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4.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5.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tags/tag422.xml" ContentType="application/vnd.openxmlformats-officedocument.presentationml.tags+xml"/>
  <Override PartName="/ppt/notesSlides/notesSlide6.xml" ContentType="application/vnd.openxmlformats-officedocument.presentationml.notesSlide+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notesSlides/notesSlide7.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notesSlides/notesSlide8.xml" ContentType="application/vnd.openxmlformats-officedocument.presentationml.notesSlide+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notesSlides/notesSlide9.xml" ContentType="application/vnd.openxmlformats-officedocument.presentationml.notesSlide+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notesSlides/notesSlide10.xml" ContentType="application/vnd.openxmlformats-officedocument.presentationml.notesSlide+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 id="2147483684" r:id="rId6"/>
  </p:sldMasterIdLst>
  <p:notesMasterIdLst>
    <p:notesMasterId r:id="rId33"/>
  </p:notesMasterIdLst>
  <p:sldIdLst>
    <p:sldId id="256" r:id="rId7"/>
    <p:sldId id="257" r:id="rId8"/>
    <p:sldId id="258" r:id="rId9"/>
    <p:sldId id="259" r:id="rId10"/>
    <p:sldId id="266" r:id="rId11"/>
    <p:sldId id="272" r:id="rId12"/>
    <p:sldId id="260" r:id="rId13"/>
    <p:sldId id="273" r:id="rId14"/>
    <p:sldId id="271" r:id="rId15"/>
    <p:sldId id="261" r:id="rId16"/>
    <p:sldId id="267" r:id="rId17"/>
    <p:sldId id="268" r:id="rId18"/>
    <p:sldId id="274" r:id="rId19"/>
    <p:sldId id="281" r:id="rId20"/>
    <p:sldId id="264" r:id="rId21"/>
    <p:sldId id="277" r:id="rId22"/>
    <p:sldId id="278" r:id="rId23"/>
    <p:sldId id="282" r:id="rId24"/>
    <p:sldId id="275" r:id="rId25"/>
    <p:sldId id="265" r:id="rId26"/>
    <p:sldId id="280" r:id="rId27"/>
    <p:sldId id="286" r:id="rId28"/>
    <p:sldId id="1427" r:id="rId29"/>
    <p:sldId id="283" r:id="rId30"/>
    <p:sldId id="284"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59" autoAdjust="0"/>
  </p:normalViewPr>
  <p:slideViewPr>
    <p:cSldViewPr snapToGrid="0" showGuides="1">
      <p:cViewPr varScale="1">
        <p:scale>
          <a:sx n="62" d="100"/>
          <a:sy n="62" d="100"/>
        </p:scale>
        <p:origin x="1411" y="62"/>
      </p:cViewPr>
      <p:guideLst>
        <p:guide orient="horz" pos="228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20:00.614"/>
    </inkml:context>
    <inkml:brush xml:id="br0">
      <inkml:brushProperty name="width" value="0.05" units="cm"/>
      <inkml:brushProperty name="height" value="0.05" units="cm"/>
      <inkml:brushProperty name="color" value="#E48312"/>
    </inkml:brush>
  </inkml:definitions>
  <inkml:trace contextRef="#ctx0" brushRef="#br0">1 88 784,'172'-77'336,"-180"67"-208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20:00.615"/>
    </inkml:context>
    <inkml:brush xml:id="br0">
      <inkml:brushProperty name="width" value="0.05" units="cm"/>
      <inkml:brushProperty name="height" value="0.05" units="cm"/>
      <inkml:brushProperty name="color" value="#E48312"/>
    </inkml:brush>
  </inkml:definitions>
  <inkml:trace contextRef="#ctx0" brushRef="#br0">158 22 568,'14'-10'3555,"-12"14"-2922,-16 10-931,6-38 2798,12 46-1958,20 130 93,-13-95-419,7 111 0,-2 128 6,-4 175 7,-12-447-195,2-2 0,0 1 0,0 1 0,2-2 0,9 31 0,-11-49-26,-51-170 1096,37 105-1079,0-2-1,3 0 1,5 1 0,2-76-1,0-8-7,-2-371 33,4 511-38,0-2-1,0-1 1,0 1 0,0 2 0,0-2 0,-2 0 0,0 0 0,2 2 0,-4-2 0,2 2 0,0-2 0,-2 1 0,2-1-1,-2 2 1,-8-12 0,12 18-7,-2 0 0,2 2-1,0-2 1,-2 0-1,2 0 1,0 2 0,-2-2-1,2 0 1,0 2-1,0-2 1,-2 0 0,2 2-1,0-2 1,0 0-1,0 2 1,-2-2 0,2 0-1,0 2 1,0-2-1,0 2 1,0-2 0,0 0-1,0 2 1,0-2-1,0 2 1,0-2 0,0 0-1,0 2 1,0-2-1,0 2 1,0-2 0,2 2-1,-4 37 12,20 529 382,0 3 221,-20-550-394,-4-26-89,-12-45-50,-13-62-101,13-7 6,-2-135 0,16 151 13,-33-173 0,29 244-7,4 20-1,2 1 0,-2-1 0,2-2 0,0 2 0,2 0 0,-2 0 0,2-1 0,0 1 0,2 0 0,-2-2-1,2 2 1,4-13 0,-6 23 2,2 2-1,-2 0 0,0-2 0,0 2 1,0 0-1,2-2 0,-2 2 0,0 0 1,2-2-1,-2 2 0,0 0 1,0 0-1,2-2 0,-2 2 0,0 0 1,2 0-1,-2 0 0,2 0 0,-2-2 1,0 2-1,2 0 0,-2 0 1,2 0-1,-2 0 0,0 0 0,2 0 1,-2 0-1,0 0 0,2 0 0,-2 0 1,2 0-1,0 2 5,-2-2 0,0 0 0,0 0 0,2 0-1,-2 0 1,0 0 0,3 0 0,-3 0 0,0 0 0,2 0 0,-2 0-1,0 0 1,0 0 0,2 0 0,-2 0 0,0-2 0,0 2 0,2 0 0,-2 0-1,0 0 1,2 0 0,-2 0 0,0-2 0,0 2 0,0 0 0,2 0-1,-2 0 1,0-2 0,0 2 0,0 0 0,2 0 0,-2-2 0,0 2 0,0 0-1,0 0 1,0-2 0,0 2 0,0 0 0,0 0 0,0-2 0,0 2-1,0 0 1,2-2 0,-2 2 0,-2 0 0,2 0 0,0-2 0,0 2 0,0 0-1,0-2 1,2 26-5,2 1-1,0-1 0,0 0 1,14 35-1,-4-8 0,132 618 44,-144-663-38,2 12 7,0 0 0,-2 1 1,0-1-1,1 0 1,-3 33-1,0-49-5,0-2 0,0 0-1,0 0 1,0 0 0,0 2-1,0-2 1,0 0 0,0 0-1,0 0 1,-3 0 0,3 2-1,0-2 1,0 0 0,0 0-1,0 0 1,0 0 0,0 0-1,0 2 1,-2-2 0,2 0-1,0 0 1,0 0 0,0 0-1,0 0 1,0 0-1,-2 0 1,2 2 0,0-2-1,0 0 1,0 0 0,0 0-1,-2 0 1,2 0 0,0 0-1,0 0 1,0 0 0,-2 0-1,2 0 1,0 0 0,0 0-1,-10 2-4275,14-4 3279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7:20:00.616"/>
    </inkml:context>
    <inkml:brush xml:id="br0">
      <inkml:brushProperty name="width" value="0.05" units="cm"/>
      <inkml:brushProperty name="height" value="0.05" units="cm"/>
      <inkml:brushProperty name="color" value="#E48312"/>
    </inkml:brush>
  </inkml:definitions>
  <inkml:trace contextRef="#ctx0" brushRef="#br0">86 48 1072,'35'50'1252,"-48"-54"-125,18 8-135,23 11-717,-26-15-217,-2-3 0,0 3 0,2-2 0,-2 2 0,2-2 0,-2 2 0,0-2-1,0 2 1,2-2 0,-2 2 0,0-2 0,0 2 0,0-2 0,2 0 0,-2 2-1,0-2 1,0 0 0,0 2 0,0-2 0,0 2 0,0-2 0,0 0 0,0 2-1,-2-4 1,-59 10 1684,59-6-1738,2 0 1,-2 0-1,0 0 0,0 0 0,0 0 1,2 0-1,-2 0 0,0 0 0,0 2 0,0-2 1,2 0-1,-2 2 0,0-2 0,2 0 1,-2 2-1,0-2 0,2 2 0,-2-2 1,0 2-1,2-2 0,-2 2 0,2 0 1,-2-2-1,2 2 0,-2 0 0,2-2 1,-2 2-1,2 0 0,0 1 0,0-3 1,-2 2-1,2 0 0,0 0 0,0-2 1,0 2-1,0 0 0,0 0 0,0 0 1,0-2-1,0 2 0,0 0 0,0 0 1,0 2-1,20 61-38,-18-61 46,-2-2-8,0 0 0,0-2-1,0 2 1,0-2 0,0 2-1,0-2 1,0 2 0,2-2-1,-2 2 1,0 0 0,0-2-1,0 2 1,2-2 0,-2 2-1,0-2 1,2 0 0,-2 2-1,0-2 1,2 2 0,-2-2-1,2 0 1,-2 2 0,2-2-1,-2 0 1,2 2-1,-2-2 1,2 0 0,-2 0-1,2 2 1,-2-2 0,4 0-1,4-34 235,-8-60 103,0 94-343,0-4 22,0 2 0,0 0 0,0 0-1,0-2 1,-2 2 0,2 0 0,0 0 0,-2 0 0,2-2 0,-2 2 0,0 0 0,2 0-1,-2 0 1,0 0 0,-2-4 0,-8-14 279,10 18-282,2-3 0,-2 3 0,0 0 0,0-2 0,0 2 0,2 0 0,-2 0 0,0-2 0,0 2 0,-2 0 0,2 0 0,0 0 0,0 0 0,0 2 0,-2-2 0,1 0 0,-5-2 0,8 4-19,0 0 1,-2 0 0,2 0-1,-2 0 1,2 0 0,-2 0-1,2 0 1,0 0-1,-2 0 1,2 0 0,-2 0-1,2 0 1,-2 0 0,2 0-1,0 0 1,-2 0-1,2 0 1,-2 0 0,2 2-1,0-2 1,-2 0 0,2 0-1,0 0 1,-2 2 0,0 0-1,2-2 1,-2 2-1,2 0 0,-2 0 1,2 0-1,0 0 1,-2 2-1,2-2 0,0 0 1,0 0-1,0 0 0,0 0 1,0 0-1,0 0 1,0 0-1,0 5 0,0 1 1,0 2 0,2-2 0,-2 2 0,2-2 0,0 0 0,0 2 0,0-1 0,2-1 0,-2 0 0,2 0 0,0 0 0,2 0 0,-2 0 0,3 0 0,-3-2 0,12 13 0,-16-19 4,0 0 0,0 0 0,0 2-1,0-2 1,0 0 0,2 0 0,-2 0 0,0 0 0,0 0 0,0 0-1,0 2 1,0-2 0,0 0 0,0 0 0,2 0 0,-2 0 0,0 0-1,0 0 1,0 0 0,0 0 0,0 0 0,2 0 0,-2 0 0,0 2-1,0-2 1,0 0 0,0 0 0,0 0 0,2 0 0,-2 0 0,0 0-1,0 0 1,0 0 0,0-2 0,2 2 0,-2 0 0,0 0-1,0 0 1,0 0 0,0 0 0,0 0 0,2 0 0,-2 0 0,0 0-1,0 0 1,0 0 0,0-2 0,0 2 0,0 0 0,2 0 0,-2 0-1,0 0 1,0 0 0,0 0 0,0-2 0,0 2 0,0 0 0,0 0-1,0 0 1,0 0 0,0-2 0,0 2 0,0 0 0,0 0 0,0 0-1,0 0 1,0 0 0,0-2 0,0-43 139,-2 33-121,2-2 0,-4 1 1,2 1-1,-2 0 0,0 0 1,-6-16-1,8 26-16,2 0 0,0-1 0,-2 3 1,2-2-1,0 0 0,-2 0 0,2 0 0,-2 2 0,0-2 0,2 0 0,-3 0 0,1 2 0,2-2 1,-2 0-1,0 2 0,0-2 0,2 2 0,-2-2 0,0 2 0,0 0 0,0-2 0,0 2 1,0 0-1,0-2 0,-2 2 0,2 2-4,2 0-1,-2 0 1,2 0 0,-2 0 0,2 0 0,-2 0 0,2 0-1,0 0 1,-2 0 0,2 0 0,0 0 0,0 0 0,0 3-1,0-3 1,0 0 0,0 4 0,14 99-56,-12-93-13,2-2-1,0 1 0,2-1 1,-2 0-1,3 0 1,9 12-1,8-3-2669,-8-19 1719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1:11.770"/>
    </inkml:context>
    <inkml:brush xml:id="br0">
      <inkml:brushProperty name="width" value="0.2" units="cm"/>
      <inkml:brushProperty name="height" value="0.2" units="cm"/>
      <inkml:brushProperty name="color" value="#C00000"/>
    </inkml:brush>
  </inkml:definitions>
  <inkml:trace contextRef="#ctx0" brushRef="#br0">1 820 728,'2'39'622,"-2"-39"-583,0 1 0,0-1 0,0 1 0,0-1 1,0 1-1,0-1 0,0 1 0,0 0 1,0-1-1,1 1 0,-1-1 0,0 1 0,0-1 1,0 1-1,1-1 0,-1 1 0,0-1 0,1 0 1,-1 1-1,0-1 0,1 1 0,-1-1 0,0 0 1,1 1-1,-1-1 0,1 0 0,-1 1 0,1-1 1,-1 0-1,1 0 0,-1 1 0,1-1 1,-1 0-1,1 0 0,-1 0 0,1 0 0,-1 0 1,1 0-1,0 0 0,-1 0 0,1 0 0,-1 0 1,1 0-1,-1 0 0,1 0 0,-1 0 0,1 0 1,-1-1-1,1 1 0,-1 0 0,1 0 1,-1-1-1,1 1 0,-1 0 0,3-2 393,-1 0-291,0 0 0,0 0 1,1 0-1,-1 0 0,1 0 0,-1 1 0,1-1 0,0 1 1,3-2-1,22-13-20,-21 11-117,30-14 12,-37 15 17,4-9 315,43-30-103,-12 9-167,-8 8 206,0-2 1,45-60-1,-51 55-124,23-45 1,-12 21-88,-2 10-6,-20 32-44,0 0 0,-1-1 1,11-27-1,-3-11 25,-2 0 0,12-84 0,-23 115-1901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1:11.771"/>
    </inkml:context>
    <inkml:brush xml:id="br0">
      <inkml:brushProperty name="width" value="0.2" units="cm"/>
      <inkml:brushProperty name="height" value="0.2" units="cm"/>
      <inkml:brushProperty name="color" value="#C00000"/>
    </inkml:brush>
  </inkml:definitions>
  <inkml:trace contextRef="#ctx0" brushRef="#br0">34 210 848,'-4'-2'17,"1"1"59,0 0 1,0 0-1,0-1 0,0 0 1,1 1-1,-1-1 0,1 0 0,-3-2 1,4 3-45,1 1 0,0-1 1,0 1-1,-1-1 0,1 1 0,0 0 1,0-1-1,0 1 0,0-1 0,-1 1 1,1-1-1,0 1 0,0-1 0,0 1 1,0-1-1,0 1 0,0-1 1,0 1-1,0-1 0,0 1 0,1-1 1,-1 0-1,14-14 997,10-3 31,39-42 0,-42 40-778,0 0 1,27-18 0,-48 37-281,1 0 1,-1 0-1,1 1 1,0-1-1,-1 1 1,1-1-1,0 1 1,-1-1 0,1 1-1,0-1 1,0 1-1,0 0 1,0-1-1,-1 1 1,1 0-1,0 0 1,0 0-1,0-1 1,0 1 0,0 0-1,0 0 1,-1 0-1,1 0 1,0 1-1,0-1 1,0 0-1,0 0 1,0 0-1,-1 1 1,1-1 0,0 0-1,0 1 1,0-1-1,-1 1 1,1-1-1,0 1 1,-1-1-1,2 2 1,0 2 3,-1-1 0,1 1 0,-1 0 0,0 0 0,0 0 0,0 0 0,0 5 0,4 14 44,8 13-4,20 39 0,-22-51-33,-1 0-9,-8-17-85,0-1 0,1 1 0,0-1 1,1 1-1,-1-1 0,1 0 0,8 9 1,-2-8-134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1:42.340"/>
    </inkml:context>
    <inkml:brush xml:id="br0">
      <inkml:brushProperty name="width" value="0.2" units="cm"/>
      <inkml:brushProperty name="height" value="0.2" units="cm"/>
      <inkml:brushProperty name="color" value="#C00000"/>
    </inkml:brush>
  </inkml:definitions>
  <inkml:trace contextRef="#ctx0" brushRef="#br0">242 64 192,'-8'-46'1104,"8"45"-889,-1 0 0,1 0-1,0 0 1,0 0 0,0 0-1,0 0 1,0 0 0,0 0-1,0 0 1,2-4 858,-1 2-858,21 17 2765,-22-14-3031,21 17 302,-1 1 0,30 36-1,-44-47-224,-1 1-1,0 0 1,0 0-1,-1 1 1,0-1-1,-1 1 1,5 16-1,8 68 33,-11-53-26,4 21 12,-3-1 0,-2 1 1,-3 0-1,-2 0 0,-18 107 0,11-137-4,-18 46 0,-1 1 6,4-7 5,-2-2 0,-47 88 0,66-146-43,-1 0 0,-1 0 0,0-1 0,-18 19-1,17-20 0,1 0 0,0 0 0,0 1-1,1 1 1,-8 13 0,7-8 13,-2 0 0,0-2 0,-18 22 1,18-24-118,0 0 0,1 1 1,1 0-1,-13 26 0,17-24-2715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1:42.341"/>
    </inkml:context>
    <inkml:brush xml:id="br0">
      <inkml:brushProperty name="width" value="0.2" units="cm"/>
      <inkml:brushProperty name="height" value="0.2" units="cm"/>
      <inkml:brushProperty name="color" value="#C00000"/>
    </inkml:brush>
  </inkml:definitions>
  <inkml:trace contextRef="#ctx0" brushRef="#br0">87 45 2016,'-41'-39'1031,"41"39"-985,0 0-1,0-1 0,-1 1 0,1-1 1,0 1-1,-1 0 0,1-1 1,0 1-1,-1 0 0,1 0 1,0-1-1,-1 1 0,1 0 0,-1 0 1,1-1-1,-1 1 0,1 0 1,-1 0-1,1 0 0,0 0 0,-1 0 1,1 0-1,-1 0 0,1 0 1,-1 0-1,1 0 0,-1 0 0,1 0 1,-1 0-1,1 0 0,-1 0 1,1 0-1,-1 1 0,1-1 1,0 0-1,-1 0 0,1 1 0,-1-1 1,1 0-1,0 0 0,-1 1 1,1-1-1,0 0 0,-1 1 0,1-1 1,0 1-1,-1-1 0,1 0 1,0 1-1,0-1 0,-1 1 0,-5 28 670,5-22-771,-8 61 531,2 0 0,5 118 0,1-183-432,1 0-1,1-1 1,-1 1 0,0 0 0,1-1 0,-1 1 0,1-1 0,0 1 0,0-1 0,0 1 0,0-1 0,0 0 0,1 1 0,-1-1-1,1 0 1,-1 0 0,1 0 0,0 0 0,0 0 0,0 0 0,0-1 0,0 1 0,0 0 0,0-1 0,1 0 0,-1 0 0,1 0 0,-1 0-1,1 0 1,-1 0 0,1 0 0,-1-1 0,1 1 0,-1-1 0,1 0 0,0 0 0,-1 0 0,1 0 0,0 0 0,-1-1 0,4 0 0,13-3 169,-1 0 1,0-2 0,0 0 0,29-14 0,-32 13-244,189-83-233,-201 89 166,-1 0 1,0 1-1,1-1 0,-1 1 1,1-1-1,-1 1 0,0 0 1,1 0-1,-1 0 0,1 0 1,-1 1-1,1-1 0,-1 1 1,1-1-1,2 2 0,9 3-427</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9:49.350"/>
    </inkml:context>
    <inkml:brush xml:id="br0">
      <inkml:brushProperty name="width" value="0.2" units="cm"/>
      <inkml:brushProperty name="height" value="0.2" units="cm"/>
      <inkml:brushProperty name="color" value="#C00000"/>
    </inkml:brush>
  </inkml:definitions>
  <inkml:trace contextRef="#ctx0" brushRef="#br0">1 820 728,'2'39'622,"-2"-39"-583,0 1 0,0-1 0,0 1 0,0-1 1,0 1-1,0-1 0,0 1 0,0 0 1,0-1-1,1 1 0,-1-1 0,0 1 0,0-1 1,0 1-1,1-1 0,-1 1 0,0-1 0,1 0 1,-1 1-1,0-1 0,1 1 0,-1-1 0,0 0 1,1 1-1,-1-1 0,1 0 0,-1 1 0,1-1 1,-1 0-1,1 0 0,-1 1 0,1-1 1,-1 0-1,1 0 0,-1 0 0,1 0 0,-1 0 1,1 0-1,0 0 0,-1 0 0,1 0 0,-1 0 1,1 0-1,-1 0 0,1 0 0,-1 0 0,1 0 1,-1-1-1,1 1 0,-1 0 0,1 0 1,-1-1-1,1 1 0,-1 0 0,3-2 393,-1 0-291,0 0 0,0 0 1,1 0-1,-1 0 0,1 0 0,-1 1 0,1-1 0,0 1 1,3-2-1,22-13-20,-21 11-117,30-14 12,-37 15 17,4-9 315,43-30-103,-12 9-167,-8 8 206,0-2 1,45-60-1,-51 55-124,23-45 1,-12 21-88,-2 10-6,-20 32-44,0 0 0,-1-1 1,11-27-1,-3-11 25,-2 0 0,12-84 0,-23 115-1901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7T08:09:49.350"/>
    </inkml:context>
    <inkml:brush xml:id="br0">
      <inkml:brushProperty name="width" value="0.2" units="cm"/>
      <inkml:brushProperty name="height" value="0.2" units="cm"/>
      <inkml:brushProperty name="color" value="#C00000"/>
    </inkml:brush>
  </inkml:definitions>
  <inkml:trace contextRef="#ctx0" brushRef="#br0">34 210 848,'-4'-2'17,"1"1"59,0 0 1,0 0-1,0-1 0,0 0 1,1 1-1,-1-1 0,1 0 0,-3-2 1,4 3-45,1 1 0,0-1 1,0 1-1,-1-1 0,1 1 0,0 0 1,0-1-1,0 1 0,0-1 0,-1 1 1,1-1-1,0 1 0,0-1 0,0 1 1,0-1-1,0 1 0,0-1 1,0 1-1,0-1 0,0 1 0,1-1 1,-1 0-1,14-14 997,10-3 31,39-42 0,-42 40-778,0 0 1,27-18 0,-48 37-281,1 0 1,-1 0-1,1 1 1,0-1-1,-1 1 1,1-1-1,0 1 1,-1-1 0,1 1-1,0-1 1,0 1-1,0 0 1,0-1-1,-1 1 1,1 0-1,0 0 1,0 0-1,0-1 1,0 1 0,0 0-1,0 0 1,-1 0-1,1 0 1,0 1-1,0-1 1,0 0-1,0 0 1,0 0-1,-1 1 1,1-1 0,0 0-1,0 1 1,0-1-1,-1 1 1,1-1-1,0 1 1,-1-1-1,2 2 1,0 2 3,-1-1 0,1 1 0,-1 0 0,0 0 0,0 0 0,0 0 0,0 5 0,4 14 44,8 13-4,20 39 0,-22-51-33,-1 0-9,-8-17-85,0-1 0,1 1 0,0-1 1,1 1-1,-1-1 0,1 0 0,8 9 1,-2-8-134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23229-66CB-4A79-9AB4-57664FEA66F2}" type="datetimeFigureOut">
              <a:rPr lang="en-US" smtClean="0"/>
              <a:t>12/20/2022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A1737-9E61-4364-BFCE-9F217FFB5D59}" type="slidenum">
              <a:rPr lang="en-US" smtClean="0"/>
              <a:t>‹#›</a:t>
            </a:fld>
            <a:endParaRPr lang="en-US"/>
          </a:p>
        </p:txBody>
      </p:sp>
    </p:spTree>
    <p:extLst>
      <p:ext uri="{BB962C8B-B14F-4D97-AF65-F5344CB8AC3E}">
        <p14:creationId xmlns:p14="http://schemas.microsoft.com/office/powerpoint/2010/main" val="143472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a:t>
            </a:r>
          </a:p>
          <a:p>
            <a:r>
              <a:rPr lang="en-US" dirty="0"/>
              <a:t>I am Manan Doshi. Today I will be talking to you about HJ </a:t>
            </a:r>
            <a:r>
              <a:rPr lang="en-US" dirty="0" err="1"/>
              <a:t>multitime</a:t>
            </a:r>
            <a:r>
              <a:rPr lang="en-US" dirty="0"/>
              <a:t> reachability. This is joint work from collaborators in UC Berkeley and MIT</a:t>
            </a:r>
          </a:p>
        </p:txBody>
      </p:sp>
      <p:sp>
        <p:nvSpPr>
          <p:cNvPr id="4" name="Slide Number Placeholder 3"/>
          <p:cNvSpPr>
            <a:spLocks noGrp="1"/>
          </p:cNvSpPr>
          <p:nvPr>
            <p:ph type="sldNum" sz="quarter" idx="5"/>
          </p:nvPr>
        </p:nvSpPr>
        <p:spPr/>
        <p:txBody>
          <a:bodyPr/>
          <a:lstStyle/>
          <a:p>
            <a:fld id="{2EBA1737-9E61-4364-BFCE-9F217FFB5D59}" type="slidenum">
              <a:rPr lang="en-US" smtClean="0"/>
              <a:t>1</a:t>
            </a:fld>
            <a:endParaRPr lang="en-US"/>
          </a:p>
        </p:txBody>
      </p:sp>
    </p:spTree>
    <p:extLst>
      <p:ext uri="{BB962C8B-B14F-4D97-AF65-F5344CB8AC3E}">
        <p14:creationId xmlns:p14="http://schemas.microsoft.com/office/powerpoint/2010/main" val="577289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Arbitrary times</a:t>
            </a:r>
          </a:p>
          <a:p>
            <a:pPr lvl="1"/>
            <a:r>
              <a:rPr lang="en-US" sz="1200" dirty="0"/>
              <a:t>Field of level sets</a:t>
            </a:r>
          </a:p>
          <a:p>
            <a:pPr lvl="1"/>
            <a:r>
              <a:rPr lang="en-US" sz="1200" dirty="0"/>
              <a:t>Secondary quantities</a:t>
            </a:r>
          </a:p>
          <a:p>
            <a:pPr lvl="1"/>
            <a:r>
              <a:rPr lang="en-US" sz="1200" dirty="0"/>
              <a:t>Optimal controller</a:t>
            </a:r>
          </a:p>
          <a:p>
            <a:pPr lvl="1"/>
            <a:endParaRPr lang="en-US" sz="1200" dirty="0"/>
          </a:p>
          <a:p>
            <a:pPr lvl="1"/>
            <a:r>
              <a:rPr lang="en-US" sz="1200" dirty="0"/>
              <a:t>- Small animation. </a:t>
            </a:r>
            <a:r>
              <a:rPr lang="en-US" sz="1200" dirty="0" err="1"/>
              <a:t>Vizualization</a:t>
            </a:r>
            <a:endParaRPr lang="en-US" sz="1200" dirty="0"/>
          </a:p>
        </p:txBody>
      </p:sp>
      <p:sp>
        <p:nvSpPr>
          <p:cNvPr id="4" name="Slide Number Placeholder 3"/>
          <p:cNvSpPr>
            <a:spLocks noGrp="1"/>
          </p:cNvSpPr>
          <p:nvPr>
            <p:ph type="sldNum" sz="quarter" idx="5"/>
          </p:nvPr>
        </p:nvSpPr>
        <p:spPr/>
        <p:txBody>
          <a:bodyPr/>
          <a:lstStyle/>
          <a:p>
            <a:fld id="{2EBA1737-9E61-4364-BFCE-9F217FFB5D59}" type="slidenum">
              <a:rPr lang="en-US" smtClean="0"/>
              <a:t>14</a:t>
            </a:fld>
            <a:endParaRPr lang="en-US"/>
          </a:p>
        </p:txBody>
      </p:sp>
    </p:spTree>
    <p:extLst>
      <p:ext uri="{BB962C8B-B14F-4D97-AF65-F5344CB8AC3E}">
        <p14:creationId xmlns:p14="http://schemas.microsoft.com/office/powerpoint/2010/main" val="336516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 wall of text. Use icons.</a:t>
            </a:r>
          </a:p>
        </p:txBody>
      </p:sp>
      <p:sp>
        <p:nvSpPr>
          <p:cNvPr id="4" name="Slide Number Placeholder 3"/>
          <p:cNvSpPr>
            <a:spLocks noGrp="1"/>
          </p:cNvSpPr>
          <p:nvPr>
            <p:ph type="sldNum" sz="quarter" idx="5"/>
          </p:nvPr>
        </p:nvSpPr>
        <p:spPr/>
        <p:txBody>
          <a:bodyPr/>
          <a:lstStyle/>
          <a:p>
            <a:fld id="{2EBA1737-9E61-4364-BFCE-9F217FFB5D59}" type="slidenum">
              <a:rPr lang="en-US" smtClean="0"/>
              <a:t>20</a:t>
            </a:fld>
            <a:endParaRPr lang="en-US"/>
          </a:p>
        </p:txBody>
      </p:sp>
    </p:spTree>
    <p:extLst>
      <p:ext uri="{BB962C8B-B14F-4D97-AF65-F5344CB8AC3E}">
        <p14:creationId xmlns:p14="http://schemas.microsoft.com/office/powerpoint/2010/main" val="971961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60B0E-0D44-7A47-A95D-E086D0D62434}" type="slidenum">
              <a:rPr lang="en-US" smtClean="0"/>
              <a:t>23</a:t>
            </a:fld>
            <a:endParaRPr lang="en-US"/>
          </a:p>
        </p:txBody>
      </p:sp>
    </p:spTree>
    <p:extLst>
      <p:ext uri="{BB962C8B-B14F-4D97-AF65-F5344CB8AC3E}">
        <p14:creationId xmlns:p14="http://schemas.microsoft.com/office/powerpoint/2010/main" val="2954396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first go into why we are looking at reachability in the first place. We will then formalize our problem statement and then talk about the current state of the art approach to solve it. I will then talk about our method and why it might be better than what we have out there. We will then go into the results where we have applied this theory to a bunch of test cases</a:t>
            </a:r>
          </a:p>
        </p:txBody>
      </p:sp>
      <p:sp>
        <p:nvSpPr>
          <p:cNvPr id="4" name="Slide Number Placeholder 3"/>
          <p:cNvSpPr>
            <a:spLocks noGrp="1"/>
          </p:cNvSpPr>
          <p:nvPr>
            <p:ph type="sldNum" sz="quarter" idx="5"/>
          </p:nvPr>
        </p:nvSpPr>
        <p:spPr/>
        <p:txBody>
          <a:bodyPr/>
          <a:lstStyle/>
          <a:p>
            <a:fld id="{2EBA1737-9E61-4364-BFCE-9F217FFB5D59}" type="slidenum">
              <a:rPr lang="en-US" smtClean="0"/>
              <a:t>2</a:t>
            </a:fld>
            <a:endParaRPr lang="en-US"/>
          </a:p>
        </p:txBody>
      </p:sp>
    </p:spTree>
    <p:extLst>
      <p:ext uri="{BB962C8B-B14F-4D97-AF65-F5344CB8AC3E}">
        <p14:creationId xmlns:p14="http://schemas.microsoft.com/office/powerpoint/2010/main" val="45427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Marius talk</a:t>
            </a:r>
          </a:p>
        </p:txBody>
      </p:sp>
      <p:sp>
        <p:nvSpPr>
          <p:cNvPr id="4" name="Slide Number Placeholder 3"/>
          <p:cNvSpPr>
            <a:spLocks noGrp="1"/>
          </p:cNvSpPr>
          <p:nvPr>
            <p:ph type="sldNum" sz="quarter" idx="5"/>
          </p:nvPr>
        </p:nvSpPr>
        <p:spPr/>
        <p:txBody>
          <a:bodyPr/>
          <a:lstStyle/>
          <a:p>
            <a:fld id="{2EBA1737-9E61-4364-BFCE-9F217FFB5D59}" type="slidenum">
              <a:rPr lang="en-US" smtClean="0"/>
              <a:t>3</a:t>
            </a:fld>
            <a:endParaRPr lang="en-US"/>
          </a:p>
        </p:txBody>
      </p:sp>
    </p:spTree>
    <p:extLst>
      <p:ext uri="{BB962C8B-B14F-4D97-AF65-F5344CB8AC3E}">
        <p14:creationId xmlns:p14="http://schemas.microsoft.com/office/powerpoint/2010/main" val="232478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A1737-9E61-4364-BFCE-9F217FFB5D59}" type="slidenum">
              <a:rPr lang="en-US" smtClean="0"/>
              <a:t>6</a:t>
            </a:fld>
            <a:endParaRPr lang="en-US"/>
          </a:p>
        </p:txBody>
      </p:sp>
    </p:spTree>
    <p:extLst>
      <p:ext uri="{BB962C8B-B14F-4D97-AF65-F5344CB8AC3E}">
        <p14:creationId xmlns:p14="http://schemas.microsoft.com/office/powerpoint/2010/main" val="236493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A1737-9E61-4364-BFCE-9F217FFB5D59}" type="slidenum">
              <a:rPr lang="en-US" smtClean="0"/>
              <a:t>7</a:t>
            </a:fld>
            <a:endParaRPr lang="en-US"/>
          </a:p>
        </p:txBody>
      </p:sp>
    </p:spTree>
    <p:extLst>
      <p:ext uri="{BB962C8B-B14F-4D97-AF65-F5344CB8AC3E}">
        <p14:creationId xmlns:p14="http://schemas.microsoft.com/office/powerpoint/2010/main" val="102203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Schematic to elaborate why time varying matters. Not just a function of time horizon. Different start times, different reachable sets.</a:t>
            </a:r>
          </a:p>
          <a:p>
            <a:pPr marL="171450" indent="-171450">
              <a:buFontTx/>
              <a:buChar char="-"/>
            </a:pPr>
            <a:endParaRPr lang="en-US" dirty="0"/>
          </a:p>
          <a:p>
            <a:pPr marL="171450" indent="-171450">
              <a:buFontTx/>
              <a:buChar char="-"/>
            </a:pPr>
            <a:r>
              <a:rPr lang="en-US" dirty="0"/>
              <a:t>Point 3: refer to </a:t>
            </a:r>
            <a:r>
              <a:rPr lang="en-US" dirty="0" err="1"/>
              <a:t>marius</a:t>
            </a:r>
            <a:r>
              <a:rPr lang="en-US" dirty="0"/>
              <a:t> talk</a:t>
            </a:r>
          </a:p>
        </p:txBody>
      </p:sp>
      <p:sp>
        <p:nvSpPr>
          <p:cNvPr id="4" name="Slide Number Placeholder 3"/>
          <p:cNvSpPr>
            <a:spLocks noGrp="1"/>
          </p:cNvSpPr>
          <p:nvPr>
            <p:ph type="sldNum" sz="quarter" idx="5"/>
          </p:nvPr>
        </p:nvSpPr>
        <p:spPr/>
        <p:txBody>
          <a:bodyPr/>
          <a:lstStyle/>
          <a:p>
            <a:fld id="{2EBA1737-9E61-4364-BFCE-9F217FFB5D59}" type="slidenum">
              <a:rPr lang="en-US" smtClean="0"/>
              <a:t>9</a:t>
            </a:fld>
            <a:endParaRPr lang="en-US"/>
          </a:p>
        </p:txBody>
      </p:sp>
    </p:spTree>
    <p:extLst>
      <p:ext uri="{BB962C8B-B14F-4D97-AF65-F5344CB8AC3E}">
        <p14:creationId xmlns:p14="http://schemas.microsoft.com/office/powerpoint/2010/main" val="400850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Make sure intuition comes across. Start with high level approach.</a:t>
            </a:r>
          </a:p>
          <a:p>
            <a:pPr marL="171450" indent="-171450">
              <a:buFontTx/>
              <a:buChar char="-"/>
            </a:pPr>
            <a:r>
              <a:rPr lang="en-US" dirty="0"/>
              <a:t>Start with why this is better to motivate.</a:t>
            </a:r>
          </a:p>
        </p:txBody>
      </p:sp>
      <p:sp>
        <p:nvSpPr>
          <p:cNvPr id="4" name="Slide Number Placeholder 3"/>
          <p:cNvSpPr>
            <a:spLocks noGrp="1"/>
          </p:cNvSpPr>
          <p:nvPr>
            <p:ph type="sldNum" sz="quarter" idx="5"/>
          </p:nvPr>
        </p:nvSpPr>
        <p:spPr/>
        <p:txBody>
          <a:bodyPr/>
          <a:lstStyle/>
          <a:p>
            <a:fld id="{2EBA1737-9E61-4364-BFCE-9F217FFB5D59}" type="slidenum">
              <a:rPr lang="en-US" smtClean="0"/>
              <a:t>10</a:t>
            </a:fld>
            <a:endParaRPr lang="en-US"/>
          </a:p>
        </p:txBody>
      </p:sp>
    </p:spTree>
    <p:extLst>
      <p:ext uri="{BB962C8B-B14F-4D97-AF65-F5344CB8AC3E}">
        <p14:creationId xmlns:p14="http://schemas.microsoft.com/office/powerpoint/2010/main" val="1684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Nice for failure modes. E.g. in ppt 1</a:t>
            </a:r>
          </a:p>
        </p:txBody>
      </p:sp>
      <p:sp>
        <p:nvSpPr>
          <p:cNvPr id="4" name="Slide Number Placeholder 3"/>
          <p:cNvSpPr>
            <a:spLocks noGrp="1"/>
          </p:cNvSpPr>
          <p:nvPr>
            <p:ph type="sldNum" sz="quarter" idx="5"/>
          </p:nvPr>
        </p:nvSpPr>
        <p:spPr/>
        <p:txBody>
          <a:bodyPr/>
          <a:lstStyle/>
          <a:p>
            <a:fld id="{2EBA1737-9E61-4364-BFCE-9F217FFB5D59}" type="slidenum">
              <a:rPr lang="en-US" smtClean="0"/>
              <a:t>12</a:t>
            </a:fld>
            <a:endParaRPr lang="en-US"/>
          </a:p>
        </p:txBody>
      </p:sp>
    </p:spTree>
    <p:extLst>
      <p:ext uri="{BB962C8B-B14F-4D97-AF65-F5344CB8AC3E}">
        <p14:creationId xmlns:p14="http://schemas.microsoft.com/office/powerpoint/2010/main" val="3664068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a:t>Arbitrary times</a:t>
            </a:r>
          </a:p>
          <a:p>
            <a:pPr lvl="1"/>
            <a:r>
              <a:rPr lang="en-US" sz="1200" dirty="0"/>
              <a:t>Field of level sets</a:t>
            </a:r>
          </a:p>
          <a:p>
            <a:pPr lvl="1"/>
            <a:r>
              <a:rPr lang="en-US" sz="1200" dirty="0"/>
              <a:t>Secondary quantities</a:t>
            </a:r>
          </a:p>
          <a:p>
            <a:pPr lvl="1"/>
            <a:r>
              <a:rPr lang="en-US" sz="1200" dirty="0"/>
              <a:t>Optimal controller</a:t>
            </a:r>
          </a:p>
          <a:p>
            <a:endParaRPr lang="en-US" dirty="0"/>
          </a:p>
        </p:txBody>
      </p:sp>
      <p:sp>
        <p:nvSpPr>
          <p:cNvPr id="4" name="Slide Number Placeholder 3"/>
          <p:cNvSpPr>
            <a:spLocks noGrp="1"/>
          </p:cNvSpPr>
          <p:nvPr>
            <p:ph type="sldNum" sz="quarter" idx="5"/>
          </p:nvPr>
        </p:nvSpPr>
        <p:spPr/>
        <p:txBody>
          <a:bodyPr/>
          <a:lstStyle/>
          <a:p>
            <a:fld id="{2EBA1737-9E61-4364-BFCE-9F217FFB5D59}" type="slidenum">
              <a:rPr lang="en-US" smtClean="0"/>
              <a:t>13</a:t>
            </a:fld>
            <a:endParaRPr lang="en-US"/>
          </a:p>
        </p:txBody>
      </p:sp>
    </p:spTree>
    <p:extLst>
      <p:ext uri="{BB962C8B-B14F-4D97-AF65-F5344CB8AC3E}">
        <p14:creationId xmlns:p14="http://schemas.microsoft.com/office/powerpoint/2010/main" val="311173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DB67FB-1365-4D7E-A02E-254FA0925A92}" type="datetime1">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C778-8F33-42D2-9DEF-FB4EE1C18A9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151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0AE974-5DB8-4C87-B9CA-027B172B7F34}" type="datetime1">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364177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49A297-BD2B-4B3D-8AF3-2F798B30B175}" type="datetime1">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3404468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E18E-D9C3-98CB-F169-B5135DDE23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43735A-B8E5-ABCE-2647-4E2D25902D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73060F-CB8F-2628-1A99-A60DE537BE3F}"/>
              </a:ext>
            </a:extLst>
          </p:cNvPr>
          <p:cNvSpPr>
            <a:spLocks noGrp="1"/>
          </p:cNvSpPr>
          <p:nvPr>
            <p:ph type="dt" sz="half" idx="10"/>
          </p:nvPr>
        </p:nvSpPr>
        <p:spPr/>
        <p:txBody>
          <a:bodyPr/>
          <a:lstStyle/>
          <a:p>
            <a:fld id="{09DB67FB-1365-4D7E-A02E-254FA0925A92}" type="datetime1">
              <a:rPr lang="en-US" smtClean="0"/>
              <a:t>12/20/2022</a:t>
            </a:fld>
            <a:endParaRPr lang="en-US"/>
          </a:p>
        </p:txBody>
      </p:sp>
      <p:sp>
        <p:nvSpPr>
          <p:cNvPr id="5" name="Footer Placeholder 4">
            <a:extLst>
              <a:ext uri="{FF2B5EF4-FFF2-40B4-BE49-F238E27FC236}">
                <a16:creationId xmlns:a16="http://schemas.microsoft.com/office/drawing/2014/main" id="{CBAE7F1B-7FBA-03CB-84CA-B19474D5E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5D312-CE47-9CAA-76BC-987E015C3B3C}"/>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1288347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D630-F775-FA37-33D5-A02C2F6BF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B9F7F6-B5D4-14A5-1F76-F0A096D92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F8FD7-2299-63EC-3430-7D7F7470056D}"/>
              </a:ext>
            </a:extLst>
          </p:cNvPr>
          <p:cNvSpPr>
            <a:spLocks noGrp="1"/>
          </p:cNvSpPr>
          <p:nvPr>
            <p:ph type="dt" sz="half" idx="10"/>
          </p:nvPr>
        </p:nvSpPr>
        <p:spPr/>
        <p:txBody>
          <a:bodyPr/>
          <a:lstStyle/>
          <a:p>
            <a:fld id="{B64AEB3C-08C0-4090-BA76-D17435F7E877}" type="datetime1">
              <a:rPr lang="en-US" smtClean="0"/>
              <a:t>12/20/2022</a:t>
            </a:fld>
            <a:endParaRPr lang="en-US"/>
          </a:p>
        </p:txBody>
      </p:sp>
      <p:sp>
        <p:nvSpPr>
          <p:cNvPr id="5" name="Footer Placeholder 4">
            <a:extLst>
              <a:ext uri="{FF2B5EF4-FFF2-40B4-BE49-F238E27FC236}">
                <a16:creationId xmlns:a16="http://schemas.microsoft.com/office/drawing/2014/main" id="{EC5E00C3-B0E5-569A-2E4C-45243F103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5A413-E576-45C0-B4CE-6DFECDD984BF}"/>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3361039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2FE1-5820-8699-6779-09928DEE1D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57105-ADEE-3537-29F5-112760F09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37C732-2075-4083-04FB-FC2896765B72}"/>
              </a:ext>
            </a:extLst>
          </p:cNvPr>
          <p:cNvSpPr>
            <a:spLocks noGrp="1"/>
          </p:cNvSpPr>
          <p:nvPr>
            <p:ph type="dt" sz="half" idx="10"/>
          </p:nvPr>
        </p:nvSpPr>
        <p:spPr/>
        <p:txBody>
          <a:bodyPr/>
          <a:lstStyle/>
          <a:p>
            <a:fld id="{8AEF069D-41BB-4C7D-91A6-394EC5E9DD08}" type="datetime1">
              <a:rPr lang="en-US" smtClean="0"/>
              <a:t>12/20/2022</a:t>
            </a:fld>
            <a:endParaRPr lang="en-US"/>
          </a:p>
        </p:txBody>
      </p:sp>
      <p:sp>
        <p:nvSpPr>
          <p:cNvPr id="5" name="Footer Placeholder 4">
            <a:extLst>
              <a:ext uri="{FF2B5EF4-FFF2-40B4-BE49-F238E27FC236}">
                <a16:creationId xmlns:a16="http://schemas.microsoft.com/office/drawing/2014/main" id="{B9D0CD04-CB69-F5EE-6E34-AF9E1B017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F73B3-20F3-271F-8438-B66AA1890C65}"/>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3388406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9668-1929-A070-3FCB-5DB61C736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326ABE-CAFA-E9C9-EF3C-F2FE3F2170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987A46-8A65-C6AC-22BE-AC551258EC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ED795-5184-E85E-7AC6-D0E314F2BC2E}"/>
              </a:ext>
            </a:extLst>
          </p:cNvPr>
          <p:cNvSpPr>
            <a:spLocks noGrp="1"/>
          </p:cNvSpPr>
          <p:nvPr>
            <p:ph type="dt" sz="half" idx="10"/>
          </p:nvPr>
        </p:nvSpPr>
        <p:spPr/>
        <p:txBody>
          <a:bodyPr/>
          <a:lstStyle/>
          <a:p>
            <a:fld id="{4A0EF34A-5284-4F12-ABFB-484EA3902195}" type="datetime1">
              <a:rPr lang="en-US" smtClean="0"/>
              <a:t>12/20/2022</a:t>
            </a:fld>
            <a:endParaRPr lang="en-US"/>
          </a:p>
        </p:txBody>
      </p:sp>
      <p:sp>
        <p:nvSpPr>
          <p:cNvPr id="6" name="Footer Placeholder 5">
            <a:extLst>
              <a:ext uri="{FF2B5EF4-FFF2-40B4-BE49-F238E27FC236}">
                <a16:creationId xmlns:a16="http://schemas.microsoft.com/office/drawing/2014/main" id="{448A3B4D-FB4A-29C8-1F77-53FF1E4F9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2A4D58-181B-3C7C-0AA6-E0DADD4B7322}"/>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3677971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373F-5B61-C840-46C6-B613C457ED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C25774-560C-17E5-D943-CE5D3EBA9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66AC8D-4D4A-2BE7-7C31-9CF9B6508C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F012B-3BA9-AB31-D53E-945474F76E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B15115-4ED3-2D71-ABC3-B429AB9D07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080B8A-4924-C75B-2D82-1DCF790B75AA}"/>
              </a:ext>
            </a:extLst>
          </p:cNvPr>
          <p:cNvSpPr>
            <a:spLocks noGrp="1"/>
          </p:cNvSpPr>
          <p:nvPr>
            <p:ph type="dt" sz="half" idx="10"/>
          </p:nvPr>
        </p:nvSpPr>
        <p:spPr/>
        <p:txBody>
          <a:bodyPr/>
          <a:lstStyle/>
          <a:p>
            <a:fld id="{D6EFD6F8-BB35-4F81-B2A3-7842425D8D8C}" type="datetime1">
              <a:rPr lang="en-US" smtClean="0"/>
              <a:t>12/20/2022</a:t>
            </a:fld>
            <a:endParaRPr lang="en-US"/>
          </a:p>
        </p:txBody>
      </p:sp>
      <p:sp>
        <p:nvSpPr>
          <p:cNvPr id="8" name="Footer Placeholder 7">
            <a:extLst>
              <a:ext uri="{FF2B5EF4-FFF2-40B4-BE49-F238E27FC236}">
                <a16:creationId xmlns:a16="http://schemas.microsoft.com/office/drawing/2014/main" id="{6FCAA7C1-DA99-8F9B-9CA0-E04325AA88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882604-AF55-7553-AFD1-76BBBD0422E3}"/>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3861280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684D-E039-907B-0423-FF0C628296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3B15C1-DE94-8AB5-B6AD-9E0A2E983018}"/>
              </a:ext>
            </a:extLst>
          </p:cNvPr>
          <p:cNvSpPr>
            <a:spLocks noGrp="1"/>
          </p:cNvSpPr>
          <p:nvPr>
            <p:ph type="dt" sz="half" idx="10"/>
          </p:nvPr>
        </p:nvSpPr>
        <p:spPr/>
        <p:txBody>
          <a:bodyPr/>
          <a:lstStyle/>
          <a:p>
            <a:fld id="{91289633-ADFE-4C5D-A43B-5E2E64C814F1}" type="datetime1">
              <a:rPr lang="en-US" smtClean="0"/>
              <a:t>12/20/2022</a:t>
            </a:fld>
            <a:endParaRPr lang="en-US"/>
          </a:p>
        </p:txBody>
      </p:sp>
      <p:sp>
        <p:nvSpPr>
          <p:cNvPr id="4" name="Footer Placeholder 3">
            <a:extLst>
              <a:ext uri="{FF2B5EF4-FFF2-40B4-BE49-F238E27FC236}">
                <a16:creationId xmlns:a16="http://schemas.microsoft.com/office/drawing/2014/main" id="{2044AFED-5D94-E495-11BF-A016E3F92F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3BD2F3-8C71-285C-E61A-779B2E5AFC99}"/>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3593489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9C1BA-D5EC-94A5-745D-52741B50EA8A}"/>
              </a:ext>
            </a:extLst>
          </p:cNvPr>
          <p:cNvSpPr>
            <a:spLocks noGrp="1"/>
          </p:cNvSpPr>
          <p:nvPr>
            <p:ph type="dt" sz="half" idx="10"/>
          </p:nvPr>
        </p:nvSpPr>
        <p:spPr/>
        <p:txBody>
          <a:bodyPr/>
          <a:lstStyle/>
          <a:p>
            <a:fld id="{50AB90C8-EDC2-4C8F-A9ED-D91A99900050}" type="datetime1">
              <a:rPr lang="en-US" smtClean="0"/>
              <a:t>12/20/2022</a:t>
            </a:fld>
            <a:endParaRPr lang="en-US"/>
          </a:p>
        </p:txBody>
      </p:sp>
      <p:sp>
        <p:nvSpPr>
          <p:cNvPr id="3" name="Footer Placeholder 2">
            <a:extLst>
              <a:ext uri="{FF2B5EF4-FFF2-40B4-BE49-F238E27FC236}">
                <a16:creationId xmlns:a16="http://schemas.microsoft.com/office/drawing/2014/main" id="{228E7842-3DC9-1F18-BC04-749D1E9F19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92690D-DC9E-1855-BD66-AA37112E5D2C}"/>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165085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E0B22-D051-8C99-E398-2EDC79FBA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16833-6614-4029-E5EF-B1DD069B41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D68B20-4C08-9B62-DAF4-FEA0AE36D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D47C79-721E-6F51-695D-BF55BD9783C2}"/>
              </a:ext>
            </a:extLst>
          </p:cNvPr>
          <p:cNvSpPr>
            <a:spLocks noGrp="1"/>
          </p:cNvSpPr>
          <p:nvPr>
            <p:ph type="dt" sz="half" idx="10"/>
          </p:nvPr>
        </p:nvSpPr>
        <p:spPr/>
        <p:txBody>
          <a:bodyPr/>
          <a:lstStyle/>
          <a:p>
            <a:fld id="{E06910EA-750E-44B2-80F7-469C9DE34EE2}" type="datetime1">
              <a:rPr lang="en-US" smtClean="0"/>
              <a:t>12/20/2022</a:t>
            </a:fld>
            <a:endParaRPr lang="en-US"/>
          </a:p>
        </p:txBody>
      </p:sp>
      <p:sp>
        <p:nvSpPr>
          <p:cNvPr id="6" name="Footer Placeholder 5">
            <a:extLst>
              <a:ext uri="{FF2B5EF4-FFF2-40B4-BE49-F238E27FC236}">
                <a16:creationId xmlns:a16="http://schemas.microsoft.com/office/drawing/2014/main" id="{141C6D71-E8F2-EF7E-6469-C3DB1BC7D9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B8CC3-2315-770A-BB23-D5EE954DA407}"/>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418852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AEB3C-08C0-4090-BA76-D17435F7E877}" type="datetime1">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1520029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93AE-246A-8D9C-0829-6198D11E6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F20684-481F-3345-E5C9-BC0E0C361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F4E5CB-4E62-BCE3-7FD5-6661C0473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2116D-B124-B896-F885-DF3975129DA3}"/>
              </a:ext>
            </a:extLst>
          </p:cNvPr>
          <p:cNvSpPr>
            <a:spLocks noGrp="1"/>
          </p:cNvSpPr>
          <p:nvPr>
            <p:ph type="dt" sz="half" idx="10"/>
          </p:nvPr>
        </p:nvSpPr>
        <p:spPr/>
        <p:txBody>
          <a:bodyPr/>
          <a:lstStyle/>
          <a:p>
            <a:fld id="{D40211E0-6CA5-485A-97EC-4A7C448E310F}" type="datetime1">
              <a:rPr lang="en-US" smtClean="0"/>
              <a:t>12/20/2022</a:t>
            </a:fld>
            <a:endParaRPr lang="en-US"/>
          </a:p>
        </p:txBody>
      </p:sp>
      <p:sp>
        <p:nvSpPr>
          <p:cNvPr id="6" name="Footer Placeholder 5">
            <a:extLst>
              <a:ext uri="{FF2B5EF4-FFF2-40B4-BE49-F238E27FC236}">
                <a16:creationId xmlns:a16="http://schemas.microsoft.com/office/drawing/2014/main" id="{3DB447FF-BE22-D425-7829-42627D6E5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EE22E-E304-C7A8-D257-485BEBE3DA71}"/>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799536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D388-6DE7-E33E-4CC4-23EA5D88BD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1888D-C836-027B-3B40-8428A525A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2E0EB-F2F5-91F2-90C5-65D7354CA2AB}"/>
              </a:ext>
            </a:extLst>
          </p:cNvPr>
          <p:cNvSpPr>
            <a:spLocks noGrp="1"/>
          </p:cNvSpPr>
          <p:nvPr>
            <p:ph type="dt" sz="half" idx="10"/>
          </p:nvPr>
        </p:nvSpPr>
        <p:spPr/>
        <p:txBody>
          <a:bodyPr/>
          <a:lstStyle/>
          <a:p>
            <a:fld id="{570AE974-5DB8-4C87-B9CA-027B172B7F34}" type="datetime1">
              <a:rPr lang="en-US" smtClean="0"/>
              <a:t>12/20/2022</a:t>
            </a:fld>
            <a:endParaRPr lang="en-US"/>
          </a:p>
        </p:txBody>
      </p:sp>
      <p:sp>
        <p:nvSpPr>
          <p:cNvPr id="5" name="Footer Placeholder 4">
            <a:extLst>
              <a:ext uri="{FF2B5EF4-FFF2-40B4-BE49-F238E27FC236}">
                <a16:creationId xmlns:a16="http://schemas.microsoft.com/office/drawing/2014/main" id="{F961D5F8-6F19-7F44-DDC5-0D6537D8E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BD467-0BA4-70CA-D7A7-BD1E1E6EEFCB}"/>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3250596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E47EC9-5889-9EBA-10C7-873D709F3A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396783-DB63-6F79-C00D-BB5D453A00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B434E-2F70-A255-043E-B64EB6D9F82D}"/>
              </a:ext>
            </a:extLst>
          </p:cNvPr>
          <p:cNvSpPr>
            <a:spLocks noGrp="1"/>
          </p:cNvSpPr>
          <p:nvPr>
            <p:ph type="dt" sz="half" idx="10"/>
          </p:nvPr>
        </p:nvSpPr>
        <p:spPr/>
        <p:txBody>
          <a:bodyPr/>
          <a:lstStyle/>
          <a:p>
            <a:fld id="{AF49A297-BD2B-4B3D-8AF3-2F798B30B175}" type="datetime1">
              <a:rPr lang="en-US" smtClean="0"/>
              <a:t>12/20/2022</a:t>
            </a:fld>
            <a:endParaRPr lang="en-US"/>
          </a:p>
        </p:txBody>
      </p:sp>
      <p:sp>
        <p:nvSpPr>
          <p:cNvPr id="5" name="Footer Placeholder 4">
            <a:extLst>
              <a:ext uri="{FF2B5EF4-FFF2-40B4-BE49-F238E27FC236}">
                <a16:creationId xmlns:a16="http://schemas.microsoft.com/office/drawing/2014/main" id="{44B0A808-9EA5-2592-41BD-81A274533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1D0E0-0BC3-C4A3-F58D-54C63B866963}"/>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2075847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5E18E-D9C3-98CB-F169-B5135DDE23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43735A-B8E5-ABCE-2647-4E2D25902D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73060F-CB8F-2628-1A99-A60DE537BE3F}"/>
              </a:ext>
            </a:extLst>
          </p:cNvPr>
          <p:cNvSpPr>
            <a:spLocks noGrp="1"/>
          </p:cNvSpPr>
          <p:nvPr>
            <p:ph type="dt" sz="half" idx="10"/>
          </p:nvPr>
        </p:nvSpPr>
        <p:spPr/>
        <p:txBody>
          <a:bodyPr/>
          <a:lstStyle/>
          <a:p>
            <a:fld id="{09DB67FB-1365-4D7E-A02E-254FA0925A92}" type="datetime1">
              <a:rPr lang="en-US" smtClean="0"/>
              <a:t>12/20/2022</a:t>
            </a:fld>
            <a:endParaRPr lang="en-US"/>
          </a:p>
        </p:txBody>
      </p:sp>
      <p:sp>
        <p:nvSpPr>
          <p:cNvPr id="5" name="Footer Placeholder 4">
            <a:extLst>
              <a:ext uri="{FF2B5EF4-FFF2-40B4-BE49-F238E27FC236}">
                <a16:creationId xmlns:a16="http://schemas.microsoft.com/office/drawing/2014/main" id="{CBAE7F1B-7FBA-03CB-84CA-B19474D5E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75D312-CE47-9CAA-76BC-987E015C3B3C}"/>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124037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9D630-F775-FA37-33D5-A02C2F6BF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B9F7F6-B5D4-14A5-1F76-F0A096D92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CF8FD7-2299-63EC-3430-7D7F7470056D}"/>
              </a:ext>
            </a:extLst>
          </p:cNvPr>
          <p:cNvSpPr>
            <a:spLocks noGrp="1"/>
          </p:cNvSpPr>
          <p:nvPr>
            <p:ph type="dt" sz="half" idx="10"/>
          </p:nvPr>
        </p:nvSpPr>
        <p:spPr/>
        <p:txBody>
          <a:bodyPr/>
          <a:lstStyle/>
          <a:p>
            <a:fld id="{B64AEB3C-08C0-4090-BA76-D17435F7E877}" type="datetime1">
              <a:rPr lang="en-US" smtClean="0"/>
              <a:t>12/20/2022</a:t>
            </a:fld>
            <a:endParaRPr lang="en-US"/>
          </a:p>
        </p:txBody>
      </p:sp>
      <p:sp>
        <p:nvSpPr>
          <p:cNvPr id="5" name="Footer Placeholder 4">
            <a:extLst>
              <a:ext uri="{FF2B5EF4-FFF2-40B4-BE49-F238E27FC236}">
                <a16:creationId xmlns:a16="http://schemas.microsoft.com/office/drawing/2014/main" id="{EC5E00C3-B0E5-569A-2E4C-45243F103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5A413-E576-45C0-B4CE-6DFECDD984BF}"/>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3089686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2FE1-5820-8699-6779-09928DEE1D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57105-ADEE-3537-29F5-112760F095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37C732-2075-4083-04FB-FC2896765B72}"/>
              </a:ext>
            </a:extLst>
          </p:cNvPr>
          <p:cNvSpPr>
            <a:spLocks noGrp="1"/>
          </p:cNvSpPr>
          <p:nvPr>
            <p:ph type="dt" sz="half" idx="10"/>
          </p:nvPr>
        </p:nvSpPr>
        <p:spPr/>
        <p:txBody>
          <a:bodyPr/>
          <a:lstStyle/>
          <a:p>
            <a:fld id="{8AEF069D-41BB-4C7D-91A6-394EC5E9DD08}" type="datetime1">
              <a:rPr lang="en-US" smtClean="0"/>
              <a:t>12/20/2022</a:t>
            </a:fld>
            <a:endParaRPr lang="en-US"/>
          </a:p>
        </p:txBody>
      </p:sp>
      <p:sp>
        <p:nvSpPr>
          <p:cNvPr id="5" name="Footer Placeholder 4">
            <a:extLst>
              <a:ext uri="{FF2B5EF4-FFF2-40B4-BE49-F238E27FC236}">
                <a16:creationId xmlns:a16="http://schemas.microsoft.com/office/drawing/2014/main" id="{B9D0CD04-CB69-F5EE-6E34-AF9E1B017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F73B3-20F3-271F-8438-B66AA1890C65}"/>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445378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9668-1929-A070-3FCB-5DB61C736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326ABE-CAFA-E9C9-EF3C-F2FE3F2170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987A46-8A65-C6AC-22BE-AC551258EC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1ED795-5184-E85E-7AC6-D0E314F2BC2E}"/>
              </a:ext>
            </a:extLst>
          </p:cNvPr>
          <p:cNvSpPr>
            <a:spLocks noGrp="1"/>
          </p:cNvSpPr>
          <p:nvPr>
            <p:ph type="dt" sz="half" idx="10"/>
          </p:nvPr>
        </p:nvSpPr>
        <p:spPr/>
        <p:txBody>
          <a:bodyPr/>
          <a:lstStyle/>
          <a:p>
            <a:fld id="{4A0EF34A-5284-4F12-ABFB-484EA3902195}" type="datetime1">
              <a:rPr lang="en-US" smtClean="0"/>
              <a:t>12/20/2022</a:t>
            </a:fld>
            <a:endParaRPr lang="en-US"/>
          </a:p>
        </p:txBody>
      </p:sp>
      <p:sp>
        <p:nvSpPr>
          <p:cNvPr id="6" name="Footer Placeholder 5">
            <a:extLst>
              <a:ext uri="{FF2B5EF4-FFF2-40B4-BE49-F238E27FC236}">
                <a16:creationId xmlns:a16="http://schemas.microsoft.com/office/drawing/2014/main" id="{448A3B4D-FB4A-29C8-1F77-53FF1E4F9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2A4D58-181B-3C7C-0AA6-E0DADD4B7322}"/>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3381809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373F-5B61-C840-46C6-B613C457ED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C25774-560C-17E5-D943-CE5D3EBA9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66AC8D-4D4A-2BE7-7C31-9CF9B6508C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F012B-3BA9-AB31-D53E-945474F76E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B15115-4ED3-2D71-ABC3-B429AB9D07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080B8A-4924-C75B-2D82-1DCF790B75AA}"/>
              </a:ext>
            </a:extLst>
          </p:cNvPr>
          <p:cNvSpPr>
            <a:spLocks noGrp="1"/>
          </p:cNvSpPr>
          <p:nvPr>
            <p:ph type="dt" sz="half" idx="10"/>
          </p:nvPr>
        </p:nvSpPr>
        <p:spPr/>
        <p:txBody>
          <a:bodyPr/>
          <a:lstStyle/>
          <a:p>
            <a:fld id="{D6EFD6F8-BB35-4F81-B2A3-7842425D8D8C}" type="datetime1">
              <a:rPr lang="en-US" smtClean="0"/>
              <a:t>12/20/2022</a:t>
            </a:fld>
            <a:endParaRPr lang="en-US"/>
          </a:p>
        </p:txBody>
      </p:sp>
      <p:sp>
        <p:nvSpPr>
          <p:cNvPr id="8" name="Footer Placeholder 7">
            <a:extLst>
              <a:ext uri="{FF2B5EF4-FFF2-40B4-BE49-F238E27FC236}">
                <a16:creationId xmlns:a16="http://schemas.microsoft.com/office/drawing/2014/main" id="{6FCAA7C1-DA99-8F9B-9CA0-E04325AA88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882604-AF55-7553-AFD1-76BBBD0422E3}"/>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472943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684D-E039-907B-0423-FF0C628296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3B15C1-DE94-8AB5-B6AD-9E0A2E983018}"/>
              </a:ext>
            </a:extLst>
          </p:cNvPr>
          <p:cNvSpPr>
            <a:spLocks noGrp="1"/>
          </p:cNvSpPr>
          <p:nvPr>
            <p:ph type="dt" sz="half" idx="10"/>
          </p:nvPr>
        </p:nvSpPr>
        <p:spPr/>
        <p:txBody>
          <a:bodyPr/>
          <a:lstStyle/>
          <a:p>
            <a:fld id="{91289633-ADFE-4C5D-A43B-5E2E64C814F1}" type="datetime1">
              <a:rPr lang="en-US" smtClean="0"/>
              <a:t>12/20/2022</a:t>
            </a:fld>
            <a:endParaRPr lang="en-US"/>
          </a:p>
        </p:txBody>
      </p:sp>
      <p:sp>
        <p:nvSpPr>
          <p:cNvPr id="4" name="Footer Placeholder 3">
            <a:extLst>
              <a:ext uri="{FF2B5EF4-FFF2-40B4-BE49-F238E27FC236}">
                <a16:creationId xmlns:a16="http://schemas.microsoft.com/office/drawing/2014/main" id="{2044AFED-5D94-E495-11BF-A016E3F92F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3BD2F3-8C71-285C-E61A-779B2E5AFC99}"/>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907615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9C1BA-D5EC-94A5-745D-52741B50EA8A}"/>
              </a:ext>
            </a:extLst>
          </p:cNvPr>
          <p:cNvSpPr>
            <a:spLocks noGrp="1"/>
          </p:cNvSpPr>
          <p:nvPr>
            <p:ph type="dt" sz="half" idx="10"/>
          </p:nvPr>
        </p:nvSpPr>
        <p:spPr/>
        <p:txBody>
          <a:bodyPr/>
          <a:lstStyle/>
          <a:p>
            <a:fld id="{50AB90C8-EDC2-4C8F-A9ED-D91A99900050}" type="datetime1">
              <a:rPr lang="en-US" smtClean="0"/>
              <a:t>12/20/2022</a:t>
            </a:fld>
            <a:endParaRPr lang="en-US"/>
          </a:p>
        </p:txBody>
      </p:sp>
      <p:sp>
        <p:nvSpPr>
          <p:cNvPr id="3" name="Footer Placeholder 2">
            <a:extLst>
              <a:ext uri="{FF2B5EF4-FFF2-40B4-BE49-F238E27FC236}">
                <a16:creationId xmlns:a16="http://schemas.microsoft.com/office/drawing/2014/main" id="{228E7842-3DC9-1F18-BC04-749D1E9F19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92690D-DC9E-1855-BD66-AA37112E5D2C}"/>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4100696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EF069D-41BB-4C7D-91A6-394EC5E9DD08}" type="datetime1">
              <a:rPr lang="en-US" smtClean="0"/>
              <a:t>12/20/2022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3C778-8F33-42D2-9DEF-FB4EE1C18A9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618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E0B22-D051-8C99-E398-2EDC79FBA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E16833-6614-4029-E5EF-B1DD069B41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D68B20-4C08-9B62-DAF4-FEA0AE36D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D47C79-721E-6F51-695D-BF55BD9783C2}"/>
              </a:ext>
            </a:extLst>
          </p:cNvPr>
          <p:cNvSpPr>
            <a:spLocks noGrp="1"/>
          </p:cNvSpPr>
          <p:nvPr>
            <p:ph type="dt" sz="half" idx="10"/>
          </p:nvPr>
        </p:nvSpPr>
        <p:spPr/>
        <p:txBody>
          <a:bodyPr/>
          <a:lstStyle/>
          <a:p>
            <a:fld id="{E06910EA-750E-44B2-80F7-469C9DE34EE2}" type="datetime1">
              <a:rPr lang="en-US" smtClean="0"/>
              <a:t>12/20/2022</a:t>
            </a:fld>
            <a:endParaRPr lang="en-US"/>
          </a:p>
        </p:txBody>
      </p:sp>
      <p:sp>
        <p:nvSpPr>
          <p:cNvPr id="6" name="Footer Placeholder 5">
            <a:extLst>
              <a:ext uri="{FF2B5EF4-FFF2-40B4-BE49-F238E27FC236}">
                <a16:creationId xmlns:a16="http://schemas.microsoft.com/office/drawing/2014/main" id="{141C6D71-E8F2-EF7E-6469-C3DB1BC7D9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5B8CC3-2315-770A-BB23-D5EE954DA407}"/>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2704456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93AE-246A-8D9C-0829-6198D11E6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F20684-481F-3345-E5C9-BC0E0C361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F4E5CB-4E62-BCE3-7FD5-6661C04738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2116D-B124-B896-F885-DF3975129DA3}"/>
              </a:ext>
            </a:extLst>
          </p:cNvPr>
          <p:cNvSpPr>
            <a:spLocks noGrp="1"/>
          </p:cNvSpPr>
          <p:nvPr>
            <p:ph type="dt" sz="half" idx="10"/>
          </p:nvPr>
        </p:nvSpPr>
        <p:spPr/>
        <p:txBody>
          <a:bodyPr/>
          <a:lstStyle/>
          <a:p>
            <a:fld id="{D40211E0-6CA5-485A-97EC-4A7C448E310F}" type="datetime1">
              <a:rPr lang="en-US" smtClean="0"/>
              <a:t>12/20/2022</a:t>
            </a:fld>
            <a:endParaRPr lang="en-US"/>
          </a:p>
        </p:txBody>
      </p:sp>
      <p:sp>
        <p:nvSpPr>
          <p:cNvPr id="6" name="Footer Placeholder 5">
            <a:extLst>
              <a:ext uri="{FF2B5EF4-FFF2-40B4-BE49-F238E27FC236}">
                <a16:creationId xmlns:a16="http://schemas.microsoft.com/office/drawing/2014/main" id="{3DB447FF-BE22-D425-7829-42627D6E5F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EE22E-E304-C7A8-D257-485BEBE3DA71}"/>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3882669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0D388-6DE7-E33E-4CC4-23EA5D88BD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1888D-C836-027B-3B40-8428A525A7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2E0EB-F2F5-91F2-90C5-65D7354CA2AB}"/>
              </a:ext>
            </a:extLst>
          </p:cNvPr>
          <p:cNvSpPr>
            <a:spLocks noGrp="1"/>
          </p:cNvSpPr>
          <p:nvPr>
            <p:ph type="dt" sz="half" idx="10"/>
          </p:nvPr>
        </p:nvSpPr>
        <p:spPr/>
        <p:txBody>
          <a:bodyPr/>
          <a:lstStyle/>
          <a:p>
            <a:fld id="{570AE974-5DB8-4C87-B9CA-027B172B7F34}" type="datetime1">
              <a:rPr lang="en-US" smtClean="0"/>
              <a:t>12/20/2022</a:t>
            </a:fld>
            <a:endParaRPr lang="en-US"/>
          </a:p>
        </p:txBody>
      </p:sp>
      <p:sp>
        <p:nvSpPr>
          <p:cNvPr id="5" name="Footer Placeholder 4">
            <a:extLst>
              <a:ext uri="{FF2B5EF4-FFF2-40B4-BE49-F238E27FC236}">
                <a16:creationId xmlns:a16="http://schemas.microsoft.com/office/drawing/2014/main" id="{F961D5F8-6F19-7F44-DDC5-0D6537D8E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BD467-0BA4-70CA-D7A7-BD1E1E6EEFCB}"/>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1510386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E47EC9-5889-9EBA-10C7-873D709F3A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396783-DB63-6F79-C00D-BB5D453A00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B434E-2F70-A255-043E-B64EB6D9F82D}"/>
              </a:ext>
            </a:extLst>
          </p:cNvPr>
          <p:cNvSpPr>
            <a:spLocks noGrp="1"/>
          </p:cNvSpPr>
          <p:nvPr>
            <p:ph type="dt" sz="half" idx="10"/>
          </p:nvPr>
        </p:nvSpPr>
        <p:spPr/>
        <p:txBody>
          <a:bodyPr/>
          <a:lstStyle/>
          <a:p>
            <a:fld id="{AF49A297-BD2B-4B3D-8AF3-2F798B30B175}" type="datetime1">
              <a:rPr lang="en-US" smtClean="0"/>
              <a:t>12/20/2022</a:t>
            </a:fld>
            <a:endParaRPr lang="en-US"/>
          </a:p>
        </p:txBody>
      </p:sp>
      <p:sp>
        <p:nvSpPr>
          <p:cNvPr id="5" name="Footer Placeholder 4">
            <a:extLst>
              <a:ext uri="{FF2B5EF4-FFF2-40B4-BE49-F238E27FC236}">
                <a16:creationId xmlns:a16="http://schemas.microsoft.com/office/drawing/2014/main" id="{44B0A808-9EA5-2592-41BD-81A274533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1D0E0-0BC3-C4A3-F58D-54C63B866963}"/>
              </a:ext>
            </a:extLst>
          </p:cNvPr>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1541393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0EF34A-5284-4F12-ABFB-484EA3902195}" type="datetime1">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415890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EFD6F8-BB35-4F81-B2A3-7842425D8D8C}" type="datetime1">
              <a:rPr lang="en-US" smtClean="0"/>
              <a:t>12/20/2022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4090666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289633-ADFE-4C5D-A43B-5E2E64C814F1}" type="datetime1">
              <a:rPr lang="en-US" smtClean="0"/>
              <a:t>12/20/2022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257832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0AB90C8-EDC2-4C8F-A9ED-D91A99900050}" type="datetime1">
              <a:rPr lang="en-US" smtClean="0"/>
              <a:t>12/20/2022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227542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06910EA-750E-44B2-80F7-469C9DE34EE2}" type="datetime1">
              <a:rPr lang="en-US" smtClean="0"/>
              <a:t>12/20/2022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D63C778-8F33-42D2-9DEF-FB4EE1C18A90}" type="slidenum">
              <a:rPr lang="en-US" smtClean="0"/>
              <a:t>‹#›</a:t>
            </a:fld>
            <a:endParaRPr lang="en-US"/>
          </a:p>
        </p:txBody>
      </p:sp>
    </p:spTree>
    <p:extLst>
      <p:ext uri="{BB962C8B-B14F-4D97-AF65-F5344CB8AC3E}">
        <p14:creationId xmlns:p14="http://schemas.microsoft.com/office/powerpoint/2010/main" val="387487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0211E0-6CA5-485A-97EC-4A7C448E310F}" type="datetime1">
              <a:rPr lang="en-US" smtClean="0"/>
              <a:t>12/20/2022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3C778-8F33-42D2-9DEF-FB4EE1C18A90}" type="slidenum">
              <a:rPr lang="en-US" smtClean="0"/>
              <a:t>‹#›</a:t>
            </a:fld>
            <a:endParaRPr lang="en-US"/>
          </a:p>
        </p:txBody>
      </p:sp>
    </p:spTree>
    <p:extLst>
      <p:ext uri="{BB962C8B-B14F-4D97-AF65-F5344CB8AC3E}">
        <p14:creationId xmlns:p14="http://schemas.microsoft.com/office/powerpoint/2010/main" val="116822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F85ECD4-9BE0-4868-8DA4-3D3F59A75045}" type="datetime1">
              <a:rPr lang="en-US" smtClean="0"/>
              <a:t>12/20/2022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D63C778-8F33-42D2-9DEF-FB4EE1C18A9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712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049F0B-397C-92A4-2716-00D27337E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D9356A-A136-3112-689C-A437FFD1EF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C2B98-6053-9689-EB3C-E82A80AC04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5ECD4-9BE0-4868-8DA4-3D3F59A75045}" type="datetime1">
              <a:rPr lang="en-US" smtClean="0"/>
              <a:t>12/20/2022</a:t>
            </a:fld>
            <a:endParaRPr lang="en-US"/>
          </a:p>
        </p:txBody>
      </p:sp>
      <p:sp>
        <p:nvSpPr>
          <p:cNvPr id="5" name="Footer Placeholder 4">
            <a:extLst>
              <a:ext uri="{FF2B5EF4-FFF2-40B4-BE49-F238E27FC236}">
                <a16:creationId xmlns:a16="http://schemas.microsoft.com/office/drawing/2014/main" id="{CF2B559A-4FFF-5068-ABE8-2A0C6C2F4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17E414-B86E-3477-084A-94CE99993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3C778-8F33-42D2-9DEF-FB4EE1C18A90}" type="slidenum">
              <a:rPr lang="en-US" smtClean="0"/>
              <a:t>‹#›</a:t>
            </a:fld>
            <a:endParaRPr lang="en-US"/>
          </a:p>
        </p:txBody>
      </p:sp>
    </p:spTree>
    <p:extLst>
      <p:ext uri="{BB962C8B-B14F-4D97-AF65-F5344CB8AC3E}">
        <p14:creationId xmlns:p14="http://schemas.microsoft.com/office/powerpoint/2010/main" val="4284748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049F0B-397C-92A4-2716-00D27337E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D9356A-A136-3112-689C-A437FFD1EF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C2B98-6053-9689-EB3C-E82A80AC04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5ECD4-9BE0-4868-8DA4-3D3F59A75045}" type="datetime1">
              <a:rPr lang="en-US" smtClean="0"/>
              <a:t>12/20/2022</a:t>
            </a:fld>
            <a:endParaRPr lang="en-US"/>
          </a:p>
        </p:txBody>
      </p:sp>
      <p:sp>
        <p:nvSpPr>
          <p:cNvPr id="5" name="Footer Placeholder 4">
            <a:extLst>
              <a:ext uri="{FF2B5EF4-FFF2-40B4-BE49-F238E27FC236}">
                <a16:creationId xmlns:a16="http://schemas.microsoft.com/office/drawing/2014/main" id="{CF2B559A-4FFF-5068-ABE8-2A0C6C2F43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17E414-B86E-3477-084A-94CE999932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3C778-8F33-42D2-9DEF-FB4EE1C18A90}" type="slidenum">
              <a:rPr lang="en-US" smtClean="0"/>
              <a:t>‹#›</a:t>
            </a:fld>
            <a:endParaRPr lang="en-US"/>
          </a:p>
        </p:txBody>
      </p:sp>
    </p:spTree>
    <p:extLst>
      <p:ext uri="{BB962C8B-B14F-4D97-AF65-F5344CB8AC3E}">
        <p14:creationId xmlns:p14="http://schemas.microsoft.com/office/powerpoint/2010/main" val="21129685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tags" Target="../tags/tag539.xml"/><Relationship Id="rId21" Type="http://schemas.openxmlformats.org/officeDocument/2006/relationships/tags" Target="../tags/tag443.xml"/><Relationship Id="rId42" Type="http://schemas.openxmlformats.org/officeDocument/2006/relationships/tags" Target="../tags/tag464.xml"/><Relationship Id="rId63" Type="http://schemas.openxmlformats.org/officeDocument/2006/relationships/tags" Target="../tags/tag485.xml"/><Relationship Id="rId84" Type="http://schemas.openxmlformats.org/officeDocument/2006/relationships/tags" Target="../tags/tag506.xml"/><Relationship Id="rId138" Type="http://schemas.openxmlformats.org/officeDocument/2006/relationships/tags" Target="../tags/tag560.xml"/><Relationship Id="rId107" Type="http://schemas.openxmlformats.org/officeDocument/2006/relationships/tags" Target="../tags/tag529.xml"/><Relationship Id="rId11" Type="http://schemas.openxmlformats.org/officeDocument/2006/relationships/tags" Target="../tags/tag433.xml"/><Relationship Id="rId32" Type="http://schemas.openxmlformats.org/officeDocument/2006/relationships/tags" Target="../tags/tag454.xml"/><Relationship Id="rId53" Type="http://schemas.openxmlformats.org/officeDocument/2006/relationships/tags" Target="../tags/tag475.xml"/><Relationship Id="rId74" Type="http://schemas.openxmlformats.org/officeDocument/2006/relationships/tags" Target="../tags/tag496.xml"/><Relationship Id="rId128" Type="http://schemas.openxmlformats.org/officeDocument/2006/relationships/tags" Target="../tags/tag550.xml"/><Relationship Id="rId149" Type="http://schemas.openxmlformats.org/officeDocument/2006/relationships/customXml" Target="../ink/ink6.xml"/><Relationship Id="rId5" Type="http://schemas.openxmlformats.org/officeDocument/2006/relationships/tags" Target="../tags/tag427.xml"/><Relationship Id="rId95" Type="http://schemas.openxmlformats.org/officeDocument/2006/relationships/tags" Target="../tags/tag517.xml"/><Relationship Id="rId22" Type="http://schemas.openxmlformats.org/officeDocument/2006/relationships/tags" Target="../tags/tag444.xml"/><Relationship Id="rId27" Type="http://schemas.openxmlformats.org/officeDocument/2006/relationships/tags" Target="../tags/tag449.xml"/><Relationship Id="rId43" Type="http://schemas.openxmlformats.org/officeDocument/2006/relationships/tags" Target="../tags/tag465.xml"/><Relationship Id="rId48" Type="http://schemas.openxmlformats.org/officeDocument/2006/relationships/tags" Target="../tags/tag470.xml"/><Relationship Id="rId64" Type="http://schemas.openxmlformats.org/officeDocument/2006/relationships/tags" Target="../tags/tag486.xml"/><Relationship Id="rId69" Type="http://schemas.openxmlformats.org/officeDocument/2006/relationships/tags" Target="../tags/tag491.xml"/><Relationship Id="rId113" Type="http://schemas.openxmlformats.org/officeDocument/2006/relationships/tags" Target="../tags/tag535.xml"/><Relationship Id="rId118" Type="http://schemas.openxmlformats.org/officeDocument/2006/relationships/tags" Target="../tags/tag540.xml"/><Relationship Id="rId134" Type="http://schemas.openxmlformats.org/officeDocument/2006/relationships/tags" Target="../tags/tag556.xml"/><Relationship Id="rId139" Type="http://schemas.openxmlformats.org/officeDocument/2006/relationships/tags" Target="../tags/tag561.xml"/><Relationship Id="rId80" Type="http://schemas.openxmlformats.org/officeDocument/2006/relationships/tags" Target="../tags/tag502.xml"/><Relationship Id="rId85" Type="http://schemas.openxmlformats.org/officeDocument/2006/relationships/tags" Target="../tags/tag507.xml"/><Relationship Id="rId150" Type="http://schemas.openxmlformats.org/officeDocument/2006/relationships/image" Target="../media/image128.png"/><Relationship Id="rId12" Type="http://schemas.openxmlformats.org/officeDocument/2006/relationships/tags" Target="../tags/tag434.xml"/><Relationship Id="rId17" Type="http://schemas.openxmlformats.org/officeDocument/2006/relationships/tags" Target="../tags/tag439.xml"/><Relationship Id="rId33" Type="http://schemas.openxmlformats.org/officeDocument/2006/relationships/tags" Target="../tags/tag455.xml"/><Relationship Id="rId38" Type="http://schemas.openxmlformats.org/officeDocument/2006/relationships/tags" Target="../tags/tag460.xml"/><Relationship Id="rId59" Type="http://schemas.openxmlformats.org/officeDocument/2006/relationships/tags" Target="../tags/tag481.xml"/><Relationship Id="rId103" Type="http://schemas.openxmlformats.org/officeDocument/2006/relationships/tags" Target="../tags/tag525.xml"/><Relationship Id="rId108" Type="http://schemas.openxmlformats.org/officeDocument/2006/relationships/tags" Target="../tags/tag530.xml"/><Relationship Id="rId124" Type="http://schemas.openxmlformats.org/officeDocument/2006/relationships/tags" Target="../tags/tag546.xml"/><Relationship Id="rId129" Type="http://schemas.openxmlformats.org/officeDocument/2006/relationships/tags" Target="../tags/tag551.xml"/><Relationship Id="rId54" Type="http://schemas.openxmlformats.org/officeDocument/2006/relationships/tags" Target="../tags/tag476.xml"/><Relationship Id="rId70" Type="http://schemas.openxmlformats.org/officeDocument/2006/relationships/tags" Target="../tags/tag492.xml"/><Relationship Id="rId75" Type="http://schemas.openxmlformats.org/officeDocument/2006/relationships/tags" Target="../tags/tag497.xml"/><Relationship Id="rId91" Type="http://schemas.openxmlformats.org/officeDocument/2006/relationships/tags" Target="../tags/tag513.xml"/><Relationship Id="rId96" Type="http://schemas.openxmlformats.org/officeDocument/2006/relationships/tags" Target="../tags/tag518.xml"/><Relationship Id="rId140" Type="http://schemas.openxmlformats.org/officeDocument/2006/relationships/tags" Target="../tags/tag562.xml"/><Relationship Id="rId145" Type="http://schemas.openxmlformats.org/officeDocument/2006/relationships/customXml" Target="../ink/ink4.xml"/><Relationship Id="rId1" Type="http://schemas.openxmlformats.org/officeDocument/2006/relationships/tags" Target="../tags/tag423.xml"/><Relationship Id="rId6" Type="http://schemas.openxmlformats.org/officeDocument/2006/relationships/tags" Target="../tags/tag428.xml"/><Relationship Id="rId23" Type="http://schemas.openxmlformats.org/officeDocument/2006/relationships/tags" Target="../tags/tag445.xml"/><Relationship Id="rId28" Type="http://schemas.openxmlformats.org/officeDocument/2006/relationships/tags" Target="../tags/tag450.xml"/><Relationship Id="rId49" Type="http://schemas.openxmlformats.org/officeDocument/2006/relationships/tags" Target="../tags/tag471.xml"/><Relationship Id="rId114" Type="http://schemas.openxmlformats.org/officeDocument/2006/relationships/tags" Target="../tags/tag536.xml"/><Relationship Id="rId119" Type="http://schemas.openxmlformats.org/officeDocument/2006/relationships/tags" Target="../tags/tag541.xml"/><Relationship Id="rId44" Type="http://schemas.openxmlformats.org/officeDocument/2006/relationships/tags" Target="../tags/tag466.xml"/><Relationship Id="rId60" Type="http://schemas.openxmlformats.org/officeDocument/2006/relationships/tags" Target="../tags/tag482.xml"/><Relationship Id="rId65" Type="http://schemas.openxmlformats.org/officeDocument/2006/relationships/tags" Target="../tags/tag487.xml"/><Relationship Id="rId81" Type="http://schemas.openxmlformats.org/officeDocument/2006/relationships/tags" Target="../tags/tag503.xml"/><Relationship Id="rId86" Type="http://schemas.openxmlformats.org/officeDocument/2006/relationships/tags" Target="../tags/tag508.xml"/><Relationship Id="rId130" Type="http://schemas.openxmlformats.org/officeDocument/2006/relationships/tags" Target="../tags/tag552.xml"/><Relationship Id="rId135" Type="http://schemas.openxmlformats.org/officeDocument/2006/relationships/tags" Target="../tags/tag557.xml"/><Relationship Id="rId151" Type="http://schemas.openxmlformats.org/officeDocument/2006/relationships/customXml" Target="../ink/ink7.xml"/><Relationship Id="rId13" Type="http://schemas.openxmlformats.org/officeDocument/2006/relationships/tags" Target="../tags/tag435.xml"/><Relationship Id="rId18" Type="http://schemas.openxmlformats.org/officeDocument/2006/relationships/tags" Target="../tags/tag440.xml"/><Relationship Id="rId39" Type="http://schemas.openxmlformats.org/officeDocument/2006/relationships/tags" Target="../tags/tag461.xml"/><Relationship Id="rId109" Type="http://schemas.openxmlformats.org/officeDocument/2006/relationships/tags" Target="../tags/tag531.xml"/><Relationship Id="rId34" Type="http://schemas.openxmlformats.org/officeDocument/2006/relationships/tags" Target="../tags/tag456.xml"/><Relationship Id="rId50" Type="http://schemas.openxmlformats.org/officeDocument/2006/relationships/tags" Target="../tags/tag472.xml"/><Relationship Id="rId55" Type="http://schemas.openxmlformats.org/officeDocument/2006/relationships/tags" Target="../tags/tag477.xml"/><Relationship Id="rId76" Type="http://schemas.openxmlformats.org/officeDocument/2006/relationships/tags" Target="../tags/tag498.xml"/><Relationship Id="rId97" Type="http://schemas.openxmlformats.org/officeDocument/2006/relationships/tags" Target="../tags/tag519.xml"/><Relationship Id="rId104" Type="http://schemas.openxmlformats.org/officeDocument/2006/relationships/tags" Target="../tags/tag526.xml"/><Relationship Id="rId120" Type="http://schemas.openxmlformats.org/officeDocument/2006/relationships/tags" Target="../tags/tag542.xml"/><Relationship Id="rId125" Type="http://schemas.openxmlformats.org/officeDocument/2006/relationships/tags" Target="../tags/tag547.xml"/><Relationship Id="rId141" Type="http://schemas.openxmlformats.org/officeDocument/2006/relationships/tags" Target="../tags/tag563.xml"/><Relationship Id="rId146" Type="http://schemas.openxmlformats.org/officeDocument/2006/relationships/image" Target="../media/image125.png"/><Relationship Id="rId7" Type="http://schemas.openxmlformats.org/officeDocument/2006/relationships/tags" Target="../tags/tag429.xml"/><Relationship Id="rId71" Type="http://schemas.openxmlformats.org/officeDocument/2006/relationships/tags" Target="../tags/tag493.xml"/><Relationship Id="rId92" Type="http://schemas.openxmlformats.org/officeDocument/2006/relationships/tags" Target="../tags/tag514.xml"/><Relationship Id="rId2" Type="http://schemas.openxmlformats.org/officeDocument/2006/relationships/tags" Target="../tags/tag424.xml"/><Relationship Id="rId29" Type="http://schemas.openxmlformats.org/officeDocument/2006/relationships/tags" Target="../tags/tag451.xml"/><Relationship Id="rId24" Type="http://schemas.openxmlformats.org/officeDocument/2006/relationships/tags" Target="../tags/tag446.xml"/><Relationship Id="rId40" Type="http://schemas.openxmlformats.org/officeDocument/2006/relationships/tags" Target="../tags/tag462.xml"/><Relationship Id="rId45" Type="http://schemas.openxmlformats.org/officeDocument/2006/relationships/tags" Target="../tags/tag467.xml"/><Relationship Id="rId66" Type="http://schemas.openxmlformats.org/officeDocument/2006/relationships/tags" Target="../tags/tag488.xml"/><Relationship Id="rId87" Type="http://schemas.openxmlformats.org/officeDocument/2006/relationships/tags" Target="../tags/tag509.xml"/><Relationship Id="rId110" Type="http://schemas.openxmlformats.org/officeDocument/2006/relationships/tags" Target="../tags/tag532.xml"/><Relationship Id="rId115" Type="http://schemas.openxmlformats.org/officeDocument/2006/relationships/tags" Target="../tags/tag537.xml"/><Relationship Id="rId131" Type="http://schemas.openxmlformats.org/officeDocument/2006/relationships/tags" Target="../tags/tag553.xml"/><Relationship Id="rId136" Type="http://schemas.openxmlformats.org/officeDocument/2006/relationships/tags" Target="../tags/tag558.xml"/><Relationship Id="rId61" Type="http://schemas.openxmlformats.org/officeDocument/2006/relationships/tags" Target="../tags/tag483.xml"/><Relationship Id="rId82" Type="http://schemas.openxmlformats.org/officeDocument/2006/relationships/tags" Target="../tags/tag504.xml"/><Relationship Id="rId152" Type="http://schemas.openxmlformats.org/officeDocument/2006/relationships/image" Target="../media/image129.png"/><Relationship Id="rId19" Type="http://schemas.openxmlformats.org/officeDocument/2006/relationships/tags" Target="../tags/tag441.xml"/><Relationship Id="rId14" Type="http://schemas.openxmlformats.org/officeDocument/2006/relationships/tags" Target="../tags/tag436.xml"/><Relationship Id="rId30" Type="http://schemas.openxmlformats.org/officeDocument/2006/relationships/tags" Target="../tags/tag452.xml"/><Relationship Id="rId35" Type="http://schemas.openxmlformats.org/officeDocument/2006/relationships/tags" Target="../tags/tag457.xml"/><Relationship Id="rId56" Type="http://schemas.openxmlformats.org/officeDocument/2006/relationships/tags" Target="../tags/tag478.xml"/><Relationship Id="rId77" Type="http://schemas.openxmlformats.org/officeDocument/2006/relationships/tags" Target="../tags/tag499.xml"/><Relationship Id="rId100" Type="http://schemas.openxmlformats.org/officeDocument/2006/relationships/tags" Target="../tags/tag522.xml"/><Relationship Id="rId105" Type="http://schemas.openxmlformats.org/officeDocument/2006/relationships/tags" Target="../tags/tag527.xml"/><Relationship Id="rId126" Type="http://schemas.openxmlformats.org/officeDocument/2006/relationships/tags" Target="../tags/tag548.xml"/><Relationship Id="rId147" Type="http://schemas.openxmlformats.org/officeDocument/2006/relationships/customXml" Target="../ink/ink5.xml"/><Relationship Id="rId8" Type="http://schemas.openxmlformats.org/officeDocument/2006/relationships/tags" Target="../tags/tag430.xml"/><Relationship Id="rId51" Type="http://schemas.openxmlformats.org/officeDocument/2006/relationships/tags" Target="../tags/tag473.xml"/><Relationship Id="rId72" Type="http://schemas.openxmlformats.org/officeDocument/2006/relationships/tags" Target="../tags/tag494.xml"/><Relationship Id="rId93" Type="http://schemas.openxmlformats.org/officeDocument/2006/relationships/tags" Target="../tags/tag515.xml"/><Relationship Id="rId98" Type="http://schemas.openxmlformats.org/officeDocument/2006/relationships/tags" Target="../tags/tag520.xml"/><Relationship Id="rId121" Type="http://schemas.openxmlformats.org/officeDocument/2006/relationships/tags" Target="../tags/tag543.xml"/><Relationship Id="rId142" Type="http://schemas.openxmlformats.org/officeDocument/2006/relationships/tags" Target="../tags/tag564.xml"/><Relationship Id="rId3" Type="http://schemas.openxmlformats.org/officeDocument/2006/relationships/tags" Target="../tags/tag425.xml"/><Relationship Id="rId25" Type="http://schemas.openxmlformats.org/officeDocument/2006/relationships/tags" Target="../tags/tag447.xml"/><Relationship Id="rId46" Type="http://schemas.openxmlformats.org/officeDocument/2006/relationships/tags" Target="../tags/tag468.xml"/><Relationship Id="rId67" Type="http://schemas.openxmlformats.org/officeDocument/2006/relationships/tags" Target="../tags/tag489.xml"/><Relationship Id="rId116" Type="http://schemas.openxmlformats.org/officeDocument/2006/relationships/tags" Target="../tags/tag538.xml"/><Relationship Id="rId137" Type="http://schemas.openxmlformats.org/officeDocument/2006/relationships/tags" Target="../tags/tag559.xml"/><Relationship Id="rId20" Type="http://schemas.openxmlformats.org/officeDocument/2006/relationships/tags" Target="../tags/tag442.xml"/><Relationship Id="rId41" Type="http://schemas.openxmlformats.org/officeDocument/2006/relationships/tags" Target="../tags/tag463.xml"/><Relationship Id="rId62" Type="http://schemas.openxmlformats.org/officeDocument/2006/relationships/tags" Target="../tags/tag484.xml"/><Relationship Id="rId83" Type="http://schemas.openxmlformats.org/officeDocument/2006/relationships/tags" Target="../tags/tag505.xml"/><Relationship Id="rId88" Type="http://schemas.openxmlformats.org/officeDocument/2006/relationships/tags" Target="../tags/tag510.xml"/><Relationship Id="rId111" Type="http://schemas.openxmlformats.org/officeDocument/2006/relationships/tags" Target="../tags/tag533.xml"/><Relationship Id="rId132" Type="http://schemas.openxmlformats.org/officeDocument/2006/relationships/tags" Target="../tags/tag554.xml"/><Relationship Id="rId153" Type="http://schemas.openxmlformats.org/officeDocument/2006/relationships/customXml" Target="../ink/ink8.xml"/><Relationship Id="rId15" Type="http://schemas.openxmlformats.org/officeDocument/2006/relationships/tags" Target="../tags/tag437.xml"/><Relationship Id="rId36" Type="http://schemas.openxmlformats.org/officeDocument/2006/relationships/tags" Target="../tags/tag458.xml"/><Relationship Id="rId57" Type="http://schemas.openxmlformats.org/officeDocument/2006/relationships/tags" Target="../tags/tag479.xml"/><Relationship Id="rId106" Type="http://schemas.openxmlformats.org/officeDocument/2006/relationships/tags" Target="../tags/tag528.xml"/><Relationship Id="rId127" Type="http://schemas.openxmlformats.org/officeDocument/2006/relationships/tags" Target="../tags/tag549.xml"/><Relationship Id="rId10" Type="http://schemas.openxmlformats.org/officeDocument/2006/relationships/tags" Target="../tags/tag432.xml"/><Relationship Id="rId31" Type="http://schemas.openxmlformats.org/officeDocument/2006/relationships/tags" Target="../tags/tag453.xml"/><Relationship Id="rId52" Type="http://schemas.openxmlformats.org/officeDocument/2006/relationships/tags" Target="../tags/tag474.xml"/><Relationship Id="rId73" Type="http://schemas.openxmlformats.org/officeDocument/2006/relationships/tags" Target="../tags/tag495.xml"/><Relationship Id="rId78" Type="http://schemas.openxmlformats.org/officeDocument/2006/relationships/tags" Target="../tags/tag500.xml"/><Relationship Id="rId94" Type="http://schemas.openxmlformats.org/officeDocument/2006/relationships/tags" Target="../tags/tag516.xml"/><Relationship Id="rId99" Type="http://schemas.openxmlformats.org/officeDocument/2006/relationships/tags" Target="../tags/tag521.xml"/><Relationship Id="rId101" Type="http://schemas.openxmlformats.org/officeDocument/2006/relationships/tags" Target="../tags/tag523.xml"/><Relationship Id="rId122" Type="http://schemas.openxmlformats.org/officeDocument/2006/relationships/tags" Target="../tags/tag544.xml"/><Relationship Id="rId143" Type="http://schemas.openxmlformats.org/officeDocument/2006/relationships/slideLayout" Target="../slideLayouts/slideLayout2.xml"/><Relationship Id="rId148" Type="http://schemas.openxmlformats.org/officeDocument/2006/relationships/image" Target="../media/image126.png"/><Relationship Id="rId4" Type="http://schemas.openxmlformats.org/officeDocument/2006/relationships/tags" Target="../tags/tag426.xml"/><Relationship Id="rId9" Type="http://schemas.openxmlformats.org/officeDocument/2006/relationships/tags" Target="../tags/tag431.xml"/><Relationship Id="rId26" Type="http://schemas.openxmlformats.org/officeDocument/2006/relationships/tags" Target="../tags/tag448.xml"/><Relationship Id="rId47" Type="http://schemas.openxmlformats.org/officeDocument/2006/relationships/tags" Target="../tags/tag469.xml"/><Relationship Id="rId68" Type="http://schemas.openxmlformats.org/officeDocument/2006/relationships/tags" Target="../tags/tag490.xml"/><Relationship Id="rId89" Type="http://schemas.openxmlformats.org/officeDocument/2006/relationships/tags" Target="../tags/tag511.xml"/><Relationship Id="rId112" Type="http://schemas.openxmlformats.org/officeDocument/2006/relationships/tags" Target="../tags/tag534.xml"/><Relationship Id="rId133" Type="http://schemas.openxmlformats.org/officeDocument/2006/relationships/tags" Target="../tags/tag555.xml"/><Relationship Id="rId154" Type="http://schemas.openxmlformats.org/officeDocument/2006/relationships/customXml" Target="../ink/ink9.xml"/><Relationship Id="rId16" Type="http://schemas.openxmlformats.org/officeDocument/2006/relationships/tags" Target="../tags/tag438.xml"/><Relationship Id="rId37" Type="http://schemas.openxmlformats.org/officeDocument/2006/relationships/tags" Target="../tags/tag459.xml"/><Relationship Id="rId58" Type="http://schemas.openxmlformats.org/officeDocument/2006/relationships/tags" Target="../tags/tag480.xml"/><Relationship Id="rId79" Type="http://schemas.openxmlformats.org/officeDocument/2006/relationships/tags" Target="../tags/tag501.xml"/><Relationship Id="rId102" Type="http://schemas.openxmlformats.org/officeDocument/2006/relationships/tags" Target="../tags/tag524.xml"/><Relationship Id="rId123" Type="http://schemas.openxmlformats.org/officeDocument/2006/relationships/tags" Target="../tags/tag545.xml"/><Relationship Id="rId144" Type="http://schemas.openxmlformats.org/officeDocument/2006/relationships/notesSlide" Target="../notesSlides/notesSlide7.xml"/><Relationship Id="rId90" Type="http://schemas.openxmlformats.org/officeDocument/2006/relationships/tags" Target="../tags/tag512.xml"/></Relationships>
</file>

<file path=ppt/slides/_rels/slide11.xml.rels><?xml version="1.0" encoding="UTF-8" standalone="yes"?>
<Relationships xmlns="http://schemas.openxmlformats.org/package/2006/relationships"><Relationship Id="rId117" Type="http://schemas.openxmlformats.org/officeDocument/2006/relationships/tags" Target="../tags/tag681.xml"/><Relationship Id="rId21" Type="http://schemas.openxmlformats.org/officeDocument/2006/relationships/tags" Target="../tags/tag585.xml"/><Relationship Id="rId42" Type="http://schemas.openxmlformats.org/officeDocument/2006/relationships/tags" Target="../tags/tag606.xml"/><Relationship Id="rId63" Type="http://schemas.openxmlformats.org/officeDocument/2006/relationships/tags" Target="../tags/tag627.xml"/><Relationship Id="rId84" Type="http://schemas.openxmlformats.org/officeDocument/2006/relationships/tags" Target="../tags/tag648.xml"/><Relationship Id="rId138" Type="http://schemas.openxmlformats.org/officeDocument/2006/relationships/tags" Target="../tags/tag702.xml"/><Relationship Id="rId159" Type="http://schemas.openxmlformats.org/officeDocument/2006/relationships/tags" Target="../tags/tag723.xml"/><Relationship Id="rId170" Type="http://schemas.openxmlformats.org/officeDocument/2006/relationships/tags" Target="../tags/tag734.xml"/><Relationship Id="rId107" Type="http://schemas.openxmlformats.org/officeDocument/2006/relationships/tags" Target="../tags/tag671.xml"/><Relationship Id="rId11" Type="http://schemas.openxmlformats.org/officeDocument/2006/relationships/tags" Target="../tags/tag575.xml"/><Relationship Id="rId32" Type="http://schemas.openxmlformats.org/officeDocument/2006/relationships/tags" Target="../tags/tag596.xml"/><Relationship Id="rId53" Type="http://schemas.openxmlformats.org/officeDocument/2006/relationships/tags" Target="../tags/tag617.xml"/><Relationship Id="rId74" Type="http://schemas.openxmlformats.org/officeDocument/2006/relationships/tags" Target="../tags/tag638.xml"/><Relationship Id="rId128" Type="http://schemas.openxmlformats.org/officeDocument/2006/relationships/tags" Target="../tags/tag692.xml"/><Relationship Id="rId149" Type="http://schemas.openxmlformats.org/officeDocument/2006/relationships/tags" Target="../tags/tag713.xml"/><Relationship Id="rId5" Type="http://schemas.openxmlformats.org/officeDocument/2006/relationships/tags" Target="../tags/tag569.xml"/><Relationship Id="rId95" Type="http://schemas.openxmlformats.org/officeDocument/2006/relationships/tags" Target="../tags/tag659.xml"/><Relationship Id="rId160" Type="http://schemas.openxmlformats.org/officeDocument/2006/relationships/tags" Target="../tags/tag724.xml"/><Relationship Id="rId22" Type="http://schemas.openxmlformats.org/officeDocument/2006/relationships/tags" Target="../tags/tag586.xml"/><Relationship Id="rId43" Type="http://schemas.openxmlformats.org/officeDocument/2006/relationships/tags" Target="../tags/tag607.xml"/><Relationship Id="rId64" Type="http://schemas.openxmlformats.org/officeDocument/2006/relationships/tags" Target="../tags/tag628.xml"/><Relationship Id="rId118" Type="http://schemas.openxmlformats.org/officeDocument/2006/relationships/tags" Target="../tags/tag682.xml"/><Relationship Id="rId139" Type="http://schemas.openxmlformats.org/officeDocument/2006/relationships/tags" Target="../tags/tag703.xml"/><Relationship Id="rId85" Type="http://schemas.openxmlformats.org/officeDocument/2006/relationships/tags" Target="../tags/tag649.xml"/><Relationship Id="rId150" Type="http://schemas.openxmlformats.org/officeDocument/2006/relationships/tags" Target="../tags/tag714.xml"/><Relationship Id="rId171" Type="http://schemas.openxmlformats.org/officeDocument/2006/relationships/tags" Target="../tags/tag735.xml"/><Relationship Id="rId12" Type="http://schemas.openxmlformats.org/officeDocument/2006/relationships/tags" Target="../tags/tag576.xml"/><Relationship Id="rId33" Type="http://schemas.openxmlformats.org/officeDocument/2006/relationships/tags" Target="../tags/tag597.xml"/><Relationship Id="rId108" Type="http://schemas.openxmlformats.org/officeDocument/2006/relationships/tags" Target="../tags/tag672.xml"/><Relationship Id="rId129" Type="http://schemas.openxmlformats.org/officeDocument/2006/relationships/tags" Target="../tags/tag693.xml"/><Relationship Id="rId54" Type="http://schemas.openxmlformats.org/officeDocument/2006/relationships/tags" Target="../tags/tag618.xml"/><Relationship Id="rId75" Type="http://schemas.openxmlformats.org/officeDocument/2006/relationships/tags" Target="../tags/tag639.xml"/><Relationship Id="rId96" Type="http://schemas.openxmlformats.org/officeDocument/2006/relationships/tags" Target="../tags/tag660.xml"/><Relationship Id="rId140" Type="http://schemas.openxmlformats.org/officeDocument/2006/relationships/tags" Target="../tags/tag704.xml"/><Relationship Id="rId161" Type="http://schemas.openxmlformats.org/officeDocument/2006/relationships/tags" Target="../tags/tag725.xml"/><Relationship Id="rId1" Type="http://schemas.openxmlformats.org/officeDocument/2006/relationships/tags" Target="../tags/tag565.xml"/><Relationship Id="rId6" Type="http://schemas.openxmlformats.org/officeDocument/2006/relationships/tags" Target="../tags/tag570.xml"/><Relationship Id="rId23" Type="http://schemas.openxmlformats.org/officeDocument/2006/relationships/tags" Target="../tags/tag587.xml"/><Relationship Id="rId28" Type="http://schemas.openxmlformats.org/officeDocument/2006/relationships/tags" Target="../tags/tag592.xml"/><Relationship Id="rId49" Type="http://schemas.openxmlformats.org/officeDocument/2006/relationships/tags" Target="../tags/tag613.xml"/><Relationship Id="rId114" Type="http://schemas.openxmlformats.org/officeDocument/2006/relationships/tags" Target="../tags/tag678.xml"/><Relationship Id="rId119" Type="http://schemas.openxmlformats.org/officeDocument/2006/relationships/tags" Target="../tags/tag683.xml"/><Relationship Id="rId44" Type="http://schemas.openxmlformats.org/officeDocument/2006/relationships/tags" Target="../tags/tag608.xml"/><Relationship Id="rId60" Type="http://schemas.openxmlformats.org/officeDocument/2006/relationships/tags" Target="../tags/tag624.xml"/><Relationship Id="rId65" Type="http://schemas.openxmlformats.org/officeDocument/2006/relationships/tags" Target="../tags/tag629.xml"/><Relationship Id="rId81" Type="http://schemas.openxmlformats.org/officeDocument/2006/relationships/tags" Target="../tags/tag645.xml"/><Relationship Id="rId86" Type="http://schemas.openxmlformats.org/officeDocument/2006/relationships/tags" Target="../tags/tag650.xml"/><Relationship Id="rId130" Type="http://schemas.openxmlformats.org/officeDocument/2006/relationships/tags" Target="../tags/tag694.xml"/><Relationship Id="rId135" Type="http://schemas.openxmlformats.org/officeDocument/2006/relationships/tags" Target="../tags/tag699.xml"/><Relationship Id="rId151" Type="http://schemas.openxmlformats.org/officeDocument/2006/relationships/tags" Target="../tags/tag715.xml"/><Relationship Id="rId156" Type="http://schemas.openxmlformats.org/officeDocument/2006/relationships/tags" Target="../tags/tag720.xml"/><Relationship Id="rId172" Type="http://schemas.openxmlformats.org/officeDocument/2006/relationships/tags" Target="../tags/tag736.xml"/><Relationship Id="rId13" Type="http://schemas.openxmlformats.org/officeDocument/2006/relationships/tags" Target="../tags/tag577.xml"/><Relationship Id="rId18" Type="http://schemas.openxmlformats.org/officeDocument/2006/relationships/tags" Target="../tags/tag582.xml"/><Relationship Id="rId39" Type="http://schemas.openxmlformats.org/officeDocument/2006/relationships/tags" Target="../tags/tag603.xml"/><Relationship Id="rId109" Type="http://schemas.openxmlformats.org/officeDocument/2006/relationships/tags" Target="../tags/tag673.xml"/><Relationship Id="rId34" Type="http://schemas.openxmlformats.org/officeDocument/2006/relationships/tags" Target="../tags/tag598.xml"/><Relationship Id="rId50" Type="http://schemas.openxmlformats.org/officeDocument/2006/relationships/tags" Target="../tags/tag614.xml"/><Relationship Id="rId55" Type="http://schemas.openxmlformats.org/officeDocument/2006/relationships/tags" Target="../tags/tag619.xml"/><Relationship Id="rId76" Type="http://schemas.openxmlformats.org/officeDocument/2006/relationships/tags" Target="../tags/tag640.xml"/><Relationship Id="rId97" Type="http://schemas.openxmlformats.org/officeDocument/2006/relationships/tags" Target="../tags/tag661.xml"/><Relationship Id="rId104" Type="http://schemas.openxmlformats.org/officeDocument/2006/relationships/tags" Target="../tags/tag668.xml"/><Relationship Id="rId120" Type="http://schemas.openxmlformats.org/officeDocument/2006/relationships/tags" Target="../tags/tag684.xml"/><Relationship Id="rId125" Type="http://schemas.openxmlformats.org/officeDocument/2006/relationships/tags" Target="../tags/tag689.xml"/><Relationship Id="rId141" Type="http://schemas.openxmlformats.org/officeDocument/2006/relationships/tags" Target="../tags/tag705.xml"/><Relationship Id="rId146" Type="http://schemas.openxmlformats.org/officeDocument/2006/relationships/tags" Target="../tags/tag710.xml"/><Relationship Id="rId167" Type="http://schemas.openxmlformats.org/officeDocument/2006/relationships/tags" Target="../tags/tag731.xml"/><Relationship Id="rId7" Type="http://schemas.openxmlformats.org/officeDocument/2006/relationships/tags" Target="../tags/tag571.xml"/><Relationship Id="rId71" Type="http://schemas.openxmlformats.org/officeDocument/2006/relationships/tags" Target="../tags/tag635.xml"/><Relationship Id="rId92" Type="http://schemas.openxmlformats.org/officeDocument/2006/relationships/tags" Target="../tags/tag656.xml"/><Relationship Id="rId162" Type="http://schemas.openxmlformats.org/officeDocument/2006/relationships/tags" Target="../tags/tag726.xml"/><Relationship Id="rId2" Type="http://schemas.openxmlformats.org/officeDocument/2006/relationships/tags" Target="../tags/tag566.xml"/><Relationship Id="rId29" Type="http://schemas.openxmlformats.org/officeDocument/2006/relationships/tags" Target="../tags/tag593.xml"/><Relationship Id="rId24" Type="http://schemas.openxmlformats.org/officeDocument/2006/relationships/tags" Target="../tags/tag588.xml"/><Relationship Id="rId40" Type="http://schemas.openxmlformats.org/officeDocument/2006/relationships/tags" Target="../tags/tag604.xml"/><Relationship Id="rId45" Type="http://schemas.openxmlformats.org/officeDocument/2006/relationships/tags" Target="../tags/tag609.xml"/><Relationship Id="rId66" Type="http://schemas.openxmlformats.org/officeDocument/2006/relationships/tags" Target="../tags/tag630.xml"/><Relationship Id="rId87" Type="http://schemas.openxmlformats.org/officeDocument/2006/relationships/tags" Target="../tags/tag651.xml"/><Relationship Id="rId110" Type="http://schemas.openxmlformats.org/officeDocument/2006/relationships/tags" Target="../tags/tag674.xml"/><Relationship Id="rId115" Type="http://schemas.openxmlformats.org/officeDocument/2006/relationships/tags" Target="../tags/tag679.xml"/><Relationship Id="rId131" Type="http://schemas.openxmlformats.org/officeDocument/2006/relationships/tags" Target="../tags/tag695.xml"/><Relationship Id="rId136" Type="http://schemas.openxmlformats.org/officeDocument/2006/relationships/tags" Target="../tags/tag700.xml"/><Relationship Id="rId157" Type="http://schemas.openxmlformats.org/officeDocument/2006/relationships/tags" Target="../tags/tag721.xml"/><Relationship Id="rId61" Type="http://schemas.openxmlformats.org/officeDocument/2006/relationships/tags" Target="../tags/tag625.xml"/><Relationship Id="rId82" Type="http://schemas.openxmlformats.org/officeDocument/2006/relationships/tags" Target="../tags/tag646.xml"/><Relationship Id="rId152" Type="http://schemas.openxmlformats.org/officeDocument/2006/relationships/tags" Target="../tags/tag716.xml"/><Relationship Id="rId173" Type="http://schemas.openxmlformats.org/officeDocument/2006/relationships/tags" Target="../tags/tag737.xml"/><Relationship Id="rId19" Type="http://schemas.openxmlformats.org/officeDocument/2006/relationships/tags" Target="../tags/tag583.xml"/><Relationship Id="rId14" Type="http://schemas.openxmlformats.org/officeDocument/2006/relationships/tags" Target="../tags/tag578.xml"/><Relationship Id="rId30" Type="http://schemas.openxmlformats.org/officeDocument/2006/relationships/tags" Target="../tags/tag594.xml"/><Relationship Id="rId35" Type="http://schemas.openxmlformats.org/officeDocument/2006/relationships/tags" Target="../tags/tag599.xml"/><Relationship Id="rId56" Type="http://schemas.openxmlformats.org/officeDocument/2006/relationships/tags" Target="../tags/tag620.xml"/><Relationship Id="rId77" Type="http://schemas.openxmlformats.org/officeDocument/2006/relationships/tags" Target="../tags/tag641.xml"/><Relationship Id="rId100" Type="http://schemas.openxmlformats.org/officeDocument/2006/relationships/tags" Target="../tags/tag664.xml"/><Relationship Id="rId105" Type="http://schemas.openxmlformats.org/officeDocument/2006/relationships/tags" Target="../tags/tag669.xml"/><Relationship Id="rId126" Type="http://schemas.openxmlformats.org/officeDocument/2006/relationships/tags" Target="../tags/tag690.xml"/><Relationship Id="rId147" Type="http://schemas.openxmlformats.org/officeDocument/2006/relationships/tags" Target="../tags/tag711.xml"/><Relationship Id="rId168" Type="http://schemas.openxmlformats.org/officeDocument/2006/relationships/tags" Target="../tags/tag732.xml"/><Relationship Id="rId8" Type="http://schemas.openxmlformats.org/officeDocument/2006/relationships/tags" Target="../tags/tag572.xml"/><Relationship Id="rId51" Type="http://schemas.openxmlformats.org/officeDocument/2006/relationships/tags" Target="../tags/tag615.xml"/><Relationship Id="rId72" Type="http://schemas.openxmlformats.org/officeDocument/2006/relationships/tags" Target="../tags/tag636.xml"/><Relationship Id="rId93" Type="http://schemas.openxmlformats.org/officeDocument/2006/relationships/tags" Target="../tags/tag657.xml"/><Relationship Id="rId98" Type="http://schemas.openxmlformats.org/officeDocument/2006/relationships/tags" Target="../tags/tag662.xml"/><Relationship Id="rId121" Type="http://schemas.openxmlformats.org/officeDocument/2006/relationships/tags" Target="../tags/tag685.xml"/><Relationship Id="rId142" Type="http://schemas.openxmlformats.org/officeDocument/2006/relationships/tags" Target="../tags/tag706.xml"/><Relationship Id="rId163" Type="http://schemas.openxmlformats.org/officeDocument/2006/relationships/tags" Target="../tags/tag727.xml"/><Relationship Id="rId3" Type="http://schemas.openxmlformats.org/officeDocument/2006/relationships/tags" Target="../tags/tag567.xml"/><Relationship Id="rId25" Type="http://schemas.openxmlformats.org/officeDocument/2006/relationships/tags" Target="../tags/tag589.xml"/><Relationship Id="rId46" Type="http://schemas.openxmlformats.org/officeDocument/2006/relationships/tags" Target="../tags/tag610.xml"/><Relationship Id="rId67" Type="http://schemas.openxmlformats.org/officeDocument/2006/relationships/tags" Target="../tags/tag631.xml"/><Relationship Id="rId116" Type="http://schemas.openxmlformats.org/officeDocument/2006/relationships/tags" Target="../tags/tag680.xml"/><Relationship Id="rId137" Type="http://schemas.openxmlformats.org/officeDocument/2006/relationships/tags" Target="../tags/tag701.xml"/><Relationship Id="rId158" Type="http://schemas.openxmlformats.org/officeDocument/2006/relationships/tags" Target="../tags/tag722.xml"/><Relationship Id="rId20" Type="http://schemas.openxmlformats.org/officeDocument/2006/relationships/tags" Target="../tags/tag584.xml"/><Relationship Id="rId41" Type="http://schemas.openxmlformats.org/officeDocument/2006/relationships/tags" Target="../tags/tag605.xml"/><Relationship Id="rId62" Type="http://schemas.openxmlformats.org/officeDocument/2006/relationships/tags" Target="../tags/tag626.xml"/><Relationship Id="rId83" Type="http://schemas.openxmlformats.org/officeDocument/2006/relationships/tags" Target="../tags/tag647.xml"/><Relationship Id="rId88" Type="http://schemas.openxmlformats.org/officeDocument/2006/relationships/tags" Target="../tags/tag652.xml"/><Relationship Id="rId111" Type="http://schemas.openxmlformats.org/officeDocument/2006/relationships/tags" Target="../tags/tag675.xml"/><Relationship Id="rId132" Type="http://schemas.openxmlformats.org/officeDocument/2006/relationships/tags" Target="../tags/tag696.xml"/><Relationship Id="rId153" Type="http://schemas.openxmlformats.org/officeDocument/2006/relationships/tags" Target="../tags/tag717.xml"/><Relationship Id="rId174" Type="http://schemas.openxmlformats.org/officeDocument/2006/relationships/tags" Target="../tags/tag738.xml"/><Relationship Id="rId15" Type="http://schemas.openxmlformats.org/officeDocument/2006/relationships/tags" Target="../tags/tag579.xml"/><Relationship Id="rId36" Type="http://schemas.openxmlformats.org/officeDocument/2006/relationships/tags" Target="../tags/tag600.xml"/><Relationship Id="rId57" Type="http://schemas.openxmlformats.org/officeDocument/2006/relationships/tags" Target="../tags/tag621.xml"/><Relationship Id="rId106" Type="http://schemas.openxmlformats.org/officeDocument/2006/relationships/tags" Target="../tags/tag670.xml"/><Relationship Id="rId127" Type="http://schemas.openxmlformats.org/officeDocument/2006/relationships/tags" Target="../tags/tag691.xml"/><Relationship Id="rId10" Type="http://schemas.openxmlformats.org/officeDocument/2006/relationships/tags" Target="../tags/tag574.xml"/><Relationship Id="rId31" Type="http://schemas.openxmlformats.org/officeDocument/2006/relationships/tags" Target="../tags/tag595.xml"/><Relationship Id="rId52" Type="http://schemas.openxmlformats.org/officeDocument/2006/relationships/tags" Target="../tags/tag616.xml"/><Relationship Id="rId73" Type="http://schemas.openxmlformats.org/officeDocument/2006/relationships/tags" Target="../tags/tag637.xml"/><Relationship Id="rId78" Type="http://schemas.openxmlformats.org/officeDocument/2006/relationships/tags" Target="../tags/tag642.xml"/><Relationship Id="rId94" Type="http://schemas.openxmlformats.org/officeDocument/2006/relationships/tags" Target="../tags/tag658.xml"/><Relationship Id="rId99" Type="http://schemas.openxmlformats.org/officeDocument/2006/relationships/tags" Target="../tags/tag663.xml"/><Relationship Id="rId101" Type="http://schemas.openxmlformats.org/officeDocument/2006/relationships/tags" Target="../tags/tag665.xml"/><Relationship Id="rId122" Type="http://schemas.openxmlformats.org/officeDocument/2006/relationships/tags" Target="../tags/tag686.xml"/><Relationship Id="rId143" Type="http://schemas.openxmlformats.org/officeDocument/2006/relationships/tags" Target="../tags/tag707.xml"/><Relationship Id="rId148" Type="http://schemas.openxmlformats.org/officeDocument/2006/relationships/tags" Target="../tags/tag712.xml"/><Relationship Id="rId164" Type="http://schemas.openxmlformats.org/officeDocument/2006/relationships/tags" Target="../tags/tag728.xml"/><Relationship Id="rId169" Type="http://schemas.openxmlformats.org/officeDocument/2006/relationships/tags" Target="../tags/tag733.xml"/><Relationship Id="rId4" Type="http://schemas.openxmlformats.org/officeDocument/2006/relationships/tags" Target="../tags/tag568.xml"/><Relationship Id="rId9" Type="http://schemas.openxmlformats.org/officeDocument/2006/relationships/tags" Target="../tags/tag573.xml"/><Relationship Id="rId26" Type="http://schemas.openxmlformats.org/officeDocument/2006/relationships/tags" Target="../tags/tag590.xml"/><Relationship Id="rId47" Type="http://schemas.openxmlformats.org/officeDocument/2006/relationships/tags" Target="../tags/tag611.xml"/><Relationship Id="rId68" Type="http://schemas.openxmlformats.org/officeDocument/2006/relationships/tags" Target="../tags/tag632.xml"/><Relationship Id="rId89" Type="http://schemas.openxmlformats.org/officeDocument/2006/relationships/tags" Target="../tags/tag653.xml"/><Relationship Id="rId112" Type="http://schemas.openxmlformats.org/officeDocument/2006/relationships/tags" Target="../tags/tag676.xml"/><Relationship Id="rId133" Type="http://schemas.openxmlformats.org/officeDocument/2006/relationships/tags" Target="../tags/tag697.xml"/><Relationship Id="rId154" Type="http://schemas.openxmlformats.org/officeDocument/2006/relationships/tags" Target="../tags/tag718.xml"/><Relationship Id="rId175" Type="http://schemas.openxmlformats.org/officeDocument/2006/relationships/tags" Target="../tags/tag739.xml"/><Relationship Id="rId16" Type="http://schemas.openxmlformats.org/officeDocument/2006/relationships/tags" Target="../tags/tag580.xml"/><Relationship Id="rId37" Type="http://schemas.openxmlformats.org/officeDocument/2006/relationships/tags" Target="../tags/tag601.xml"/><Relationship Id="rId58" Type="http://schemas.openxmlformats.org/officeDocument/2006/relationships/tags" Target="../tags/tag622.xml"/><Relationship Id="rId79" Type="http://schemas.openxmlformats.org/officeDocument/2006/relationships/tags" Target="../tags/tag643.xml"/><Relationship Id="rId102" Type="http://schemas.openxmlformats.org/officeDocument/2006/relationships/tags" Target="../tags/tag666.xml"/><Relationship Id="rId123" Type="http://schemas.openxmlformats.org/officeDocument/2006/relationships/tags" Target="../tags/tag687.xml"/><Relationship Id="rId144" Type="http://schemas.openxmlformats.org/officeDocument/2006/relationships/tags" Target="../tags/tag708.xml"/><Relationship Id="rId90" Type="http://schemas.openxmlformats.org/officeDocument/2006/relationships/tags" Target="../tags/tag654.xml"/><Relationship Id="rId165" Type="http://schemas.openxmlformats.org/officeDocument/2006/relationships/tags" Target="../tags/tag729.xml"/><Relationship Id="rId27" Type="http://schemas.openxmlformats.org/officeDocument/2006/relationships/tags" Target="../tags/tag591.xml"/><Relationship Id="rId48" Type="http://schemas.openxmlformats.org/officeDocument/2006/relationships/tags" Target="../tags/tag612.xml"/><Relationship Id="rId69" Type="http://schemas.openxmlformats.org/officeDocument/2006/relationships/tags" Target="../tags/tag633.xml"/><Relationship Id="rId113" Type="http://schemas.openxmlformats.org/officeDocument/2006/relationships/tags" Target="../tags/tag677.xml"/><Relationship Id="rId134" Type="http://schemas.openxmlformats.org/officeDocument/2006/relationships/tags" Target="../tags/tag698.xml"/><Relationship Id="rId80" Type="http://schemas.openxmlformats.org/officeDocument/2006/relationships/tags" Target="../tags/tag644.xml"/><Relationship Id="rId155" Type="http://schemas.openxmlformats.org/officeDocument/2006/relationships/tags" Target="../tags/tag719.xml"/><Relationship Id="rId176" Type="http://schemas.openxmlformats.org/officeDocument/2006/relationships/slideLayout" Target="../slideLayouts/slideLayout2.xml"/><Relationship Id="rId17" Type="http://schemas.openxmlformats.org/officeDocument/2006/relationships/tags" Target="../tags/tag581.xml"/><Relationship Id="rId38" Type="http://schemas.openxmlformats.org/officeDocument/2006/relationships/tags" Target="../tags/tag602.xml"/><Relationship Id="rId59" Type="http://schemas.openxmlformats.org/officeDocument/2006/relationships/tags" Target="../tags/tag623.xml"/><Relationship Id="rId103" Type="http://schemas.openxmlformats.org/officeDocument/2006/relationships/tags" Target="../tags/tag667.xml"/><Relationship Id="rId124" Type="http://schemas.openxmlformats.org/officeDocument/2006/relationships/tags" Target="../tags/tag688.xml"/><Relationship Id="rId70" Type="http://schemas.openxmlformats.org/officeDocument/2006/relationships/tags" Target="../tags/tag634.xml"/><Relationship Id="rId91" Type="http://schemas.openxmlformats.org/officeDocument/2006/relationships/tags" Target="../tags/tag655.xml"/><Relationship Id="rId145" Type="http://schemas.openxmlformats.org/officeDocument/2006/relationships/tags" Target="../tags/tag709.xml"/><Relationship Id="rId166" Type="http://schemas.openxmlformats.org/officeDocument/2006/relationships/tags" Target="../tags/tag730.xml"/></Relationships>
</file>

<file path=ppt/slides/_rels/slide12.xml.rels><?xml version="1.0" encoding="UTF-8" standalone="yes"?>
<Relationships xmlns="http://schemas.openxmlformats.org/package/2006/relationships"><Relationship Id="rId117" Type="http://schemas.openxmlformats.org/officeDocument/2006/relationships/tags" Target="../tags/tag856.xml"/><Relationship Id="rId21" Type="http://schemas.openxmlformats.org/officeDocument/2006/relationships/tags" Target="../tags/tag760.xml"/><Relationship Id="rId42" Type="http://schemas.openxmlformats.org/officeDocument/2006/relationships/tags" Target="../tags/tag781.xml"/><Relationship Id="rId63" Type="http://schemas.openxmlformats.org/officeDocument/2006/relationships/tags" Target="../tags/tag802.xml"/><Relationship Id="rId84" Type="http://schemas.openxmlformats.org/officeDocument/2006/relationships/tags" Target="../tags/tag823.xml"/><Relationship Id="rId138" Type="http://schemas.openxmlformats.org/officeDocument/2006/relationships/tags" Target="../tags/tag877.xml"/><Relationship Id="rId107" Type="http://schemas.openxmlformats.org/officeDocument/2006/relationships/tags" Target="../tags/tag846.xml"/><Relationship Id="rId11" Type="http://schemas.openxmlformats.org/officeDocument/2006/relationships/tags" Target="../tags/tag750.xml"/><Relationship Id="rId32" Type="http://schemas.openxmlformats.org/officeDocument/2006/relationships/tags" Target="../tags/tag771.xml"/><Relationship Id="rId37" Type="http://schemas.openxmlformats.org/officeDocument/2006/relationships/tags" Target="../tags/tag776.xml"/><Relationship Id="rId53" Type="http://schemas.openxmlformats.org/officeDocument/2006/relationships/tags" Target="../tags/tag792.xml"/><Relationship Id="rId58" Type="http://schemas.openxmlformats.org/officeDocument/2006/relationships/tags" Target="../tags/tag797.xml"/><Relationship Id="rId74" Type="http://schemas.openxmlformats.org/officeDocument/2006/relationships/tags" Target="../tags/tag813.xml"/><Relationship Id="rId79" Type="http://schemas.openxmlformats.org/officeDocument/2006/relationships/tags" Target="../tags/tag818.xml"/><Relationship Id="rId102" Type="http://schemas.openxmlformats.org/officeDocument/2006/relationships/tags" Target="../tags/tag841.xml"/><Relationship Id="rId123" Type="http://schemas.openxmlformats.org/officeDocument/2006/relationships/tags" Target="../tags/tag862.xml"/><Relationship Id="rId128" Type="http://schemas.openxmlformats.org/officeDocument/2006/relationships/tags" Target="../tags/tag867.xml"/><Relationship Id="rId5" Type="http://schemas.openxmlformats.org/officeDocument/2006/relationships/tags" Target="../tags/tag744.xml"/><Relationship Id="rId90" Type="http://schemas.openxmlformats.org/officeDocument/2006/relationships/tags" Target="../tags/tag829.xml"/><Relationship Id="rId95" Type="http://schemas.openxmlformats.org/officeDocument/2006/relationships/tags" Target="../tags/tag834.xml"/><Relationship Id="rId22" Type="http://schemas.openxmlformats.org/officeDocument/2006/relationships/tags" Target="../tags/tag761.xml"/><Relationship Id="rId27" Type="http://schemas.openxmlformats.org/officeDocument/2006/relationships/tags" Target="../tags/tag766.xml"/><Relationship Id="rId43" Type="http://schemas.openxmlformats.org/officeDocument/2006/relationships/tags" Target="../tags/tag782.xml"/><Relationship Id="rId48" Type="http://schemas.openxmlformats.org/officeDocument/2006/relationships/tags" Target="../tags/tag787.xml"/><Relationship Id="rId64" Type="http://schemas.openxmlformats.org/officeDocument/2006/relationships/tags" Target="../tags/tag803.xml"/><Relationship Id="rId69" Type="http://schemas.openxmlformats.org/officeDocument/2006/relationships/tags" Target="../tags/tag808.xml"/><Relationship Id="rId113" Type="http://schemas.openxmlformats.org/officeDocument/2006/relationships/tags" Target="../tags/tag852.xml"/><Relationship Id="rId118" Type="http://schemas.openxmlformats.org/officeDocument/2006/relationships/tags" Target="../tags/tag857.xml"/><Relationship Id="rId134" Type="http://schemas.openxmlformats.org/officeDocument/2006/relationships/tags" Target="../tags/tag873.xml"/><Relationship Id="rId139" Type="http://schemas.openxmlformats.org/officeDocument/2006/relationships/tags" Target="../tags/tag878.xml"/><Relationship Id="rId80" Type="http://schemas.openxmlformats.org/officeDocument/2006/relationships/tags" Target="../tags/tag819.xml"/><Relationship Id="rId85" Type="http://schemas.openxmlformats.org/officeDocument/2006/relationships/tags" Target="../tags/tag824.xml"/><Relationship Id="rId12" Type="http://schemas.openxmlformats.org/officeDocument/2006/relationships/tags" Target="../tags/tag751.xml"/><Relationship Id="rId17" Type="http://schemas.openxmlformats.org/officeDocument/2006/relationships/tags" Target="../tags/tag756.xml"/><Relationship Id="rId33" Type="http://schemas.openxmlformats.org/officeDocument/2006/relationships/tags" Target="../tags/tag772.xml"/><Relationship Id="rId38" Type="http://schemas.openxmlformats.org/officeDocument/2006/relationships/tags" Target="../tags/tag777.xml"/><Relationship Id="rId59" Type="http://schemas.openxmlformats.org/officeDocument/2006/relationships/tags" Target="../tags/tag798.xml"/><Relationship Id="rId103" Type="http://schemas.openxmlformats.org/officeDocument/2006/relationships/tags" Target="../tags/tag842.xml"/><Relationship Id="rId108" Type="http://schemas.openxmlformats.org/officeDocument/2006/relationships/tags" Target="../tags/tag847.xml"/><Relationship Id="rId124" Type="http://schemas.openxmlformats.org/officeDocument/2006/relationships/tags" Target="../tags/tag863.xml"/><Relationship Id="rId129" Type="http://schemas.openxmlformats.org/officeDocument/2006/relationships/tags" Target="../tags/tag868.xml"/><Relationship Id="rId54" Type="http://schemas.openxmlformats.org/officeDocument/2006/relationships/tags" Target="../tags/tag793.xml"/><Relationship Id="rId70" Type="http://schemas.openxmlformats.org/officeDocument/2006/relationships/tags" Target="../tags/tag809.xml"/><Relationship Id="rId75" Type="http://schemas.openxmlformats.org/officeDocument/2006/relationships/tags" Target="../tags/tag814.xml"/><Relationship Id="rId91" Type="http://schemas.openxmlformats.org/officeDocument/2006/relationships/tags" Target="../tags/tag830.xml"/><Relationship Id="rId96" Type="http://schemas.openxmlformats.org/officeDocument/2006/relationships/tags" Target="../tags/tag835.xml"/><Relationship Id="rId140" Type="http://schemas.openxmlformats.org/officeDocument/2006/relationships/tags" Target="../tags/tag879.xml"/><Relationship Id="rId1" Type="http://schemas.openxmlformats.org/officeDocument/2006/relationships/tags" Target="../tags/tag740.xml"/><Relationship Id="rId6" Type="http://schemas.openxmlformats.org/officeDocument/2006/relationships/tags" Target="../tags/tag745.xml"/><Relationship Id="rId23" Type="http://schemas.openxmlformats.org/officeDocument/2006/relationships/tags" Target="../tags/tag762.xml"/><Relationship Id="rId28" Type="http://schemas.openxmlformats.org/officeDocument/2006/relationships/tags" Target="../tags/tag767.xml"/><Relationship Id="rId49" Type="http://schemas.openxmlformats.org/officeDocument/2006/relationships/tags" Target="../tags/tag788.xml"/><Relationship Id="rId114" Type="http://schemas.openxmlformats.org/officeDocument/2006/relationships/tags" Target="../tags/tag853.xml"/><Relationship Id="rId119" Type="http://schemas.openxmlformats.org/officeDocument/2006/relationships/tags" Target="../tags/tag858.xml"/><Relationship Id="rId44" Type="http://schemas.openxmlformats.org/officeDocument/2006/relationships/tags" Target="../tags/tag783.xml"/><Relationship Id="rId60" Type="http://schemas.openxmlformats.org/officeDocument/2006/relationships/tags" Target="../tags/tag799.xml"/><Relationship Id="rId65" Type="http://schemas.openxmlformats.org/officeDocument/2006/relationships/tags" Target="../tags/tag804.xml"/><Relationship Id="rId81" Type="http://schemas.openxmlformats.org/officeDocument/2006/relationships/tags" Target="../tags/tag820.xml"/><Relationship Id="rId86" Type="http://schemas.openxmlformats.org/officeDocument/2006/relationships/tags" Target="../tags/tag825.xml"/><Relationship Id="rId130" Type="http://schemas.openxmlformats.org/officeDocument/2006/relationships/tags" Target="../tags/tag869.xml"/><Relationship Id="rId135" Type="http://schemas.openxmlformats.org/officeDocument/2006/relationships/tags" Target="../tags/tag874.xml"/><Relationship Id="rId13" Type="http://schemas.openxmlformats.org/officeDocument/2006/relationships/tags" Target="../tags/tag752.xml"/><Relationship Id="rId18" Type="http://schemas.openxmlformats.org/officeDocument/2006/relationships/tags" Target="../tags/tag757.xml"/><Relationship Id="rId39" Type="http://schemas.openxmlformats.org/officeDocument/2006/relationships/tags" Target="../tags/tag778.xml"/><Relationship Id="rId109" Type="http://schemas.openxmlformats.org/officeDocument/2006/relationships/tags" Target="../tags/tag848.xml"/><Relationship Id="rId34" Type="http://schemas.openxmlformats.org/officeDocument/2006/relationships/tags" Target="../tags/tag773.xml"/><Relationship Id="rId50" Type="http://schemas.openxmlformats.org/officeDocument/2006/relationships/tags" Target="../tags/tag789.xml"/><Relationship Id="rId55" Type="http://schemas.openxmlformats.org/officeDocument/2006/relationships/tags" Target="../tags/tag794.xml"/><Relationship Id="rId76" Type="http://schemas.openxmlformats.org/officeDocument/2006/relationships/tags" Target="../tags/tag815.xml"/><Relationship Id="rId97" Type="http://schemas.openxmlformats.org/officeDocument/2006/relationships/tags" Target="../tags/tag836.xml"/><Relationship Id="rId104" Type="http://schemas.openxmlformats.org/officeDocument/2006/relationships/tags" Target="../tags/tag843.xml"/><Relationship Id="rId120" Type="http://schemas.openxmlformats.org/officeDocument/2006/relationships/tags" Target="../tags/tag859.xml"/><Relationship Id="rId125" Type="http://schemas.openxmlformats.org/officeDocument/2006/relationships/tags" Target="../tags/tag864.xml"/><Relationship Id="rId141" Type="http://schemas.openxmlformats.org/officeDocument/2006/relationships/tags" Target="../tags/tag880.xml"/><Relationship Id="rId7" Type="http://schemas.openxmlformats.org/officeDocument/2006/relationships/tags" Target="../tags/tag746.xml"/><Relationship Id="rId71" Type="http://schemas.openxmlformats.org/officeDocument/2006/relationships/tags" Target="../tags/tag810.xml"/><Relationship Id="rId92" Type="http://schemas.openxmlformats.org/officeDocument/2006/relationships/tags" Target="../tags/tag831.xml"/><Relationship Id="rId2" Type="http://schemas.openxmlformats.org/officeDocument/2006/relationships/tags" Target="../tags/tag741.xml"/><Relationship Id="rId29" Type="http://schemas.openxmlformats.org/officeDocument/2006/relationships/tags" Target="../tags/tag768.xml"/><Relationship Id="rId24" Type="http://schemas.openxmlformats.org/officeDocument/2006/relationships/tags" Target="../tags/tag763.xml"/><Relationship Id="rId40" Type="http://schemas.openxmlformats.org/officeDocument/2006/relationships/tags" Target="../tags/tag779.xml"/><Relationship Id="rId45" Type="http://schemas.openxmlformats.org/officeDocument/2006/relationships/tags" Target="../tags/tag784.xml"/><Relationship Id="rId66" Type="http://schemas.openxmlformats.org/officeDocument/2006/relationships/tags" Target="../tags/tag805.xml"/><Relationship Id="rId87" Type="http://schemas.openxmlformats.org/officeDocument/2006/relationships/tags" Target="../tags/tag826.xml"/><Relationship Id="rId110" Type="http://schemas.openxmlformats.org/officeDocument/2006/relationships/tags" Target="../tags/tag849.xml"/><Relationship Id="rId115" Type="http://schemas.openxmlformats.org/officeDocument/2006/relationships/tags" Target="../tags/tag854.xml"/><Relationship Id="rId131" Type="http://schemas.openxmlformats.org/officeDocument/2006/relationships/tags" Target="../tags/tag870.xml"/><Relationship Id="rId136" Type="http://schemas.openxmlformats.org/officeDocument/2006/relationships/tags" Target="../tags/tag875.xml"/><Relationship Id="rId61" Type="http://schemas.openxmlformats.org/officeDocument/2006/relationships/tags" Target="../tags/tag800.xml"/><Relationship Id="rId82" Type="http://schemas.openxmlformats.org/officeDocument/2006/relationships/tags" Target="../tags/tag821.xml"/><Relationship Id="rId19" Type="http://schemas.openxmlformats.org/officeDocument/2006/relationships/tags" Target="../tags/tag758.xml"/><Relationship Id="rId14" Type="http://schemas.openxmlformats.org/officeDocument/2006/relationships/tags" Target="../tags/tag753.xml"/><Relationship Id="rId30" Type="http://schemas.openxmlformats.org/officeDocument/2006/relationships/tags" Target="../tags/tag769.xml"/><Relationship Id="rId35" Type="http://schemas.openxmlformats.org/officeDocument/2006/relationships/tags" Target="../tags/tag774.xml"/><Relationship Id="rId56" Type="http://schemas.openxmlformats.org/officeDocument/2006/relationships/tags" Target="../tags/tag795.xml"/><Relationship Id="rId77" Type="http://schemas.openxmlformats.org/officeDocument/2006/relationships/tags" Target="../tags/tag816.xml"/><Relationship Id="rId100" Type="http://schemas.openxmlformats.org/officeDocument/2006/relationships/tags" Target="../tags/tag839.xml"/><Relationship Id="rId105" Type="http://schemas.openxmlformats.org/officeDocument/2006/relationships/tags" Target="../tags/tag844.xml"/><Relationship Id="rId126" Type="http://schemas.openxmlformats.org/officeDocument/2006/relationships/tags" Target="../tags/tag865.xml"/><Relationship Id="rId8" Type="http://schemas.openxmlformats.org/officeDocument/2006/relationships/tags" Target="../tags/tag747.xml"/><Relationship Id="rId51" Type="http://schemas.openxmlformats.org/officeDocument/2006/relationships/tags" Target="../tags/tag790.xml"/><Relationship Id="rId72" Type="http://schemas.openxmlformats.org/officeDocument/2006/relationships/tags" Target="../tags/tag811.xml"/><Relationship Id="rId93" Type="http://schemas.openxmlformats.org/officeDocument/2006/relationships/tags" Target="../tags/tag832.xml"/><Relationship Id="rId98" Type="http://schemas.openxmlformats.org/officeDocument/2006/relationships/tags" Target="../tags/tag837.xml"/><Relationship Id="rId121" Type="http://schemas.openxmlformats.org/officeDocument/2006/relationships/tags" Target="../tags/tag860.xml"/><Relationship Id="rId142" Type="http://schemas.openxmlformats.org/officeDocument/2006/relationships/slideLayout" Target="../slideLayouts/slideLayout2.xml"/><Relationship Id="rId3" Type="http://schemas.openxmlformats.org/officeDocument/2006/relationships/tags" Target="../tags/tag742.xml"/><Relationship Id="rId25" Type="http://schemas.openxmlformats.org/officeDocument/2006/relationships/tags" Target="../tags/tag764.xml"/><Relationship Id="rId46" Type="http://schemas.openxmlformats.org/officeDocument/2006/relationships/tags" Target="../tags/tag785.xml"/><Relationship Id="rId67" Type="http://schemas.openxmlformats.org/officeDocument/2006/relationships/tags" Target="../tags/tag806.xml"/><Relationship Id="rId116" Type="http://schemas.openxmlformats.org/officeDocument/2006/relationships/tags" Target="../tags/tag855.xml"/><Relationship Id="rId137" Type="http://schemas.openxmlformats.org/officeDocument/2006/relationships/tags" Target="../tags/tag876.xml"/><Relationship Id="rId20" Type="http://schemas.openxmlformats.org/officeDocument/2006/relationships/tags" Target="../tags/tag759.xml"/><Relationship Id="rId41" Type="http://schemas.openxmlformats.org/officeDocument/2006/relationships/tags" Target="../tags/tag780.xml"/><Relationship Id="rId62" Type="http://schemas.openxmlformats.org/officeDocument/2006/relationships/tags" Target="../tags/tag801.xml"/><Relationship Id="rId83" Type="http://schemas.openxmlformats.org/officeDocument/2006/relationships/tags" Target="../tags/tag822.xml"/><Relationship Id="rId88" Type="http://schemas.openxmlformats.org/officeDocument/2006/relationships/tags" Target="../tags/tag827.xml"/><Relationship Id="rId111" Type="http://schemas.openxmlformats.org/officeDocument/2006/relationships/tags" Target="../tags/tag850.xml"/><Relationship Id="rId132" Type="http://schemas.openxmlformats.org/officeDocument/2006/relationships/tags" Target="../tags/tag871.xml"/><Relationship Id="rId15" Type="http://schemas.openxmlformats.org/officeDocument/2006/relationships/tags" Target="../tags/tag754.xml"/><Relationship Id="rId36" Type="http://schemas.openxmlformats.org/officeDocument/2006/relationships/tags" Target="../tags/tag775.xml"/><Relationship Id="rId57" Type="http://schemas.openxmlformats.org/officeDocument/2006/relationships/tags" Target="../tags/tag796.xml"/><Relationship Id="rId106" Type="http://schemas.openxmlformats.org/officeDocument/2006/relationships/tags" Target="../tags/tag845.xml"/><Relationship Id="rId127" Type="http://schemas.openxmlformats.org/officeDocument/2006/relationships/tags" Target="../tags/tag866.xml"/><Relationship Id="rId10" Type="http://schemas.openxmlformats.org/officeDocument/2006/relationships/tags" Target="../tags/tag749.xml"/><Relationship Id="rId31" Type="http://schemas.openxmlformats.org/officeDocument/2006/relationships/tags" Target="../tags/tag770.xml"/><Relationship Id="rId52" Type="http://schemas.openxmlformats.org/officeDocument/2006/relationships/tags" Target="../tags/tag791.xml"/><Relationship Id="rId73" Type="http://schemas.openxmlformats.org/officeDocument/2006/relationships/tags" Target="../tags/tag812.xml"/><Relationship Id="rId78" Type="http://schemas.openxmlformats.org/officeDocument/2006/relationships/tags" Target="../tags/tag817.xml"/><Relationship Id="rId94" Type="http://schemas.openxmlformats.org/officeDocument/2006/relationships/tags" Target="../tags/tag833.xml"/><Relationship Id="rId99" Type="http://schemas.openxmlformats.org/officeDocument/2006/relationships/tags" Target="../tags/tag838.xml"/><Relationship Id="rId101" Type="http://schemas.openxmlformats.org/officeDocument/2006/relationships/tags" Target="../tags/tag840.xml"/><Relationship Id="rId122" Type="http://schemas.openxmlformats.org/officeDocument/2006/relationships/tags" Target="../tags/tag861.xml"/><Relationship Id="rId143" Type="http://schemas.openxmlformats.org/officeDocument/2006/relationships/notesSlide" Target="../notesSlides/notesSlide8.xml"/><Relationship Id="rId4" Type="http://schemas.openxmlformats.org/officeDocument/2006/relationships/tags" Target="../tags/tag743.xml"/><Relationship Id="rId9" Type="http://schemas.openxmlformats.org/officeDocument/2006/relationships/tags" Target="../tags/tag748.xml"/><Relationship Id="rId26" Type="http://schemas.openxmlformats.org/officeDocument/2006/relationships/tags" Target="../tags/tag765.xml"/><Relationship Id="rId47" Type="http://schemas.openxmlformats.org/officeDocument/2006/relationships/tags" Target="../tags/tag786.xml"/><Relationship Id="rId68" Type="http://schemas.openxmlformats.org/officeDocument/2006/relationships/tags" Target="../tags/tag807.xml"/><Relationship Id="rId89" Type="http://schemas.openxmlformats.org/officeDocument/2006/relationships/tags" Target="../tags/tag828.xml"/><Relationship Id="rId112" Type="http://schemas.openxmlformats.org/officeDocument/2006/relationships/tags" Target="../tags/tag851.xml"/><Relationship Id="rId133" Type="http://schemas.openxmlformats.org/officeDocument/2006/relationships/tags" Target="../tags/tag872.xml"/><Relationship Id="rId16" Type="http://schemas.openxmlformats.org/officeDocument/2006/relationships/tags" Target="../tags/tag755.xml"/></Relationships>
</file>

<file path=ppt/slides/_rels/slide13.xml.rels><?xml version="1.0" encoding="UTF-8" standalone="yes"?>
<Relationships xmlns="http://schemas.openxmlformats.org/package/2006/relationships"><Relationship Id="rId117" Type="http://schemas.openxmlformats.org/officeDocument/2006/relationships/tags" Target="../tags/tag997.xml"/><Relationship Id="rId21" Type="http://schemas.openxmlformats.org/officeDocument/2006/relationships/tags" Target="../tags/tag901.xml"/><Relationship Id="rId42" Type="http://schemas.openxmlformats.org/officeDocument/2006/relationships/tags" Target="../tags/tag922.xml"/><Relationship Id="rId63" Type="http://schemas.openxmlformats.org/officeDocument/2006/relationships/tags" Target="../tags/tag943.xml"/><Relationship Id="rId84" Type="http://schemas.openxmlformats.org/officeDocument/2006/relationships/tags" Target="../tags/tag964.xml"/><Relationship Id="rId138" Type="http://schemas.openxmlformats.org/officeDocument/2006/relationships/notesSlide" Target="../notesSlides/notesSlide9.xml"/><Relationship Id="rId16" Type="http://schemas.openxmlformats.org/officeDocument/2006/relationships/tags" Target="../tags/tag896.xml"/><Relationship Id="rId107" Type="http://schemas.openxmlformats.org/officeDocument/2006/relationships/tags" Target="../tags/tag987.xml"/><Relationship Id="rId11" Type="http://schemas.openxmlformats.org/officeDocument/2006/relationships/tags" Target="../tags/tag891.xml"/><Relationship Id="rId32" Type="http://schemas.openxmlformats.org/officeDocument/2006/relationships/tags" Target="../tags/tag912.xml"/><Relationship Id="rId37" Type="http://schemas.openxmlformats.org/officeDocument/2006/relationships/tags" Target="../tags/tag917.xml"/><Relationship Id="rId53" Type="http://schemas.openxmlformats.org/officeDocument/2006/relationships/tags" Target="../tags/tag933.xml"/><Relationship Id="rId58" Type="http://schemas.openxmlformats.org/officeDocument/2006/relationships/tags" Target="../tags/tag938.xml"/><Relationship Id="rId74" Type="http://schemas.openxmlformats.org/officeDocument/2006/relationships/tags" Target="../tags/tag954.xml"/><Relationship Id="rId79" Type="http://schemas.openxmlformats.org/officeDocument/2006/relationships/tags" Target="../tags/tag959.xml"/><Relationship Id="rId102" Type="http://schemas.openxmlformats.org/officeDocument/2006/relationships/tags" Target="../tags/tag982.xml"/><Relationship Id="rId123" Type="http://schemas.openxmlformats.org/officeDocument/2006/relationships/tags" Target="../tags/tag1003.xml"/><Relationship Id="rId128" Type="http://schemas.openxmlformats.org/officeDocument/2006/relationships/tags" Target="../tags/tag1008.xml"/><Relationship Id="rId5" Type="http://schemas.openxmlformats.org/officeDocument/2006/relationships/tags" Target="../tags/tag885.xml"/><Relationship Id="rId90" Type="http://schemas.openxmlformats.org/officeDocument/2006/relationships/tags" Target="../tags/tag970.xml"/><Relationship Id="rId95" Type="http://schemas.openxmlformats.org/officeDocument/2006/relationships/tags" Target="../tags/tag975.xml"/><Relationship Id="rId22" Type="http://schemas.openxmlformats.org/officeDocument/2006/relationships/tags" Target="../tags/tag902.xml"/><Relationship Id="rId27" Type="http://schemas.openxmlformats.org/officeDocument/2006/relationships/tags" Target="../tags/tag907.xml"/><Relationship Id="rId43" Type="http://schemas.openxmlformats.org/officeDocument/2006/relationships/tags" Target="../tags/tag923.xml"/><Relationship Id="rId48" Type="http://schemas.openxmlformats.org/officeDocument/2006/relationships/tags" Target="../tags/tag928.xml"/><Relationship Id="rId64" Type="http://schemas.openxmlformats.org/officeDocument/2006/relationships/tags" Target="../tags/tag944.xml"/><Relationship Id="rId69" Type="http://schemas.openxmlformats.org/officeDocument/2006/relationships/tags" Target="../tags/tag949.xml"/><Relationship Id="rId113" Type="http://schemas.openxmlformats.org/officeDocument/2006/relationships/tags" Target="../tags/tag993.xml"/><Relationship Id="rId118" Type="http://schemas.openxmlformats.org/officeDocument/2006/relationships/tags" Target="../tags/tag998.xml"/><Relationship Id="rId134" Type="http://schemas.openxmlformats.org/officeDocument/2006/relationships/tags" Target="../tags/tag1014.xml"/><Relationship Id="rId80" Type="http://schemas.openxmlformats.org/officeDocument/2006/relationships/tags" Target="../tags/tag960.xml"/><Relationship Id="rId85" Type="http://schemas.openxmlformats.org/officeDocument/2006/relationships/tags" Target="../tags/tag965.xml"/><Relationship Id="rId12" Type="http://schemas.openxmlformats.org/officeDocument/2006/relationships/tags" Target="../tags/tag892.xml"/><Relationship Id="rId17" Type="http://schemas.openxmlformats.org/officeDocument/2006/relationships/tags" Target="../tags/tag897.xml"/><Relationship Id="rId33" Type="http://schemas.openxmlformats.org/officeDocument/2006/relationships/tags" Target="../tags/tag913.xml"/><Relationship Id="rId38" Type="http://schemas.openxmlformats.org/officeDocument/2006/relationships/tags" Target="../tags/tag918.xml"/><Relationship Id="rId59" Type="http://schemas.openxmlformats.org/officeDocument/2006/relationships/tags" Target="../tags/tag939.xml"/><Relationship Id="rId103" Type="http://schemas.openxmlformats.org/officeDocument/2006/relationships/tags" Target="../tags/tag983.xml"/><Relationship Id="rId108" Type="http://schemas.openxmlformats.org/officeDocument/2006/relationships/tags" Target="../tags/tag988.xml"/><Relationship Id="rId124" Type="http://schemas.openxmlformats.org/officeDocument/2006/relationships/tags" Target="../tags/tag1004.xml"/><Relationship Id="rId129" Type="http://schemas.openxmlformats.org/officeDocument/2006/relationships/tags" Target="../tags/tag1009.xml"/><Relationship Id="rId54" Type="http://schemas.openxmlformats.org/officeDocument/2006/relationships/tags" Target="../tags/tag934.xml"/><Relationship Id="rId70" Type="http://schemas.openxmlformats.org/officeDocument/2006/relationships/tags" Target="../tags/tag950.xml"/><Relationship Id="rId75" Type="http://schemas.openxmlformats.org/officeDocument/2006/relationships/tags" Target="../tags/tag955.xml"/><Relationship Id="rId91" Type="http://schemas.openxmlformats.org/officeDocument/2006/relationships/tags" Target="../tags/tag971.xml"/><Relationship Id="rId96" Type="http://schemas.openxmlformats.org/officeDocument/2006/relationships/tags" Target="../tags/tag976.xml"/><Relationship Id="rId1" Type="http://schemas.openxmlformats.org/officeDocument/2006/relationships/tags" Target="../tags/tag881.xml"/><Relationship Id="rId6" Type="http://schemas.openxmlformats.org/officeDocument/2006/relationships/tags" Target="../tags/tag886.xml"/><Relationship Id="rId23" Type="http://schemas.openxmlformats.org/officeDocument/2006/relationships/tags" Target="../tags/tag903.xml"/><Relationship Id="rId28" Type="http://schemas.openxmlformats.org/officeDocument/2006/relationships/tags" Target="../tags/tag908.xml"/><Relationship Id="rId49" Type="http://schemas.openxmlformats.org/officeDocument/2006/relationships/tags" Target="../tags/tag929.xml"/><Relationship Id="rId114" Type="http://schemas.openxmlformats.org/officeDocument/2006/relationships/tags" Target="../tags/tag994.xml"/><Relationship Id="rId119" Type="http://schemas.openxmlformats.org/officeDocument/2006/relationships/tags" Target="../tags/tag999.xml"/><Relationship Id="rId44" Type="http://schemas.openxmlformats.org/officeDocument/2006/relationships/tags" Target="../tags/tag924.xml"/><Relationship Id="rId60" Type="http://schemas.openxmlformats.org/officeDocument/2006/relationships/tags" Target="../tags/tag940.xml"/><Relationship Id="rId65" Type="http://schemas.openxmlformats.org/officeDocument/2006/relationships/tags" Target="../tags/tag945.xml"/><Relationship Id="rId81" Type="http://schemas.openxmlformats.org/officeDocument/2006/relationships/tags" Target="../tags/tag961.xml"/><Relationship Id="rId86" Type="http://schemas.openxmlformats.org/officeDocument/2006/relationships/tags" Target="../tags/tag966.xml"/><Relationship Id="rId130" Type="http://schemas.openxmlformats.org/officeDocument/2006/relationships/tags" Target="../tags/tag1010.xml"/><Relationship Id="rId135" Type="http://schemas.openxmlformats.org/officeDocument/2006/relationships/tags" Target="../tags/tag1015.xml"/><Relationship Id="rId13" Type="http://schemas.openxmlformats.org/officeDocument/2006/relationships/tags" Target="../tags/tag893.xml"/><Relationship Id="rId18" Type="http://schemas.openxmlformats.org/officeDocument/2006/relationships/tags" Target="../tags/tag898.xml"/><Relationship Id="rId39" Type="http://schemas.openxmlformats.org/officeDocument/2006/relationships/tags" Target="../tags/tag919.xml"/><Relationship Id="rId109" Type="http://schemas.openxmlformats.org/officeDocument/2006/relationships/tags" Target="../tags/tag989.xml"/><Relationship Id="rId34" Type="http://schemas.openxmlformats.org/officeDocument/2006/relationships/tags" Target="../tags/tag914.xml"/><Relationship Id="rId50" Type="http://schemas.openxmlformats.org/officeDocument/2006/relationships/tags" Target="../tags/tag930.xml"/><Relationship Id="rId55" Type="http://schemas.openxmlformats.org/officeDocument/2006/relationships/tags" Target="../tags/tag935.xml"/><Relationship Id="rId76" Type="http://schemas.openxmlformats.org/officeDocument/2006/relationships/tags" Target="../tags/tag956.xml"/><Relationship Id="rId97" Type="http://schemas.openxmlformats.org/officeDocument/2006/relationships/tags" Target="../tags/tag977.xml"/><Relationship Id="rId104" Type="http://schemas.openxmlformats.org/officeDocument/2006/relationships/tags" Target="../tags/tag984.xml"/><Relationship Id="rId120" Type="http://schemas.openxmlformats.org/officeDocument/2006/relationships/tags" Target="../tags/tag1000.xml"/><Relationship Id="rId125" Type="http://schemas.openxmlformats.org/officeDocument/2006/relationships/tags" Target="../tags/tag1005.xml"/><Relationship Id="rId7" Type="http://schemas.openxmlformats.org/officeDocument/2006/relationships/tags" Target="../tags/tag887.xml"/><Relationship Id="rId71" Type="http://schemas.openxmlformats.org/officeDocument/2006/relationships/tags" Target="../tags/tag951.xml"/><Relationship Id="rId92" Type="http://schemas.openxmlformats.org/officeDocument/2006/relationships/tags" Target="../tags/tag972.xml"/><Relationship Id="rId2" Type="http://schemas.openxmlformats.org/officeDocument/2006/relationships/tags" Target="../tags/tag882.xml"/><Relationship Id="rId29" Type="http://schemas.openxmlformats.org/officeDocument/2006/relationships/tags" Target="../tags/tag909.xml"/><Relationship Id="rId24" Type="http://schemas.openxmlformats.org/officeDocument/2006/relationships/tags" Target="../tags/tag904.xml"/><Relationship Id="rId40" Type="http://schemas.openxmlformats.org/officeDocument/2006/relationships/tags" Target="../tags/tag920.xml"/><Relationship Id="rId45" Type="http://schemas.openxmlformats.org/officeDocument/2006/relationships/tags" Target="../tags/tag925.xml"/><Relationship Id="rId66" Type="http://schemas.openxmlformats.org/officeDocument/2006/relationships/tags" Target="../tags/tag946.xml"/><Relationship Id="rId87" Type="http://schemas.openxmlformats.org/officeDocument/2006/relationships/tags" Target="../tags/tag967.xml"/><Relationship Id="rId110" Type="http://schemas.openxmlformats.org/officeDocument/2006/relationships/tags" Target="../tags/tag990.xml"/><Relationship Id="rId115" Type="http://schemas.openxmlformats.org/officeDocument/2006/relationships/tags" Target="../tags/tag995.xml"/><Relationship Id="rId131" Type="http://schemas.openxmlformats.org/officeDocument/2006/relationships/tags" Target="../tags/tag1011.xml"/><Relationship Id="rId136" Type="http://schemas.openxmlformats.org/officeDocument/2006/relationships/tags" Target="../tags/tag1016.xml"/><Relationship Id="rId61" Type="http://schemas.openxmlformats.org/officeDocument/2006/relationships/tags" Target="../tags/tag941.xml"/><Relationship Id="rId82" Type="http://schemas.openxmlformats.org/officeDocument/2006/relationships/tags" Target="../tags/tag962.xml"/><Relationship Id="rId19" Type="http://schemas.openxmlformats.org/officeDocument/2006/relationships/tags" Target="../tags/tag899.xml"/><Relationship Id="rId14" Type="http://schemas.openxmlformats.org/officeDocument/2006/relationships/tags" Target="../tags/tag894.xml"/><Relationship Id="rId30" Type="http://schemas.openxmlformats.org/officeDocument/2006/relationships/tags" Target="../tags/tag910.xml"/><Relationship Id="rId35" Type="http://schemas.openxmlformats.org/officeDocument/2006/relationships/tags" Target="../tags/tag915.xml"/><Relationship Id="rId56" Type="http://schemas.openxmlformats.org/officeDocument/2006/relationships/tags" Target="../tags/tag936.xml"/><Relationship Id="rId77" Type="http://schemas.openxmlformats.org/officeDocument/2006/relationships/tags" Target="../tags/tag957.xml"/><Relationship Id="rId100" Type="http://schemas.openxmlformats.org/officeDocument/2006/relationships/tags" Target="../tags/tag980.xml"/><Relationship Id="rId105" Type="http://schemas.openxmlformats.org/officeDocument/2006/relationships/tags" Target="../tags/tag985.xml"/><Relationship Id="rId126" Type="http://schemas.openxmlformats.org/officeDocument/2006/relationships/tags" Target="../tags/tag1006.xml"/><Relationship Id="rId8" Type="http://schemas.openxmlformats.org/officeDocument/2006/relationships/tags" Target="../tags/tag888.xml"/><Relationship Id="rId51" Type="http://schemas.openxmlformats.org/officeDocument/2006/relationships/tags" Target="../tags/tag931.xml"/><Relationship Id="rId72" Type="http://schemas.openxmlformats.org/officeDocument/2006/relationships/tags" Target="../tags/tag952.xml"/><Relationship Id="rId93" Type="http://schemas.openxmlformats.org/officeDocument/2006/relationships/tags" Target="../tags/tag973.xml"/><Relationship Id="rId98" Type="http://schemas.openxmlformats.org/officeDocument/2006/relationships/tags" Target="../tags/tag978.xml"/><Relationship Id="rId121" Type="http://schemas.openxmlformats.org/officeDocument/2006/relationships/tags" Target="../tags/tag1001.xml"/><Relationship Id="rId3" Type="http://schemas.openxmlformats.org/officeDocument/2006/relationships/tags" Target="../tags/tag883.xml"/><Relationship Id="rId25" Type="http://schemas.openxmlformats.org/officeDocument/2006/relationships/tags" Target="../tags/tag905.xml"/><Relationship Id="rId46" Type="http://schemas.openxmlformats.org/officeDocument/2006/relationships/tags" Target="../tags/tag926.xml"/><Relationship Id="rId67" Type="http://schemas.openxmlformats.org/officeDocument/2006/relationships/tags" Target="../tags/tag947.xml"/><Relationship Id="rId116" Type="http://schemas.openxmlformats.org/officeDocument/2006/relationships/tags" Target="../tags/tag996.xml"/><Relationship Id="rId137" Type="http://schemas.openxmlformats.org/officeDocument/2006/relationships/slideLayout" Target="../slideLayouts/slideLayout2.xml"/><Relationship Id="rId20" Type="http://schemas.openxmlformats.org/officeDocument/2006/relationships/tags" Target="../tags/tag900.xml"/><Relationship Id="rId41" Type="http://schemas.openxmlformats.org/officeDocument/2006/relationships/tags" Target="../tags/tag921.xml"/><Relationship Id="rId62" Type="http://schemas.openxmlformats.org/officeDocument/2006/relationships/tags" Target="../tags/tag942.xml"/><Relationship Id="rId83" Type="http://schemas.openxmlformats.org/officeDocument/2006/relationships/tags" Target="../tags/tag963.xml"/><Relationship Id="rId88" Type="http://schemas.openxmlformats.org/officeDocument/2006/relationships/tags" Target="../tags/tag968.xml"/><Relationship Id="rId111" Type="http://schemas.openxmlformats.org/officeDocument/2006/relationships/tags" Target="../tags/tag991.xml"/><Relationship Id="rId132" Type="http://schemas.openxmlformats.org/officeDocument/2006/relationships/tags" Target="../tags/tag1012.xml"/><Relationship Id="rId15" Type="http://schemas.openxmlformats.org/officeDocument/2006/relationships/tags" Target="../tags/tag895.xml"/><Relationship Id="rId36" Type="http://schemas.openxmlformats.org/officeDocument/2006/relationships/tags" Target="../tags/tag916.xml"/><Relationship Id="rId57" Type="http://schemas.openxmlformats.org/officeDocument/2006/relationships/tags" Target="../tags/tag937.xml"/><Relationship Id="rId106" Type="http://schemas.openxmlformats.org/officeDocument/2006/relationships/tags" Target="../tags/tag986.xml"/><Relationship Id="rId127" Type="http://schemas.openxmlformats.org/officeDocument/2006/relationships/tags" Target="../tags/tag1007.xml"/><Relationship Id="rId10" Type="http://schemas.openxmlformats.org/officeDocument/2006/relationships/tags" Target="../tags/tag890.xml"/><Relationship Id="rId31" Type="http://schemas.openxmlformats.org/officeDocument/2006/relationships/tags" Target="../tags/tag911.xml"/><Relationship Id="rId52" Type="http://schemas.openxmlformats.org/officeDocument/2006/relationships/tags" Target="../tags/tag932.xml"/><Relationship Id="rId73" Type="http://schemas.openxmlformats.org/officeDocument/2006/relationships/tags" Target="../tags/tag953.xml"/><Relationship Id="rId78" Type="http://schemas.openxmlformats.org/officeDocument/2006/relationships/tags" Target="../tags/tag958.xml"/><Relationship Id="rId94" Type="http://schemas.openxmlformats.org/officeDocument/2006/relationships/tags" Target="../tags/tag974.xml"/><Relationship Id="rId99" Type="http://schemas.openxmlformats.org/officeDocument/2006/relationships/tags" Target="../tags/tag979.xml"/><Relationship Id="rId101" Type="http://schemas.openxmlformats.org/officeDocument/2006/relationships/tags" Target="../tags/tag981.xml"/><Relationship Id="rId122" Type="http://schemas.openxmlformats.org/officeDocument/2006/relationships/tags" Target="../tags/tag1002.xml"/><Relationship Id="rId4" Type="http://schemas.openxmlformats.org/officeDocument/2006/relationships/tags" Target="../tags/tag884.xml"/><Relationship Id="rId9" Type="http://schemas.openxmlformats.org/officeDocument/2006/relationships/tags" Target="../tags/tag889.xml"/><Relationship Id="rId26" Type="http://schemas.openxmlformats.org/officeDocument/2006/relationships/tags" Target="../tags/tag906.xml"/><Relationship Id="rId47" Type="http://schemas.openxmlformats.org/officeDocument/2006/relationships/tags" Target="../tags/tag927.xml"/><Relationship Id="rId68" Type="http://schemas.openxmlformats.org/officeDocument/2006/relationships/tags" Target="../tags/tag948.xml"/><Relationship Id="rId89" Type="http://schemas.openxmlformats.org/officeDocument/2006/relationships/tags" Target="../tags/tag969.xml"/><Relationship Id="rId112" Type="http://schemas.openxmlformats.org/officeDocument/2006/relationships/tags" Target="../tags/tag992.xml"/><Relationship Id="rId133" Type="http://schemas.openxmlformats.org/officeDocument/2006/relationships/tags" Target="../tags/tag1013.xml"/></Relationships>
</file>

<file path=ppt/slides/_rels/slide14.xml.rels><?xml version="1.0" encoding="UTF-8" standalone="yes"?>
<Relationships xmlns="http://schemas.openxmlformats.org/package/2006/relationships"><Relationship Id="rId26" Type="http://schemas.openxmlformats.org/officeDocument/2006/relationships/tags" Target="../tags/tag1042.xml"/><Relationship Id="rId117" Type="http://schemas.openxmlformats.org/officeDocument/2006/relationships/tags" Target="../tags/tag1133.xml"/><Relationship Id="rId21" Type="http://schemas.openxmlformats.org/officeDocument/2006/relationships/tags" Target="../tags/tag1037.xml"/><Relationship Id="rId42" Type="http://schemas.openxmlformats.org/officeDocument/2006/relationships/tags" Target="../tags/tag1058.xml"/><Relationship Id="rId47" Type="http://schemas.openxmlformats.org/officeDocument/2006/relationships/tags" Target="../tags/tag1063.xml"/><Relationship Id="rId63" Type="http://schemas.openxmlformats.org/officeDocument/2006/relationships/tags" Target="../tags/tag1079.xml"/><Relationship Id="rId68" Type="http://schemas.openxmlformats.org/officeDocument/2006/relationships/tags" Target="../tags/tag1084.xml"/><Relationship Id="rId84" Type="http://schemas.openxmlformats.org/officeDocument/2006/relationships/tags" Target="../tags/tag1100.xml"/><Relationship Id="rId89" Type="http://schemas.openxmlformats.org/officeDocument/2006/relationships/tags" Target="../tags/tag1105.xml"/><Relationship Id="rId112" Type="http://schemas.openxmlformats.org/officeDocument/2006/relationships/tags" Target="../tags/tag1128.xml"/><Relationship Id="rId16" Type="http://schemas.openxmlformats.org/officeDocument/2006/relationships/tags" Target="../tags/tag1032.xml"/><Relationship Id="rId107" Type="http://schemas.openxmlformats.org/officeDocument/2006/relationships/tags" Target="../tags/tag1123.xml"/><Relationship Id="rId11" Type="http://schemas.openxmlformats.org/officeDocument/2006/relationships/tags" Target="../tags/tag1027.xml"/><Relationship Id="rId32" Type="http://schemas.openxmlformats.org/officeDocument/2006/relationships/tags" Target="../tags/tag1048.xml"/><Relationship Id="rId37" Type="http://schemas.openxmlformats.org/officeDocument/2006/relationships/tags" Target="../tags/tag1053.xml"/><Relationship Id="rId53" Type="http://schemas.openxmlformats.org/officeDocument/2006/relationships/tags" Target="../tags/tag1069.xml"/><Relationship Id="rId58" Type="http://schemas.openxmlformats.org/officeDocument/2006/relationships/tags" Target="../tags/tag1074.xml"/><Relationship Id="rId74" Type="http://schemas.openxmlformats.org/officeDocument/2006/relationships/tags" Target="../tags/tag1090.xml"/><Relationship Id="rId79" Type="http://schemas.openxmlformats.org/officeDocument/2006/relationships/tags" Target="../tags/tag1095.xml"/><Relationship Id="rId102" Type="http://schemas.openxmlformats.org/officeDocument/2006/relationships/tags" Target="../tags/tag1118.xml"/><Relationship Id="rId123" Type="http://schemas.openxmlformats.org/officeDocument/2006/relationships/tags" Target="../tags/tag1139.xml"/><Relationship Id="rId5" Type="http://schemas.openxmlformats.org/officeDocument/2006/relationships/tags" Target="../tags/tag1021.xml"/><Relationship Id="rId90" Type="http://schemas.openxmlformats.org/officeDocument/2006/relationships/tags" Target="../tags/tag1106.xml"/><Relationship Id="rId95" Type="http://schemas.openxmlformats.org/officeDocument/2006/relationships/tags" Target="../tags/tag1111.xml"/><Relationship Id="rId22" Type="http://schemas.openxmlformats.org/officeDocument/2006/relationships/tags" Target="../tags/tag1038.xml"/><Relationship Id="rId27" Type="http://schemas.openxmlformats.org/officeDocument/2006/relationships/tags" Target="../tags/tag1043.xml"/><Relationship Id="rId43" Type="http://schemas.openxmlformats.org/officeDocument/2006/relationships/tags" Target="../tags/tag1059.xml"/><Relationship Id="rId48" Type="http://schemas.openxmlformats.org/officeDocument/2006/relationships/tags" Target="../tags/tag1064.xml"/><Relationship Id="rId64" Type="http://schemas.openxmlformats.org/officeDocument/2006/relationships/tags" Target="../tags/tag1080.xml"/><Relationship Id="rId69" Type="http://schemas.openxmlformats.org/officeDocument/2006/relationships/tags" Target="../tags/tag1085.xml"/><Relationship Id="rId113" Type="http://schemas.openxmlformats.org/officeDocument/2006/relationships/tags" Target="../tags/tag1129.xml"/><Relationship Id="rId118" Type="http://schemas.openxmlformats.org/officeDocument/2006/relationships/tags" Target="../tags/tag1134.xml"/><Relationship Id="rId80" Type="http://schemas.openxmlformats.org/officeDocument/2006/relationships/tags" Target="../tags/tag1096.xml"/><Relationship Id="rId85" Type="http://schemas.openxmlformats.org/officeDocument/2006/relationships/tags" Target="../tags/tag1101.xml"/><Relationship Id="rId12" Type="http://schemas.openxmlformats.org/officeDocument/2006/relationships/tags" Target="../tags/tag1028.xml"/><Relationship Id="rId17" Type="http://schemas.openxmlformats.org/officeDocument/2006/relationships/tags" Target="../tags/tag1033.xml"/><Relationship Id="rId33" Type="http://schemas.openxmlformats.org/officeDocument/2006/relationships/tags" Target="../tags/tag1049.xml"/><Relationship Id="rId38" Type="http://schemas.openxmlformats.org/officeDocument/2006/relationships/tags" Target="../tags/tag1054.xml"/><Relationship Id="rId59" Type="http://schemas.openxmlformats.org/officeDocument/2006/relationships/tags" Target="../tags/tag1075.xml"/><Relationship Id="rId103" Type="http://schemas.openxmlformats.org/officeDocument/2006/relationships/tags" Target="../tags/tag1119.xml"/><Relationship Id="rId108" Type="http://schemas.openxmlformats.org/officeDocument/2006/relationships/tags" Target="../tags/tag1124.xml"/><Relationship Id="rId124" Type="http://schemas.openxmlformats.org/officeDocument/2006/relationships/tags" Target="../tags/tag1140.xml"/><Relationship Id="rId54" Type="http://schemas.openxmlformats.org/officeDocument/2006/relationships/tags" Target="../tags/tag1070.xml"/><Relationship Id="rId70" Type="http://schemas.openxmlformats.org/officeDocument/2006/relationships/tags" Target="../tags/tag1086.xml"/><Relationship Id="rId75" Type="http://schemas.openxmlformats.org/officeDocument/2006/relationships/tags" Target="../tags/tag1091.xml"/><Relationship Id="rId91" Type="http://schemas.openxmlformats.org/officeDocument/2006/relationships/tags" Target="../tags/tag1107.xml"/><Relationship Id="rId96" Type="http://schemas.openxmlformats.org/officeDocument/2006/relationships/tags" Target="../tags/tag1112.xml"/><Relationship Id="rId1" Type="http://schemas.openxmlformats.org/officeDocument/2006/relationships/tags" Target="../tags/tag1017.xml"/><Relationship Id="rId6" Type="http://schemas.openxmlformats.org/officeDocument/2006/relationships/tags" Target="../tags/tag1022.xml"/><Relationship Id="rId23" Type="http://schemas.openxmlformats.org/officeDocument/2006/relationships/tags" Target="../tags/tag1039.xml"/><Relationship Id="rId28" Type="http://schemas.openxmlformats.org/officeDocument/2006/relationships/tags" Target="../tags/tag1044.xml"/><Relationship Id="rId49" Type="http://schemas.openxmlformats.org/officeDocument/2006/relationships/tags" Target="../tags/tag1065.xml"/><Relationship Id="rId114" Type="http://schemas.openxmlformats.org/officeDocument/2006/relationships/tags" Target="../tags/tag1130.xml"/><Relationship Id="rId119" Type="http://schemas.openxmlformats.org/officeDocument/2006/relationships/tags" Target="../tags/tag1135.xml"/><Relationship Id="rId44" Type="http://schemas.openxmlformats.org/officeDocument/2006/relationships/tags" Target="../tags/tag1060.xml"/><Relationship Id="rId60" Type="http://schemas.openxmlformats.org/officeDocument/2006/relationships/tags" Target="../tags/tag1076.xml"/><Relationship Id="rId65" Type="http://schemas.openxmlformats.org/officeDocument/2006/relationships/tags" Target="../tags/tag1081.xml"/><Relationship Id="rId81" Type="http://schemas.openxmlformats.org/officeDocument/2006/relationships/tags" Target="../tags/tag1097.xml"/><Relationship Id="rId86" Type="http://schemas.openxmlformats.org/officeDocument/2006/relationships/tags" Target="../tags/tag1102.xml"/><Relationship Id="rId13" Type="http://schemas.openxmlformats.org/officeDocument/2006/relationships/tags" Target="../tags/tag1029.xml"/><Relationship Id="rId18" Type="http://schemas.openxmlformats.org/officeDocument/2006/relationships/tags" Target="../tags/tag1034.xml"/><Relationship Id="rId39" Type="http://schemas.openxmlformats.org/officeDocument/2006/relationships/tags" Target="../tags/tag1055.xml"/><Relationship Id="rId109" Type="http://schemas.openxmlformats.org/officeDocument/2006/relationships/tags" Target="../tags/tag1125.xml"/><Relationship Id="rId34" Type="http://schemas.openxmlformats.org/officeDocument/2006/relationships/tags" Target="../tags/tag1050.xml"/><Relationship Id="rId50" Type="http://schemas.openxmlformats.org/officeDocument/2006/relationships/tags" Target="../tags/tag1066.xml"/><Relationship Id="rId55" Type="http://schemas.openxmlformats.org/officeDocument/2006/relationships/tags" Target="../tags/tag1071.xml"/><Relationship Id="rId76" Type="http://schemas.openxmlformats.org/officeDocument/2006/relationships/tags" Target="../tags/tag1092.xml"/><Relationship Id="rId97" Type="http://schemas.openxmlformats.org/officeDocument/2006/relationships/tags" Target="../tags/tag1113.xml"/><Relationship Id="rId104" Type="http://schemas.openxmlformats.org/officeDocument/2006/relationships/tags" Target="../tags/tag1120.xml"/><Relationship Id="rId120" Type="http://schemas.openxmlformats.org/officeDocument/2006/relationships/tags" Target="../tags/tag1136.xml"/><Relationship Id="rId125" Type="http://schemas.openxmlformats.org/officeDocument/2006/relationships/tags" Target="../tags/tag1141.xml"/><Relationship Id="rId7" Type="http://schemas.openxmlformats.org/officeDocument/2006/relationships/tags" Target="../tags/tag1023.xml"/><Relationship Id="rId71" Type="http://schemas.openxmlformats.org/officeDocument/2006/relationships/tags" Target="../tags/tag1087.xml"/><Relationship Id="rId92" Type="http://schemas.openxmlformats.org/officeDocument/2006/relationships/tags" Target="../tags/tag1108.xml"/><Relationship Id="rId2" Type="http://schemas.openxmlformats.org/officeDocument/2006/relationships/tags" Target="../tags/tag1018.xml"/><Relationship Id="rId29" Type="http://schemas.openxmlformats.org/officeDocument/2006/relationships/tags" Target="../tags/tag1045.xml"/><Relationship Id="rId24" Type="http://schemas.openxmlformats.org/officeDocument/2006/relationships/tags" Target="../tags/tag1040.xml"/><Relationship Id="rId40" Type="http://schemas.openxmlformats.org/officeDocument/2006/relationships/tags" Target="../tags/tag1056.xml"/><Relationship Id="rId45" Type="http://schemas.openxmlformats.org/officeDocument/2006/relationships/tags" Target="../tags/tag1061.xml"/><Relationship Id="rId66" Type="http://schemas.openxmlformats.org/officeDocument/2006/relationships/tags" Target="../tags/tag1082.xml"/><Relationship Id="rId87" Type="http://schemas.openxmlformats.org/officeDocument/2006/relationships/tags" Target="../tags/tag1103.xml"/><Relationship Id="rId110" Type="http://schemas.openxmlformats.org/officeDocument/2006/relationships/tags" Target="../tags/tag1126.xml"/><Relationship Id="rId115" Type="http://schemas.openxmlformats.org/officeDocument/2006/relationships/tags" Target="../tags/tag1131.xml"/><Relationship Id="rId61" Type="http://schemas.openxmlformats.org/officeDocument/2006/relationships/tags" Target="../tags/tag1077.xml"/><Relationship Id="rId82" Type="http://schemas.openxmlformats.org/officeDocument/2006/relationships/tags" Target="../tags/tag1098.xml"/><Relationship Id="rId19" Type="http://schemas.openxmlformats.org/officeDocument/2006/relationships/tags" Target="../tags/tag1035.xml"/><Relationship Id="rId14" Type="http://schemas.openxmlformats.org/officeDocument/2006/relationships/tags" Target="../tags/tag1030.xml"/><Relationship Id="rId30" Type="http://schemas.openxmlformats.org/officeDocument/2006/relationships/tags" Target="../tags/tag1046.xml"/><Relationship Id="rId35" Type="http://schemas.openxmlformats.org/officeDocument/2006/relationships/tags" Target="../tags/tag1051.xml"/><Relationship Id="rId56" Type="http://schemas.openxmlformats.org/officeDocument/2006/relationships/tags" Target="../tags/tag1072.xml"/><Relationship Id="rId77" Type="http://schemas.openxmlformats.org/officeDocument/2006/relationships/tags" Target="../tags/tag1093.xml"/><Relationship Id="rId100" Type="http://schemas.openxmlformats.org/officeDocument/2006/relationships/tags" Target="../tags/tag1116.xml"/><Relationship Id="rId105" Type="http://schemas.openxmlformats.org/officeDocument/2006/relationships/tags" Target="../tags/tag1121.xml"/><Relationship Id="rId126" Type="http://schemas.openxmlformats.org/officeDocument/2006/relationships/slideLayout" Target="../slideLayouts/slideLayout2.xml"/><Relationship Id="rId8" Type="http://schemas.openxmlformats.org/officeDocument/2006/relationships/tags" Target="../tags/tag1024.xml"/><Relationship Id="rId51" Type="http://schemas.openxmlformats.org/officeDocument/2006/relationships/tags" Target="../tags/tag1067.xml"/><Relationship Id="rId72" Type="http://schemas.openxmlformats.org/officeDocument/2006/relationships/tags" Target="../tags/tag1088.xml"/><Relationship Id="rId93" Type="http://schemas.openxmlformats.org/officeDocument/2006/relationships/tags" Target="../tags/tag1109.xml"/><Relationship Id="rId98" Type="http://schemas.openxmlformats.org/officeDocument/2006/relationships/tags" Target="../tags/tag1114.xml"/><Relationship Id="rId121" Type="http://schemas.openxmlformats.org/officeDocument/2006/relationships/tags" Target="../tags/tag1137.xml"/><Relationship Id="rId3" Type="http://schemas.openxmlformats.org/officeDocument/2006/relationships/tags" Target="../tags/tag1019.xml"/><Relationship Id="rId25" Type="http://schemas.openxmlformats.org/officeDocument/2006/relationships/tags" Target="../tags/tag1041.xml"/><Relationship Id="rId46" Type="http://schemas.openxmlformats.org/officeDocument/2006/relationships/tags" Target="../tags/tag1062.xml"/><Relationship Id="rId67" Type="http://schemas.openxmlformats.org/officeDocument/2006/relationships/tags" Target="../tags/tag1083.xml"/><Relationship Id="rId116" Type="http://schemas.openxmlformats.org/officeDocument/2006/relationships/tags" Target="../tags/tag1132.xml"/><Relationship Id="rId20" Type="http://schemas.openxmlformats.org/officeDocument/2006/relationships/tags" Target="../tags/tag1036.xml"/><Relationship Id="rId41" Type="http://schemas.openxmlformats.org/officeDocument/2006/relationships/tags" Target="../tags/tag1057.xml"/><Relationship Id="rId62" Type="http://schemas.openxmlformats.org/officeDocument/2006/relationships/tags" Target="../tags/tag1078.xml"/><Relationship Id="rId83" Type="http://schemas.openxmlformats.org/officeDocument/2006/relationships/tags" Target="../tags/tag1099.xml"/><Relationship Id="rId88" Type="http://schemas.openxmlformats.org/officeDocument/2006/relationships/tags" Target="../tags/tag1104.xml"/><Relationship Id="rId111" Type="http://schemas.openxmlformats.org/officeDocument/2006/relationships/tags" Target="../tags/tag1127.xml"/><Relationship Id="rId15" Type="http://schemas.openxmlformats.org/officeDocument/2006/relationships/tags" Target="../tags/tag1031.xml"/><Relationship Id="rId36" Type="http://schemas.openxmlformats.org/officeDocument/2006/relationships/tags" Target="../tags/tag1052.xml"/><Relationship Id="rId57" Type="http://schemas.openxmlformats.org/officeDocument/2006/relationships/tags" Target="../tags/tag1073.xml"/><Relationship Id="rId106" Type="http://schemas.openxmlformats.org/officeDocument/2006/relationships/tags" Target="../tags/tag1122.xml"/><Relationship Id="rId127" Type="http://schemas.openxmlformats.org/officeDocument/2006/relationships/notesSlide" Target="../notesSlides/notesSlide10.xml"/><Relationship Id="rId10" Type="http://schemas.openxmlformats.org/officeDocument/2006/relationships/tags" Target="../tags/tag1026.xml"/><Relationship Id="rId31" Type="http://schemas.openxmlformats.org/officeDocument/2006/relationships/tags" Target="../tags/tag1047.xml"/><Relationship Id="rId52" Type="http://schemas.openxmlformats.org/officeDocument/2006/relationships/tags" Target="../tags/tag1068.xml"/><Relationship Id="rId73" Type="http://schemas.openxmlformats.org/officeDocument/2006/relationships/tags" Target="../tags/tag1089.xml"/><Relationship Id="rId78" Type="http://schemas.openxmlformats.org/officeDocument/2006/relationships/tags" Target="../tags/tag1094.xml"/><Relationship Id="rId94" Type="http://schemas.openxmlformats.org/officeDocument/2006/relationships/tags" Target="../tags/tag1110.xml"/><Relationship Id="rId99" Type="http://schemas.openxmlformats.org/officeDocument/2006/relationships/tags" Target="../tags/tag1115.xml"/><Relationship Id="rId101" Type="http://schemas.openxmlformats.org/officeDocument/2006/relationships/tags" Target="../tags/tag1117.xml"/><Relationship Id="rId122" Type="http://schemas.openxmlformats.org/officeDocument/2006/relationships/tags" Target="../tags/tag1138.xml"/><Relationship Id="rId4" Type="http://schemas.openxmlformats.org/officeDocument/2006/relationships/tags" Target="../tags/tag1020.xml"/><Relationship Id="rId9" Type="http://schemas.openxmlformats.org/officeDocument/2006/relationships/tags" Target="../tags/tag1025.xml"/></Relationships>
</file>

<file path=ppt/slides/_rels/slide15.xml.rels><?xml version="1.0" encoding="UTF-8" standalone="yes"?>
<Relationships xmlns="http://schemas.openxmlformats.org/package/2006/relationships"><Relationship Id="rId8" Type="http://schemas.openxmlformats.org/officeDocument/2006/relationships/tags" Target="../tags/tag1149.xml"/><Relationship Id="rId13" Type="http://schemas.openxmlformats.org/officeDocument/2006/relationships/image" Target="../media/image10.png"/><Relationship Id="rId3" Type="http://schemas.openxmlformats.org/officeDocument/2006/relationships/tags" Target="../tags/tag1144.xml"/><Relationship Id="rId7" Type="http://schemas.openxmlformats.org/officeDocument/2006/relationships/tags" Target="../tags/tag1148.xml"/><Relationship Id="rId12" Type="http://schemas.openxmlformats.org/officeDocument/2006/relationships/image" Target="../media/image9.png"/><Relationship Id="rId2" Type="http://schemas.openxmlformats.org/officeDocument/2006/relationships/tags" Target="../tags/tag1143.xml"/><Relationship Id="rId1" Type="http://schemas.openxmlformats.org/officeDocument/2006/relationships/tags" Target="../tags/tag1142.xml"/><Relationship Id="rId6" Type="http://schemas.openxmlformats.org/officeDocument/2006/relationships/tags" Target="../tags/tag1147.xml"/><Relationship Id="rId11" Type="http://schemas.openxmlformats.org/officeDocument/2006/relationships/slideLayout" Target="../slideLayouts/slideLayout13.xml"/><Relationship Id="rId5" Type="http://schemas.openxmlformats.org/officeDocument/2006/relationships/tags" Target="../tags/tag1146.xml"/><Relationship Id="rId10" Type="http://schemas.openxmlformats.org/officeDocument/2006/relationships/tags" Target="../tags/tag1151.xml"/><Relationship Id="rId4" Type="http://schemas.openxmlformats.org/officeDocument/2006/relationships/tags" Target="../tags/tag1145.xml"/><Relationship Id="rId9" Type="http://schemas.openxmlformats.org/officeDocument/2006/relationships/tags" Target="../tags/tag1150.xml"/></Relationships>
</file>

<file path=ppt/slides/_rels/slide16.xml.rels><?xml version="1.0" encoding="UTF-8" standalone="yes"?>
<Relationships xmlns="http://schemas.openxmlformats.org/package/2006/relationships"><Relationship Id="rId13" Type="http://schemas.openxmlformats.org/officeDocument/2006/relationships/tags" Target="../tags/tag1160.xml"/><Relationship Id="rId18" Type="http://schemas.openxmlformats.org/officeDocument/2006/relationships/tags" Target="../tags/tag1165.xml"/><Relationship Id="rId26" Type="http://schemas.openxmlformats.org/officeDocument/2006/relationships/tags" Target="../tags/tag1173.xml"/><Relationship Id="rId3" Type="http://schemas.microsoft.com/office/2007/relationships/media" Target="../media/media2.mp4"/><Relationship Id="rId21" Type="http://schemas.openxmlformats.org/officeDocument/2006/relationships/tags" Target="../tags/tag1168.xml"/><Relationship Id="rId34" Type="http://schemas.openxmlformats.org/officeDocument/2006/relationships/image" Target="../media/image11.png"/><Relationship Id="rId7" Type="http://schemas.openxmlformats.org/officeDocument/2006/relationships/tags" Target="../tags/tag1154.xml"/><Relationship Id="rId12" Type="http://schemas.openxmlformats.org/officeDocument/2006/relationships/tags" Target="../tags/tag1159.xml"/><Relationship Id="rId17" Type="http://schemas.openxmlformats.org/officeDocument/2006/relationships/tags" Target="../tags/tag1164.xml"/><Relationship Id="rId25" Type="http://schemas.openxmlformats.org/officeDocument/2006/relationships/tags" Target="../tags/tag1172.xml"/><Relationship Id="rId33" Type="http://schemas.openxmlformats.org/officeDocument/2006/relationships/slideLayout" Target="../slideLayouts/slideLayout13.xml"/><Relationship Id="rId2" Type="http://schemas.openxmlformats.org/officeDocument/2006/relationships/video" Target="../media/media1.mp4"/><Relationship Id="rId16" Type="http://schemas.openxmlformats.org/officeDocument/2006/relationships/tags" Target="../tags/tag1163.xml"/><Relationship Id="rId20" Type="http://schemas.openxmlformats.org/officeDocument/2006/relationships/tags" Target="../tags/tag1167.xml"/><Relationship Id="rId29" Type="http://schemas.openxmlformats.org/officeDocument/2006/relationships/tags" Target="../tags/tag1176.xml"/><Relationship Id="rId1" Type="http://schemas.microsoft.com/office/2007/relationships/media" Target="../media/media1.mp4"/><Relationship Id="rId6" Type="http://schemas.openxmlformats.org/officeDocument/2006/relationships/tags" Target="../tags/tag1153.xml"/><Relationship Id="rId11" Type="http://schemas.openxmlformats.org/officeDocument/2006/relationships/tags" Target="../tags/tag1158.xml"/><Relationship Id="rId24" Type="http://schemas.openxmlformats.org/officeDocument/2006/relationships/tags" Target="../tags/tag1171.xml"/><Relationship Id="rId32" Type="http://schemas.openxmlformats.org/officeDocument/2006/relationships/tags" Target="../tags/tag1179.xml"/><Relationship Id="rId5" Type="http://schemas.openxmlformats.org/officeDocument/2006/relationships/tags" Target="../tags/tag1152.xml"/><Relationship Id="rId15" Type="http://schemas.openxmlformats.org/officeDocument/2006/relationships/tags" Target="../tags/tag1162.xml"/><Relationship Id="rId23" Type="http://schemas.openxmlformats.org/officeDocument/2006/relationships/tags" Target="../tags/tag1170.xml"/><Relationship Id="rId28" Type="http://schemas.openxmlformats.org/officeDocument/2006/relationships/tags" Target="../tags/tag1175.xml"/><Relationship Id="rId10" Type="http://schemas.openxmlformats.org/officeDocument/2006/relationships/tags" Target="../tags/tag1157.xml"/><Relationship Id="rId19" Type="http://schemas.openxmlformats.org/officeDocument/2006/relationships/tags" Target="../tags/tag1166.xml"/><Relationship Id="rId31" Type="http://schemas.openxmlformats.org/officeDocument/2006/relationships/tags" Target="../tags/tag1178.xml"/><Relationship Id="rId4" Type="http://schemas.openxmlformats.org/officeDocument/2006/relationships/video" Target="../media/media2.mp4"/><Relationship Id="rId9" Type="http://schemas.openxmlformats.org/officeDocument/2006/relationships/tags" Target="../tags/tag1156.xml"/><Relationship Id="rId14" Type="http://schemas.openxmlformats.org/officeDocument/2006/relationships/tags" Target="../tags/tag1161.xml"/><Relationship Id="rId22" Type="http://schemas.openxmlformats.org/officeDocument/2006/relationships/tags" Target="../tags/tag1169.xml"/><Relationship Id="rId27" Type="http://schemas.openxmlformats.org/officeDocument/2006/relationships/tags" Target="../tags/tag1174.xml"/><Relationship Id="rId30" Type="http://schemas.openxmlformats.org/officeDocument/2006/relationships/tags" Target="../tags/tag1177.xml"/><Relationship Id="rId35" Type="http://schemas.openxmlformats.org/officeDocument/2006/relationships/image" Target="../media/image12.png"/><Relationship Id="rId8" Type="http://schemas.openxmlformats.org/officeDocument/2006/relationships/tags" Target="../tags/tag115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tags" Target="../tags/tag1187.xml"/><Relationship Id="rId13" Type="http://schemas.openxmlformats.org/officeDocument/2006/relationships/tags" Target="../tags/tag1192.xml"/><Relationship Id="rId18" Type="http://schemas.openxmlformats.org/officeDocument/2006/relationships/slideLayout" Target="../slideLayouts/slideLayout2.xml"/><Relationship Id="rId3" Type="http://schemas.openxmlformats.org/officeDocument/2006/relationships/tags" Target="../tags/tag1182.xml"/><Relationship Id="rId7" Type="http://schemas.openxmlformats.org/officeDocument/2006/relationships/tags" Target="../tags/tag1186.xml"/><Relationship Id="rId12" Type="http://schemas.openxmlformats.org/officeDocument/2006/relationships/tags" Target="../tags/tag1191.xml"/><Relationship Id="rId17" Type="http://schemas.openxmlformats.org/officeDocument/2006/relationships/tags" Target="../tags/tag1196.xml"/><Relationship Id="rId2" Type="http://schemas.openxmlformats.org/officeDocument/2006/relationships/tags" Target="../tags/tag1181.xml"/><Relationship Id="rId16" Type="http://schemas.openxmlformats.org/officeDocument/2006/relationships/tags" Target="../tags/tag1195.xml"/><Relationship Id="rId20" Type="http://schemas.openxmlformats.org/officeDocument/2006/relationships/image" Target="../media/image17.png"/><Relationship Id="rId1" Type="http://schemas.openxmlformats.org/officeDocument/2006/relationships/tags" Target="../tags/tag1180.xml"/><Relationship Id="rId6" Type="http://schemas.openxmlformats.org/officeDocument/2006/relationships/tags" Target="../tags/tag1185.xml"/><Relationship Id="rId11" Type="http://schemas.openxmlformats.org/officeDocument/2006/relationships/tags" Target="../tags/tag1190.xml"/><Relationship Id="rId5" Type="http://schemas.openxmlformats.org/officeDocument/2006/relationships/tags" Target="../tags/tag1184.xml"/><Relationship Id="rId15" Type="http://schemas.openxmlformats.org/officeDocument/2006/relationships/tags" Target="../tags/tag1194.xml"/><Relationship Id="rId10" Type="http://schemas.openxmlformats.org/officeDocument/2006/relationships/tags" Target="../tags/tag1189.xml"/><Relationship Id="rId19" Type="http://schemas.openxmlformats.org/officeDocument/2006/relationships/image" Target="../media/image16.png"/><Relationship Id="rId4" Type="http://schemas.openxmlformats.org/officeDocument/2006/relationships/tags" Target="../tags/tag1183.xml"/><Relationship Id="rId9" Type="http://schemas.openxmlformats.org/officeDocument/2006/relationships/tags" Target="../tags/tag1188.xml"/><Relationship Id="rId14" Type="http://schemas.openxmlformats.org/officeDocument/2006/relationships/tags" Target="../tags/tag119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tags" Target="../tags/tag4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8" Type="http://schemas.openxmlformats.org/officeDocument/2006/relationships/tags" Target="../tags/tag9.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s>
</file>

<file path=ppt/slides/_rels/slide5.xml.rels><?xml version="1.0" encoding="UTF-8" standalone="yes"?>
<Relationships xmlns="http://schemas.openxmlformats.org/package/2006/relationships"><Relationship Id="rId26" Type="http://schemas.openxmlformats.org/officeDocument/2006/relationships/tags" Target="../tags/tag70.xml"/><Relationship Id="rId117" Type="http://schemas.openxmlformats.org/officeDocument/2006/relationships/tags" Target="../tags/tag161.xml"/><Relationship Id="rId21" Type="http://schemas.openxmlformats.org/officeDocument/2006/relationships/tags" Target="../tags/tag65.xml"/><Relationship Id="rId42" Type="http://schemas.openxmlformats.org/officeDocument/2006/relationships/tags" Target="../tags/tag86.xml"/><Relationship Id="rId47" Type="http://schemas.openxmlformats.org/officeDocument/2006/relationships/tags" Target="../tags/tag91.xml"/><Relationship Id="rId63" Type="http://schemas.openxmlformats.org/officeDocument/2006/relationships/tags" Target="../tags/tag107.xml"/><Relationship Id="rId68" Type="http://schemas.openxmlformats.org/officeDocument/2006/relationships/tags" Target="../tags/tag112.xml"/><Relationship Id="rId84" Type="http://schemas.openxmlformats.org/officeDocument/2006/relationships/tags" Target="../tags/tag128.xml"/><Relationship Id="rId89" Type="http://schemas.openxmlformats.org/officeDocument/2006/relationships/tags" Target="../tags/tag133.xml"/><Relationship Id="rId112" Type="http://schemas.openxmlformats.org/officeDocument/2006/relationships/tags" Target="../tags/tag156.xml"/><Relationship Id="rId16" Type="http://schemas.openxmlformats.org/officeDocument/2006/relationships/tags" Target="../tags/tag60.xml"/><Relationship Id="rId107" Type="http://schemas.openxmlformats.org/officeDocument/2006/relationships/tags" Target="../tags/tag151.xml"/><Relationship Id="rId11" Type="http://schemas.openxmlformats.org/officeDocument/2006/relationships/tags" Target="../tags/tag55.xml"/><Relationship Id="rId32" Type="http://schemas.openxmlformats.org/officeDocument/2006/relationships/tags" Target="../tags/tag76.xml"/><Relationship Id="rId37" Type="http://schemas.openxmlformats.org/officeDocument/2006/relationships/tags" Target="../tags/tag81.xml"/><Relationship Id="rId53" Type="http://schemas.openxmlformats.org/officeDocument/2006/relationships/tags" Target="../tags/tag97.xml"/><Relationship Id="rId58" Type="http://schemas.openxmlformats.org/officeDocument/2006/relationships/tags" Target="../tags/tag102.xml"/><Relationship Id="rId74" Type="http://schemas.openxmlformats.org/officeDocument/2006/relationships/tags" Target="../tags/tag118.xml"/><Relationship Id="rId79" Type="http://schemas.openxmlformats.org/officeDocument/2006/relationships/tags" Target="../tags/tag123.xml"/><Relationship Id="rId102" Type="http://schemas.openxmlformats.org/officeDocument/2006/relationships/tags" Target="../tags/tag146.xml"/><Relationship Id="rId5" Type="http://schemas.openxmlformats.org/officeDocument/2006/relationships/tags" Target="../tags/tag49.xml"/><Relationship Id="rId90" Type="http://schemas.openxmlformats.org/officeDocument/2006/relationships/tags" Target="../tags/tag134.xml"/><Relationship Id="rId95" Type="http://schemas.openxmlformats.org/officeDocument/2006/relationships/tags" Target="../tags/tag139.xml"/><Relationship Id="rId22" Type="http://schemas.openxmlformats.org/officeDocument/2006/relationships/tags" Target="../tags/tag66.xml"/><Relationship Id="rId27" Type="http://schemas.openxmlformats.org/officeDocument/2006/relationships/tags" Target="../tags/tag71.xml"/><Relationship Id="rId43" Type="http://schemas.openxmlformats.org/officeDocument/2006/relationships/tags" Target="../tags/tag87.xml"/><Relationship Id="rId48" Type="http://schemas.openxmlformats.org/officeDocument/2006/relationships/tags" Target="../tags/tag92.xml"/><Relationship Id="rId64" Type="http://schemas.openxmlformats.org/officeDocument/2006/relationships/tags" Target="../tags/tag108.xml"/><Relationship Id="rId69" Type="http://schemas.openxmlformats.org/officeDocument/2006/relationships/tags" Target="../tags/tag113.xml"/><Relationship Id="rId113" Type="http://schemas.openxmlformats.org/officeDocument/2006/relationships/tags" Target="../tags/tag157.xml"/><Relationship Id="rId118" Type="http://schemas.openxmlformats.org/officeDocument/2006/relationships/tags" Target="../tags/tag162.xml"/><Relationship Id="rId80" Type="http://schemas.openxmlformats.org/officeDocument/2006/relationships/tags" Target="../tags/tag124.xml"/><Relationship Id="rId85" Type="http://schemas.openxmlformats.org/officeDocument/2006/relationships/tags" Target="../tags/tag129.xml"/><Relationship Id="rId12" Type="http://schemas.openxmlformats.org/officeDocument/2006/relationships/tags" Target="../tags/tag56.xml"/><Relationship Id="rId17" Type="http://schemas.openxmlformats.org/officeDocument/2006/relationships/tags" Target="../tags/tag61.xml"/><Relationship Id="rId33" Type="http://schemas.openxmlformats.org/officeDocument/2006/relationships/tags" Target="../tags/tag77.xml"/><Relationship Id="rId38" Type="http://schemas.openxmlformats.org/officeDocument/2006/relationships/tags" Target="../tags/tag82.xml"/><Relationship Id="rId59" Type="http://schemas.openxmlformats.org/officeDocument/2006/relationships/tags" Target="../tags/tag103.xml"/><Relationship Id="rId103" Type="http://schemas.openxmlformats.org/officeDocument/2006/relationships/tags" Target="../tags/tag147.xml"/><Relationship Id="rId108" Type="http://schemas.openxmlformats.org/officeDocument/2006/relationships/tags" Target="../tags/tag152.xml"/><Relationship Id="rId54" Type="http://schemas.openxmlformats.org/officeDocument/2006/relationships/tags" Target="../tags/tag98.xml"/><Relationship Id="rId70" Type="http://schemas.openxmlformats.org/officeDocument/2006/relationships/tags" Target="../tags/tag114.xml"/><Relationship Id="rId75" Type="http://schemas.openxmlformats.org/officeDocument/2006/relationships/tags" Target="../tags/tag119.xml"/><Relationship Id="rId91" Type="http://schemas.openxmlformats.org/officeDocument/2006/relationships/tags" Target="../tags/tag135.xml"/><Relationship Id="rId96" Type="http://schemas.openxmlformats.org/officeDocument/2006/relationships/tags" Target="../tags/tag140.xml"/><Relationship Id="rId1" Type="http://schemas.openxmlformats.org/officeDocument/2006/relationships/tags" Target="../tags/tag45.xml"/><Relationship Id="rId6" Type="http://schemas.openxmlformats.org/officeDocument/2006/relationships/tags" Target="../tags/tag50.xml"/><Relationship Id="rId23" Type="http://schemas.openxmlformats.org/officeDocument/2006/relationships/tags" Target="../tags/tag67.xml"/><Relationship Id="rId28" Type="http://schemas.openxmlformats.org/officeDocument/2006/relationships/tags" Target="../tags/tag72.xml"/><Relationship Id="rId49" Type="http://schemas.openxmlformats.org/officeDocument/2006/relationships/tags" Target="../tags/tag93.xml"/><Relationship Id="rId114" Type="http://schemas.openxmlformats.org/officeDocument/2006/relationships/tags" Target="../tags/tag158.xml"/><Relationship Id="rId119" Type="http://schemas.openxmlformats.org/officeDocument/2006/relationships/tags" Target="../tags/tag163.xml"/><Relationship Id="rId44" Type="http://schemas.openxmlformats.org/officeDocument/2006/relationships/tags" Target="../tags/tag88.xml"/><Relationship Id="rId60" Type="http://schemas.openxmlformats.org/officeDocument/2006/relationships/tags" Target="../tags/tag104.xml"/><Relationship Id="rId65" Type="http://schemas.openxmlformats.org/officeDocument/2006/relationships/tags" Target="../tags/tag109.xml"/><Relationship Id="rId81" Type="http://schemas.openxmlformats.org/officeDocument/2006/relationships/tags" Target="../tags/tag125.xml"/><Relationship Id="rId86" Type="http://schemas.openxmlformats.org/officeDocument/2006/relationships/tags" Target="../tags/tag130.xml"/><Relationship Id="rId4" Type="http://schemas.openxmlformats.org/officeDocument/2006/relationships/tags" Target="../tags/tag48.xml"/><Relationship Id="rId9" Type="http://schemas.openxmlformats.org/officeDocument/2006/relationships/tags" Target="../tags/tag53.xml"/><Relationship Id="rId13" Type="http://schemas.openxmlformats.org/officeDocument/2006/relationships/tags" Target="../tags/tag57.xml"/><Relationship Id="rId18" Type="http://schemas.openxmlformats.org/officeDocument/2006/relationships/tags" Target="../tags/tag62.xml"/><Relationship Id="rId39" Type="http://schemas.openxmlformats.org/officeDocument/2006/relationships/tags" Target="../tags/tag83.xml"/><Relationship Id="rId109" Type="http://schemas.openxmlformats.org/officeDocument/2006/relationships/tags" Target="../tags/tag153.xml"/><Relationship Id="rId34" Type="http://schemas.openxmlformats.org/officeDocument/2006/relationships/tags" Target="../tags/tag78.xml"/><Relationship Id="rId50" Type="http://schemas.openxmlformats.org/officeDocument/2006/relationships/tags" Target="../tags/tag94.xml"/><Relationship Id="rId55" Type="http://schemas.openxmlformats.org/officeDocument/2006/relationships/tags" Target="../tags/tag99.xml"/><Relationship Id="rId76" Type="http://schemas.openxmlformats.org/officeDocument/2006/relationships/tags" Target="../tags/tag120.xml"/><Relationship Id="rId97" Type="http://schemas.openxmlformats.org/officeDocument/2006/relationships/tags" Target="../tags/tag141.xml"/><Relationship Id="rId104" Type="http://schemas.openxmlformats.org/officeDocument/2006/relationships/tags" Target="../tags/tag148.xml"/><Relationship Id="rId120" Type="http://schemas.openxmlformats.org/officeDocument/2006/relationships/tags" Target="../tags/tag164.xml"/><Relationship Id="rId7" Type="http://schemas.openxmlformats.org/officeDocument/2006/relationships/tags" Target="../tags/tag51.xml"/><Relationship Id="rId71" Type="http://schemas.openxmlformats.org/officeDocument/2006/relationships/tags" Target="../tags/tag115.xml"/><Relationship Id="rId92" Type="http://schemas.openxmlformats.org/officeDocument/2006/relationships/tags" Target="../tags/tag136.xml"/><Relationship Id="rId2" Type="http://schemas.openxmlformats.org/officeDocument/2006/relationships/tags" Target="../tags/tag46.xml"/><Relationship Id="rId29" Type="http://schemas.openxmlformats.org/officeDocument/2006/relationships/tags" Target="../tags/tag73.xml"/><Relationship Id="rId24" Type="http://schemas.openxmlformats.org/officeDocument/2006/relationships/tags" Target="../tags/tag68.xml"/><Relationship Id="rId40" Type="http://schemas.openxmlformats.org/officeDocument/2006/relationships/tags" Target="../tags/tag84.xml"/><Relationship Id="rId45" Type="http://schemas.openxmlformats.org/officeDocument/2006/relationships/tags" Target="../tags/tag89.xml"/><Relationship Id="rId66" Type="http://schemas.openxmlformats.org/officeDocument/2006/relationships/tags" Target="../tags/tag110.xml"/><Relationship Id="rId87" Type="http://schemas.openxmlformats.org/officeDocument/2006/relationships/tags" Target="../tags/tag131.xml"/><Relationship Id="rId110" Type="http://schemas.openxmlformats.org/officeDocument/2006/relationships/tags" Target="../tags/tag154.xml"/><Relationship Id="rId115" Type="http://schemas.openxmlformats.org/officeDocument/2006/relationships/tags" Target="../tags/tag159.xml"/><Relationship Id="rId61" Type="http://schemas.openxmlformats.org/officeDocument/2006/relationships/tags" Target="../tags/tag105.xml"/><Relationship Id="rId82" Type="http://schemas.openxmlformats.org/officeDocument/2006/relationships/tags" Target="../tags/tag126.xml"/><Relationship Id="rId19" Type="http://schemas.openxmlformats.org/officeDocument/2006/relationships/tags" Target="../tags/tag63.xml"/><Relationship Id="rId14" Type="http://schemas.openxmlformats.org/officeDocument/2006/relationships/tags" Target="../tags/tag58.xml"/><Relationship Id="rId30" Type="http://schemas.openxmlformats.org/officeDocument/2006/relationships/tags" Target="../tags/tag74.xml"/><Relationship Id="rId35" Type="http://schemas.openxmlformats.org/officeDocument/2006/relationships/tags" Target="../tags/tag79.xml"/><Relationship Id="rId56" Type="http://schemas.openxmlformats.org/officeDocument/2006/relationships/tags" Target="../tags/tag100.xml"/><Relationship Id="rId77" Type="http://schemas.openxmlformats.org/officeDocument/2006/relationships/tags" Target="../tags/tag121.xml"/><Relationship Id="rId100" Type="http://schemas.openxmlformats.org/officeDocument/2006/relationships/tags" Target="../tags/tag144.xml"/><Relationship Id="rId105" Type="http://schemas.openxmlformats.org/officeDocument/2006/relationships/tags" Target="../tags/tag149.xml"/><Relationship Id="rId8" Type="http://schemas.openxmlformats.org/officeDocument/2006/relationships/tags" Target="../tags/tag52.xml"/><Relationship Id="rId51" Type="http://schemas.openxmlformats.org/officeDocument/2006/relationships/tags" Target="../tags/tag95.xml"/><Relationship Id="rId72" Type="http://schemas.openxmlformats.org/officeDocument/2006/relationships/tags" Target="../tags/tag116.xml"/><Relationship Id="rId93" Type="http://schemas.openxmlformats.org/officeDocument/2006/relationships/tags" Target="../tags/tag137.xml"/><Relationship Id="rId98" Type="http://schemas.openxmlformats.org/officeDocument/2006/relationships/tags" Target="../tags/tag142.xml"/><Relationship Id="rId121" Type="http://schemas.openxmlformats.org/officeDocument/2006/relationships/tags" Target="../tags/tag165.xml"/><Relationship Id="rId3" Type="http://schemas.openxmlformats.org/officeDocument/2006/relationships/tags" Target="../tags/tag47.xml"/><Relationship Id="rId25" Type="http://schemas.openxmlformats.org/officeDocument/2006/relationships/tags" Target="../tags/tag69.xml"/><Relationship Id="rId46" Type="http://schemas.openxmlformats.org/officeDocument/2006/relationships/tags" Target="../tags/tag90.xml"/><Relationship Id="rId67" Type="http://schemas.openxmlformats.org/officeDocument/2006/relationships/tags" Target="../tags/tag111.xml"/><Relationship Id="rId116" Type="http://schemas.openxmlformats.org/officeDocument/2006/relationships/tags" Target="../tags/tag160.xml"/><Relationship Id="rId20" Type="http://schemas.openxmlformats.org/officeDocument/2006/relationships/tags" Target="../tags/tag64.xml"/><Relationship Id="rId41" Type="http://schemas.openxmlformats.org/officeDocument/2006/relationships/tags" Target="../tags/tag85.xml"/><Relationship Id="rId62" Type="http://schemas.openxmlformats.org/officeDocument/2006/relationships/tags" Target="../tags/tag106.xml"/><Relationship Id="rId83" Type="http://schemas.openxmlformats.org/officeDocument/2006/relationships/tags" Target="../tags/tag127.xml"/><Relationship Id="rId88" Type="http://schemas.openxmlformats.org/officeDocument/2006/relationships/tags" Target="../tags/tag132.xml"/><Relationship Id="rId111" Type="http://schemas.openxmlformats.org/officeDocument/2006/relationships/tags" Target="../tags/tag155.xml"/><Relationship Id="rId15" Type="http://schemas.openxmlformats.org/officeDocument/2006/relationships/tags" Target="../tags/tag59.xml"/><Relationship Id="rId36" Type="http://schemas.openxmlformats.org/officeDocument/2006/relationships/tags" Target="../tags/tag80.xml"/><Relationship Id="rId57" Type="http://schemas.openxmlformats.org/officeDocument/2006/relationships/tags" Target="../tags/tag101.xml"/><Relationship Id="rId106" Type="http://schemas.openxmlformats.org/officeDocument/2006/relationships/tags" Target="../tags/tag150.xml"/><Relationship Id="rId10" Type="http://schemas.openxmlformats.org/officeDocument/2006/relationships/tags" Target="../tags/tag54.xml"/><Relationship Id="rId31" Type="http://schemas.openxmlformats.org/officeDocument/2006/relationships/tags" Target="../tags/tag75.xml"/><Relationship Id="rId52" Type="http://schemas.openxmlformats.org/officeDocument/2006/relationships/tags" Target="../tags/tag96.xml"/><Relationship Id="rId73" Type="http://schemas.openxmlformats.org/officeDocument/2006/relationships/tags" Target="../tags/tag117.xml"/><Relationship Id="rId78" Type="http://schemas.openxmlformats.org/officeDocument/2006/relationships/tags" Target="../tags/tag122.xml"/><Relationship Id="rId94" Type="http://schemas.openxmlformats.org/officeDocument/2006/relationships/tags" Target="../tags/tag138.xml"/><Relationship Id="rId99" Type="http://schemas.openxmlformats.org/officeDocument/2006/relationships/tags" Target="../tags/tag143.xml"/><Relationship Id="rId101" Type="http://schemas.openxmlformats.org/officeDocument/2006/relationships/tags" Target="../tags/tag145.xml"/><Relationship Id="rId12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6" Type="http://schemas.openxmlformats.org/officeDocument/2006/relationships/tags" Target="../tags/tag191.xml"/><Relationship Id="rId21" Type="http://schemas.openxmlformats.org/officeDocument/2006/relationships/tags" Target="../tags/tag186.xml"/><Relationship Id="rId42" Type="http://schemas.openxmlformats.org/officeDocument/2006/relationships/tags" Target="../tags/tag207.xml"/><Relationship Id="rId47" Type="http://schemas.openxmlformats.org/officeDocument/2006/relationships/tags" Target="../tags/tag212.xml"/><Relationship Id="rId63" Type="http://schemas.openxmlformats.org/officeDocument/2006/relationships/tags" Target="../tags/tag228.xml"/><Relationship Id="rId68" Type="http://schemas.openxmlformats.org/officeDocument/2006/relationships/tags" Target="../tags/tag233.xml"/><Relationship Id="rId84" Type="http://schemas.openxmlformats.org/officeDocument/2006/relationships/tags" Target="../tags/tag249.xml"/><Relationship Id="rId89" Type="http://schemas.openxmlformats.org/officeDocument/2006/relationships/image" Target="../media/image4.png"/><Relationship Id="rId16" Type="http://schemas.openxmlformats.org/officeDocument/2006/relationships/tags" Target="../tags/tag181.xml"/><Relationship Id="rId11" Type="http://schemas.openxmlformats.org/officeDocument/2006/relationships/tags" Target="../tags/tag176.xml"/><Relationship Id="rId32" Type="http://schemas.openxmlformats.org/officeDocument/2006/relationships/tags" Target="../tags/tag197.xml"/><Relationship Id="rId37" Type="http://schemas.openxmlformats.org/officeDocument/2006/relationships/tags" Target="../tags/tag202.xml"/><Relationship Id="rId53" Type="http://schemas.openxmlformats.org/officeDocument/2006/relationships/tags" Target="../tags/tag218.xml"/><Relationship Id="rId58" Type="http://schemas.openxmlformats.org/officeDocument/2006/relationships/tags" Target="../tags/tag223.xml"/><Relationship Id="rId74" Type="http://schemas.openxmlformats.org/officeDocument/2006/relationships/tags" Target="../tags/tag239.xml"/><Relationship Id="rId79" Type="http://schemas.openxmlformats.org/officeDocument/2006/relationships/tags" Target="../tags/tag244.xml"/><Relationship Id="rId5" Type="http://schemas.openxmlformats.org/officeDocument/2006/relationships/tags" Target="../tags/tag170.xml"/><Relationship Id="rId90" Type="http://schemas.openxmlformats.org/officeDocument/2006/relationships/image" Target="../media/image5.svg"/><Relationship Id="rId14" Type="http://schemas.openxmlformats.org/officeDocument/2006/relationships/tags" Target="../tags/tag179.xml"/><Relationship Id="rId22" Type="http://schemas.openxmlformats.org/officeDocument/2006/relationships/tags" Target="../tags/tag187.xml"/><Relationship Id="rId27" Type="http://schemas.openxmlformats.org/officeDocument/2006/relationships/tags" Target="../tags/tag192.xml"/><Relationship Id="rId30" Type="http://schemas.openxmlformats.org/officeDocument/2006/relationships/tags" Target="../tags/tag195.xml"/><Relationship Id="rId35" Type="http://schemas.openxmlformats.org/officeDocument/2006/relationships/tags" Target="../tags/tag200.xml"/><Relationship Id="rId43" Type="http://schemas.openxmlformats.org/officeDocument/2006/relationships/tags" Target="../tags/tag208.xml"/><Relationship Id="rId48" Type="http://schemas.openxmlformats.org/officeDocument/2006/relationships/tags" Target="../tags/tag213.xml"/><Relationship Id="rId56" Type="http://schemas.openxmlformats.org/officeDocument/2006/relationships/tags" Target="../tags/tag221.xml"/><Relationship Id="rId64" Type="http://schemas.openxmlformats.org/officeDocument/2006/relationships/tags" Target="../tags/tag229.xml"/><Relationship Id="rId69" Type="http://schemas.openxmlformats.org/officeDocument/2006/relationships/tags" Target="../tags/tag234.xml"/><Relationship Id="rId77" Type="http://schemas.openxmlformats.org/officeDocument/2006/relationships/tags" Target="../tags/tag242.xml"/><Relationship Id="rId8" Type="http://schemas.openxmlformats.org/officeDocument/2006/relationships/tags" Target="../tags/tag173.xml"/><Relationship Id="rId51" Type="http://schemas.openxmlformats.org/officeDocument/2006/relationships/tags" Target="../tags/tag216.xml"/><Relationship Id="rId72" Type="http://schemas.openxmlformats.org/officeDocument/2006/relationships/tags" Target="../tags/tag237.xml"/><Relationship Id="rId80" Type="http://schemas.openxmlformats.org/officeDocument/2006/relationships/tags" Target="../tags/tag245.xml"/><Relationship Id="rId85" Type="http://schemas.openxmlformats.org/officeDocument/2006/relationships/slideLayout" Target="../slideLayouts/slideLayout2.xml"/><Relationship Id="rId3" Type="http://schemas.openxmlformats.org/officeDocument/2006/relationships/tags" Target="../tags/tag168.xml"/><Relationship Id="rId12" Type="http://schemas.openxmlformats.org/officeDocument/2006/relationships/tags" Target="../tags/tag177.xml"/><Relationship Id="rId17" Type="http://schemas.openxmlformats.org/officeDocument/2006/relationships/tags" Target="../tags/tag182.xml"/><Relationship Id="rId25" Type="http://schemas.openxmlformats.org/officeDocument/2006/relationships/tags" Target="../tags/tag190.xml"/><Relationship Id="rId33" Type="http://schemas.openxmlformats.org/officeDocument/2006/relationships/tags" Target="../tags/tag198.xml"/><Relationship Id="rId38" Type="http://schemas.openxmlformats.org/officeDocument/2006/relationships/tags" Target="../tags/tag203.xml"/><Relationship Id="rId46" Type="http://schemas.openxmlformats.org/officeDocument/2006/relationships/tags" Target="../tags/tag211.xml"/><Relationship Id="rId59" Type="http://schemas.openxmlformats.org/officeDocument/2006/relationships/tags" Target="../tags/tag224.xml"/><Relationship Id="rId67" Type="http://schemas.openxmlformats.org/officeDocument/2006/relationships/tags" Target="../tags/tag232.xml"/><Relationship Id="rId20" Type="http://schemas.openxmlformats.org/officeDocument/2006/relationships/tags" Target="../tags/tag185.xml"/><Relationship Id="rId41" Type="http://schemas.openxmlformats.org/officeDocument/2006/relationships/tags" Target="../tags/tag206.xml"/><Relationship Id="rId54" Type="http://schemas.openxmlformats.org/officeDocument/2006/relationships/tags" Target="../tags/tag219.xml"/><Relationship Id="rId62" Type="http://schemas.openxmlformats.org/officeDocument/2006/relationships/tags" Target="../tags/tag227.xml"/><Relationship Id="rId70" Type="http://schemas.openxmlformats.org/officeDocument/2006/relationships/tags" Target="../tags/tag235.xml"/><Relationship Id="rId75" Type="http://schemas.openxmlformats.org/officeDocument/2006/relationships/tags" Target="../tags/tag240.xml"/><Relationship Id="rId83" Type="http://schemas.openxmlformats.org/officeDocument/2006/relationships/tags" Target="../tags/tag248.xml"/><Relationship Id="rId88" Type="http://schemas.openxmlformats.org/officeDocument/2006/relationships/image" Target="../media/image3.svg"/><Relationship Id="rId91" Type="http://schemas.openxmlformats.org/officeDocument/2006/relationships/image" Target="../media/image6.png"/><Relationship Id="rId1" Type="http://schemas.openxmlformats.org/officeDocument/2006/relationships/tags" Target="../tags/tag166.xml"/><Relationship Id="rId6" Type="http://schemas.openxmlformats.org/officeDocument/2006/relationships/tags" Target="../tags/tag171.xml"/><Relationship Id="rId15" Type="http://schemas.openxmlformats.org/officeDocument/2006/relationships/tags" Target="../tags/tag180.xml"/><Relationship Id="rId23" Type="http://schemas.openxmlformats.org/officeDocument/2006/relationships/tags" Target="../tags/tag188.xml"/><Relationship Id="rId28" Type="http://schemas.openxmlformats.org/officeDocument/2006/relationships/tags" Target="../tags/tag193.xml"/><Relationship Id="rId36" Type="http://schemas.openxmlformats.org/officeDocument/2006/relationships/tags" Target="../tags/tag201.xml"/><Relationship Id="rId49" Type="http://schemas.openxmlformats.org/officeDocument/2006/relationships/tags" Target="../tags/tag214.xml"/><Relationship Id="rId57" Type="http://schemas.openxmlformats.org/officeDocument/2006/relationships/tags" Target="../tags/tag222.xml"/><Relationship Id="rId10" Type="http://schemas.openxmlformats.org/officeDocument/2006/relationships/tags" Target="../tags/tag175.xml"/><Relationship Id="rId31" Type="http://schemas.openxmlformats.org/officeDocument/2006/relationships/tags" Target="../tags/tag196.xml"/><Relationship Id="rId44" Type="http://schemas.openxmlformats.org/officeDocument/2006/relationships/tags" Target="../tags/tag209.xml"/><Relationship Id="rId52" Type="http://schemas.openxmlformats.org/officeDocument/2006/relationships/tags" Target="../tags/tag217.xml"/><Relationship Id="rId60" Type="http://schemas.openxmlformats.org/officeDocument/2006/relationships/tags" Target="../tags/tag225.xml"/><Relationship Id="rId65" Type="http://schemas.openxmlformats.org/officeDocument/2006/relationships/tags" Target="../tags/tag230.xml"/><Relationship Id="rId73" Type="http://schemas.openxmlformats.org/officeDocument/2006/relationships/tags" Target="../tags/tag238.xml"/><Relationship Id="rId78" Type="http://schemas.openxmlformats.org/officeDocument/2006/relationships/tags" Target="../tags/tag243.xml"/><Relationship Id="rId81" Type="http://schemas.openxmlformats.org/officeDocument/2006/relationships/tags" Target="../tags/tag246.xml"/><Relationship Id="rId86" Type="http://schemas.openxmlformats.org/officeDocument/2006/relationships/notesSlide" Target="../notesSlides/notesSlide4.xml"/><Relationship Id="rId4" Type="http://schemas.openxmlformats.org/officeDocument/2006/relationships/tags" Target="../tags/tag169.xml"/><Relationship Id="rId9" Type="http://schemas.openxmlformats.org/officeDocument/2006/relationships/tags" Target="../tags/tag174.xml"/><Relationship Id="rId13" Type="http://schemas.openxmlformats.org/officeDocument/2006/relationships/tags" Target="../tags/tag178.xml"/><Relationship Id="rId18" Type="http://schemas.openxmlformats.org/officeDocument/2006/relationships/tags" Target="../tags/tag183.xml"/><Relationship Id="rId39" Type="http://schemas.openxmlformats.org/officeDocument/2006/relationships/tags" Target="../tags/tag204.xml"/><Relationship Id="rId34" Type="http://schemas.openxmlformats.org/officeDocument/2006/relationships/tags" Target="../tags/tag199.xml"/><Relationship Id="rId50" Type="http://schemas.openxmlformats.org/officeDocument/2006/relationships/tags" Target="../tags/tag215.xml"/><Relationship Id="rId55" Type="http://schemas.openxmlformats.org/officeDocument/2006/relationships/tags" Target="../tags/tag220.xml"/><Relationship Id="rId76" Type="http://schemas.openxmlformats.org/officeDocument/2006/relationships/tags" Target="../tags/tag241.xml"/><Relationship Id="rId7" Type="http://schemas.openxmlformats.org/officeDocument/2006/relationships/tags" Target="../tags/tag172.xml"/><Relationship Id="rId71" Type="http://schemas.openxmlformats.org/officeDocument/2006/relationships/tags" Target="../tags/tag236.xml"/><Relationship Id="rId92" Type="http://schemas.openxmlformats.org/officeDocument/2006/relationships/image" Target="../media/image7.svg"/><Relationship Id="rId2" Type="http://schemas.openxmlformats.org/officeDocument/2006/relationships/tags" Target="../tags/tag167.xml"/><Relationship Id="rId29" Type="http://schemas.openxmlformats.org/officeDocument/2006/relationships/tags" Target="../tags/tag194.xml"/><Relationship Id="rId24" Type="http://schemas.openxmlformats.org/officeDocument/2006/relationships/tags" Target="../tags/tag189.xml"/><Relationship Id="rId40" Type="http://schemas.openxmlformats.org/officeDocument/2006/relationships/tags" Target="../tags/tag205.xml"/><Relationship Id="rId45" Type="http://schemas.openxmlformats.org/officeDocument/2006/relationships/tags" Target="../tags/tag210.xml"/><Relationship Id="rId66" Type="http://schemas.openxmlformats.org/officeDocument/2006/relationships/tags" Target="../tags/tag231.xml"/><Relationship Id="rId87" Type="http://schemas.openxmlformats.org/officeDocument/2006/relationships/image" Target="../media/image2.png"/><Relationship Id="rId61" Type="http://schemas.openxmlformats.org/officeDocument/2006/relationships/tags" Target="../tags/tag226.xml"/><Relationship Id="rId82" Type="http://schemas.openxmlformats.org/officeDocument/2006/relationships/tags" Target="../tags/tag247.xml"/><Relationship Id="rId19" Type="http://schemas.openxmlformats.org/officeDocument/2006/relationships/tags" Target="../tags/tag184.xml"/></Relationships>
</file>

<file path=ppt/slides/_rels/slide7.xml.rels><?xml version="1.0" encoding="UTF-8" standalone="yes"?>
<Relationships xmlns="http://schemas.openxmlformats.org/package/2006/relationships"><Relationship Id="rId26" Type="http://schemas.openxmlformats.org/officeDocument/2006/relationships/tags" Target="../tags/tag275.xml"/><Relationship Id="rId21" Type="http://schemas.openxmlformats.org/officeDocument/2006/relationships/tags" Target="../tags/tag270.xml"/><Relationship Id="rId42" Type="http://schemas.openxmlformats.org/officeDocument/2006/relationships/tags" Target="../tags/tag291.xml"/><Relationship Id="rId47" Type="http://schemas.openxmlformats.org/officeDocument/2006/relationships/tags" Target="../tags/tag296.xml"/><Relationship Id="rId63" Type="http://schemas.openxmlformats.org/officeDocument/2006/relationships/tags" Target="../tags/tag312.xml"/><Relationship Id="rId68" Type="http://schemas.openxmlformats.org/officeDocument/2006/relationships/tags" Target="../tags/tag317.xml"/><Relationship Id="rId84" Type="http://schemas.openxmlformats.org/officeDocument/2006/relationships/tags" Target="../tags/tag333.xml"/><Relationship Id="rId89" Type="http://schemas.openxmlformats.org/officeDocument/2006/relationships/tags" Target="../tags/tag338.xml"/><Relationship Id="rId16" Type="http://schemas.openxmlformats.org/officeDocument/2006/relationships/tags" Target="../tags/tag265.xml"/><Relationship Id="rId11" Type="http://schemas.openxmlformats.org/officeDocument/2006/relationships/tags" Target="../tags/tag260.xml"/><Relationship Id="rId32" Type="http://schemas.openxmlformats.org/officeDocument/2006/relationships/tags" Target="../tags/tag281.xml"/><Relationship Id="rId37" Type="http://schemas.openxmlformats.org/officeDocument/2006/relationships/tags" Target="../tags/tag286.xml"/><Relationship Id="rId53" Type="http://schemas.openxmlformats.org/officeDocument/2006/relationships/tags" Target="../tags/tag302.xml"/><Relationship Id="rId58" Type="http://schemas.openxmlformats.org/officeDocument/2006/relationships/tags" Target="../tags/tag307.xml"/><Relationship Id="rId74" Type="http://schemas.openxmlformats.org/officeDocument/2006/relationships/tags" Target="../tags/tag323.xml"/><Relationship Id="rId79" Type="http://schemas.openxmlformats.org/officeDocument/2006/relationships/tags" Target="../tags/tag328.xml"/><Relationship Id="rId5" Type="http://schemas.openxmlformats.org/officeDocument/2006/relationships/tags" Target="../tags/tag254.xml"/><Relationship Id="rId90" Type="http://schemas.openxmlformats.org/officeDocument/2006/relationships/tags" Target="../tags/tag339.xml"/><Relationship Id="rId95" Type="http://schemas.openxmlformats.org/officeDocument/2006/relationships/notesSlide" Target="../notesSlides/notesSlide5.xml"/><Relationship Id="rId22" Type="http://schemas.openxmlformats.org/officeDocument/2006/relationships/tags" Target="../tags/tag271.xml"/><Relationship Id="rId27" Type="http://schemas.openxmlformats.org/officeDocument/2006/relationships/tags" Target="../tags/tag276.xml"/><Relationship Id="rId43" Type="http://schemas.openxmlformats.org/officeDocument/2006/relationships/tags" Target="../tags/tag292.xml"/><Relationship Id="rId48" Type="http://schemas.openxmlformats.org/officeDocument/2006/relationships/tags" Target="../tags/tag297.xml"/><Relationship Id="rId64" Type="http://schemas.openxmlformats.org/officeDocument/2006/relationships/tags" Target="../tags/tag313.xml"/><Relationship Id="rId69" Type="http://schemas.openxmlformats.org/officeDocument/2006/relationships/tags" Target="../tags/tag318.xml"/><Relationship Id="rId8" Type="http://schemas.openxmlformats.org/officeDocument/2006/relationships/tags" Target="../tags/tag257.xml"/><Relationship Id="rId51" Type="http://schemas.openxmlformats.org/officeDocument/2006/relationships/tags" Target="../tags/tag300.xml"/><Relationship Id="rId72" Type="http://schemas.openxmlformats.org/officeDocument/2006/relationships/tags" Target="../tags/tag321.xml"/><Relationship Id="rId80" Type="http://schemas.openxmlformats.org/officeDocument/2006/relationships/tags" Target="../tags/tag329.xml"/><Relationship Id="rId85" Type="http://schemas.openxmlformats.org/officeDocument/2006/relationships/tags" Target="../tags/tag334.xml"/><Relationship Id="rId93" Type="http://schemas.openxmlformats.org/officeDocument/2006/relationships/tags" Target="../tags/tag342.xml"/><Relationship Id="rId3" Type="http://schemas.openxmlformats.org/officeDocument/2006/relationships/tags" Target="../tags/tag252.xml"/><Relationship Id="rId12" Type="http://schemas.openxmlformats.org/officeDocument/2006/relationships/tags" Target="../tags/tag261.xml"/><Relationship Id="rId17" Type="http://schemas.openxmlformats.org/officeDocument/2006/relationships/tags" Target="../tags/tag266.xml"/><Relationship Id="rId25" Type="http://schemas.openxmlformats.org/officeDocument/2006/relationships/tags" Target="../tags/tag274.xml"/><Relationship Id="rId33" Type="http://schemas.openxmlformats.org/officeDocument/2006/relationships/tags" Target="../tags/tag282.xml"/><Relationship Id="rId38" Type="http://schemas.openxmlformats.org/officeDocument/2006/relationships/tags" Target="../tags/tag287.xml"/><Relationship Id="rId46" Type="http://schemas.openxmlformats.org/officeDocument/2006/relationships/tags" Target="../tags/tag295.xml"/><Relationship Id="rId59" Type="http://schemas.openxmlformats.org/officeDocument/2006/relationships/tags" Target="../tags/tag308.xml"/><Relationship Id="rId67" Type="http://schemas.openxmlformats.org/officeDocument/2006/relationships/tags" Target="../tags/tag316.xml"/><Relationship Id="rId20" Type="http://schemas.openxmlformats.org/officeDocument/2006/relationships/tags" Target="../tags/tag269.xml"/><Relationship Id="rId41" Type="http://schemas.openxmlformats.org/officeDocument/2006/relationships/tags" Target="../tags/tag290.xml"/><Relationship Id="rId54" Type="http://schemas.openxmlformats.org/officeDocument/2006/relationships/tags" Target="../tags/tag303.xml"/><Relationship Id="rId62" Type="http://schemas.openxmlformats.org/officeDocument/2006/relationships/tags" Target="../tags/tag311.xml"/><Relationship Id="rId70" Type="http://schemas.openxmlformats.org/officeDocument/2006/relationships/tags" Target="../tags/tag319.xml"/><Relationship Id="rId75" Type="http://schemas.openxmlformats.org/officeDocument/2006/relationships/tags" Target="../tags/tag324.xml"/><Relationship Id="rId83" Type="http://schemas.openxmlformats.org/officeDocument/2006/relationships/tags" Target="../tags/tag332.xml"/><Relationship Id="rId88" Type="http://schemas.openxmlformats.org/officeDocument/2006/relationships/tags" Target="../tags/tag337.xml"/><Relationship Id="rId91" Type="http://schemas.openxmlformats.org/officeDocument/2006/relationships/tags" Target="../tags/tag340.xml"/><Relationship Id="rId96" Type="http://schemas.openxmlformats.org/officeDocument/2006/relationships/image" Target="../media/image8.png"/><Relationship Id="rId1" Type="http://schemas.openxmlformats.org/officeDocument/2006/relationships/tags" Target="../tags/tag250.xml"/><Relationship Id="rId6" Type="http://schemas.openxmlformats.org/officeDocument/2006/relationships/tags" Target="../tags/tag255.xml"/><Relationship Id="rId15" Type="http://schemas.openxmlformats.org/officeDocument/2006/relationships/tags" Target="../tags/tag264.xml"/><Relationship Id="rId23" Type="http://schemas.openxmlformats.org/officeDocument/2006/relationships/tags" Target="../tags/tag272.xml"/><Relationship Id="rId28" Type="http://schemas.openxmlformats.org/officeDocument/2006/relationships/tags" Target="../tags/tag277.xml"/><Relationship Id="rId36" Type="http://schemas.openxmlformats.org/officeDocument/2006/relationships/tags" Target="../tags/tag285.xml"/><Relationship Id="rId49" Type="http://schemas.openxmlformats.org/officeDocument/2006/relationships/tags" Target="../tags/tag298.xml"/><Relationship Id="rId57" Type="http://schemas.openxmlformats.org/officeDocument/2006/relationships/tags" Target="../tags/tag306.xml"/><Relationship Id="rId10" Type="http://schemas.openxmlformats.org/officeDocument/2006/relationships/tags" Target="../tags/tag259.xml"/><Relationship Id="rId31" Type="http://schemas.openxmlformats.org/officeDocument/2006/relationships/tags" Target="../tags/tag280.xml"/><Relationship Id="rId44" Type="http://schemas.openxmlformats.org/officeDocument/2006/relationships/tags" Target="../tags/tag293.xml"/><Relationship Id="rId52" Type="http://schemas.openxmlformats.org/officeDocument/2006/relationships/tags" Target="../tags/tag301.xml"/><Relationship Id="rId60" Type="http://schemas.openxmlformats.org/officeDocument/2006/relationships/tags" Target="../tags/tag309.xml"/><Relationship Id="rId65" Type="http://schemas.openxmlformats.org/officeDocument/2006/relationships/tags" Target="../tags/tag314.xml"/><Relationship Id="rId73" Type="http://schemas.openxmlformats.org/officeDocument/2006/relationships/tags" Target="../tags/tag322.xml"/><Relationship Id="rId78" Type="http://schemas.openxmlformats.org/officeDocument/2006/relationships/tags" Target="../tags/tag327.xml"/><Relationship Id="rId81" Type="http://schemas.openxmlformats.org/officeDocument/2006/relationships/tags" Target="../tags/tag330.xml"/><Relationship Id="rId86" Type="http://schemas.openxmlformats.org/officeDocument/2006/relationships/tags" Target="../tags/tag335.xml"/><Relationship Id="rId94" Type="http://schemas.openxmlformats.org/officeDocument/2006/relationships/slideLayout" Target="../slideLayouts/slideLayout2.xml"/><Relationship Id="rId4" Type="http://schemas.openxmlformats.org/officeDocument/2006/relationships/tags" Target="../tags/tag253.xml"/><Relationship Id="rId9" Type="http://schemas.openxmlformats.org/officeDocument/2006/relationships/tags" Target="../tags/tag258.xml"/><Relationship Id="rId13" Type="http://schemas.openxmlformats.org/officeDocument/2006/relationships/tags" Target="../tags/tag262.xml"/><Relationship Id="rId18" Type="http://schemas.openxmlformats.org/officeDocument/2006/relationships/tags" Target="../tags/tag267.xml"/><Relationship Id="rId39" Type="http://schemas.openxmlformats.org/officeDocument/2006/relationships/tags" Target="../tags/tag288.xml"/><Relationship Id="rId34" Type="http://schemas.openxmlformats.org/officeDocument/2006/relationships/tags" Target="../tags/tag283.xml"/><Relationship Id="rId50" Type="http://schemas.openxmlformats.org/officeDocument/2006/relationships/tags" Target="../tags/tag299.xml"/><Relationship Id="rId55" Type="http://schemas.openxmlformats.org/officeDocument/2006/relationships/tags" Target="../tags/tag304.xml"/><Relationship Id="rId76" Type="http://schemas.openxmlformats.org/officeDocument/2006/relationships/tags" Target="../tags/tag325.xml"/><Relationship Id="rId7" Type="http://schemas.openxmlformats.org/officeDocument/2006/relationships/tags" Target="../tags/tag256.xml"/><Relationship Id="rId71" Type="http://schemas.openxmlformats.org/officeDocument/2006/relationships/tags" Target="../tags/tag320.xml"/><Relationship Id="rId92" Type="http://schemas.openxmlformats.org/officeDocument/2006/relationships/tags" Target="../tags/tag341.xml"/><Relationship Id="rId2" Type="http://schemas.openxmlformats.org/officeDocument/2006/relationships/tags" Target="../tags/tag251.xml"/><Relationship Id="rId29" Type="http://schemas.openxmlformats.org/officeDocument/2006/relationships/tags" Target="../tags/tag278.xml"/><Relationship Id="rId24" Type="http://schemas.openxmlformats.org/officeDocument/2006/relationships/tags" Target="../tags/tag273.xml"/><Relationship Id="rId40" Type="http://schemas.openxmlformats.org/officeDocument/2006/relationships/tags" Target="../tags/tag289.xml"/><Relationship Id="rId45" Type="http://schemas.openxmlformats.org/officeDocument/2006/relationships/tags" Target="../tags/tag294.xml"/><Relationship Id="rId66" Type="http://schemas.openxmlformats.org/officeDocument/2006/relationships/tags" Target="../tags/tag315.xml"/><Relationship Id="rId87" Type="http://schemas.openxmlformats.org/officeDocument/2006/relationships/tags" Target="../tags/tag336.xml"/><Relationship Id="rId61" Type="http://schemas.openxmlformats.org/officeDocument/2006/relationships/tags" Target="../tags/tag310.xml"/><Relationship Id="rId82" Type="http://schemas.openxmlformats.org/officeDocument/2006/relationships/tags" Target="../tags/tag331.xml"/><Relationship Id="rId19" Type="http://schemas.openxmlformats.org/officeDocument/2006/relationships/tags" Target="../tags/tag268.xml"/><Relationship Id="rId14" Type="http://schemas.openxmlformats.org/officeDocument/2006/relationships/tags" Target="../tags/tag263.xml"/><Relationship Id="rId30" Type="http://schemas.openxmlformats.org/officeDocument/2006/relationships/tags" Target="../tags/tag279.xml"/><Relationship Id="rId35" Type="http://schemas.openxmlformats.org/officeDocument/2006/relationships/tags" Target="../tags/tag284.xml"/><Relationship Id="rId56" Type="http://schemas.openxmlformats.org/officeDocument/2006/relationships/tags" Target="../tags/tag305.xml"/><Relationship Id="rId77" Type="http://schemas.openxmlformats.org/officeDocument/2006/relationships/tags" Target="../tags/tag326.xml"/></Relationships>
</file>

<file path=ppt/slides/_rels/slide8.xml.rels><?xml version="1.0" encoding="UTF-8" standalone="yes"?>
<Relationships xmlns="http://schemas.openxmlformats.org/package/2006/relationships"><Relationship Id="rId26" Type="http://schemas.openxmlformats.org/officeDocument/2006/relationships/tags" Target="../tags/tag368.xml"/><Relationship Id="rId21" Type="http://schemas.openxmlformats.org/officeDocument/2006/relationships/tags" Target="../tags/tag363.xml"/><Relationship Id="rId42" Type="http://schemas.openxmlformats.org/officeDocument/2006/relationships/tags" Target="../tags/tag384.xml"/><Relationship Id="rId47" Type="http://schemas.openxmlformats.org/officeDocument/2006/relationships/tags" Target="../tags/tag389.xml"/><Relationship Id="rId63" Type="http://schemas.openxmlformats.org/officeDocument/2006/relationships/tags" Target="../tags/tag405.xml"/><Relationship Id="rId68" Type="http://schemas.openxmlformats.org/officeDocument/2006/relationships/tags" Target="../tags/tag410.xml"/><Relationship Id="rId16" Type="http://schemas.openxmlformats.org/officeDocument/2006/relationships/tags" Target="../tags/tag358.xml"/><Relationship Id="rId107" Type="http://schemas.openxmlformats.org/officeDocument/2006/relationships/customXml" Target="../ink/ink3.xml"/><Relationship Id="rId11" Type="http://schemas.openxmlformats.org/officeDocument/2006/relationships/tags" Target="../tags/tag353.xml"/><Relationship Id="rId32" Type="http://schemas.openxmlformats.org/officeDocument/2006/relationships/tags" Target="../tags/tag374.xml"/><Relationship Id="rId37" Type="http://schemas.openxmlformats.org/officeDocument/2006/relationships/tags" Target="../tags/tag379.xml"/><Relationship Id="rId53" Type="http://schemas.openxmlformats.org/officeDocument/2006/relationships/tags" Target="../tags/tag395.xml"/><Relationship Id="rId58" Type="http://schemas.openxmlformats.org/officeDocument/2006/relationships/tags" Target="../tags/tag400.xml"/><Relationship Id="rId74" Type="http://schemas.openxmlformats.org/officeDocument/2006/relationships/tags" Target="../tags/tag416.xml"/><Relationship Id="rId79" Type="http://schemas.openxmlformats.org/officeDocument/2006/relationships/tags" Target="../tags/tag421.xml"/><Relationship Id="rId5" Type="http://schemas.openxmlformats.org/officeDocument/2006/relationships/tags" Target="../tags/tag347.xml"/><Relationship Id="rId19" Type="http://schemas.openxmlformats.org/officeDocument/2006/relationships/tags" Target="../tags/tag361.xml"/><Relationship Id="rId14" Type="http://schemas.openxmlformats.org/officeDocument/2006/relationships/tags" Target="../tags/tag356.xml"/><Relationship Id="rId22" Type="http://schemas.openxmlformats.org/officeDocument/2006/relationships/tags" Target="../tags/tag364.xml"/><Relationship Id="rId27" Type="http://schemas.openxmlformats.org/officeDocument/2006/relationships/tags" Target="../tags/tag369.xml"/><Relationship Id="rId30" Type="http://schemas.openxmlformats.org/officeDocument/2006/relationships/tags" Target="../tags/tag372.xml"/><Relationship Id="rId35" Type="http://schemas.openxmlformats.org/officeDocument/2006/relationships/tags" Target="../tags/tag377.xml"/><Relationship Id="rId43" Type="http://schemas.openxmlformats.org/officeDocument/2006/relationships/tags" Target="../tags/tag385.xml"/><Relationship Id="rId48" Type="http://schemas.openxmlformats.org/officeDocument/2006/relationships/tags" Target="../tags/tag390.xml"/><Relationship Id="rId56" Type="http://schemas.openxmlformats.org/officeDocument/2006/relationships/tags" Target="../tags/tag398.xml"/><Relationship Id="rId64" Type="http://schemas.openxmlformats.org/officeDocument/2006/relationships/tags" Target="../tags/tag406.xml"/><Relationship Id="rId69" Type="http://schemas.openxmlformats.org/officeDocument/2006/relationships/tags" Target="../tags/tag411.xml"/><Relationship Id="rId77" Type="http://schemas.openxmlformats.org/officeDocument/2006/relationships/tags" Target="../tags/tag419.xml"/><Relationship Id="rId105" Type="http://schemas.openxmlformats.org/officeDocument/2006/relationships/customXml" Target="../ink/ink2.xml"/><Relationship Id="rId8" Type="http://schemas.openxmlformats.org/officeDocument/2006/relationships/tags" Target="../tags/tag350.xml"/><Relationship Id="rId51" Type="http://schemas.openxmlformats.org/officeDocument/2006/relationships/tags" Target="../tags/tag393.xml"/><Relationship Id="rId72" Type="http://schemas.openxmlformats.org/officeDocument/2006/relationships/tags" Target="../tags/tag414.xml"/><Relationship Id="rId80" Type="http://schemas.openxmlformats.org/officeDocument/2006/relationships/slideLayout" Target="../slideLayouts/slideLayout2.xml"/><Relationship Id="rId3" Type="http://schemas.openxmlformats.org/officeDocument/2006/relationships/tags" Target="../tags/tag345.xml"/><Relationship Id="rId12" Type="http://schemas.openxmlformats.org/officeDocument/2006/relationships/tags" Target="../tags/tag354.xml"/><Relationship Id="rId17" Type="http://schemas.openxmlformats.org/officeDocument/2006/relationships/tags" Target="../tags/tag359.xml"/><Relationship Id="rId25" Type="http://schemas.openxmlformats.org/officeDocument/2006/relationships/tags" Target="../tags/tag367.xml"/><Relationship Id="rId33" Type="http://schemas.openxmlformats.org/officeDocument/2006/relationships/tags" Target="../tags/tag375.xml"/><Relationship Id="rId38" Type="http://schemas.openxmlformats.org/officeDocument/2006/relationships/tags" Target="../tags/tag380.xml"/><Relationship Id="rId46" Type="http://schemas.openxmlformats.org/officeDocument/2006/relationships/tags" Target="../tags/tag388.xml"/><Relationship Id="rId59" Type="http://schemas.openxmlformats.org/officeDocument/2006/relationships/tags" Target="../tags/tag401.xml"/><Relationship Id="rId67" Type="http://schemas.openxmlformats.org/officeDocument/2006/relationships/tags" Target="../tags/tag409.xml"/><Relationship Id="rId108" Type="http://schemas.openxmlformats.org/officeDocument/2006/relationships/image" Target="../media/image120.png"/><Relationship Id="rId20" Type="http://schemas.openxmlformats.org/officeDocument/2006/relationships/tags" Target="../tags/tag362.xml"/><Relationship Id="rId41" Type="http://schemas.openxmlformats.org/officeDocument/2006/relationships/tags" Target="../tags/tag383.xml"/><Relationship Id="rId54" Type="http://schemas.openxmlformats.org/officeDocument/2006/relationships/tags" Target="../tags/tag396.xml"/><Relationship Id="rId62" Type="http://schemas.openxmlformats.org/officeDocument/2006/relationships/tags" Target="../tags/tag404.xml"/><Relationship Id="rId70" Type="http://schemas.openxmlformats.org/officeDocument/2006/relationships/tags" Target="../tags/tag412.xml"/><Relationship Id="rId75" Type="http://schemas.openxmlformats.org/officeDocument/2006/relationships/tags" Target="../tags/tag417.xml"/><Relationship Id="rId1" Type="http://schemas.openxmlformats.org/officeDocument/2006/relationships/tags" Target="../tags/tag343.xml"/><Relationship Id="rId6" Type="http://schemas.openxmlformats.org/officeDocument/2006/relationships/tags" Target="../tags/tag348.xml"/><Relationship Id="rId15" Type="http://schemas.openxmlformats.org/officeDocument/2006/relationships/tags" Target="../tags/tag357.xml"/><Relationship Id="rId23" Type="http://schemas.openxmlformats.org/officeDocument/2006/relationships/tags" Target="../tags/tag365.xml"/><Relationship Id="rId28" Type="http://schemas.openxmlformats.org/officeDocument/2006/relationships/tags" Target="../tags/tag370.xml"/><Relationship Id="rId36" Type="http://schemas.openxmlformats.org/officeDocument/2006/relationships/tags" Target="../tags/tag378.xml"/><Relationship Id="rId49" Type="http://schemas.openxmlformats.org/officeDocument/2006/relationships/tags" Target="../tags/tag391.xml"/><Relationship Id="rId57" Type="http://schemas.openxmlformats.org/officeDocument/2006/relationships/tags" Target="../tags/tag399.xml"/><Relationship Id="rId106" Type="http://schemas.openxmlformats.org/officeDocument/2006/relationships/image" Target="../media/image119.png"/><Relationship Id="rId10" Type="http://schemas.openxmlformats.org/officeDocument/2006/relationships/tags" Target="../tags/tag352.xml"/><Relationship Id="rId31" Type="http://schemas.openxmlformats.org/officeDocument/2006/relationships/tags" Target="../tags/tag373.xml"/><Relationship Id="rId44" Type="http://schemas.openxmlformats.org/officeDocument/2006/relationships/tags" Target="../tags/tag386.xml"/><Relationship Id="rId52" Type="http://schemas.openxmlformats.org/officeDocument/2006/relationships/tags" Target="../tags/tag394.xml"/><Relationship Id="rId60" Type="http://schemas.openxmlformats.org/officeDocument/2006/relationships/tags" Target="../tags/tag402.xml"/><Relationship Id="rId65" Type="http://schemas.openxmlformats.org/officeDocument/2006/relationships/tags" Target="../tags/tag407.xml"/><Relationship Id="rId73" Type="http://schemas.openxmlformats.org/officeDocument/2006/relationships/tags" Target="../tags/tag415.xml"/><Relationship Id="rId78" Type="http://schemas.openxmlformats.org/officeDocument/2006/relationships/tags" Target="../tags/tag420.xml"/><Relationship Id="rId81" Type="http://schemas.openxmlformats.org/officeDocument/2006/relationships/customXml" Target="../ink/ink1.xml"/><Relationship Id="rId4" Type="http://schemas.openxmlformats.org/officeDocument/2006/relationships/tags" Target="../tags/tag346.xml"/><Relationship Id="rId9" Type="http://schemas.openxmlformats.org/officeDocument/2006/relationships/tags" Target="../tags/tag351.xml"/><Relationship Id="rId13" Type="http://schemas.openxmlformats.org/officeDocument/2006/relationships/tags" Target="../tags/tag355.xml"/><Relationship Id="rId18" Type="http://schemas.openxmlformats.org/officeDocument/2006/relationships/tags" Target="../tags/tag360.xml"/><Relationship Id="rId39" Type="http://schemas.openxmlformats.org/officeDocument/2006/relationships/tags" Target="../tags/tag381.xml"/><Relationship Id="rId34" Type="http://schemas.openxmlformats.org/officeDocument/2006/relationships/tags" Target="../tags/tag376.xml"/><Relationship Id="rId50" Type="http://schemas.openxmlformats.org/officeDocument/2006/relationships/tags" Target="../tags/tag392.xml"/><Relationship Id="rId55" Type="http://schemas.openxmlformats.org/officeDocument/2006/relationships/tags" Target="../tags/tag397.xml"/><Relationship Id="rId76" Type="http://schemas.openxmlformats.org/officeDocument/2006/relationships/tags" Target="../tags/tag418.xml"/><Relationship Id="rId104" Type="http://schemas.openxmlformats.org/officeDocument/2006/relationships/image" Target="../media/image118.png"/><Relationship Id="rId7" Type="http://schemas.openxmlformats.org/officeDocument/2006/relationships/tags" Target="../tags/tag349.xml"/><Relationship Id="rId71" Type="http://schemas.openxmlformats.org/officeDocument/2006/relationships/tags" Target="../tags/tag413.xml"/><Relationship Id="rId2" Type="http://schemas.openxmlformats.org/officeDocument/2006/relationships/tags" Target="../tags/tag344.xml"/><Relationship Id="rId29" Type="http://schemas.openxmlformats.org/officeDocument/2006/relationships/tags" Target="../tags/tag371.xml"/><Relationship Id="rId24" Type="http://schemas.openxmlformats.org/officeDocument/2006/relationships/tags" Target="../tags/tag366.xml"/><Relationship Id="rId40" Type="http://schemas.openxmlformats.org/officeDocument/2006/relationships/tags" Target="../tags/tag382.xml"/><Relationship Id="rId45" Type="http://schemas.openxmlformats.org/officeDocument/2006/relationships/tags" Target="../tags/tag387.xml"/><Relationship Id="rId66" Type="http://schemas.openxmlformats.org/officeDocument/2006/relationships/tags" Target="../tags/tag408.xml"/><Relationship Id="rId61" Type="http://schemas.openxmlformats.org/officeDocument/2006/relationships/tags" Target="../tags/tag40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7B40-80B4-EAB1-27FB-FAC15C6ADCE0}"/>
              </a:ext>
            </a:extLst>
          </p:cNvPr>
          <p:cNvSpPr>
            <a:spLocks noGrp="1"/>
          </p:cNvSpPr>
          <p:nvPr>
            <p:ph type="ctrTitle"/>
          </p:nvPr>
        </p:nvSpPr>
        <p:spPr>
          <a:xfrm>
            <a:off x="1097279" y="758952"/>
            <a:ext cx="10166144" cy="3566160"/>
          </a:xfrm>
        </p:spPr>
        <p:txBody>
          <a:bodyPr>
            <a:normAutofit/>
          </a:bodyPr>
          <a:lstStyle/>
          <a:p>
            <a:r>
              <a:rPr lang="en-US" dirty="0"/>
              <a:t>Hamilton Jacobi </a:t>
            </a:r>
            <a:br>
              <a:rPr lang="en-US" dirty="0"/>
            </a:br>
            <a:r>
              <a:rPr lang="en-US" dirty="0"/>
              <a:t>Multi-Time Reachability</a:t>
            </a:r>
          </a:p>
        </p:txBody>
      </p:sp>
      <p:sp>
        <p:nvSpPr>
          <p:cNvPr id="3" name="Subtitle 2">
            <a:extLst>
              <a:ext uri="{FF2B5EF4-FFF2-40B4-BE49-F238E27FC236}">
                <a16:creationId xmlns:a16="http://schemas.microsoft.com/office/drawing/2014/main" id="{8B9E0BA6-178C-5972-7398-574A3ABCC8E8}"/>
              </a:ext>
            </a:extLst>
          </p:cNvPr>
          <p:cNvSpPr>
            <a:spLocks noGrp="1"/>
          </p:cNvSpPr>
          <p:nvPr>
            <p:ph type="subTitle" idx="1"/>
          </p:nvPr>
        </p:nvSpPr>
        <p:spPr>
          <a:xfrm>
            <a:off x="1100051" y="4455620"/>
            <a:ext cx="8930357" cy="1780080"/>
          </a:xfrm>
        </p:spPr>
        <p:txBody>
          <a:bodyPr>
            <a:normAutofit fontScale="92500" lnSpcReduction="20000"/>
          </a:bodyPr>
          <a:lstStyle/>
          <a:p>
            <a:r>
              <a:rPr lang="en-US" dirty="0"/>
              <a:t>Manan Doshi</a:t>
            </a:r>
            <a:r>
              <a:rPr lang="en-US" baseline="30000" dirty="0"/>
              <a:t>1</a:t>
            </a:r>
            <a:r>
              <a:rPr lang="en-US" dirty="0"/>
              <a:t>, </a:t>
            </a:r>
            <a:r>
              <a:rPr lang="en-US" dirty="0" err="1"/>
              <a:t>Manmeet</a:t>
            </a:r>
            <a:r>
              <a:rPr lang="en-US" dirty="0"/>
              <a:t> Bhabra</a:t>
            </a:r>
            <a:r>
              <a:rPr lang="en-US" baseline="30000" dirty="0"/>
              <a:t>1</a:t>
            </a:r>
            <a:r>
              <a:rPr lang="en-US" dirty="0"/>
              <a:t>, Marius Wiggert</a:t>
            </a:r>
            <a:r>
              <a:rPr lang="en-US" baseline="30000" dirty="0"/>
              <a:t>2</a:t>
            </a:r>
            <a:r>
              <a:rPr lang="en-US" dirty="0"/>
              <a:t>, Claire J. Tomlin</a:t>
            </a:r>
            <a:r>
              <a:rPr lang="en-US" baseline="30000" dirty="0"/>
              <a:t>2</a:t>
            </a:r>
            <a:r>
              <a:rPr lang="en-US" dirty="0"/>
              <a:t>, Pierre F.J. Lermusiaux</a:t>
            </a:r>
            <a:r>
              <a:rPr lang="en-US" baseline="30000" dirty="0"/>
              <a:t>1</a:t>
            </a:r>
          </a:p>
          <a:p>
            <a:endParaRPr lang="en-US" baseline="30000" dirty="0"/>
          </a:p>
          <a:p>
            <a:r>
              <a:rPr lang="en-US" sz="1900" baseline="30000" dirty="0"/>
              <a:t>1</a:t>
            </a:r>
            <a:r>
              <a:rPr lang="en-US" sz="1900" dirty="0"/>
              <a:t>Massachusetts Institute of Technology</a:t>
            </a:r>
          </a:p>
          <a:p>
            <a:r>
              <a:rPr lang="en-US" sz="1900" baseline="30000" dirty="0"/>
              <a:t>2</a:t>
            </a:r>
            <a:r>
              <a:rPr lang="en-US" sz="1900" dirty="0"/>
              <a:t>University of California, Berkeley</a:t>
            </a:r>
            <a:endParaRPr lang="en-US" sz="1900" baseline="30000" dirty="0"/>
          </a:p>
        </p:txBody>
      </p:sp>
    </p:spTree>
    <p:extLst>
      <p:ext uri="{BB962C8B-B14F-4D97-AF65-F5344CB8AC3E}">
        <p14:creationId xmlns:p14="http://schemas.microsoft.com/office/powerpoint/2010/main" val="222833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5665-ED83-4FB4-078E-CC47C986087A}"/>
              </a:ext>
            </a:extLst>
          </p:cNvPr>
          <p:cNvSpPr>
            <a:spLocks noGrp="1"/>
          </p:cNvSpPr>
          <p:nvPr>
            <p:ph type="title"/>
          </p:nvPr>
        </p:nvSpPr>
        <p:spPr/>
        <p:txBody>
          <a:bodyPr/>
          <a:lstStyle/>
          <a:p>
            <a:r>
              <a:rPr lang="en-US" dirty="0"/>
              <a:t>Theory: Multi-time reachability</a:t>
            </a:r>
          </a:p>
        </p:txBody>
      </p:sp>
      <p:sp>
        <p:nvSpPr>
          <p:cNvPr id="3" name="Content Placeholder 2">
            <a:extLst>
              <a:ext uri="{FF2B5EF4-FFF2-40B4-BE49-F238E27FC236}">
                <a16:creationId xmlns:a16="http://schemas.microsoft.com/office/drawing/2014/main" id="{E342D79F-4E95-5565-AE0B-10E8C778F504}"/>
              </a:ext>
            </a:extLst>
          </p:cNvPr>
          <p:cNvSpPr>
            <a:spLocks noGrp="1"/>
          </p:cNvSpPr>
          <p:nvPr>
            <p:ph idx="1"/>
          </p:nvPr>
        </p:nvSpPr>
        <p:spPr>
          <a:xfrm>
            <a:off x="1097280" y="1845734"/>
            <a:ext cx="2784818" cy="444675"/>
          </a:xfrm>
        </p:spPr>
        <p:txBody>
          <a:bodyPr>
            <a:normAutofit/>
          </a:bodyPr>
          <a:lstStyle/>
          <a:p>
            <a:r>
              <a:rPr lang="en-US" sz="2400" dirty="0"/>
              <a:t>Augmented dynamics</a:t>
            </a:r>
          </a:p>
        </p:txBody>
      </p:sp>
      <p:sp>
        <p:nvSpPr>
          <p:cNvPr id="4" name="Slide Number Placeholder 3">
            <a:extLst>
              <a:ext uri="{FF2B5EF4-FFF2-40B4-BE49-F238E27FC236}">
                <a16:creationId xmlns:a16="http://schemas.microsoft.com/office/drawing/2014/main" id="{2E455D9F-4478-2D42-70AD-821237948E40}"/>
              </a:ext>
            </a:extLst>
          </p:cNvPr>
          <p:cNvSpPr>
            <a:spLocks noGrp="1"/>
          </p:cNvSpPr>
          <p:nvPr>
            <p:ph type="sldNum" sz="quarter" idx="12"/>
          </p:nvPr>
        </p:nvSpPr>
        <p:spPr/>
        <p:txBody>
          <a:bodyPr/>
          <a:lstStyle/>
          <a:p>
            <a:fld id="{9D63C778-8F33-42D2-9DEF-FB4EE1C18A90}" type="slidenum">
              <a:rPr lang="en-US" smtClean="0"/>
              <a:t>10</a:t>
            </a:fld>
            <a:endParaRPr lang="en-US"/>
          </a:p>
        </p:txBody>
      </p:sp>
      <p:grpSp>
        <p:nvGrpSpPr>
          <p:cNvPr id="633" name="Group 632">
            <a:extLst>
              <a:ext uri="{FF2B5EF4-FFF2-40B4-BE49-F238E27FC236}">
                <a16:creationId xmlns:a16="http://schemas.microsoft.com/office/drawing/2014/main" id="{14B42595-7041-BD4C-51DA-F2EC2BEB05D4}"/>
              </a:ext>
            </a:extLst>
          </p:cNvPr>
          <p:cNvGrpSpPr>
            <a:grpSpLocks noChangeAspect="1"/>
          </p:cNvGrpSpPr>
          <p:nvPr>
            <p:custDataLst>
              <p:tags r:id="rId2"/>
            </p:custDataLst>
          </p:nvPr>
        </p:nvGrpSpPr>
        <p:grpSpPr>
          <a:xfrm>
            <a:off x="2547938" y="2463800"/>
            <a:ext cx="6726237" cy="1260475"/>
            <a:chOff x="2547938" y="2540000"/>
            <a:chExt cx="6726237" cy="1260475"/>
          </a:xfrm>
        </p:grpSpPr>
        <p:sp>
          <p:nvSpPr>
            <p:cNvPr id="563" name="Freeform 359">
              <a:extLst>
                <a:ext uri="{FF2B5EF4-FFF2-40B4-BE49-F238E27FC236}">
                  <a16:creationId xmlns:a16="http://schemas.microsoft.com/office/drawing/2014/main" id="{47FC37CB-273A-962A-E3AD-9DC01AD1642E}"/>
                </a:ext>
              </a:extLst>
            </p:cNvPr>
            <p:cNvSpPr>
              <a:spLocks/>
            </p:cNvSpPr>
            <p:nvPr>
              <p:custDataLst>
                <p:tags r:id="rId74"/>
              </p:custDataLst>
            </p:nvPr>
          </p:nvSpPr>
          <p:spPr bwMode="auto">
            <a:xfrm>
              <a:off x="2605088" y="2965450"/>
              <a:ext cx="30162" cy="31750"/>
            </a:xfrm>
            <a:custGeom>
              <a:avLst/>
              <a:gdLst>
                <a:gd name="T0" fmla="*/ 53 w 53"/>
                <a:gd name="T1" fmla="*/ 27 h 53"/>
                <a:gd name="T2" fmla="*/ 26 w 53"/>
                <a:gd name="T3" fmla="*/ 0 h 53"/>
                <a:gd name="T4" fmla="*/ 0 w 53"/>
                <a:gd name="T5" fmla="*/ 27 h 53"/>
                <a:gd name="T6" fmla="*/ 26 w 53"/>
                <a:gd name="T7" fmla="*/ 53 h 53"/>
                <a:gd name="T8" fmla="*/ 53 w 53"/>
                <a:gd name="T9" fmla="*/ 27 h 53"/>
              </a:gdLst>
              <a:ahLst/>
              <a:cxnLst>
                <a:cxn ang="0">
                  <a:pos x="T0" y="T1"/>
                </a:cxn>
                <a:cxn ang="0">
                  <a:pos x="T2" y="T3"/>
                </a:cxn>
                <a:cxn ang="0">
                  <a:pos x="T4" y="T5"/>
                </a:cxn>
                <a:cxn ang="0">
                  <a:pos x="T6" y="T7"/>
                </a:cxn>
                <a:cxn ang="0">
                  <a:pos x="T8" y="T9"/>
                </a:cxn>
              </a:cxnLst>
              <a:rect l="0" t="0" r="r" b="b"/>
              <a:pathLst>
                <a:path w="53" h="53">
                  <a:moveTo>
                    <a:pt x="53" y="27"/>
                  </a:moveTo>
                  <a:cubicBezTo>
                    <a:pt x="53" y="13"/>
                    <a:pt x="41" y="0"/>
                    <a:pt x="26" y="0"/>
                  </a:cubicBezTo>
                  <a:cubicBezTo>
                    <a:pt x="10" y="0"/>
                    <a:pt x="0" y="14"/>
                    <a:pt x="0" y="27"/>
                  </a:cubicBezTo>
                  <a:cubicBezTo>
                    <a:pt x="0" y="40"/>
                    <a:pt x="11" y="53"/>
                    <a:pt x="26" y="53"/>
                  </a:cubicBezTo>
                  <a:cubicBezTo>
                    <a:pt x="43" y="53"/>
                    <a:pt x="53" y="39"/>
                    <a:pt x="53"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360">
              <a:extLst>
                <a:ext uri="{FF2B5EF4-FFF2-40B4-BE49-F238E27FC236}">
                  <a16:creationId xmlns:a16="http://schemas.microsoft.com/office/drawing/2014/main" id="{FBA9C492-4970-857F-E79B-6B908F9FEB57}"/>
                </a:ext>
              </a:extLst>
            </p:cNvPr>
            <p:cNvSpPr>
              <a:spLocks noEditPoints="1"/>
            </p:cNvSpPr>
            <p:nvPr>
              <p:custDataLst>
                <p:tags r:id="rId75"/>
              </p:custDataLst>
            </p:nvPr>
          </p:nvSpPr>
          <p:spPr bwMode="auto">
            <a:xfrm>
              <a:off x="2547938" y="3033713"/>
              <a:ext cx="136525" cy="271463"/>
            </a:xfrm>
            <a:custGeom>
              <a:avLst/>
              <a:gdLst>
                <a:gd name="T0" fmla="*/ 104 w 233"/>
                <a:gd name="T1" fmla="*/ 184 h 451"/>
                <a:gd name="T2" fmla="*/ 100 w 233"/>
                <a:gd name="T3" fmla="*/ 158 h 451"/>
                <a:gd name="T4" fmla="*/ 142 w 233"/>
                <a:gd name="T5" fmla="*/ 75 h 451"/>
                <a:gd name="T6" fmla="*/ 179 w 233"/>
                <a:gd name="T7" fmla="*/ 90 h 451"/>
                <a:gd name="T8" fmla="*/ 233 w 233"/>
                <a:gd name="T9" fmla="*/ 63 h 451"/>
                <a:gd name="T10" fmla="*/ 185 w 233"/>
                <a:gd name="T11" fmla="*/ 42 h 451"/>
                <a:gd name="T12" fmla="*/ 154 w 233"/>
                <a:gd name="T13" fmla="*/ 44 h 451"/>
                <a:gd name="T14" fmla="*/ 157 w 233"/>
                <a:gd name="T15" fmla="*/ 16 h 451"/>
                <a:gd name="T16" fmla="*/ 158 w 233"/>
                <a:gd name="T17" fmla="*/ 10 h 451"/>
                <a:gd name="T18" fmla="*/ 148 w 233"/>
                <a:gd name="T19" fmla="*/ 0 h 451"/>
                <a:gd name="T20" fmla="*/ 131 w 233"/>
                <a:gd name="T21" fmla="*/ 38 h 451"/>
                <a:gd name="T22" fmla="*/ 132 w 233"/>
                <a:gd name="T23" fmla="*/ 50 h 451"/>
                <a:gd name="T24" fmla="*/ 38 w 233"/>
                <a:gd name="T25" fmla="*/ 151 h 451"/>
                <a:gd name="T26" fmla="*/ 65 w 233"/>
                <a:gd name="T27" fmla="*/ 203 h 451"/>
                <a:gd name="T28" fmla="*/ 0 w 233"/>
                <a:gd name="T29" fmla="*/ 303 h 451"/>
                <a:gd name="T30" fmla="*/ 66 w 233"/>
                <a:gd name="T31" fmla="*/ 375 h 451"/>
                <a:gd name="T32" fmla="*/ 123 w 233"/>
                <a:gd name="T33" fmla="*/ 394 h 451"/>
                <a:gd name="T34" fmla="*/ 161 w 233"/>
                <a:gd name="T35" fmla="*/ 408 h 451"/>
                <a:gd name="T36" fmla="*/ 167 w 233"/>
                <a:gd name="T37" fmla="*/ 418 h 451"/>
                <a:gd name="T38" fmla="*/ 152 w 233"/>
                <a:gd name="T39" fmla="*/ 433 h 451"/>
                <a:gd name="T40" fmla="*/ 102 w 233"/>
                <a:gd name="T41" fmla="*/ 421 h 451"/>
                <a:gd name="T42" fmla="*/ 95 w 233"/>
                <a:gd name="T43" fmla="*/ 418 h 451"/>
                <a:gd name="T44" fmla="*/ 85 w 233"/>
                <a:gd name="T45" fmla="*/ 427 h 451"/>
                <a:gd name="T46" fmla="*/ 152 w 233"/>
                <a:gd name="T47" fmla="*/ 451 h 451"/>
                <a:gd name="T48" fmla="*/ 212 w 233"/>
                <a:gd name="T49" fmla="*/ 392 h 451"/>
                <a:gd name="T50" fmla="*/ 187 w 233"/>
                <a:gd name="T51" fmla="*/ 354 h 451"/>
                <a:gd name="T52" fmla="*/ 121 w 233"/>
                <a:gd name="T53" fmla="*/ 331 h 451"/>
                <a:gd name="T54" fmla="*/ 88 w 233"/>
                <a:gd name="T55" fmla="*/ 320 h 451"/>
                <a:gd name="T56" fmla="*/ 42 w 233"/>
                <a:gd name="T57" fmla="*/ 280 h 451"/>
                <a:gd name="T58" fmla="*/ 86 w 233"/>
                <a:gd name="T59" fmla="*/ 216 h 451"/>
                <a:gd name="T60" fmla="*/ 89 w 233"/>
                <a:gd name="T61" fmla="*/ 217 h 451"/>
                <a:gd name="T62" fmla="*/ 143 w 233"/>
                <a:gd name="T63" fmla="*/ 225 h 451"/>
                <a:gd name="T64" fmla="*/ 199 w 233"/>
                <a:gd name="T65" fmla="*/ 198 h 451"/>
                <a:gd name="T66" fmla="*/ 152 w 233"/>
                <a:gd name="T67" fmla="*/ 177 h 451"/>
                <a:gd name="T68" fmla="*/ 104 w 233"/>
                <a:gd name="T69" fmla="*/ 184 h 451"/>
                <a:gd name="T70" fmla="*/ 159 w 233"/>
                <a:gd name="T71" fmla="*/ 64 h 451"/>
                <a:gd name="T72" fmla="*/ 185 w 233"/>
                <a:gd name="T73" fmla="*/ 60 h 451"/>
                <a:gd name="T74" fmla="*/ 209 w 233"/>
                <a:gd name="T75" fmla="*/ 63 h 451"/>
                <a:gd name="T76" fmla="*/ 208 w 233"/>
                <a:gd name="T77" fmla="*/ 66 h 451"/>
                <a:gd name="T78" fmla="*/ 179 w 233"/>
                <a:gd name="T79" fmla="*/ 72 h 451"/>
                <a:gd name="T80" fmla="*/ 159 w 233"/>
                <a:gd name="T81" fmla="*/ 64 h 451"/>
                <a:gd name="T82" fmla="*/ 117 w 233"/>
                <a:gd name="T83" fmla="*/ 200 h 451"/>
                <a:gd name="T84" fmla="*/ 150 w 233"/>
                <a:gd name="T85" fmla="*/ 195 h 451"/>
                <a:gd name="T86" fmla="*/ 176 w 233"/>
                <a:gd name="T87" fmla="*/ 199 h 451"/>
                <a:gd name="T88" fmla="*/ 174 w 233"/>
                <a:gd name="T89" fmla="*/ 202 h 451"/>
                <a:gd name="T90" fmla="*/ 145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4" y="184"/>
                  </a:moveTo>
                  <a:cubicBezTo>
                    <a:pt x="101" y="176"/>
                    <a:pt x="100" y="167"/>
                    <a:pt x="100" y="158"/>
                  </a:cubicBezTo>
                  <a:cubicBezTo>
                    <a:pt x="100" y="132"/>
                    <a:pt x="115" y="94"/>
                    <a:pt x="142" y="75"/>
                  </a:cubicBezTo>
                  <a:cubicBezTo>
                    <a:pt x="153" y="90"/>
                    <a:pt x="167" y="90"/>
                    <a:pt x="179" y="90"/>
                  </a:cubicBezTo>
                  <a:cubicBezTo>
                    <a:pt x="193" y="90"/>
                    <a:pt x="233" y="90"/>
                    <a:pt x="233" y="63"/>
                  </a:cubicBezTo>
                  <a:cubicBezTo>
                    <a:pt x="233" y="43"/>
                    <a:pt x="206" y="42"/>
                    <a:pt x="185" y="42"/>
                  </a:cubicBezTo>
                  <a:cubicBezTo>
                    <a:pt x="180" y="42"/>
                    <a:pt x="168" y="42"/>
                    <a:pt x="154" y="44"/>
                  </a:cubicBezTo>
                  <a:cubicBezTo>
                    <a:pt x="154" y="29"/>
                    <a:pt x="157" y="17"/>
                    <a:pt x="157" y="16"/>
                  </a:cubicBezTo>
                  <a:cubicBezTo>
                    <a:pt x="158" y="12"/>
                    <a:pt x="158" y="12"/>
                    <a:pt x="158" y="10"/>
                  </a:cubicBezTo>
                  <a:cubicBezTo>
                    <a:pt x="158" y="0"/>
                    <a:pt x="148" y="0"/>
                    <a:pt x="148" y="0"/>
                  </a:cubicBezTo>
                  <a:cubicBezTo>
                    <a:pt x="131" y="0"/>
                    <a:pt x="131" y="29"/>
                    <a:pt x="131" y="38"/>
                  </a:cubicBezTo>
                  <a:cubicBezTo>
                    <a:pt x="131" y="42"/>
                    <a:pt x="131" y="46"/>
                    <a:pt x="132" y="50"/>
                  </a:cubicBezTo>
                  <a:cubicBezTo>
                    <a:pt x="69" y="68"/>
                    <a:pt x="38" y="113"/>
                    <a:pt x="38" y="151"/>
                  </a:cubicBezTo>
                  <a:cubicBezTo>
                    <a:pt x="38" y="174"/>
                    <a:pt x="51" y="193"/>
                    <a:pt x="65" y="203"/>
                  </a:cubicBezTo>
                  <a:cubicBezTo>
                    <a:pt x="12" y="238"/>
                    <a:pt x="0" y="284"/>
                    <a:pt x="0" y="303"/>
                  </a:cubicBezTo>
                  <a:cubicBezTo>
                    <a:pt x="0" y="344"/>
                    <a:pt x="36" y="364"/>
                    <a:pt x="66" y="375"/>
                  </a:cubicBezTo>
                  <a:lnTo>
                    <a:pt x="123" y="394"/>
                  </a:lnTo>
                  <a:cubicBezTo>
                    <a:pt x="136" y="398"/>
                    <a:pt x="157" y="406"/>
                    <a:pt x="161" y="408"/>
                  </a:cubicBezTo>
                  <a:cubicBezTo>
                    <a:pt x="165" y="410"/>
                    <a:pt x="167" y="414"/>
                    <a:pt x="167" y="418"/>
                  </a:cubicBezTo>
                  <a:cubicBezTo>
                    <a:pt x="167" y="420"/>
                    <a:pt x="166" y="433"/>
                    <a:pt x="152" y="433"/>
                  </a:cubicBezTo>
                  <a:cubicBezTo>
                    <a:pt x="149" y="433"/>
                    <a:pt x="124" y="433"/>
                    <a:pt x="102" y="421"/>
                  </a:cubicBezTo>
                  <a:cubicBezTo>
                    <a:pt x="98" y="419"/>
                    <a:pt x="97" y="418"/>
                    <a:pt x="95" y="418"/>
                  </a:cubicBezTo>
                  <a:cubicBezTo>
                    <a:pt x="88" y="418"/>
                    <a:pt x="85" y="424"/>
                    <a:pt x="85" y="427"/>
                  </a:cubicBezTo>
                  <a:cubicBezTo>
                    <a:pt x="85" y="439"/>
                    <a:pt x="127" y="451"/>
                    <a:pt x="152" y="451"/>
                  </a:cubicBezTo>
                  <a:cubicBezTo>
                    <a:pt x="191" y="451"/>
                    <a:pt x="212" y="415"/>
                    <a:pt x="212" y="392"/>
                  </a:cubicBezTo>
                  <a:cubicBezTo>
                    <a:pt x="212" y="370"/>
                    <a:pt x="197" y="358"/>
                    <a:pt x="187" y="354"/>
                  </a:cubicBezTo>
                  <a:cubicBezTo>
                    <a:pt x="181" y="352"/>
                    <a:pt x="134" y="336"/>
                    <a:pt x="121" y="331"/>
                  </a:cubicBezTo>
                  <a:lnTo>
                    <a:pt x="88" y="320"/>
                  </a:lnTo>
                  <a:cubicBezTo>
                    <a:pt x="71" y="314"/>
                    <a:pt x="42" y="304"/>
                    <a:pt x="42" y="280"/>
                  </a:cubicBezTo>
                  <a:cubicBezTo>
                    <a:pt x="42" y="251"/>
                    <a:pt x="79" y="216"/>
                    <a:pt x="86" y="216"/>
                  </a:cubicBezTo>
                  <a:cubicBezTo>
                    <a:pt x="86" y="216"/>
                    <a:pt x="87" y="216"/>
                    <a:pt x="89" y="217"/>
                  </a:cubicBezTo>
                  <a:cubicBezTo>
                    <a:pt x="114" y="225"/>
                    <a:pt x="130" y="225"/>
                    <a:pt x="143" y="225"/>
                  </a:cubicBezTo>
                  <a:cubicBezTo>
                    <a:pt x="159" y="225"/>
                    <a:pt x="199" y="225"/>
                    <a:pt x="199" y="198"/>
                  </a:cubicBezTo>
                  <a:cubicBezTo>
                    <a:pt x="199" y="177"/>
                    <a:pt x="169" y="177"/>
                    <a:pt x="152" y="177"/>
                  </a:cubicBezTo>
                  <a:cubicBezTo>
                    <a:pt x="143" y="177"/>
                    <a:pt x="127" y="177"/>
                    <a:pt x="104" y="184"/>
                  </a:cubicBezTo>
                  <a:close/>
                  <a:moveTo>
                    <a:pt x="159" y="64"/>
                  </a:moveTo>
                  <a:cubicBezTo>
                    <a:pt x="169" y="60"/>
                    <a:pt x="178" y="60"/>
                    <a:pt x="185" y="60"/>
                  </a:cubicBezTo>
                  <a:cubicBezTo>
                    <a:pt x="200" y="60"/>
                    <a:pt x="201" y="60"/>
                    <a:pt x="209" y="63"/>
                  </a:cubicBezTo>
                  <a:cubicBezTo>
                    <a:pt x="209" y="64"/>
                    <a:pt x="209" y="64"/>
                    <a:pt x="208" y="66"/>
                  </a:cubicBezTo>
                  <a:cubicBezTo>
                    <a:pt x="203" y="72"/>
                    <a:pt x="184" y="72"/>
                    <a:pt x="179" y="72"/>
                  </a:cubicBezTo>
                  <a:cubicBezTo>
                    <a:pt x="171" y="72"/>
                    <a:pt x="163" y="72"/>
                    <a:pt x="159" y="64"/>
                  </a:cubicBezTo>
                  <a:close/>
                  <a:moveTo>
                    <a:pt x="117" y="200"/>
                  </a:moveTo>
                  <a:cubicBezTo>
                    <a:pt x="131" y="195"/>
                    <a:pt x="142" y="195"/>
                    <a:pt x="150" y="195"/>
                  </a:cubicBezTo>
                  <a:cubicBezTo>
                    <a:pt x="166" y="195"/>
                    <a:pt x="168" y="196"/>
                    <a:pt x="176" y="199"/>
                  </a:cubicBezTo>
                  <a:cubicBezTo>
                    <a:pt x="175" y="199"/>
                    <a:pt x="175" y="201"/>
                    <a:pt x="174" y="202"/>
                  </a:cubicBezTo>
                  <a:cubicBezTo>
                    <a:pt x="169" y="207"/>
                    <a:pt x="151" y="207"/>
                    <a:pt x="145" y="207"/>
                  </a:cubicBezTo>
                  <a:cubicBezTo>
                    <a:pt x="137" y="207"/>
                    <a:pt x="126" y="207"/>
                    <a:pt x="117"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361">
              <a:extLst>
                <a:ext uri="{FF2B5EF4-FFF2-40B4-BE49-F238E27FC236}">
                  <a16:creationId xmlns:a16="http://schemas.microsoft.com/office/drawing/2014/main" id="{A3129326-5620-C293-62F5-BF9E6DBB8DA1}"/>
                </a:ext>
              </a:extLst>
            </p:cNvPr>
            <p:cNvSpPr>
              <a:spLocks noEditPoints="1"/>
            </p:cNvSpPr>
            <p:nvPr>
              <p:custDataLst>
                <p:tags r:id="rId76"/>
              </p:custDataLst>
            </p:nvPr>
          </p:nvSpPr>
          <p:spPr bwMode="auto">
            <a:xfrm>
              <a:off x="2795588" y="3135313"/>
              <a:ext cx="193675" cy="69850"/>
            </a:xfrm>
            <a:custGeom>
              <a:avLst/>
              <a:gdLst>
                <a:gd name="T0" fmla="*/ 314 w 331"/>
                <a:gd name="T1" fmla="*/ 20 h 117"/>
                <a:gd name="T2" fmla="*/ 331 w 331"/>
                <a:gd name="T3" fmla="*/ 10 h 117"/>
                <a:gd name="T4" fmla="*/ 315 w 331"/>
                <a:gd name="T5" fmla="*/ 0 h 117"/>
                <a:gd name="T6" fmla="*/ 16 w 331"/>
                <a:gd name="T7" fmla="*/ 0 h 117"/>
                <a:gd name="T8" fmla="*/ 0 w 331"/>
                <a:gd name="T9" fmla="*/ 10 h 117"/>
                <a:gd name="T10" fmla="*/ 17 w 331"/>
                <a:gd name="T11" fmla="*/ 20 h 117"/>
                <a:gd name="T12" fmla="*/ 314 w 331"/>
                <a:gd name="T13" fmla="*/ 20 h 117"/>
                <a:gd name="T14" fmla="*/ 315 w 331"/>
                <a:gd name="T15" fmla="*/ 117 h 117"/>
                <a:gd name="T16" fmla="*/ 331 w 331"/>
                <a:gd name="T17" fmla="*/ 107 h 117"/>
                <a:gd name="T18" fmla="*/ 314 w 331"/>
                <a:gd name="T19" fmla="*/ 97 h 117"/>
                <a:gd name="T20" fmla="*/ 17 w 331"/>
                <a:gd name="T21" fmla="*/ 97 h 117"/>
                <a:gd name="T22" fmla="*/ 0 w 331"/>
                <a:gd name="T23" fmla="*/ 107 h 117"/>
                <a:gd name="T24" fmla="*/ 16 w 331"/>
                <a:gd name="T25" fmla="*/ 117 h 117"/>
                <a:gd name="T26" fmla="*/ 315 w 331"/>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7">
                  <a:moveTo>
                    <a:pt x="314" y="20"/>
                  </a:moveTo>
                  <a:cubicBezTo>
                    <a:pt x="322" y="20"/>
                    <a:pt x="331" y="20"/>
                    <a:pt x="331" y="10"/>
                  </a:cubicBezTo>
                  <a:cubicBezTo>
                    <a:pt x="331" y="0"/>
                    <a:pt x="322" y="0"/>
                    <a:pt x="315" y="0"/>
                  </a:cubicBezTo>
                  <a:lnTo>
                    <a:pt x="16" y="0"/>
                  </a:lnTo>
                  <a:cubicBezTo>
                    <a:pt x="9" y="0"/>
                    <a:pt x="0" y="0"/>
                    <a:pt x="0" y="10"/>
                  </a:cubicBezTo>
                  <a:cubicBezTo>
                    <a:pt x="0" y="20"/>
                    <a:pt x="9" y="20"/>
                    <a:pt x="17" y="20"/>
                  </a:cubicBezTo>
                  <a:lnTo>
                    <a:pt x="314" y="20"/>
                  </a:lnTo>
                  <a:close/>
                  <a:moveTo>
                    <a:pt x="315" y="117"/>
                  </a:moveTo>
                  <a:cubicBezTo>
                    <a:pt x="322" y="117"/>
                    <a:pt x="331" y="117"/>
                    <a:pt x="331" y="107"/>
                  </a:cubicBezTo>
                  <a:cubicBezTo>
                    <a:pt x="331" y="97"/>
                    <a:pt x="322" y="97"/>
                    <a:pt x="314" y="97"/>
                  </a:cubicBezTo>
                  <a:lnTo>
                    <a:pt x="17" y="97"/>
                  </a:lnTo>
                  <a:cubicBezTo>
                    <a:pt x="9" y="97"/>
                    <a:pt x="0" y="97"/>
                    <a:pt x="0" y="107"/>
                  </a:cubicBezTo>
                  <a:cubicBezTo>
                    <a:pt x="0" y="117"/>
                    <a:pt x="9"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362">
              <a:extLst>
                <a:ext uri="{FF2B5EF4-FFF2-40B4-BE49-F238E27FC236}">
                  <a16:creationId xmlns:a16="http://schemas.microsoft.com/office/drawing/2014/main" id="{650F7E94-C3F7-F714-D2E8-CA0CD0DBE816}"/>
                </a:ext>
              </a:extLst>
            </p:cNvPr>
            <p:cNvSpPr>
              <a:spLocks/>
            </p:cNvSpPr>
            <p:nvPr>
              <p:custDataLst>
                <p:tags r:id="rId77"/>
              </p:custDataLst>
            </p:nvPr>
          </p:nvSpPr>
          <p:spPr bwMode="auto">
            <a:xfrm>
              <a:off x="3101975" y="3033713"/>
              <a:ext cx="146050" cy="273050"/>
            </a:xfrm>
            <a:custGeom>
              <a:avLst/>
              <a:gdLst>
                <a:gd name="T0" fmla="*/ 157 w 249"/>
                <a:gd name="T1" fmla="*/ 152 h 454"/>
                <a:gd name="T2" fmla="*/ 200 w 249"/>
                <a:gd name="T3" fmla="*/ 152 h 454"/>
                <a:gd name="T4" fmla="*/ 214 w 249"/>
                <a:gd name="T5" fmla="*/ 142 h 454"/>
                <a:gd name="T6" fmla="*/ 201 w 249"/>
                <a:gd name="T7" fmla="*/ 136 h 454"/>
                <a:gd name="T8" fmla="*/ 160 w 249"/>
                <a:gd name="T9" fmla="*/ 136 h 454"/>
                <a:gd name="T10" fmla="*/ 170 w 249"/>
                <a:gd name="T11" fmla="*/ 79 h 454"/>
                <a:gd name="T12" fmla="*/ 182 w 249"/>
                <a:gd name="T13" fmla="*/ 28 h 454"/>
                <a:gd name="T14" fmla="*/ 206 w 249"/>
                <a:gd name="T15" fmla="*/ 11 h 454"/>
                <a:gd name="T16" fmla="*/ 230 w 249"/>
                <a:gd name="T17" fmla="*/ 20 h 454"/>
                <a:gd name="T18" fmla="*/ 203 w 249"/>
                <a:gd name="T19" fmla="*/ 47 h 454"/>
                <a:gd name="T20" fmla="*/ 221 w 249"/>
                <a:gd name="T21" fmla="*/ 64 h 454"/>
                <a:gd name="T22" fmla="*/ 249 w 249"/>
                <a:gd name="T23" fmla="*/ 34 h 454"/>
                <a:gd name="T24" fmla="*/ 206 w 249"/>
                <a:gd name="T25" fmla="*/ 0 h 454"/>
                <a:gd name="T26" fmla="*/ 142 w 249"/>
                <a:gd name="T27" fmla="*/ 58 h 454"/>
                <a:gd name="T28" fmla="*/ 126 w 249"/>
                <a:gd name="T29" fmla="*/ 136 h 454"/>
                <a:gd name="T30" fmla="*/ 91 w 249"/>
                <a:gd name="T31" fmla="*/ 136 h 454"/>
                <a:gd name="T32" fmla="*/ 76 w 249"/>
                <a:gd name="T33" fmla="*/ 146 h 454"/>
                <a:gd name="T34" fmla="*/ 90 w 249"/>
                <a:gd name="T35" fmla="*/ 152 h 454"/>
                <a:gd name="T36" fmla="*/ 123 w 249"/>
                <a:gd name="T37" fmla="*/ 152 h 454"/>
                <a:gd name="T38" fmla="*/ 86 w 249"/>
                <a:gd name="T39" fmla="*/ 349 h 454"/>
                <a:gd name="T40" fmla="*/ 42 w 249"/>
                <a:gd name="T41" fmla="*/ 443 h 454"/>
                <a:gd name="T42" fmla="*/ 19 w 249"/>
                <a:gd name="T43" fmla="*/ 434 h 454"/>
                <a:gd name="T44" fmla="*/ 46 w 249"/>
                <a:gd name="T45" fmla="*/ 407 h 454"/>
                <a:gd name="T46" fmla="*/ 28 w 249"/>
                <a:gd name="T47" fmla="*/ 389 h 454"/>
                <a:gd name="T48" fmla="*/ 0 w 249"/>
                <a:gd name="T49" fmla="*/ 419 h 454"/>
                <a:gd name="T50" fmla="*/ 42 w 249"/>
                <a:gd name="T51" fmla="*/ 454 h 454"/>
                <a:gd name="T52" fmla="*/ 99 w 249"/>
                <a:gd name="T53" fmla="*/ 405 h 454"/>
                <a:gd name="T54" fmla="*/ 127 w 249"/>
                <a:gd name="T55" fmla="*/ 310 h 454"/>
                <a:gd name="T56" fmla="*/ 157 w 249"/>
                <a:gd name="T57" fmla="*/ 1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9" h="454">
                  <a:moveTo>
                    <a:pt x="157" y="152"/>
                  </a:moveTo>
                  <a:lnTo>
                    <a:pt x="200" y="152"/>
                  </a:lnTo>
                  <a:cubicBezTo>
                    <a:pt x="210" y="152"/>
                    <a:pt x="214" y="152"/>
                    <a:pt x="214" y="142"/>
                  </a:cubicBezTo>
                  <a:cubicBezTo>
                    <a:pt x="214" y="136"/>
                    <a:pt x="210" y="136"/>
                    <a:pt x="201" y="136"/>
                  </a:cubicBezTo>
                  <a:lnTo>
                    <a:pt x="160" y="136"/>
                  </a:lnTo>
                  <a:lnTo>
                    <a:pt x="170" y="79"/>
                  </a:lnTo>
                  <a:cubicBezTo>
                    <a:pt x="172" y="69"/>
                    <a:pt x="179" y="34"/>
                    <a:pt x="182" y="28"/>
                  </a:cubicBezTo>
                  <a:cubicBezTo>
                    <a:pt x="187" y="18"/>
                    <a:pt x="195" y="11"/>
                    <a:pt x="206" y="11"/>
                  </a:cubicBezTo>
                  <a:cubicBezTo>
                    <a:pt x="208" y="11"/>
                    <a:pt x="220" y="11"/>
                    <a:pt x="230" y="20"/>
                  </a:cubicBezTo>
                  <a:cubicBezTo>
                    <a:pt x="208" y="22"/>
                    <a:pt x="203" y="39"/>
                    <a:pt x="203" y="47"/>
                  </a:cubicBezTo>
                  <a:cubicBezTo>
                    <a:pt x="203" y="58"/>
                    <a:pt x="212" y="64"/>
                    <a:pt x="221" y="64"/>
                  </a:cubicBezTo>
                  <a:cubicBezTo>
                    <a:pt x="234" y="64"/>
                    <a:pt x="249" y="53"/>
                    <a:pt x="249" y="34"/>
                  </a:cubicBezTo>
                  <a:cubicBezTo>
                    <a:pt x="249" y="11"/>
                    <a:pt x="226" y="0"/>
                    <a:pt x="206" y="0"/>
                  </a:cubicBezTo>
                  <a:cubicBezTo>
                    <a:pt x="189" y="0"/>
                    <a:pt x="157" y="9"/>
                    <a:pt x="142" y="58"/>
                  </a:cubicBezTo>
                  <a:cubicBezTo>
                    <a:pt x="139" y="68"/>
                    <a:pt x="138" y="73"/>
                    <a:pt x="126" y="136"/>
                  </a:cubicBezTo>
                  <a:lnTo>
                    <a:pt x="91" y="136"/>
                  </a:lnTo>
                  <a:cubicBezTo>
                    <a:pt x="82" y="136"/>
                    <a:pt x="76" y="136"/>
                    <a:pt x="76" y="146"/>
                  </a:cubicBezTo>
                  <a:cubicBezTo>
                    <a:pt x="76" y="152"/>
                    <a:pt x="81" y="152"/>
                    <a:pt x="90" y="152"/>
                  </a:cubicBezTo>
                  <a:lnTo>
                    <a:pt x="123" y="152"/>
                  </a:lnTo>
                  <a:lnTo>
                    <a:pt x="86" y="349"/>
                  </a:lnTo>
                  <a:cubicBezTo>
                    <a:pt x="77" y="397"/>
                    <a:pt x="68" y="443"/>
                    <a:pt x="42" y="443"/>
                  </a:cubicBezTo>
                  <a:cubicBezTo>
                    <a:pt x="40" y="443"/>
                    <a:pt x="28" y="443"/>
                    <a:pt x="19" y="434"/>
                  </a:cubicBezTo>
                  <a:cubicBezTo>
                    <a:pt x="41" y="432"/>
                    <a:pt x="46" y="414"/>
                    <a:pt x="46" y="407"/>
                  </a:cubicBezTo>
                  <a:cubicBezTo>
                    <a:pt x="46" y="395"/>
                    <a:pt x="37" y="389"/>
                    <a:pt x="28" y="389"/>
                  </a:cubicBezTo>
                  <a:cubicBezTo>
                    <a:pt x="15" y="389"/>
                    <a:pt x="0" y="400"/>
                    <a:pt x="0" y="419"/>
                  </a:cubicBezTo>
                  <a:cubicBezTo>
                    <a:pt x="0" y="442"/>
                    <a:pt x="22" y="454"/>
                    <a:pt x="42" y="454"/>
                  </a:cubicBezTo>
                  <a:cubicBezTo>
                    <a:pt x="70" y="454"/>
                    <a:pt x="90" y="424"/>
                    <a:pt x="99" y="405"/>
                  </a:cubicBezTo>
                  <a:cubicBezTo>
                    <a:pt x="115" y="374"/>
                    <a:pt x="126" y="313"/>
                    <a:pt x="127" y="310"/>
                  </a:cubicBezTo>
                  <a:lnTo>
                    <a:pt x="157" y="15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363">
              <a:extLst>
                <a:ext uri="{FF2B5EF4-FFF2-40B4-BE49-F238E27FC236}">
                  <a16:creationId xmlns:a16="http://schemas.microsoft.com/office/drawing/2014/main" id="{72060DBB-7716-F0BF-FA50-F1958A767B38}"/>
                </a:ext>
              </a:extLst>
            </p:cNvPr>
            <p:cNvSpPr>
              <a:spLocks noEditPoints="1"/>
            </p:cNvSpPr>
            <p:nvPr>
              <p:custDataLst>
                <p:tags r:id="rId78"/>
              </p:custDataLst>
            </p:nvPr>
          </p:nvSpPr>
          <p:spPr bwMode="auto">
            <a:xfrm>
              <a:off x="3241675" y="3197225"/>
              <a:ext cx="103187" cy="95250"/>
            </a:xfrm>
            <a:custGeom>
              <a:avLst/>
              <a:gdLst>
                <a:gd name="T0" fmla="*/ 126 w 178"/>
                <a:gd name="T1" fmla="*/ 21 h 158"/>
                <a:gd name="T2" fmla="*/ 90 w 178"/>
                <a:gd name="T3" fmla="*/ 0 h 158"/>
                <a:gd name="T4" fmla="*/ 0 w 178"/>
                <a:gd name="T5" fmla="*/ 100 h 158"/>
                <a:gd name="T6" fmla="*/ 52 w 178"/>
                <a:gd name="T7" fmla="*/ 158 h 158"/>
                <a:gd name="T8" fmla="*/ 102 w 178"/>
                <a:gd name="T9" fmla="*/ 133 h 158"/>
                <a:gd name="T10" fmla="*/ 138 w 178"/>
                <a:gd name="T11" fmla="*/ 158 h 158"/>
                <a:gd name="T12" fmla="*/ 165 w 178"/>
                <a:gd name="T13" fmla="*/ 139 h 158"/>
                <a:gd name="T14" fmla="*/ 178 w 178"/>
                <a:gd name="T15" fmla="*/ 104 h 158"/>
                <a:gd name="T16" fmla="*/ 172 w 178"/>
                <a:gd name="T17" fmla="*/ 100 h 158"/>
                <a:gd name="T18" fmla="*/ 164 w 178"/>
                <a:gd name="T19" fmla="*/ 111 h 158"/>
                <a:gd name="T20" fmla="*/ 139 w 178"/>
                <a:gd name="T21" fmla="*/ 148 h 158"/>
                <a:gd name="T22" fmla="*/ 127 w 178"/>
                <a:gd name="T23" fmla="*/ 131 h 158"/>
                <a:gd name="T24" fmla="*/ 133 w 178"/>
                <a:gd name="T25" fmla="*/ 103 h 158"/>
                <a:gd name="T26" fmla="*/ 140 w 178"/>
                <a:gd name="T27" fmla="*/ 72 h 158"/>
                <a:gd name="T28" fmla="*/ 147 w 178"/>
                <a:gd name="T29" fmla="*/ 45 h 158"/>
                <a:gd name="T30" fmla="*/ 154 w 178"/>
                <a:gd name="T31" fmla="*/ 18 h 158"/>
                <a:gd name="T32" fmla="*/ 142 w 178"/>
                <a:gd name="T33" fmla="*/ 7 h 158"/>
                <a:gd name="T34" fmla="*/ 126 w 178"/>
                <a:gd name="T35" fmla="*/ 21 h 158"/>
                <a:gd name="T36" fmla="*/ 103 w 178"/>
                <a:gd name="T37" fmla="*/ 111 h 158"/>
                <a:gd name="T38" fmla="*/ 86 w 178"/>
                <a:gd name="T39" fmla="*/ 134 h 158"/>
                <a:gd name="T40" fmla="*/ 54 w 178"/>
                <a:gd name="T41" fmla="*/ 148 h 158"/>
                <a:gd name="T42" fmla="*/ 28 w 178"/>
                <a:gd name="T43" fmla="*/ 114 h 158"/>
                <a:gd name="T44" fmla="*/ 46 w 178"/>
                <a:gd name="T45" fmla="*/ 43 h 158"/>
                <a:gd name="T46" fmla="*/ 90 w 178"/>
                <a:gd name="T47" fmla="*/ 10 h 158"/>
                <a:gd name="T48" fmla="*/ 121 w 178"/>
                <a:gd name="T49" fmla="*/ 40 h 158"/>
                <a:gd name="T50" fmla="*/ 120 w 178"/>
                <a:gd name="T51" fmla="*/ 45 h 158"/>
                <a:gd name="T52" fmla="*/ 103 w 178"/>
                <a:gd name="T53" fmla="*/ 1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8" h="158">
                  <a:moveTo>
                    <a:pt x="126" y="21"/>
                  </a:moveTo>
                  <a:cubicBezTo>
                    <a:pt x="118" y="9"/>
                    <a:pt x="107" y="0"/>
                    <a:pt x="90" y="0"/>
                  </a:cubicBezTo>
                  <a:cubicBezTo>
                    <a:pt x="45" y="0"/>
                    <a:pt x="0" y="50"/>
                    <a:pt x="0" y="100"/>
                  </a:cubicBezTo>
                  <a:cubicBezTo>
                    <a:pt x="0" y="134"/>
                    <a:pt x="22" y="158"/>
                    <a:pt x="52" y="158"/>
                  </a:cubicBezTo>
                  <a:cubicBezTo>
                    <a:pt x="71" y="158"/>
                    <a:pt x="88" y="147"/>
                    <a:pt x="102" y="133"/>
                  </a:cubicBezTo>
                  <a:cubicBezTo>
                    <a:pt x="109" y="154"/>
                    <a:pt x="129" y="158"/>
                    <a:pt x="138" y="158"/>
                  </a:cubicBezTo>
                  <a:cubicBezTo>
                    <a:pt x="150" y="158"/>
                    <a:pt x="159" y="150"/>
                    <a:pt x="165" y="139"/>
                  </a:cubicBezTo>
                  <a:cubicBezTo>
                    <a:pt x="173" y="126"/>
                    <a:pt x="178" y="106"/>
                    <a:pt x="178" y="104"/>
                  </a:cubicBezTo>
                  <a:cubicBezTo>
                    <a:pt x="178" y="100"/>
                    <a:pt x="173" y="100"/>
                    <a:pt x="172" y="100"/>
                  </a:cubicBezTo>
                  <a:cubicBezTo>
                    <a:pt x="167" y="100"/>
                    <a:pt x="167" y="101"/>
                    <a:pt x="164" y="111"/>
                  </a:cubicBezTo>
                  <a:cubicBezTo>
                    <a:pt x="160" y="127"/>
                    <a:pt x="154" y="148"/>
                    <a:pt x="139" y="148"/>
                  </a:cubicBezTo>
                  <a:cubicBezTo>
                    <a:pt x="130" y="148"/>
                    <a:pt x="127" y="140"/>
                    <a:pt x="127" y="131"/>
                  </a:cubicBezTo>
                  <a:cubicBezTo>
                    <a:pt x="127" y="125"/>
                    <a:pt x="130" y="112"/>
                    <a:pt x="133" y="103"/>
                  </a:cubicBezTo>
                  <a:cubicBezTo>
                    <a:pt x="135" y="94"/>
                    <a:pt x="139" y="80"/>
                    <a:pt x="140" y="72"/>
                  </a:cubicBezTo>
                  <a:lnTo>
                    <a:pt x="147" y="45"/>
                  </a:lnTo>
                  <a:cubicBezTo>
                    <a:pt x="149" y="36"/>
                    <a:pt x="154" y="20"/>
                    <a:pt x="154" y="18"/>
                  </a:cubicBezTo>
                  <a:cubicBezTo>
                    <a:pt x="154" y="10"/>
                    <a:pt x="147" y="7"/>
                    <a:pt x="142" y="7"/>
                  </a:cubicBezTo>
                  <a:cubicBezTo>
                    <a:pt x="136" y="7"/>
                    <a:pt x="128" y="11"/>
                    <a:pt x="126" y="21"/>
                  </a:cubicBezTo>
                  <a:close/>
                  <a:moveTo>
                    <a:pt x="103" y="111"/>
                  </a:moveTo>
                  <a:cubicBezTo>
                    <a:pt x="101" y="120"/>
                    <a:pt x="93" y="127"/>
                    <a:pt x="86" y="134"/>
                  </a:cubicBezTo>
                  <a:cubicBezTo>
                    <a:pt x="82" y="137"/>
                    <a:pt x="69" y="148"/>
                    <a:pt x="54" y="148"/>
                  </a:cubicBezTo>
                  <a:cubicBezTo>
                    <a:pt x="41" y="148"/>
                    <a:pt x="28" y="139"/>
                    <a:pt x="28" y="114"/>
                  </a:cubicBezTo>
                  <a:cubicBezTo>
                    <a:pt x="28" y="96"/>
                    <a:pt x="38" y="57"/>
                    <a:pt x="46" y="43"/>
                  </a:cubicBezTo>
                  <a:cubicBezTo>
                    <a:pt x="62" y="15"/>
                    <a:pt x="80" y="10"/>
                    <a:pt x="90" y="10"/>
                  </a:cubicBezTo>
                  <a:cubicBezTo>
                    <a:pt x="114" y="10"/>
                    <a:pt x="121" y="37"/>
                    <a:pt x="121" y="40"/>
                  </a:cubicBezTo>
                  <a:cubicBezTo>
                    <a:pt x="121" y="42"/>
                    <a:pt x="120" y="44"/>
                    <a:pt x="120" y="45"/>
                  </a:cubicBezTo>
                  <a:lnTo>
                    <a:pt x="103" y="11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364">
              <a:extLst>
                <a:ext uri="{FF2B5EF4-FFF2-40B4-BE49-F238E27FC236}">
                  <a16:creationId xmlns:a16="http://schemas.microsoft.com/office/drawing/2014/main" id="{93BA7BA8-5760-628F-5DDC-71BC9961E171}"/>
                </a:ext>
              </a:extLst>
            </p:cNvPr>
            <p:cNvSpPr>
              <a:spLocks/>
            </p:cNvSpPr>
            <p:nvPr>
              <p:custDataLst>
                <p:tags r:id="rId79"/>
              </p:custDataLst>
            </p:nvPr>
          </p:nvSpPr>
          <p:spPr bwMode="auto">
            <a:xfrm>
              <a:off x="3398838" y="3019425"/>
              <a:ext cx="68262" cy="300038"/>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1 w 116"/>
                <a:gd name="T13" fmla="*/ 97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3"/>
                    <a:pt x="116" y="492"/>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1" y="97"/>
                  </a:cubicBezTo>
                  <a:cubicBezTo>
                    <a:pt x="6" y="152"/>
                    <a:pt x="0" y="208"/>
                    <a:pt x="0" y="250"/>
                  </a:cubicBezTo>
                  <a:cubicBezTo>
                    <a:pt x="0" y="289"/>
                    <a:pt x="5" y="349"/>
                    <a:pt x="33" y="405"/>
                  </a:cubicBezTo>
                  <a:cubicBezTo>
                    <a:pt x="63" y="467"/>
                    <a:pt x="106" y="499"/>
                    <a:pt x="111" y="499"/>
                  </a:cubicBezTo>
                  <a:cubicBezTo>
                    <a:pt x="114" y="499"/>
                    <a:pt x="116" y="498"/>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365">
              <a:extLst>
                <a:ext uri="{FF2B5EF4-FFF2-40B4-BE49-F238E27FC236}">
                  <a16:creationId xmlns:a16="http://schemas.microsoft.com/office/drawing/2014/main" id="{0BDE47B8-81CB-8699-B101-95DDE5200846}"/>
                </a:ext>
              </a:extLst>
            </p:cNvPr>
            <p:cNvSpPr>
              <a:spLocks noEditPoints="1"/>
            </p:cNvSpPr>
            <p:nvPr>
              <p:custDataLst>
                <p:tags r:id="rId80"/>
              </p:custDataLst>
            </p:nvPr>
          </p:nvSpPr>
          <p:spPr bwMode="auto">
            <a:xfrm>
              <a:off x="3489325" y="3033713"/>
              <a:ext cx="136525" cy="271463"/>
            </a:xfrm>
            <a:custGeom>
              <a:avLst/>
              <a:gdLst>
                <a:gd name="T0" fmla="*/ 104 w 233"/>
                <a:gd name="T1" fmla="*/ 184 h 451"/>
                <a:gd name="T2" fmla="*/ 100 w 233"/>
                <a:gd name="T3" fmla="*/ 158 h 451"/>
                <a:gd name="T4" fmla="*/ 142 w 233"/>
                <a:gd name="T5" fmla="*/ 75 h 451"/>
                <a:gd name="T6" fmla="*/ 179 w 233"/>
                <a:gd name="T7" fmla="*/ 90 h 451"/>
                <a:gd name="T8" fmla="*/ 233 w 233"/>
                <a:gd name="T9" fmla="*/ 63 h 451"/>
                <a:gd name="T10" fmla="*/ 185 w 233"/>
                <a:gd name="T11" fmla="*/ 42 h 451"/>
                <a:gd name="T12" fmla="*/ 154 w 233"/>
                <a:gd name="T13" fmla="*/ 44 h 451"/>
                <a:gd name="T14" fmla="*/ 157 w 233"/>
                <a:gd name="T15" fmla="*/ 16 h 451"/>
                <a:gd name="T16" fmla="*/ 158 w 233"/>
                <a:gd name="T17" fmla="*/ 10 h 451"/>
                <a:gd name="T18" fmla="*/ 148 w 233"/>
                <a:gd name="T19" fmla="*/ 0 h 451"/>
                <a:gd name="T20" fmla="*/ 131 w 233"/>
                <a:gd name="T21" fmla="*/ 38 h 451"/>
                <a:gd name="T22" fmla="*/ 132 w 233"/>
                <a:gd name="T23" fmla="*/ 50 h 451"/>
                <a:gd name="T24" fmla="*/ 39 w 233"/>
                <a:gd name="T25" fmla="*/ 151 h 451"/>
                <a:gd name="T26" fmla="*/ 65 w 233"/>
                <a:gd name="T27" fmla="*/ 203 h 451"/>
                <a:gd name="T28" fmla="*/ 0 w 233"/>
                <a:gd name="T29" fmla="*/ 303 h 451"/>
                <a:gd name="T30" fmla="*/ 66 w 233"/>
                <a:gd name="T31" fmla="*/ 375 h 451"/>
                <a:gd name="T32" fmla="*/ 123 w 233"/>
                <a:gd name="T33" fmla="*/ 394 h 451"/>
                <a:gd name="T34" fmla="*/ 161 w 233"/>
                <a:gd name="T35" fmla="*/ 408 h 451"/>
                <a:gd name="T36" fmla="*/ 167 w 233"/>
                <a:gd name="T37" fmla="*/ 418 h 451"/>
                <a:gd name="T38" fmla="*/ 152 w 233"/>
                <a:gd name="T39" fmla="*/ 433 h 451"/>
                <a:gd name="T40" fmla="*/ 102 w 233"/>
                <a:gd name="T41" fmla="*/ 421 h 451"/>
                <a:gd name="T42" fmla="*/ 95 w 233"/>
                <a:gd name="T43" fmla="*/ 418 h 451"/>
                <a:gd name="T44" fmla="*/ 86 w 233"/>
                <a:gd name="T45" fmla="*/ 427 h 451"/>
                <a:gd name="T46" fmla="*/ 152 w 233"/>
                <a:gd name="T47" fmla="*/ 451 h 451"/>
                <a:gd name="T48" fmla="*/ 212 w 233"/>
                <a:gd name="T49" fmla="*/ 392 h 451"/>
                <a:gd name="T50" fmla="*/ 187 w 233"/>
                <a:gd name="T51" fmla="*/ 354 h 451"/>
                <a:gd name="T52" fmla="*/ 121 w 233"/>
                <a:gd name="T53" fmla="*/ 331 h 451"/>
                <a:gd name="T54" fmla="*/ 89 w 233"/>
                <a:gd name="T55" fmla="*/ 320 h 451"/>
                <a:gd name="T56" fmla="*/ 42 w 233"/>
                <a:gd name="T57" fmla="*/ 280 h 451"/>
                <a:gd name="T58" fmla="*/ 86 w 233"/>
                <a:gd name="T59" fmla="*/ 216 h 451"/>
                <a:gd name="T60" fmla="*/ 89 w 233"/>
                <a:gd name="T61" fmla="*/ 217 h 451"/>
                <a:gd name="T62" fmla="*/ 143 w 233"/>
                <a:gd name="T63" fmla="*/ 225 h 451"/>
                <a:gd name="T64" fmla="*/ 200 w 233"/>
                <a:gd name="T65" fmla="*/ 198 h 451"/>
                <a:gd name="T66" fmla="*/ 152 w 233"/>
                <a:gd name="T67" fmla="*/ 177 h 451"/>
                <a:gd name="T68" fmla="*/ 104 w 233"/>
                <a:gd name="T69" fmla="*/ 184 h 451"/>
                <a:gd name="T70" fmla="*/ 159 w 233"/>
                <a:gd name="T71" fmla="*/ 64 h 451"/>
                <a:gd name="T72" fmla="*/ 185 w 233"/>
                <a:gd name="T73" fmla="*/ 60 h 451"/>
                <a:gd name="T74" fmla="*/ 210 w 233"/>
                <a:gd name="T75" fmla="*/ 63 h 451"/>
                <a:gd name="T76" fmla="*/ 208 w 233"/>
                <a:gd name="T77" fmla="*/ 66 h 451"/>
                <a:gd name="T78" fmla="*/ 179 w 233"/>
                <a:gd name="T79" fmla="*/ 72 h 451"/>
                <a:gd name="T80" fmla="*/ 159 w 233"/>
                <a:gd name="T81" fmla="*/ 64 h 451"/>
                <a:gd name="T82" fmla="*/ 117 w 233"/>
                <a:gd name="T83" fmla="*/ 200 h 451"/>
                <a:gd name="T84" fmla="*/ 150 w 233"/>
                <a:gd name="T85" fmla="*/ 195 h 451"/>
                <a:gd name="T86" fmla="*/ 176 w 233"/>
                <a:gd name="T87" fmla="*/ 199 h 451"/>
                <a:gd name="T88" fmla="*/ 174 w 233"/>
                <a:gd name="T89" fmla="*/ 202 h 451"/>
                <a:gd name="T90" fmla="*/ 145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4" y="184"/>
                  </a:moveTo>
                  <a:cubicBezTo>
                    <a:pt x="101" y="176"/>
                    <a:pt x="100" y="167"/>
                    <a:pt x="100" y="158"/>
                  </a:cubicBezTo>
                  <a:cubicBezTo>
                    <a:pt x="100" y="132"/>
                    <a:pt x="115" y="94"/>
                    <a:pt x="142" y="75"/>
                  </a:cubicBezTo>
                  <a:cubicBezTo>
                    <a:pt x="153" y="90"/>
                    <a:pt x="167" y="90"/>
                    <a:pt x="179" y="90"/>
                  </a:cubicBezTo>
                  <a:cubicBezTo>
                    <a:pt x="193" y="90"/>
                    <a:pt x="233" y="90"/>
                    <a:pt x="233" y="63"/>
                  </a:cubicBezTo>
                  <a:cubicBezTo>
                    <a:pt x="233" y="43"/>
                    <a:pt x="206" y="42"/>
                    <a:pt x="185" y="42"/>
                  </a:cubicBezTo>
                  <a:cubicBezTo>
                    <a:pt x="180" y="42"/>
                    <a:pt x="168" y="42"/>
                    <a:pt x="154" y="44"/>
                  </a:cubicBezTo>
                  <a:cubicBezTo>
                    <a:pt x="154" y="29"/>
                    <a:pt x="157" y="17"/>
                    <a:pt x="157" y="16"/>
                  </a:cubicBezTo>
                  <a:cubicBezTo>
                    <a:pt x="158" y="12"/>
                    <a:pt x="158" y="12"/>
                    <a:pt x="158" y="10"/>
                  </a:cubicBezTo>
                  <a:cubicBezTo>
                    <a:pt x="158" y="0"/>
                    <a:pt x="148" y="0"/>
                    <a:pt x="148" y="0"/>
                  </a:cubicBezTo>
                  <a:cubicBezTo>
                    <a:pt x="131" y="0"/>
                    <a:pt x="131" y="29"/>
                    <a:pt x="131" y="38"/>
                  </a:cubicBezTo>
                  <a:cubicBezTo>
                    <a:pt x="131" y="42"/>
                    <a:pt x="131" y="46"/>
                    <a:pt x="132" y="50"/>
                  </a:cubicBezTo>
                  <a:cubicBezTo>
                    <a:pt x="70" y="68"/>
                    <a:pt x="39" y="113"/>
                    <a:pt x="39" y="151"/>
                  </a:cubicBezTo>
                  <a:cubicBezTo>
                    <a:pt x="39" y="174"/>
                    <a:pt x="52" y="193"/>
                    <a:pt x="65" y="203"/>
                  </a:cubicBezTo>
                  <a:cubicBezTo>
                    <a:pt x="13" y="238"/>
                    <a:pt x="0" y="284"/>
                    <a:pt x="0" y="303"/>
                  </a:cubicBezTo>
                  <a:cubicBezTo>
                    <a:pt x="0" y="344"/>
                    <a:pt x="37" y="364"/>
                    <a:pt x="66" y="375"/>
                  </a:cubicBezTo>
                  <a:lnTo>
                    <a:pt x="123" y="394"/>
                  </a:lnTo>
                  <a:cubicBezTo>
                    <a:pt x="136" y="398"/>
                    <a:pt x="157" y="406"/>
                    <a:pt x="161" y="408"/>
                  </a:cubicBezTo>
                  <a:cubicBezTo>
                    <a:pt x="165" y="410"/>
                    <a:pt x="167" y="414"/>
                    <a:pt x="167" y="418"/>
                  </a:cubicBezTo>
                  <a:cubicBezTo>
                    <a:pt x="167" y="420"/>
                    <a:pt x="166" y="433"/>
                    <a:pt x="152" y="433"/>
                  </a:cubicBezTo>
                  <a:cubicBezTo>
                    <a:pt x="149" y="433"/>
                    <a:pt x="124" y="433"/>
                    <a:pt x="102" y="421"/>
                  </a:cubicBezTo>
                  <a:cubicBezTo>
                    <a:pt x="98" y="419"/>
                    <a:pt x="97" y="418"/>
                    <a:pt x="95" y="418"/>
                  </a:cubicBezTo>
                  <a:cubicBezTo>
                    <a:pt x="89" y="418"/>
                    <a:pt x="86" y="424"/>
                    <a:pt x="86" y="427"/>
                  </a:cubicBezTo>
                  <a:cubicBezTo>
                    <a:pt x="86" y="439"/>
                    <a:pt x="127" y="451"/>
                    <a:pt x="152" y="451"/>
                  </a:cubicBezTo>
                  <a:cubicBezTo>
                    <a:pt x="191" y="451"/>
                    <a:pt x="212" y="415"/>
                    <a:pt x="212" y="392"/>
                  </a:cubicBezTo>
                  <a:cubicBezTo>
                    <a:pt x="212" y="370"/>
                    <a:pt x="197" y="358"/>
                    <a:pt x="187" y="354"/>
                  </a:cubicBezTo>
                  <a:cubicBezTo>
                    <a:pt x="181" y="352"/>
                    <a:pt x="134" y="336"/>
                    <a:pt x="121" y="331"/>
                  </a:cubicBezTo>
                  <a:lnTo>
                    <a:pt x="89" y="320"/>
                  </a:lnTo>
                  <a:cubicBezTo>
                    <a:pt x="71" y="314"/>
                    <a:pt x="42" y="304"/>
                    <a:pt x="42" y="280"/>
                  </a:cubicBezTo>
                  <a:cubicBezTo>
                    <a:pt x="42" y="251"/>
                    <a:pt x="80" y="216"/>
                    <a:pt x="86" y="216"/>
                  </a:cubicBezTo>
                  <a:cubicBezTo>
                    <a:pt x="87" y="216"/>
                    <a:pt x="87" y="216"/>
                    <a:pt x="89" y="217"/>
                  </a:cubicBezTo>
                  <a:cubicBezTo>
                    <a:pt x="114" y="225"/>
                    <a:pt x="130" y="225"/>
                    <a:pt x="143" y="225"/>
                  </a:cubicBezTo>
                  <a:cubicBezTo>
                    <a:pt x="159" y="225"/>
                    <a:pt x="200" y="225"/>
                    <a:pt x="200" y="198"/>
                  </a:cubicBezTo>
                  <a:cubicBezTo>
                    <a:pt x="200" y="177"/>
                    <a:pt x="169" y="177"/>
                    <a:pt x="152" y="177"/>
                  </a:cubicBezTo>
                  <a:cubicBezTo>
                    <a:pt x="143" y="177"/>
                    <a:pt x="127" y="177"/>
                    <a:pt x="104" y="184"/>
                  </a:cubicBezTo>
                  <a:close/>
                  <a:moveTo>
                    <a:pt x="159" y="64"/>
                  </a:moveTo>
                  <a:cubicBezTo>
                    <a:pt x="169" y="60"/>
                    <a:pt x="178" y="60"/>
                    <a:pt x="185" y="60"/>
                  </a:cubicBezTo>
                  <a:cubicBezTo>
                    <a:pt x="200" y="60"/>
                    <a:pt x="202" y="60"/>
                    <a:pt x="210" y="63"/>
                  </a:cubicBezTo>
                  <a:cubicBezTo>
                    <a:pt x="209" y="64"/>
                    <a:pt x="210" y="64"/>
                    <a:pt x="208" y="66"/>
                  </a:cubicBezTo>
                  <a:cubicBezTo>
                    <a:pt x="203" y="72"/>
                    <a:pt x="184" y="72"/>
                    <a:pt x="179" y="72"/>
                  </a:cubicBezTo>
                  <a:cubicBezTo>
                    <a:pt x="171" y="72"/>
                    <a:pt x="163" y="72"/>
                    <a:pt x="159" y="64"/>
                  </a:cubicBezTo>
                  <a:close/>
                  <a:moveTo>
                    <a:pt x="117" y="200"/>
                  </a:moveTo>
                  <a:cubicBezTo>
                    <a:pt x="131" y="195"/>
                    <a:pt x="142" y="195"/>
                    <a:pt x="150" y="195"/>
                  </a:cubicBezTo>
                  <a:cubicBezTo>
                    <a:pt x="166" y="195"/>
                    <a:pt x="168" y="196"/>
                    <a:pt x="176" y="199"/>
                  </a:cubicBezTo>
                  <a:cubicBezTo>
                    <a:pt x="175" y="199"/>
                    <a:pt x="175" y="201"/>
                    <a:pt x="174" y="202"/>
                  </a:cubicBezTo>
                  <a:cubicBezTo>
                    <a:pt x="169" y="207"/>
                    <a:pt x="151" y="207"/>
                    <a:pt x="145" y="207"/>
                  </a:cubicBezTo>
                  <a:cubicBezTo>
                    <a:pt x="137" y="207"/>
                    <a:pt x="126" y="207"/>
                    <a:pt x="117"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366">
              <a:extLst>
                <a:ext uri="{FF2B5EF4-FFF2-40B4-BE49-F238E27FC236}">
                  <a16:creationId xmlns:a16="http://schemas.microsoft.com/office/drawing/2014/main" id="{823DB1E6-525D-48EA-E973-12D42DD00CB2}"/>
                </a:ext>
              </a:extLst>
            </p:cNvPr>
            <p:cNvSpPr>
              <a:spLocks/>
            </p:cNvSpPr>
            <p:nvPr>
              <p:custDataLst>
                <p:tags r:id="rId81"/>
              </p:custDataLst>
            </p:nvPr>
          </p:nvSpPr>
          <p:spPr bwMode="auto">
            <a:xfrm>
              <a:off x="3663950" y="3213100"/>
              <a:ext cx="34925" cy="90488"/>
            </a:xfrm>
            <a:custGeom>
              <a:avLst/>
              <a:gdLst>
                <a:gd name="T0" fmla="*/ 59 w 59"/>
                <a:gd name="T1" fmla="*/ 53 h 150"/>
                <a:gd name="T2" fmla="*/ 27 w 59"/>
                <a:gd name="T3" fmla="*/ 0 h 150"/>
                <a:gd name="T4" fmla="*/ 0 w 59"/>
                <a:gd name="T5" fmla="*/ 27 h 150"/>
                <a:gd name="T6" fmla="*/ 27 w 59"/>
                <a:gd name="T7" fmla="*/ 53 h 150"/>
                <a:gd name="T8" fmla="*/ 44 w 59"/>
                <a:gd name="T9" fmla="*/ 47 h 150"/>
                <a:gd name="T10" fmla="*/ 47 w 59"/>
                <a:gd name="T11" fmla="*/ 45 h 150"/>
                <a:gd name="T12" fmla="*/ 48 w 59"/>
                <a:gd name="T13" fmla="*/ 53 h 150"/>
                <a:gd name="T14" fmla="*/ 14 w 59"/>
                <a:gd name="T15" fmla="*/ 136 h 150"/>
                <a:gd name="T16" fmla="*/ 8 w 59"/>
                <a:gd name="T17" fmla="*/ 144 h 150"/>
                <a:gd name="T18" fmla="*/ 13 w 59"/>
                <a:gd name="T19" fmla="*/ 150 h 150"/>
                <a:gd name="T20" fmla="*/ 59 w 59"/>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50">
                  <a:moveTo>
                    <a:pt x="59" y="53"/>
                  </a:moveTo>
                  <a:cubicBezTo>
                    <a:pt x="59" y="20"/>
                    <a:pt x="46" y="0"/>
                    <a:pt x="27" y="0"/>
                  </a:cubicBezTo>
                  <a:cubicBezTo>
                    <a:pt x="10" y="0"/>
                    <a:pt x="0" y="13"/>
                    <a:pt x="0" y="27"/>
                  </a:cubicBezTo>
                  <a:cubicBezTo>
                    <a:pt x="0" y="40"/>
                    <a:pt x="10" y="53"/>
                    <a:pt x="27" y="53"/>
                  </a:cubicBezTo>
                  <a:cubicBezTo>
                    <a:pt x="33" y="53"/>
                    <a:pt x="39" y="51"/>
                    <a:pt x="44" y="47"/>
                  </a:cubicBezTo>
                  <a:cubicBezTo>
                    <a:pt x="46" y="46"/>
                    <a:pt x="46" y="45"/>
                    <a:pt x="47" y="45"/>
                  </a:cubicBezTo>
                  <a:cubicBezTo>
                    <a:pt x="47" y="45"/>
                    <a:pt x="48" y="46"/>
                    <a:pt x="48" y="53"/>
                  </a:cubicBezTo>
                  <a:cubicBezTo>
                    <a:pt x="48" y="90"/>
                    <a:pt x="30" y="120"/>
                    <a:pt x="14" y="136"/>
                  </a:cubicBezTo>
                  <a:cubicBezTo>
                    <a:pt x="8" y="142"/>
                    <a:pt x="8" y="143"/>
                    <a:pt x="8" y="144"/>
                  </a:cubicBezTo>
                  <a:cubicBezTo>
                    <a:pt x="8" y="148"/>
                    <a:pt x="11" y="150"/>
                    <a:pt x="13" y="150"/>
                  </a:cubicBezTo>
                  <a:cubicBezTo>
                    <a:pt x="19" y="150"/>
                    <a:pt x="59" y="111"/>
                    <a:pt x="59"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367">
              <a:extLst>
                <a:ext uri="{FF2B5EF4-FFF2-40B4-BE49-F238E27FC236}">
                  <a16:creationId xmlns:a16="http://schemas.microsoft.com/office/drawing/2014/main" id="{165028C2-42AD-80A6-1800-5DE9032F025C}"/>
                </a:ext>
              </a:extLst>
            </p:cNvPr>
            <p:cNvSpPr>
              <a:spLocks/>
            </p:cNvSpPr>
            <p:nvPr>
              <p:custDataLst>
                <p:tags r:id="rId82"/>
              </p:custDataLst>
            </p:nvPr>
          </p:nvSpPr>
          <p:spPr bwMode="auto">
            <a:xfrm>
              <a:off x="3778250" y="3109913"/>
              <a:ext cx="179387" cy="138113"/>
            </a:xfrm>
            <a:custGeom>
              <a:avLst/>
              <a:gdLst>
                <a:gd name="T0" fmla="*/ 265 w 306"/>
                <a:gd name="T1" fmla="*/ 67 h 229"/>
                <a:gd name="T2" fmla="*/ 274 w 306"/>
                <a:gd name="T3" fmla="*/ 26 h 229"/>
                <a:gd name="T4" fmla="*/ 251 w 306"/>
                <a:gd name="T5" fmla="*/ 4 h 229"/>
                <a:gd name="T6" fmla="*/ 218 w 306"/>
                <a:gd name="T7" fmla="*/ 30 h 229"/>
                <a:gd name="T8" fmla="*/ 189 w 306"/>
                <a:gd name="T9" fmla="*/ 144 h 229"/>
                <a:gd name="T10" fmla="*/ 182 w 306"/>
                <a:gd name="T11" fmla="*/ 179 h 229"/>
                <a:gd name="T12" fmla="*/ 128 w 306"/>
                <a:gd name="T13" fmla="*/ 211 h 229"/>
                <a:gd name="T14" fmla="*/ 98 w 306"/>
                <a:gd name="T15" fmla="*/ 175 h 229"/>
                <a:gd name="T16" fmla="*/ 127 w 306"/>
                <a:gd name="T17" fmla="*/ 70 h 229"/>
                <a:gd name="T18" fmla="*/ 134 w 306"/>
                <a:gd name="T19" fmla="*/ 45 h 229"/>
                <a:gd name="T20" fmla="*/ 78 w 306"/>
                <a:gd name="T21" fmla="*/ 0 h 229"/>
                <a:gd name="T22" fmla="*/ 0 w 306"/>
                <a:gd name="T23" fmla="*/ 78 h 229"/>
                <a:gd name="T24" fmla="*/ 12 w 306"/>
                <a:gd name="T25" fmla="*/ 85 h 229"/>
                <a:gd name="T26" fmla="*/ 23 w 306"/>
                <a:gd name="T27" fmla="*/ 78 h 229"/>
                <a:gd name="T28" fmla="*/ 75 w 306"/>
                <a:gd name="T29" fmla="*/ 18 h 229"/>
                <a:gd name="T30" fmla="*/ 83 w 306"/>
                <a:gd name="T31" fmla="*/ 28 h 229"/>
                <a:gd name="T32" fmla="*/ 75 w 306"/>
                <a:gd name="T33" fmla="*/ 60 h 229"/>
                <a:gd name="T34" fmla="*/ 45 w 306"/>
                <a:gd name="T35" fmla="*/ 164 h 229"/>
                <a:gd name="T36" fmla="*/ 124 w 306"/>
                <a:gd name="T37" fmla="*/ 229 h 229"/>
                <a:gd name="T38" fmla="*/ 187 w 306"/>
                <a:gd name="T39" fmla="*/ 202 h 229"/>
                <a:gd name="T40" fmla="*/ 244 w 306"/>
                <a:gd name="T41" fmla="*/ 229 h 229"/>
                <a:gd name="T42" fmla="*/ 288 w 306"/>
                <a:gd name="T43" fmla="*/ 201 h 229"/>
                <a:gd name="T44" fmla="*/ 306 w 306"/>
                <a:gd name="T45" fmla="*/ 151 h 229"/>
                <a:gd name="T46" fmla="*/ 295 w 306"/>
                <a:gd name="T47" fmla="*/ 145 h 229"/>
                <a:gd name="T48" fmla="*/ 285 w 306"/>
                <a:gd name="T49" fmla="*/ 147 h 229"/>
                <a:gd name="T50" fmla="*/ 281 w 306"/>
                <a:gd name="T51" fmla="*/ 161 h 229"/>
                <a:gd name="T52" fmla="*/ 247 w 306"/>
                <a:gd name="T53" fmla="*/ 211 h 229"/>
                <a:gd name="T54" fmla="*/ 235 w 306"/>
                <a:gd name="T55" fmla="*/ 193 h 229"/>
                <a:gd name="T56" fmla="*/ 242 w 306"/>
                <a:gd name="T57" fmla="*/ 156 h 229"/>
                <a:gd name="T58" fmla="*/ 253 w 306"/>
                <a:gd name="T59" fmla="*/ 112 h 229"/>
                <a:gd name="T60" fmla="*/ 265 w 306"/>
                <a:gd name="T61" fmla="*/ 6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229">
                  <a:moveTo>
                    <a:pt x="265" y="67"/>
                  </a:moveTo>
                  <a:cubicBezTo>
                    <a:pt x="268" y="53"/>
                    <a:pt x="274" y="29"/>
                    <a:pt x="274" y="26"/>
                  </a:cubicBezTo>
                  <a:cubicBezTo>
                    <a:pt x="274" y="15"/>
                    <a:pt x="266" y="4"/>
                    <a:pt x="251" y="4"/>
                  </a:cubicBezTo>
                  <a:cubicBezTo>
                    <a:pt x="243" y="4"/>
                    <a:pt x="224" y="8"/>
                    <a:pt x="218" y="30"/>
                  </a:cubicBezTo>
                  <a:cubicBezTo>
                    <a:pt x="216" y="37"/>
                    <a:pt x="193" y="128"/>
                    <a:pt x="189" y="144"/>
                  </a:cubicBezTo>
                  <a:cubicBezTo>
                    <a:pt x="186" y="155"/>
                    <a:pt x="183" y="170"/>
                    <a:pt x="182" y="179"/>
                  </a:cubicBezTo>
                  <a:cubicBezTo>
                    <a:pt x="173" y="191"/>
                    <a:pt x="153" y="211"/>
                    <a:pt x="128" y="211"/>
                  </a:cubicBezTo>
                  <a:cubicBezTo>
                    <a:pt x="99" y="211"/>
                    <a:pt x="98" y="186"/>
                    <a:pt x="98" y="175"/>
                  </a:cubicBezTo>
                  <a:cubicBezTo>
                    <a:pt x="98" y="145"/>
                    <a:pt x="114" y="106"/>
                    <a:pt x="127" y="70"/>
                  </a:cubicBezTo>
                  <a:cubicBezTo>
                    <a:pt x="132" y="57"/>
                    <a:pt x="134" y="53"/>
                    <a:pt x="134" y="45"/>
                  </a:cubicBezTo>
                  <a:cubicBezTo>
                    <a:pt x="134" y="16"/>
                    <a:pt x="105" y="0"/>
                    <a:pt x="78" y="0"/>
                  </a:cubicBezTo>
                  <a:cubicBezTo>
                    <a:pt x="25" y="0"/>
                    <a:pt x="0" y="68"/>
                    <a:pt x="0" y="78"/>
                  </a:cubicBezTo>
                  <a:cubicBezTo>
                    <a:pt x="0" y="85"/>
                    <a:pt x="7" y="85"/>
                    <a:pt x="12" y="85"/>
                  </a:cubicBezTo>
                  <a:cubicBezTo>
                    <a:pt x="18" y="85"/>
                    <a:pt x="21" y="85"/>
                    <a:pt x="23" y="78"/>
                  </a:cubicBezTo>
                  <a:cubicBezTo>
                    <a:pt x="40" y="23"/>
                    <a:pt x="67" y="18"/>
                    <a:pt x="75" y="18"/>
                  </a:cubicBezTo>
                  <a:cubicBezTo>
                    <a:pt x="78" y="18"/>
                    <a:pt x="83" y="18"/>
                    <a:pt x="83" y="28"/>
                  </a:cubicBezTo>
                  <a:cubicBezTo>
                    <a:pt x="83" y="40"/>
                    <a:pt x="77" y="54"/>
                    <a:pt x="75" y="60"/>
                  </a:cubicBezTo>
                  <a:cubicBezTo>
                    <a:pt x="54" y="112"/>
                    <a:pt x="45" y="140"/>
                    <a:pt x="45" y="164"/>
                  </a:cubicBezTo>
                  <a:cubicBezTo>
                    <a:pt x="45" y="221"/>
                    <a:pt x="95" y="229"/>
                    <a:pt x="124" y="229"/>
                  </a:cubicBezTo>
                  <a:cubicBezTo>
                    <a:pt x="138" y="229"/>
                    <a:pt x="160" y="227"/>
                    <a:pt x="187" y="202"/>
                  </a:cubicBezTo>
                  <a:cubicBezTo>
                    <a:pt x="203" y="226"/>
                    <a:pt x="232" y="229"/>
                    <a:pt x="244" y="229"/>
                  </a:cubicBezTo>
                  <a:cubicBezTo>
                    <a:pt x="263" y="229"/>
                    <a:pt x="277" y="219"/>
                    <a:pt x="288" y="201"/>
                  </a:cubicBezTo>
                  <a:cubicBezTo>
                    <a:pt x="300" y="181"/>
                    <a:pt x="306" y="154"/>
                    <a:pt x="306" y="151"/>
                  </a:cubicBezTo>
                  <a:cubicBezTo>
                    <a:pt x="306" y="145"/>
                    <a:pt x="299" y="145"/>
                    <a:pt x="295" y="145"/>
                  </a:cubicBezTo>
                  <a:cubicBezTo>
                    <a:pt x="289" y="145"/>
                    <a:pt x="287" y="145"/>
                    <a:pt x="285" y="147"/>
                  </a:cubicBezTo>
                  <a:cubicBezTo>
                    <a:pt x="284" y="148"/>
                    <a:pt x="284" y="149"/>
                    <a:pt x="281" y="161"/>
                  </a:cubicBezTo>
                  <a:cubicBezTo>
                    <a:pt x="271" y="200"/>
                    <a:pt x="260" y="211"/>
                    <a:pt x="247" y="211"/>
                  </a:cubicBezTo>
                  <a:cubicBezTo>
                    <a:pt x="239" y="211"/>
                    <a:pt x="235" y="206"/>
                    <a:pt x="235" y="193"/>
                  </a:cubicBezTo>
                  <a:cubicBezTo>
                    <a:pt x="235" y="184"/>
                    <a:pt x="237" y="176"/>
                    <a:pt x="242" y="156"/>
                  </a:cubicBezTo>
                  <a:cubicBezTo>
                    <a:pt x="246" y="143"/>
                    <a:pt x="251" y="123"/>
                    <a:pt x="253" y="112"/>
                  </a:cubicBezTo>
                  <a:lnTo>
                    <a:pt x="265"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368">
              <a:extLst>
                <a:ext uri="{FF2B5EF4-FFF2-40B4-BE49-F238E27FC236}">
                  <a16:creationId xmlns:a16="http://schemas.microsoft.com/office/drawing/2014/main" id="{7F4F2284-E983-CE7D-1B4A-7840A06DE7D3}"/>
                </a:ext>
              </a:extLst>
            </p:cNvPr>
            <p:cNvSpPr>
              <a:spLocks/>
            </p:cNvSpPr>
            <p:nvPr>
              <p:custDataLst>
                <p:tags r:id="rId83"/>
              </p:custDataLst>
            </p:nvPr>
          </p:nvSpPr>
          <p:spPr bwMode="auto">
            <a:xfrm>
              <a:off x="3992563" y="3213100"/>
              <a:ext cx="33337" cy="90488"/>
            </a:xfrm>
            <a:custGeom>
              <a:avLst/>
              <a:gdLst>
                <a:gd name="T0" fmla="*/ 58 w 58"/>
                <a:gd name="T1" fmla="*/ 53 h 150"/>
                <a:gd name="T2" fmla="*/ 26 w 58"/>
                <a:gd name="T3" fmla="*/ 0 h 150"/>
                <a:gd name="T4" fmla="*/ 0 w 58"/>
                <a:gd name="T5" fmla="*/ 27 h 150"/>
                <a:gd name="T6" fmla="*/ 26 w 58"/>
                <a:gd name="T7" fmla="*/ 53 h 150"/>
                <a:gd name="T8" fmla="*/ 44 w 58"/>
                <a:gd name="T9" fmla="*/ 47 h 150"/>
                <a:gd name="T10" fmla="*/ 46 w 58"/>
                <a:gd name="T11" fmla="*/ 45 h 150"/>
                <a:gd name="T12" fmla="*/ 47 w 58"/>
                <a:gd name="T13" fmla="*/ 53 h 150"/>
                <a:gd name="T14" fmla="*/ 13 w 58"/>
                <a:gd name="T15" fmla="*/ 136 h 150"/>
                <a:gd name="T16" fmla="*/ 8 w 58"/>
                <a:gd name="T17" fmla="*/ 144 h 150"/>
                <a:gd name="T18" fmla="*/ 13 w 58"/>
                <a:gd name="T19" fmla="*/ 150 h 150"/>
                <a:gd name="T20" fmla="*/ 58 w 58"/>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0">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90"/>
                    <a:pt x="30" y="120"/>
                    <a:pt x="13" y="136"/>
                  </a:cubicBezTo>
                  <a:cubicBezTo>
                    <a:pt x="8" y="142"/>
                    <a:pt x="8" y="143"/>
                    <a:pt x="8" y="144"/>
                  </a:cubicBezTo>
                  <a:cubicBezTo>
                    <a:pt x="8" y="148"/>
                    <a:pt x="10" y="150"/>
                    <a:pt x="13" y="150"/>
                  </a:cubicBezTo>
                  <a:cubicBezTo>
                    <a:pt x="18" y="150"/>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369">
              <a:extLst>
                <a:ext uri="{FF2B5EF4-FFF2-40B4-BE49-F238E27FC236}">
                  <a16:creationId xmlns:a16="http://schemas.microsoft.com/office/drawing/2014/main" id="{B2E74F05-355C-E065-1077-BE34920869B5}"/>
                </a:ext>
              </a:extLst>
            </p:cNvPr>
            <p:cNvSpPr>
              <a:spLocks/>
            </p:cNvSpPr>
            <p:nvPr>
              <p:custDataLst>
                <p:tags r:id="rId84"/>
              </p:custDataLst>
            </p:nvPr>
          </p:nvSpPr>
          <p:spPr bwMode="auto">
            <a:xfrm>
              <a:off x="4111625" y="3113088"/>
              <a:ext cx="107950" cy="134938"/>
            </a:xfrm>
            <a:custGeom>
              <a:avLst/>
              <a:gdLst>
                <a:gd name="T0" fmla="*/ 169 w 183"/>
                <a:gd name="T1" fmla="*/ 34 h 226"/>
                <a:gd name="T2" fmla="*/ 145 w 183"/>
                <a:gd name="T3" fmla="*/ 56 h 226"/>
                <a:gd name="T4" fmla="*/ 160 w 183"/>
                <a:gd name="T5" fmla="*/ 71 h 226"/>
                <a:gd name="T6" fmla="*/ 183 w 183"/>
                <a:gd name="T7" fmla="*/ 43 h 226"/>
                <a:gd name="T8" fmla="*/ 124 w 183"/>
                <a:gd name="T9" fmla="*/ 0 h 226"/>
                <a:gd name="T10" fmla="*/ 40 w 183"/>
                <a:gd name="T11" fmla="*/ 73 h 226"/>
                <a:gd name="T12" fmla="*/ 91 w 183"/>
                <a:gd name="T13" fmla="*/ 122 h 226"/>
                <a:gd name="T14" fmla="*/ 143 w 183"/>
                <a:gd name="T15" fmla="*/ 160 h 226"/>
                <a:gd name="T16" fmla="*/ 71 w 183"/>
                <a:gd name="T17" fmla="*/ 215 h 226"/>
                <a:gd name="T18" fmla="*/ 15 w 183"/>
                <a:gd name="T19" fmla="*/ 188 h 226"/>
                <a:gd name="T20" fmla="*/ 46 w 183"/>
                <a:gd name="T21" fmla="*/ 162 h 226"/>
                <a:gd name="T22" fmla="*/ 28 w 183"/>
                <a:gd name="T23" fmla="*/ 144 h 226"/>
                <a:gd name="T24" fmla="*/ 0 w 183"/>
                <a:gd name="T25" fmla="*/ 177 h 226"/>
                <a:gd name="T26" fmla="*/ 71 w 183"/>
                <a:gd name="T27" fmla="*/ 226 h 226"/>
                <a:gd name="T28" fmla="*/ 171 w 183"/>
                <a:gd name="T29" fmla="*/ 143 h 226"/>
                <a:gd name="T30" fmla="*/ 156 w 183"/>
                <a:gd name="T31" fmla="*/ 107 h 226"/>
                <a:gd name="T32" fmla="*/ 106 w 183"/>
                <a:gd name="T33" fmla="*/ 86 h 226"/>
                <a:gd name="T34" fmla="*/ 68 w 183"/>
                <a:gd name="T35" fmla="*/ 56 h 226"/>
                <a:gd name="T36" fmla="*/ 124 w 183"/>
                <a:gd name="T37" fmla="*/ 11 h 226"/>
                <a:gd name="T38" fmla="*/ 169 w 183"/>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26">
                  <a:moveTo>
                    <a:pt x="169" y="34"/>
                  </a:moveTo>
                  <a:cubicBezTo>
                    <a:pt x="155" y="34"/>
                    <a:pt x="145" y="45"/>
                    <a:pt x="145" y="56"/>
                  </a:cubicBezTo>
                  <a:cubicBezTo>
                    <a:pt x="145" y="63"/>
                    <a:pt x="149" y="71"/>
                    <a:pt x="160" y="71"/>
                  </a:cubicBezTo>
                  <a:cubicBezTo>
                    <a:pt x="171" y="71"/>
                    <a:pt x="183" y="62"/>
                    <a:pt x="183" y="43"/>
                  </a:cubicBezTo>
                  <a:cubicBezTo>
                    <a:pt x="183" y="20"/>
                    <a:pt x="162" y="0"/>
                    <a:pt x="124" y="0"/>
                  </a:cubicBezTo>
                  <a:cubicBezTo>
                    <a:pt x="58" y="0"/>
                    <a:pt x="40" y="51"/>
                    <a:pt x="40" y="73"/>
                  </a:cubicBezTo>
                  <a:cubicBezTo>
                    <a:pt x="40" y="112"/>
                    <a:pt x="76" y="119"/>
                    <a:pt x="91" y="122"/>
                  </a:cubicBezTo>
                  <a:cubicBezTo>
                    <a:pt x="117" y="127"/>
                    <a:pt x="143" y="133"/>
                    <a:pt x="143" y="160"/>
                  </a:cubicBezTo>
                  <a:cubicBezTo>
                    <a:pt x="143" y="173"/>
                    <a:pt x="131" y="215"/>
                    <a:pt x="71" y="215"/>
                  </a:cubicBezTo>
                  <a:cubicBezTo>
                    <a:pt x="64" y="215"/>
                    <a:pt x="26" y="215"/>
                    <a:pt x="15" y="188"/>
                  </a:cubicBezTo>
                  <a:cubicBezTo>
                    <a:pt x="34" y="191"/>
                    <a:pt x="46" y="176"/>
                    <a:pt x="46" y="162"/>
                  </a:cubicBezTo>
                  <a:cubicBezTo>
                    <a:pt x="46" y="150"/>
                    <a:pt x="38" y="144"/>
                    <a:pt x="28" y="144"/>
                  </a:cubicBezTo>
                  <a:cubicBezTo>
                    <a:pt x="15" y="144"/>
                    <a:pt x="0" y="155"/>
                    <a:pt x="0" y="177"/>
                  </a:cubicBezTo>
                  <a:cubicBezTo>
                    <a:pt x="0" y="206"/>
                    <a:pt x="28" y="226"/>
                    <a:pt x="71" y="226"/>
                  </a:cubicBezTo>
                  <a:cubicBezTo>
                    <a:pt x="152" y="226"/>
                    <a:pt x="171" y="165"/>
                    <a:pt x="171" y="143"/>
                  </a:cubicBezTo>
                  <a:cubicBezTo>
                    <a:pt x="171" y="125"/>
                    <a:pt x="162" y="113"/>
                    <a:pt x="156" y="107"/>
                  </a:cubicBezTo>
                  <a:cubicBezTo>
                    <a:pt x="142" y="93"/>
                    <a:pt x="128" y="90"/>
                    <a:pt x="106" y="86"/>
                  </a:cubicBezTo>
                  <a:cubicBezTo>
                    <a:pt x="88" y="82"/>
                    <a:pt x="68" y="78"/>
                    <a:pt x="68" y="56"/>
                  </a:cubicBezTo>
                  <a:cubicBezTo>
                    <a:pt x="68" y="41"/>
                    <a:pt x="80" y="11"/>
                    <a:pt x="124" y="11"/>
                  </a:cubicBezTo>
                  <a:cubicBezTo>
                    <a:pt x="136" y="11"/>
                    <a:pt x="161" y="14"/>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370">
              <a:extLst>
                <a:ext uri="{FF2B5EF4-FFF2-40B4-BE49-F238E27FC236}">
                  <a16:creationId xmlns:a16="http://schemas.microsoft.com/office/drawing/2014/main" id="{80AA2D87-AE32-AA13-1EA9-2751D06E3D9F}"/>
                </a:ext>
              </a:extLst>
            </p:cNvPr>
            <p:cNvSpPr>
              <a:spLocks/>
            </p:cNvSpPr>
            <p:nvPr>
              <p:custDataLst>
                <p:tags r:id="rId85"/>
              </p:custDataLst>
            </p:nvPr>
          </p:nvSpPr>
          <p:spPr bwMode="auto">
            <a:xfrm>
              <a:off x="4249738" y="3019425"/>
              <a:ext cx="68262" cy="300038"/>
            </a:xfrm>
            <a:custGeom>
              <a:avLst/>
              <a:gdLst>
                <a:gd name="T0" fmla="*/ 115 w 115"/>
                <a:gd name="T1" fmla="*/ 250 h 499"/>
                <a:gd name="T2" fmla="*/ 82 w 115"/>
                <a:gd name="T3" fmla="*/ 94 h 499"/>
                <a:gd name="T4" fmla="*/ 5 w 115"/>
                <a:gd name="T5" fmla="*/ 0 h 499"/>
                <a:gd name="T6" fmla="*/ 0 w 115"/>
                <a:gd name="T7" fmla="*/ 5 h 499"/>
                <a:gd name="T8" fmla="*/ 9 w 115"/>
                <a:gd name="T9" fmla="*/ 17 h 499"/>
                <a:gd name="T10" fmla="*/ 86 w 115"/>
                <a:gd name="T11" fmla="*/ 250 h 499"/>
                <a:gd name="T12" fmla="*/ 6 w 115"/>
                <a:gd name="T13" fmla="*/ 486 h 499"/>
                <a:gd name="T14" fmla="*/ 0 w 115"/>
                <a:gd name="T15" fmla="*/ 494 h 499"/>
                <a:gd name="T16" fmla="*/ 5 w 115"/>
                <a:gd name="T17" fmla="*/ 499 h 499"/>
                <a:gd name="T18" fmla="*/ 84 w 115"/>
                <a:gd name="T19" fmla="*/ 402 h 499"/>
                <a:gd name="T20" fmla="*/ 115 w 115"/>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50"/>
                  </a:moveTo>
                  <a:cubicBezTo>
                    <a:pt x="115" y="211"/>
                    <a:pt x="110" y="150"/>
                    <a:pt x="82" y="94"/>
                  </a:cubicBezTo>
                  <a:cubicBezTo>
                    <a:pt x="52" y="33"/>
                    <a:pt x="10" y="0"/>
                    <a:pt x="5" y="0"/>
                  </a:cubicBezTo>
                  <a:cubicBezTo>
                    <a:pt x="2" y="0"/>
                    <a:pt x="0" y="2"/>
                    <a:pt x="0" y="5"/>
                  </a:cubicBezTo>
                  <a:cubicBezTo>
                    <a:pt x="0" y="7"/>
                    <a:pt x="0" y="8"/>
                    <a:pt x="9" y="17"/>
                  </a:cubicBezTo>
                  <a:cubicBezTo>
                    <a:pt x="58" y="66"/>
                    <a:pt x="86" y="145"/>
                    <a:pt x="86" y="250"/>
                  </a:cubicBezTo>
                  <a:cubicBezTo>
                    <a:pt x="86" y="335"/>
                    <a:pt x="68" y="423"/>
                    <a:pt x="6" y="486"/>
                  </a:cubicBezTo>
                  <a:cubicBezTo>
                    <a:pt x="0" y="492"/>
                    <a:pt x="0" y="493"/>
                    <a:pt x="0" y="494"/>
                  </a:cubicBezTo>
                  <a:cubicBezTo>
                    <a:pt x="0" y="497"/>
                    <a:pt x="2" y="499"/>
                    <a:pt x="5" y="499"/>
                  </a:cubicBezTo>
                  <a:cubicBezTo>
                    <a:pt x="10" y="499"/>
                    <a:pt x="54" y="465"/>
                    <a:pt x="84" y="402"/>
                  </a:cubicBezTo>
                  <a:cubicBezTo>
                    <a:pt x="109" y="347"/>
                    <a:pt x="115" y="292"/>
                    <a:pt x="115"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371">
              <a:extLst>
                <a:ext uri="{FF2B5EF4-FFF2-40B4-BE49-F238E27FC236}">
                  <a16:creationId xmlns:a16="http://schemas.microsoft.com/office/drawing/2014/main" id="{18F98CF2-70BA-5552-0D63-E8A3FA232FA9}"/>
                </a:ext>
              </a:extLst>
            </p:cNvPr>
            <p:cNvSpPr>
              <a:spLocks noEditPoints="1"/>
            </p:cNvSpPr>
            <p:nvPr>
              <p:custDataLst>
                <p:tags r:id="rId86"/>
              </p:custDataLst>
            </p:nvPr>
          </p:nvSpPr>
          <p:spPr bwMode="auto">
            <a:xfrm>
              <a:off x="4443413" y="3135313"/>
              <a:ext cx="193675" cy="69850"/>
            </a:xfrm>
            <a:custGeom>
              <a:avLst/>
              <a:gdLst>
                <a:gd name="T0" fmla="*/ 315 w 332"/>
                <a:gd name="T1" fmla="*/ 20 h 117"/>
                <a:gd name="T2" fmla="*/ 332 w 332"/>
                <a:gd name="T3" fmla="*/ 10 h 117"/>
                <a:gd name="T4" fmla="*/ 315 w 332"/>
                <a:gd name="T5" fmla="*/ 0 h 117"/>
                <a:gd name="T6" fmla="*/ 17 w 332"/>
                <a:gd name="T7" fmla="*/ 0 h 117"/>
                <a:gd name="T8" fmla="*/ 0 w 332"/>
                <a:gd name="T9" fmla="*/ 10 h 117"/>
                <a:gd name="T10" fmla="*/ 17 w 332"/>
                <a:gd name="T11" fmla="*/ 20 h 117"/>
                <a:gd name="T12" fmla="*/ 315 w 332"/>
                <a:gd name="T13" fmla="*/ 20 h 117"/>
                <a:gd name="T14" fmla="*/ 315 w 332"/>
                <a:gd name="T15" fmla="*/ 117 h 117"/>
                <a:gd name="T16" fmla="*/ 332 w 332"/>
                <a:gd name="T17" fmla="*/ 107 h 117"/>
                <a:gd name="T18" fmla="*/ 315 w 332"/>
                <a:gd name="T19" fmla="*/ 97 h 117"/>
                <a:gd name="T20" fmla="*/ 17 w 332"/>
                <a:gd name="T21" fmla="*/ 97 h 117"/>
                <a:gd name="T22" fmla="*/ 0 w 332"/>
                <a:gd name="T23" fmla="*/ 107 h 117"/>
                <a:gd name="T24" fmla="*/ 17 w 332"/>
                <a:gd name="T25" fmla="*/ 117 h 117"/>
                <a:gd name="T26" fmla="*/ 315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2" y="20"/>
                    <a:pt x="332" y="20"/>
                    <a:pt x="332" y="10"/>
                  </a:cubicBezTo>
                  <a:cubicBezTo>
                    <a:pt x="332" y="0"/>
                    <a:pt x="322" y="0"/>
                    <a:pt x="315" y="0"/>
                  </a:cubicBezTo>
                  <a:lnTo>
                    <a:pt x="17" y="0"/>
                  </a:lnTo>
                  <a:cubicBezTo>
                    <a:pt x="10" y="0"/>
                    <a:pt x="0" y="0"/>
                    <a:pt x="0" y="10"/>
                  </a:cubicBezTo>
                  <a:cubicBezTo>
                    <a:pt x="0" y="20"/>
                    <a:pt x="10" y="20"/>
                    <a:pt x="17" y="20"/>
                  </a:cubicBezTo>
                  <a:lnTo>
                    <a:pt x="315" y="20"/>
                  </a:lnTo>
                  <a:close/>
                  <a:moveTo>
                    <a:pt x="315" y="117"/>
                  </a:moveTo>
                  <a:cubicBezTo>
                    <a:pt x="322" y="117"/>
                    <a:pt x="332" y="117"/>
                    <a:pt x="332" y="107"/>
                  </a:cubicBezTo>
                  <a:cubicBezTo>
                    <a:pt x="332" y="97"/>
                    <a:pt x="322" y="97"/>
                    <a:pt x="315" y="97"/>
                  </a:cubicBezTo>
                  <a:lnTo>
                    <a:pt x="17" y="97"/>
                  </a:lnTo>
                  <a:cubicBezTo>
                    <a:pt x="10" y="97"/>
                    <a:pt x="0" y="97"/>
                    <a:pt x="0" y="107"/>
                  </a:cubicBezTo>
                  <a:cubicBezTo>
                    <a:pt x="0" y="117"/>
                    <a:pt x="10" y="117"/>
                    <a:pt x="17"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372">
              <a:extLst>
                <a:ext uri="{FF2B5EF4-FFF2-40B4-BE49-F238E27FC236}">
                  <a16:creationId xmlns:a16="http://schemas.microsoft.com/office/drawing/2014/main" id="{50B79EFD-1AF5-D068-DAE8-1B126418A5F3}"/>
                </a:ext>
              </a:extLst>
            </p:cNvPr>
            <p:cNvSpPr>
              <a:spLocks/>
            </p:cNvSpPr>
            <p:nvPr>
              <p:custDataLst>
                <p:tags r:id="rId87"/>
              </p:custDataLst>
            </p:nvPr>
          </p:nvSpPr>
          <p:spPr bwMode="auto">
            <a:xfrm>
              <a:off x="4846638" y="2540000"/>
              <a:ext cx="96837" cy="273050"/>
            </a:xfrm>
            <a:custGeom>
              <a:avLst/>
              <a:gdLst>
                <a:gd name="T0" fmla="*/ 60 w 167"/>
                <a:gd name="T1" fmla="*/ 225 h 453"/>
                <a:gd name="T2" fmla="*/ 160 w 167"/>
                <a:gd name="T3" fmla="*/ 26 h 453"/>
                <a:gd name="T4" fmla="*/ 167 w 167"/>
                <a:gd name="T5" fmla="*/ 12 h 453"/>
                <a:gd name="T6" fmla="*/ 154 w 167"/>
                <a:gd name="T7" fmla="*/ 0 h 453"/>
                <a:gd name="T8" fmla="*/ 146 w 167"/>
                <a:gd name="T9" fmla="*/ 0 h 453"/>
                <a:gd name="T10" fmla="*/ 0 w 167"/>
                <a:gd name="T11" fmla="*/ 225 h 453"/>
                <a:gd name="T12" fmla="*/ 0 w 167"/>
                <a:gd name="T13" fmla="*/ 440 h 453"/>
                <a:gd name="T14" fmla="*/ 14 w 167"/>
                <a:gd name="T15" fmla="*/ 453 h 453"/>
                <a:gd name="T16" fmla="*/ 46 w 167"/>
                <a:gd name="T17" fmla="*/ 453 h 453"/>
                <a:gd name="T18" fmla="*/ 60 w 167"/>
                <a:gd name="T19" fmla="*/ 440 h 453"/>
                <a:gd name="T20" fmla="*/ 60 w 167"/>
                <a:gd name="T21" fmla="*/ 22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453">
                  <a:moveTo>
                    <a:pt x="60" y="225"/>
                  </a:moveTo>
                  <a:cubicBezTo>
                    <a:pt x="60" y="184"/>
                    <a:pt x="71" y="89"/>
                    <a:pt x="160" y="26"/>
                  </a:cubicBezTo>
                  <a:cubicBezTo>
                    <a:pt x="166" y="21"/>
                    <a:pt x="167" y="21"/>
                    <a:pt x="167" y="12"/>
                  </a:cubicBezTo>
                  <a:cubicBezTo>
                    <a:pt x="167" y="0"/>
                    <a:pt x="166" y="0"/>
                    <a:pt x="154" y="0"/>
                  </a:cubicBezTo>
                  <a:lnTo>
                    <a:pt x="146" y="0"/>
                  </a:lnTo>
                  <a:cubicBezTo>
                    <a:pt x="39" y="57"/>
                    <a:pt x="0" y="152"/>
                    <a:pt x="0" y="225"/>
                  </a:cubicBezTo>
                  <a:lnTo>
                    <a:pt x="0" y="440"/>
                  </a:lnTo>
                  <a:cubicBezTo>
                    <a:pt x="0" y="453"/>
                    <a:pt x="1" y="453"/>
                    <a:pt x="14" y="453"/>
                  </a:cubicBezTo>
                  <a:lnTo>
                    <a:pt x="46" y="453"/>
                  </a:lnTo>
                  <a:cubicBezTo>
                    <a:pt x="60" y="453"/>
                    <a:pt x="60" y="453"/>
                    <a:pt x="60" y="440"/>
                  </a:cubicBezTo>
                  <a:lnTo>
                    <a:pt x="60" y="2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373">
              <a:extLst>
                <a:ext uri="{FF2B5EF4-FFF2-40B4-BE49-F238E27FC236}">
                  <a16:creationId xmlns:a16="http://schemas.microsoft.com/office/drawing/2014/main" id="{BD1B6C9F-3ED5-5B4B-C13A-17B3E9BF2A19}"/>
                </a:ext>
              </a:extLst>
            </p:cNvPr>
            <p:cNvSpPr>
              <a:spLocks/>
            </p:cNvSpPr>
            <p:nvPr>
              <p:custDataLst>
                <p:tags r:id="rId88"/>
              </p:custDataLst>
            </p:nvPr>
          </p:nvSpPr>
          <p:spPr bwMode="auto">
            <a:xfrm>
              <a:off x="4846638" y="2806700"/>
              <a:ext cx="34925" cy="95250"/>
            </a:xfrm>
            <a:custGeom>
              <a:avLst/>
              <a:gdLst>
                <a:gd name="T0" fmla="*/ 60 w 60"/>
                <a:gd name="T1" fmla="*/ 13 h 159"/>
                <a:gd name="T2" fmla="*/ 46 w 60"/>
                <a:gd name="T3" fmla="*/ 0 h 159"/>
                <a:gd name="T4" fmla="*/ 14 w 60"/>
                <a:gd name="T5" fmla="*/ 0 h 159"/>
                <a:gd name="T6" fmla="*/ 0 w 60"/>
                <a:gd name="T7" fmla="*/ 13 h 159"/>
                <a:gd name="T8" fmla="*/ 0 w 60"/>
                <a:gd name="T9" fmla="*/ 146 h 159"/>
                <a:gd name="T10" fmla="*/ 14 w 60"/>
                <a:gd name="T11" fmla="*/ 159 h 159"/>
                <a:gd name="T12" fmla="*/ 46 w 60"/>
                <a:gd name="T13" fmla="*/ 159 h 159"/>
                <a:gd name="T14" fmla="*/ 60 w 60"/>
                <a:gd name="T15" fmla="*/ 146 h 159"/>
                <a:gd name="T16" fmla="*/ 60 w 60"/>
                <a:gd name="T1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59">
                  <a:moveTo>
                    <a:pt x="60" y="13"/>
                  </a:moveTo>
                  <a:cubicBezTo>
                    <a:pt x="60" y="0"/>
                    <a:pt x="60" y="0"/>
                    <a:pt x="46" y="0"/>
                  </a:cubicBezTo>
                  <a:lnTo>
                    <a:pt x="14" y="0"/>
                  </a:lnTo>
                  <a:cubicBezTo>
                    <a:pt x="1" y="0"/>
                    <a:pt x="0" y="0"/>
                    <a:pt x="0" y="13"/>
                  </a:cubicBezTo>
                  <a:lnTo>
                    <a:pt x="0" y="146"/>
                  </a:lnTo>
                  <a:cubicBezTo>
                    <a:pt x="0" y="159"/>
                    <a:pt x="1" y="159"/>
                    <a:pt x="14" y="159"/>
                  </a:cubicBezTo>
                  <a:lnTo>
                    <a:pt x="46" y="159"/>
                  </a:lnTo>
                  <a:cubicBezTo>
                    <a:pt x="60" y="159"/>
                    <a:pt x="60" y="159"/>
                    <a:pt x="60" y="146"/>
                  </a:cubicBezTo>
                  <a:lnTo>
                    <a:pt x="60"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374">
              <a:extLst>
                <a:ext uri="{FF2B5EF4-FFF2-40B4-BE49-F238E27FC236}">
                  <a16:creationId xmlns:a16="http://schemas.microsoft.com/office/drawing/2014/main" id="{3CC54492-AE07-70B6-8223-8F55C362CC50}"/>
                </a:ext>
              </a:extLst>
            </p:cNvPr>
            <p:cNvSpPr>
              <a:spLocks/>
            </p:cNvSpPr>
            <p:nvPr>
              <p:custDataLst>
                <p:tags r:id="rId89"/>
              </p:custDataLst>
            </p:nvPr>
          </p:nvSpPr>
          <p:spPr bwMode="auto">
            <a:xfrm>
              <a:off x="4784725" y="2897188"/>
              <a:ext cx="96837" cy="546100"/>
            </a:xfrm>
            <a:custGeom>
              <a:avLst/>
              <a:gdLst>
                <a:gd name="T0" fmla="*/ 106 w 166"/>
                <a:gd name="T1" fmla="*/ 895 h 908"/>
                <a:gd name="T2" fmla="*/ 120 w 166"/>
                <a:gd name="T3" fmla="*/ 908 h 908"/>
                <a:gd name="T4" fmla="*/ 152 w 166"/>
                <a:gd name="T5" fmla="*/ 908 h 908"/>
                <a:gd name="T6" fmla="*/ 166 w 166"/>
                <a:gd name="T7" fmla="*/ 895 h 908"/>
                <a:gd name="T8" fmla="*/ 166 w 166"/>
                <a:gd name="T9" fmla="*/ 684 h 908"/>
                <a:gd name="T10" fmla="*/ 29 w 166"/>
                <a:gd name="T11" fmla="*/ 454 h 908"/>
                <a:gd name="T12" fmla="*/ 166 w 166"/>
                <a:gd name="T13" fmla="*/ 224 h 908"/>
                <a:gd name="T14" fmla="*/ 166 w 166"/>
                <a:gd name="T15" fmla="*/ 14 h 908"/>
                <a:gd name="T16" fmla="*/ 152 w 166"/>
                <a:gd name="T17" fmla="*/ 0 h 908"/>
                <a:gd name="T18" fmla="*/ 120 w 166"/>
                <a:gd name="T19" fmla="*/ 0 h 908"/>
                <a:gd name="T20" fmla="*/ 106 w 166"/>
                <a:gd name="T21" fmla="*/ 14 h 908"/>
                <a:gd name="T22" fmla="*/ 106 w 166"/>
                <a:gd name="T23" fmla="*/ 225 h 908"/>
                <a:gd name="T24" fmla="*/ 6 w 166"/>
                <a:gd name="T25" fmla="*/ 440 h 908"/>
                <a:gd name="T26" fmla="*/ 0 w 166"/>
                <a:gd name="T27" fmla="*/ 454 h 908"/>
                <a:gd name="T28" fmla="*/ 6 w 166"/>
                <a:gd name="T29" fmla="*/ 468 h 908"/>
                <a:gd name="T30" fmla="*/ 77 w 166"/>
                <a:gd name="T31" fmla="*/ 555 h 908"/>
                <a:gd name="T32" fmla="*/ 106 w 166"/>
                <a:gd name="T33" fmla="*/ 684 h 908"/>
                <a:gd name="T34" fmla="*/ 106 w 166"/>
                <a:gd name="T35" fmla="*/ 895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 h="908">
                  <a:moveTo>
                    <a:pt x="106" y="895"/>
                  </a:moveTo>
                  <a:cubicBezTo>
                    <a:pt x="106" y="908"/>
                    <a:pt x="107" y="908"/>
                    <a:pt x="120" y="908"/>
                  </a:cubicBezTo>
                  <a:lnTo>
                    <a:pt x="152" y="908"/>
                  </a:lnTo>
                  <a:cubicBezTo>
                    <a:pt x="166" y="908"/>
                    <a:pt x="166" y="908"/>
                    <a:pt x="166" y="895"/>
                  </a:cubicBezTo>
                  <a:lnTo>
                    <a:pt x="166" y="684"/>
                  </a:lnTo>
                  <a:cubicBezTo>
                    <a:pt x="166" y="624"/>
                    <a:pt x="141" y="522"/>
                    <a:pt x="29" y="454"/>
                  </a:cubicBezTo>
                  <a:cubicBezTo>
                    <a:pt x="142" y="386"/>
                    <a:pt x="166" y="283"/>
                    <a:pt x="166" y="224"/>
                  </a:cubicBezTo>
                  <a:lnTo>
                    <a:pt x="166" y="14"/>
                  </a:lnTo>
                  <a:cubicBezTo>
                    <a:pt x="166" y="1"/>
                    <a:pt x="166" y="0"/>
                    <a:pt x="152" y="0"/>
                  </a:cubicBezTo>
                  <a:lnTo>
                    <a:pt x="120" y="0"/>
                  </a:lnTo>
                  <a:cubicBezTo>
                    <a:pt x="107" y="0"/>
                    <a:pt x="106" y="1"/>
                    <a:pt x="106" y="14"/>
                  </a:cubicBezTo>
                  <a:lnTo>
                    <a:pt x="106" y="225"/>
                  </a:lnTo>
                  <a:cubicBezTo>
                    <a:pt x="106" y="267"/>
                    <a:pt x="97" y="370"/>
                    <a:pt x="6" y="440"/>
                  </a:cubicBezTo>
                  <a:cubicBezTo>
                    <a:pt x="0" y="445"/>
                    <a:pt x="0" y="445"/>
                    <a:pt x="0" y="454"/>
                  </a:cubicBezTo>
                  <a:cubicBezTo>
                    <a:pt x="0" y="463"/>
                    <a:pt x="0" y="464"/>
                    <a:pt x="6" y="468"/>
                  </a:cubicBezTo>
                  <a:cubicBezTo>
                    <a:pt x="19" y="478"/>
                    <a:pt x="53" y="505"/>
                    <a:pt x="77" y="555"/>
                  </a:cubicBezTo>
                  <a:cubicBezTo>
                    <a:pt x="96" y="595"/>
                    <a:pt x="106" y="639"/>
                    <a:pt x="106" y="684"/>
                  </a:cubicBezTo>
                  <a:lnTo>
                    <a:pt x="106" y="89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375">
              <a:extLst>
                <a:ext uri="{FF2B5EF4-FFF2-40B4-BE49-F238E27FC236}">
                  <a16:creationId xmlns:a16="http://schemas.microsoft.com/office/drawing/2014/main" id="{1AE20025-D3E7-03D6-AB61-BC3FBD9CD5CA}"/>
                </a:ext>
              </a:extLst>
            </p:cNvPr>
            <p:cNvSpPr>
              <a:spLocks/>
            </p:cNvSpPr>
            <p:nvPr>
              <p:custDataLst>
                <p:tags r:id="rId90"/>
              </p:custDataLst>
            </p:nvPr>
          </p:nvSpPr>
          <p:spPr bwMode="auto">
            <a:xfrm>
              <a:off x="4846638" y="3436938"/>
              <a:ext cx="34925" cy="96838"/>
            </a:xfrm>
            <a:custGeom>
              <a:avLst/>
              <a:gdLst>
                <a:gd name="T0" fmla="*/ 60 w 60"/>
                <a:gd name="T1" fmla="*/ 14 h 160"/>
                <a:gd name="T2" fmla="*/ 46 w 60"/>
                <a:gd name="T3" fmla="*/ 0 h 160"/>
                <a:gd name="T4" fmla="*/ 14 w 60"/>
                <a:gd name="T5" fmla="*/ 0 h 160"/>
                <a:gd name="T6" fmla="*/ 0 w 60"/>
                <a:gd name="T7" fmla="*/ 14 h 160"/>
                <a:gd name="T8" fmla="*/ 0 w 60"/>
                <a:gd name="T9" fmla="*/ 146 h 160"/>
                <a:gd name="T10" fmla="*/ 14 w 60"/>
                <a:gd name="T11" fmla="*/ 160 h 160"/>
                <a:gd name="T12" fmla="*/ 46 w 60"/>
                <a:gd name="T13" fmla="*/ 160 h 160"/>
                <a:gd name="T14" fmla="*/ 60 w 60"/>
                <a:gd name="T15" fmla="*/ 146 h 160"/>
                <a:gd name="T16" fmla="*/ 60 w 60"/>
                <a:gd name="T17" fmla="*/ 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60">
                  <a:moveTo>
                    <a:pt x="60" y="14"/>
                  </a:moveTo>
                  <a:cubicBezTo>
                    <a:pt x="60" y="1"/>
                    <a:pt x="60" y="0"/>
                    <a:pt x="46" y="0"/>
                  </a:cubicBezTo>
                  <a:lnTo>
                    <a:pt x="14" y="0"/>
                  </a:lnTo>
                  <a:cubicBezTo>
                    <a:pt x="1" y="0"/>
                    <a:pt x="0" y="1"/>
                    <a:pt x="0" y="14"/>
                  </a:cubicBezTo>
                  <a:lnTo>
                    <a:pt x="0" y="146"/>
                  </a:lnTo>
                  <a:cubicBezTo>
                    <a:pt x="0" y="159"/>
                    <a:pt x="1" y="160"/>
                    <a:pt x="14" y="160"/>
                  </a:cubicBezTo>
                  <a:lnTo>
                    <a:pt x="46" y="160"/>
                  </a:lnTo>
                  <a:cubicBezTo>
                    <a:pt x="60" y="160"/>
                    <a:pt x="60" y="159"/>
                    <a:pt x="60" y="146"/>
                  </a:cubicBezTo>
                  <a:lnTo>
                    <a:pt x="60" y="1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376">
              <a:extLst>
                <a:ext uri="{FF2B5EF4-FFF2-40B4-BE49-F238E27FC236}">
                  <a16:creationId xmlns:a16="http://schemas.microsoft.com/office/drawing/2014/main" id="{69D45C10-3C81-99A1-FD7A-A51B12FD5DED}"/>
                </a:ext>
              </a:extLst>
            </p:cNvPr>
            <p:cNvSpPr>
              <a:spLocks/>
            </p:cNvSpPr>
            <p:nvPr>
              <p:custDataLst>
                <p:tags r:id="rId91"/>
              </p:custDataLst>
            </p:nvPr>
          </p:nvSpPr>
          <p:spPr bwMode="auto">
            <a:xfrm>
              <a:off x="4846638" y="3527425"/>
              <a:ext cx="96837" cy="273050"/>
            </a:xfrm>
            <a:custGeom>
              <a:avLst/>
              <a:gdLst>
                <a:gd name="T0" fmla="*/ 154 w 167"/>
                <a:gd name="T1" fmla="*/ 453 h 453"/>
                <a:gd name="T2" fmla="*/ 167 w 167"/>
                <a:gd name="T3" fmla="*/ 441 h 453"/>
                <a:gd name="T4" fmla="*/ 164 w 167"/>
                <a:gd name="T5" fmla="*/ 430 h 453"/>
                <a:gd name="T6" fmla="*/ 90 w 167"/>
                <a:gd name="T7" fmla="*/ 347 h 453"/>
                <a:gd name="T8" fmla="*/ 60 w 167"/>
                <a:gd name="T9" fmla="*/ 228 h 453"/>
                <a:gd name="T10" fmla="*/ 60 w 167"/>
                <a:gd name="T11" fmla="*/ 13 h 453"/>
                <a:gd name="T12" fmla="*/ 46 w 167"/>
                <a:gd name="T13" fmla="*/ 0 h 453"/>
                <a:gd name="T14" fmla="*/ 14 w 167"/>
                <a:gd name="T15" fmla="*/ 0 h 453"/>
                <a:gd name="T16" fmla="*/ 0 w 167"/>
                <a:gd name="T17" fmla="*/ 13 h 453"/>
                <a:gd name="T18" fmla="*/ 0 w 167"/>
                <a:gd name="T19" fmla="*/ 228 h 453"/>
                <a:gd name="T20" fmla="*/ 146 w 167"/>
                <a:gd name="T21" fmla="*/ 453 h 453"/>
                <a:gd name="T22" fmla="*/ 154 w 167"/>
                <a:gd name="T23" fmla="*/ 45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453">
                  <a:moveTo>
                    <a:pt x="154" y="453"/>
                  </a:moveTo>
                  <a:cubicBezTo>
                    <a:pt x="166" y="453"/>
                    <a:pt x="167" y="453"/>
                    <a:pt x="167" y="441"/>
                  </a:cubicBezTo>
                  <a:cubicBezTo>
                    <a:pt x="167" y="432"/>
                    <a:pt x="166" y="432"/>
                    <a:pt x="164" y="430"/>
                  </a:cubicBezTo>
                  <a:cubicBezTo>
                    <a:pt x="149" y="419"/>
                    <a:pt x="113" y="393"/>
                    <a:pt x="90" y="347"/>
                  </a:cubicBezTo>
                  <a:cubicBezTo>
                    <a:pt x="70" y="310"/>
                    <a:pt x="60" y="271"/>
                    <a:pt x="60" y="228"/>
                  </a:cubicBezTo>
                  <a:lnTo>
                    <a:pt x="60" y="13"/>
                  </a:lnTo>
                  <a:cubicBezTo>
                    <a:pt x="60" y="0"/>
                    <a:pt x="60" y="0"/>
                    <a:pt x="46" y="0"/>
                  </a:cubicBezTo>
                  <a:lnTo>
                    <a:pt x="14" y="0"/>
                  </a:lnTo>
                  <a:cubicBezTo>
                    <a:pt x="1" y="0"/>
                    <a:pt x="0" y="0"/>
                    <a:pt x="0" y="13"/>
                  </a:cubicBezTo>
                  <a:lnTo>
                    <a:pt x="0" y="228"/>
                  </a:lnTo>
                  <a:cubicBezTo>
                    <a:pt x="0" y="302"/>
                    <a:pt x="39" y="396"/>
                    <a:pt x="146" y="453"/>
                  </a:cubicBezTo>
                  <a:lnTo>
                    <a:pt x="154" y="45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377">
              <a:extLst>
                <a:ext uri="{FF2B5EF4-FFF2-40B4-BE49-F238E27FC236}">
                  <a16:creationId xmlns:a16="http://schemas.microsoft.com/office/drawing/2014/main" id="{9C4DACEA-946C-B828-B3E4-0B8F8DFA6F3A}"/>
                </a:ext>
              </a:extLst>
            </p:cNvPr>
            <p:cNvSpPr>
              <a:spLocks noEditPoints="1"/>
            </p:cNvSpPr>
            <p:nvPr>
              <p:custDataLst>
                <p:tags r:id="rId92"/>
              </p:custDataLst>
            </p:nvPr>
          </p:nvSpPr>
          <p:spPr bwMode="auto">
            <a:xfrm>
              <a:off x="4997450" y="2690813"/>
              <a:ext cx="134937" cy="195263"/>
            </a:xfrm>
            <a:custGeom>
              <a:avLst/>
              <a:gdLst>
                <a:gd name="T0" fmla="*/ 228 w 229"/>
                <a:gd name="T1" fmla="*/ 33 h 323"/>
                <a:gd name="T2" fmla="*/ 229 w 229"/>
                <a:gd name="T3" fmla="*/ 24 h 323"/>
                <a:gd name="T4" fmla="*/ 215 w 229"/>
                <a:gd name="T5" fmla="*/ 10 h 323"/>
                <a:gd name="T6" fmla="*/ 194 w 229"/>
                <a:gd name="T7" fmla="*/ 32 h 323"/>
                <a:gd name="T8" fmla="*/ 148 w 229"/>
                <a:gd name="T9" fmla="*/ 0 h 323"/>
                <a:gd name="T10" fmla="*/ 29 w 229"/>
                <a:gd name="T11" fmla="*/ 142 h 323"/>
                <a:gd name="T12" fmla="*/ 95 w 229"/>
                <a:gd name="T13" fmla="*/ 221 h 323"/>
                <a:gd name="T14" fmla="*/ 153 w 229"/>
                <a:gd name="T15" fmla="*/ 192 h 323"/>
                <a:gd name="T16" fmla="*/ 154 w 229"/>
                <a:gd name="T17" fmla="*/ 192 h 323"/>
                <a:gd name="T18" fmla="*/ 137 w 229"/>
                <a:gd name="T19" fmla="*/ 258 h 323"/>
                <a:gd name="T20" fmla="*/ 66 w 229"/>
                <a:gd name="T21" fmla="*/ 312 h 323"/>
                <a:gd name="T22" fmla="*/ 26 w 229"/>
                <a:gd name="T23" fmla="*/ 307 h 323"/>
                <a:gd name="T24" fmla="*/ 46 w 229"/>
                <a:gd name="T25" fmla="*/ 281 h 323"/>
                <a:gd name="T26" fmla="*/ 27 w 229"/>
                <a:gd name="T27" fmla="*/ 264 h 323"/>
                <a:gd name="T28" fmla="*/ 0 w 229"/>
                <a:gd name="T29" fmla="*/ 292 h 323"/>
                <a:gd name="T30" fmla="*/ 67 w 229"/>
                <a:gd name="T31" fmla="*/ 323 h 323"/>
                <a:gd name="T32" fmla="*/ 172 w 229"/>
                <a:gd name="T33" fmla="*/ 254 h 323"/>
                <a:gd name="T34" fmla="*/ 228 w 229"/>
                <a:gd name="T35" fmla="*/ 33 h 323"/>
                <a:gd name="T36" fmla="*/ 163 w 229"/>
                <a:gd name="T37" fmla="*/ 157 h 323"/>
                <a:gd name="T38" fmla="*/ 137 w 229"/>
                <a:gd name="T39" fmla="*/ 192 h 323"/>
                <a:gd name="T40" fmla="*/ 97 w 229"/>
                <a:gd name="T41" fmla="*/ 210 h 323"/>
                <a:gd name="T42" fmla="*/ 65 w 229"/>
                <a:gd name="T43" fmla="*/ 164 h 323"/>
                <a:gd name="T44" fmla="*/ 92 w 229"/>
                <a:gd name="T45" fmla="*/ 55 h 323"/>
                <a:gd name="T46" fmla="*/ 148 w 229"/>
                <a:gd name="T47" fmla="*/ 11 h 323"/>
                <a:gd name="T48" fmla="*/ 188 w 229"/>
                <a:gd name="T49" fmla="*/ 54 h 323"/>
                <a:gd name="T50" fmla="*/ 187 w 229"/>
                <a:gd name="T51" fmla="*/ 61 h 323"/>
                <a:gd name="T52" fmla="*/ 163 w 229"/>
                <a:gd name="T53" fmla="*/ 15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323">
                  <a:moveTo>
                    <a:pt x="228" y="33"/>
                  </a:moveTo>
                  <a:cubicBezTo>
                    <a:pt x="228" y="30"/>
                    <a:pt x="229" y="27"/>
                    <a:pt x="229" y="24"/>
                  </a:cubicBezTo>
                  <a:cubicBezTo>
                    <a:pt x="229" y="15"/>
                    <a:pt x="223" y="10"/>
                    <a:pt x="215" y="10"/>
                  </a:cubicBezTo>
                  <a:cubicBezTo>
                    <a:pt x="210" y="10"/>
                    <a:pt x="196" y="14"/>
                    <a:pt x="194" y="32"/>
                  </a:cubicBezTo>
                  <a:cubicBezTo>
                    <a:pt x="185" y="13"/>
                    <a:pt x="168" y="0"/>
                    <a:pt x="148" y="0"/>
                  </a:cubicBezTo>
                  <a:cubicBezTo>
                    <a:pt x="91" y="0"/>
                    <a:pt x="29" y="70"/>
                    <a:pt x="29" y="142"/>
                  </a:cubicBezTo>
                  <a:cubicBezTo>
                    <a:pt x="29" y="191"/>
                    <a:pt x="60" y="221"/>
                    <a:pt x="95" y="221"/>
                  </a:cubicBezTo>
                  <a:cubicBezTo>
                    <a:pt x="125" y="221"/>
                    <a:pt x="148" y="197"/>
                    <a:pt x="153" y="192"/>
                  </a:cubicBezTo>
                  <a:lnTo>
                    <a:pt x="154" y="192"/>
                  </a:lnTo>
                  <a:cubicBezTo>
                    <a:pt x="143" y="237"/>
                    <a:pt x="137" y="257"/>
                    <a:pt x="137" y="258"/>
                  </a:cubicBezTo>
                  <a:cubicBezTo>
                    <a:pt x="135" y="263"/>
                    <a:pt x="118" y="312"/>
                    <a:pt x="66" y="312"/>
                  </a:cubicBezTo>
                  <a:cubicBezTo>
                    <a:pt x="56" y="312"/>
                    <a:pt x="40" y="311"/>
                    <a:pt x="26" y="307"/>
                  </a:cubicBezTo>
                  <a:cubicBezTo>
                    <a:pt x="41" y="302"/>
                    <a:pt x="46" y="289"/>
                    <a:pt x="46" y="281"/>
                  </a:cubicBezTo>
                  <a:cubicBezTo>
                    <a:pt x="46" y="273"/>
                    <a:pt x="41" y="264"/>
                    <a:pt x="27" y="264"/>
                  </a:cubicBezTo>
                  <a:cubicBezTo>
                    <a:pt x="16" y="264"/>
                    <a:pt x="0" y="272"/>
                    <a:pt x="0" y="292"/>
                  </a:cubicBezTo>
                  <a:cubicBezTo>
                    <a:pt x="0" y="313"/>
                    <a:pt x="19" y="323"/>
                    <a:pt x="67" y="323"/>
                  </a:cubicBezTo>
                  <a:cubicBezTo>
                    <a:pt x="129" y="323"/>
                    <a:pt x="165" y="284"/>
                    <a:pt x="172" y="254"/>
                  </a:cubicBezTo>
                  <a:lnTo>
                    <a:pt x="228" y="33"/>
                  </a:lnTo>
                  <a:close/>
                  <a:moveTo>
                    <a:pt x="163" y="157"/>
                  </a:moveTo>
                  <a:cubicBezTo>
                    <a:pt x="160" y="170"/>
                    <a:pt x="148" y="182"/>
                    <a:pt x="137" y="192"/>
                  </a:cubicBezTo>
                  <a:cubicBezTo>
                    <a:pt x="127" y="201"/>
                    <a:pt x="111" y="210"/>
                    <a:pt x="97" y="210"/>
                  </a:cubicBezTo>
                  <a:cubicBezTo>
                    <a:pt x="72" y="210"/>
                    <a:pt x="65" y="184"/>
                    <a:pt x="65" y="164"/>
                  </a:cubicBezTo>
                  <a:cubicBezTo>
                    <a:pt x="65" y="140"/>
                    <a:pt x="79" y="81"/>
                    <a:pt x="92" y="55"/>
                  </a:cubicBezTo>
                  <a:cubicBezTo>
                    <a:pt x="106" y="31"/>
                    <a:pt x="127" y="11"/>
                    <a:pt x="148" y="11"/>
                  </a:cubicBezTo>
                  <a:cubicBezTo>
                    <a:pt x="181" y="11"/>
                    <a:pt x="188" y="52"/>
                    <a:pt x="188" y="54"/>
                  </a:cubicBezTo>
                  <a:cubicBezTo>
                    <a:pt x="188" y="56"/>
                    <a:pt x="187" y="59"/>
                    <a:pt x="187" y="61"/>
                  </a:cubicBezTo>
                  <a:lnTo>
                    <a:pt x="163" y="15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378">
              <a:extLst>
                <a:ext uri="{FF2B5EF4-FFF2-40B4-BE49-F238E27FC236}">
                  <a16:creationId xmlns:a16="http://schemas.microsoft.com/office/drawing/2014/main" id="{98372A66-8D76-0EF8-D564-0B4AFDAC6F3F}"/>
                </a:ext>
              </a:extLst>
            </p:cNvPr>
            <p:cNvSpPr>
              <a:spLocks/>
            </p:cNvSpPr>
            <p:nvPr>
              <p:custDataLst>
                <p:tags r:id="rId93"/>
              </p:custDataLst>
            </p:nvPr>
          </p:nvSpPr>
          <p:spPr bwMode="auto">
            <a:xfrm>
              <a:off x="5148263" y="2720975"/>
              <a:ext cx="160337" cy="152400"/>
            </a:xfrm>
            <a:custGeom>
              <a:avLst/>
              <a:gdLst>
                <a:gd name="T0" fmla="*/ 275 w 275"/>
                <a:gd name="T1" fmla="*/ 83 h 252"/>
                <a:gd name="T2" fmla="*/ 204 w 275"/>
                <a:gd name="T3" fmla="*/ 0 h 252"/>
                <a:gd name="T4" fmla="*/ 129 w 275"/>
                <a:gd name="T5" fmla="*/ 33 h 252"/>
                <a:gd name="T6" fmla="*/ 88 w 275"/>
                <a:gd name="T7" fmla="*/ 91 h 252"/>
                <a:gd name="T8" fmla="*/ 92 w 275"/>
                <a:gd name="T9" fmla="*/ 94 h 252"/>
                <a:gd name="T10" fmla="*/ 121 w 275"/>
                <a:gd name="T11" fmla="*/ 75 h 252"/>
                <a:gd name="T12" fmla="*/ 145 w 275"/>
                <a:gd name="T13" fmla="*/ 38 h 252"/>
                <a:gd name="T14" fmla="*/ 179 w 275"/>
                <a:gd name="T15" fmla="*/ 22 h 252"/>
                <a:gd name="T16" fmla="*/ 243 w 275"/>
                <a:gd name="T17" fmla="*/ 99 h 252"/>
                <a:gd name="T18" fmla="*/ 119 w 275"/>
                <a:gd name="T19" fmla="*/ 231 h 252"/>
                <a:gd name="T20" fmla="*/ 32 w 275"/>
                <a:gd name="T21" fmla="*/ 139 h 252"/>
                <a:gd name="T22" fmla="*/ 109 w 275"/>
                <a:gd name="T23" fmla="*/ 19 h 252"/>
                <a:gd name="T24" fmla="*/ 126 w 275"/>
                <a:gd name="T25" fmla="*/ 3 h 252"/>
                <a:gd name="T26" fmla="*/ 122 w 275"/>
                <a:gd name="T27" fmla="*/ 0 h 252"/>
                <a:gd name="T28" fmla="*/ 0 w 275"/>
                <a:gd name="T29" fmla="*/ 155 h 252"/>
                <a:gd name="T30" fmla="*/ 95 w 275"/>
                <a:gd name="T31" fmla="*/ 252 h 252"/>
                <a:gd name="T32" fmla="*/ 275 w 275"/>
                <a:gd name="T33" fmla="*/ 8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52">
                  <a:moveTo>
                    <a:pt x="275" y="83"/>
                  </a:moveTo>
                  <a:cubicBezTo>
                    <a:pt x="275" y="36"/>
                    <a:pt x="250" y="0"/>
                    <a:pt x="204" y="0"/>
                  </a:cubicBezTo>
                  <a:cubicBezTo>
                    <a:pt x="173" y="0"/>
                    <a:pt x="145" y="19"/>
                    <a:pt x="129" y="33"/>
                  </a:cubicBezTo>
                  <a:cubicBezTo>
                    <a:pt x="102" y="57"/>
                    <a:pt x="88" y="89"/>
                    <a:pt x="88" y="91"/>
                  </a:cubicBezTo>
                  <a:cubicBezTo>
                    <a:pt x="88" y="94"/>
                    <a:pt x="91" y="94"/>
                    <a:pt x="92" y="94"/>
                  </a:cubicBezTo>
                  <a:cubicBezTo>
                    <a:pt x="95" y="94"/>
                    <a:pt x="113" y="90"/>
                    <a:pt x="121" y="75"/>
                  </a:cubicBezTo>
                  <a:cubicBezTo>
                    <a:pt x="131" y="52"/>
                    <a:pt x="144" y="39"/>
                    <a:pt x="145" y="38"/>
                  </a:cubicBezTo>
                  <a:cubicBezTo>
                    <a:pt x="154" y="29"/>
                    <a:pt x="163" y="22"/>
                    <a:pt x="179" y="22"/>
                  </a:cubicBezTo>
                  <a:cubicBezTo>
                    <a:pt x="217" y="22"/>
                    <a:pt x="243" y="51"/>
                    <a:pt x="243" y="99"/>
                  </a:cubicBezTo>
                  <a:cubicBezTo>
                    <a:pt x="243" y="170"/>
                    <a:pt x="187" y="231"/>
                    <a:pt x="119" y="231"/>
                  </a:cubicBezTo>
                  <a:cubicBezTo>
                    <a:pt x="66" y="231"/>
                    <a:pt x="32" y="193"/>
                    <a:pt x="32" y="139"/>
                  </a:cubicBezTo>
                  <a:cubicBezTo>
                    <a:pt x="32" y="95"/>
                    <a:pt x="57" y="43"/>
                    <a:pt x="109" y="19"/>
                  </a:cubicBezTo>
                  <a:cubicBezTo>
                    <a:pt x="122" y="13"/>
                    <a:pt x="126" y="6"/>
                    <a:pt x="126" y="3"/>
                  </a:cubicBezTo>
                  <a:cubicBezTo>
                    <a:pt x="126" y="2"/>
                    <a:pt x="126" y="0"/>
                    <a:pt x="122" y="0"/>
                  </a:cubicBezTo>
                  <a:cubicBezTo>
                    <a:pt x="107" y="0"/>
                    <a:pt x="0" y="55"/>
                    <a:pt x="0" y="155"/>
                  </a:cubicBezTo>
                  <a:cubicBezTo>
                    <a:pt x="0" y="208"/>
                    <a:pt x="34" y="252"/>
                    <a:pt x="95" y="252"/>
                  </a:cubicBezTo>
                  <a:cubicBezTo>
                    <a:pt x="170" y="252"/>
                    <a:pt x="275" y="184"/>
                    <a:pt x="275" y="8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379">
              <a:extLst>
                <a:ext uri="{FF2B5EF4-FFF2-40B4-BE49-F238E27FC236}">
                  <a16:creationId xmlns:a16="http://schemas.microsoft.com/office/drawing/2014/main" id="{BBED7D7A-C959-47EE-62A6-643C3732B23B}"/>
                </a:ext>
              </a:extLst>
            </p:cNvPr>
            <p:cNvSpPr>
              <a:spLocks/>
            </p:cNvSpPr>
            <p:nvPr>
              <p:custDataLst>
                <p:tags r:id="rId94"/>
              </p:custDataLst>
            </p:nvPr>
          </p:nvSpPr>
          <p:spPr bwMode="auto">
            <a:xfrm>
              <a:off x="5367338" y="2598738"/>
              <a:ext cx="66675" cy="300038"/>
            </a:xfrm>
            <a:custGeom>
              <a:avLst/>
              <a:gdLst>
                <a:gd name="T0" fmla="*/ 116 w 116"/>
                <a:gd name="T1" fmla="*/ 494 h 499"/>
                <a:gd name="T2" fmla="*/ 108 w 116"/>
                <a:gd name="T3" fmla="*/ 483 h 499"/>
                <a:gd name="T4" fmla="*/ 29 w 116"/>
                <a:gd name="T5" fmla="*/ 250 h 499"/>
                <a:gd name="T6" fmla="*/ 110 w 116"/>
                <a:gd name="T7" fmla="*/ 14 h 499"/>
                <a:gd name="T8" fmla="*/ 116 w 116"/>
                <a:gd name="T9" fmla="*/ 5 h 499"/>
                <a:gd name="T10" fmla="*/ 111 w 116"/>
                <a:gd name="T11" fmla="*/ 0 h 499"/>
                <a:gd name="T12" fmla="*/ 32 w 116"/>
                <a:gd name="T13" fmla="*/ 98 h 499"/>
                <a:gd name="T14" fmla="*/ 0 w 116"/>
                <a:gd name="T15" fmla="*/ 250 h 499"/>
                <a:gd name="T16" fmla="*/ 33 w 116"/>
                <a:gd name="T17" fmla="*/ 406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3"/>
                    <a:pt x="116" y="492"/>
                    <a:pt x="108" y="483"/>
                  </a:cubicBezTo>
                  <a:cubicBezTo>
                    <a:pt x="45" y="420"/>
                    <a:pt x="29" y="326"/>
                    <a:pt x="29" y="250"/>
                  </a:cubicBezTo>
                  <a:cubicBezTo>
                    <a:pt x="29" y="163"/>
                    <a:pt x="48" y="76"/>
                    <a:pt x="110" y="14"/>
                  </a:cubicBezTo>
                  <a:cubicBezTo>
                    <a:pt x="116" y="8"/>
                    <a:pt x="116" y="7"/>
                    <a:pt x="116" y="5"/>
                  </a:cubicBezTo>
                  <a:cubicBezTo>
                    <a:pt x="116" y="2"/>
                    <a:pt x="114" y="0"/>
                    <a:pt x="111" y="0"/>
                  </a:cubicBezTo>
                  <a:cubicBezTo>
                    <a:pt x="106" y="0"/>
                    <a:pt x="61" y="34"/>
                    <a:pt x="32" y="98"/>
                  </a:cubicBezTo>
                  <a:cubicBezTo>
                    <a:pt x="6" y="153"/>
                    <a:pt x="0" y="208"/>
                    <a:pt x="0" y="250"/>
                  </a:cubicBezTo>
                  <a:cubicBezTo>
                    <a:pt x="0" y="289"/>
                    <a:pt x="6" y="349"/>
                    <a:pt x="33" y="406"/>
                  </a:cubicBezTo>
                  <a:cubicBezTo>
                    <a:pt x="63" y="467"/>
                    <a:pt x="106" y="499"/>
                    <a:pt x="111" y="499"/>
                  </a:cubicBezTo>
                  <a:cubicBezTo>
                    <a:pt x="114" y="499"/>
                    <a:pt x="116" y="498"/>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380">
              <a:extLst>
                <a:ext uri="{FF2B5EF4-FFF2-40B4-BE49-F238E27FC236}">
                  <a16:creationId xmlns:a16="http://schemas.microsoft.com/office/drawing/2014/main" id="{04F1BCB4-CDA1-DE57-FD0B-BA862E9CB0B7}"/>
                </a:ext>
              </a:extLst>
            </p:cNvPr>
            <p:cNvSpPr>
              <a:spLocks noEditPoints="1"/>
            </p:cNvSpPr>
            <p:nvPr>
              <p:custDataLst>
                <p:tags r:id="rId95"/>
              </p:custDataLst>
            </p:nvPr>
          </p:nvSpPr>
          <p:spPr bwMode="auto">
            <a:xfrm>
              <a:off x="5457825" y="2613025"/>
              <a:ext cx="136525" cy="271463"/>
            </a:xfrm>
            <a:custGeom>
              <a:avLst/>
              <a:gdLst>
                <a:gd name="T0" fmla="*/ 104 w 233"/>
                <a:gd name="T1" fmla="*/ 184 h 451"/>
                <a:gd name="T2" fmla="*/ 99 w 233"/>
                <a:gd name="T3" fmla="*/ 159 h 451"/>
                <a:gd name="T4" fmla="*/ 141 w 233"/>
                <a:gd name="T5" fmla="*/ 75 h 451"/>
                <a:gd name="T6" fmla="*/ 179 w 233"/>
                <a:gd name="T7" fmla="*/ 90 h 451"/>
                <a:gd name="T8" fmla="*/ 233 w 233"/>
                <a:gd name="T9" fmla="*/ 63 h 451"/>
                <a:gd name="T10" fmla="*/ 185 w 233"/>
                <a:gd name="T11" fmla="*/ 42 h 451"/>
                <a:gd name="T12" fmla="*/ 153 w 233"/>
                <a:gd name="T13" fmla="*/ 44 h 451"/>
                <a:gd name="T14" fmla="*/ 157 w 233"/>
                <a:gd name="T15" fmla="*/ 16 h 451"/>
                <a:gd name="T16" fmla="*/ 158 w 233"/>
                <a:gd name="T17" fmla="*/ 10 h 451"/>
                <a:gd name="T18" fmla="*/ 147 w 233"/>
                <a:gd name="T19" fmla="*/ 0 h 451"/>
                <a:gd name="T20" fmla="*/ 131 w 233"/>
                <a:gd name="T21" fmla="*/ 38 h 451"/>
                <a:gd name="T22" fmla="*/ 131 w 233"/>
                <a:gd name="T23" fmla="*/ 50 h 451"/>
                <a:gd name="T24" fmla="*/ 38 w 233"/>
                <a:gd name="T25" fmla="*/ 151 h 451"/>
                <a:gd name="T26" fmla="*/ 64 w 233"/>
                <a:gd name="T27" fmla="*/ 203 h 451"/>
                <a:gd name="T28" fmla="*/ 0 w 233"/>
                <a:gd name="T29" fmla="*/ 304 h 451"/>
                <a:gd name="T30" fmla="*/ 65 w 233"/>
                <a:gd name="T31" fmla="*/ 375 h 451"/>
                <a:gd name="T32" fmla="*/ 123 w 233"/>
                <a:gd name="T33" fmla="*/ 394 h 451"/>
                <a:gd name="T34" fmla="*/ 160 w 233"/>
                <a:gd name="T35" fmla="*/ 408 h 451"/>
                <a:gd name="T36" fmla="*/ 167 w 233"/>
                <a:gd name="T37" fmla="*/ 418 h 451"/>
                <a:gd name="T38" fmla="*/ 151 w 233"/>
                <a:gd name="T39" fmla="*/ 433 h 451"/>
                <a:gd name="T40" fmla="*/ 101 w 233"/>
                <a:gd name="T41" fmla="*/ 421 h 451"/>
                <a:gd name="T42" fmla="*/ 95 w 233"/>
                <a:gd name="T43" fmla="*/ 418 h 451"/>
                <a:gd name="T44" fmla="*/ 85 w 233"/>
                <a:gd name="T45" fmla="*/ 427 h 451"/>
                <a:gd name="T46" fmla="*/ 152 w 233"/>
                <a:gd name="T47" fmla="*/ 451 h 451"/>
                <a:gd name="T48" fmla="*/ 212 w 233"/>
                <a:gd name="T49" fmla="*/ 392 h 451"/>
                <a:gd name="T50" fmla="*/ 187 w 233"/>
                <a:gd name="T51" fmla="*/ 355 h 451"/>
                <a:gd name="T52" fmla="*/ 121 w 233"/>
                <a:gd name="T53" fmla="*/ 332 h 451"/>
                <a:gd name="T54" fmla="*/ 88 w 233"/>
                <a:gd name="T55" fmla="*/ 321 h 451"/>
                <a:gd name="T56" fmla="*/ 42 w 233"/>
                <a:gd name="T57" fmla="*/ 281 h 451"/>
                <a:gd name="T58" fmla="*/ 85 w 233"/>
                <a:gd name="T59" fmla="*/ 216 h 451"/>
                <a:gd name="T60" fmla="*/ 89 w 233"/>
                <a:gd name="T61" fmla="*/ 217 h 451"/>
                <a:gd name="T62" fmla="*/ 143 w 233"/>
                <a:gd name="T63" fmla="*/ 225 h 451"/>
                <a:gd name="T64" fmla="*/ 199 w 233"/>
                <a:gd name="T65" fmla="*/ 198 h 451"/>
                <a:gd name="T66" fmla="*/ 152 w 233"/>
                <a:gd name="T67" fmla="*/ 177 h 451"/>
                <a:gd name="T68" fmla="*/ 104 w 233"/>
                <a:gd name="T69" fmla="*/ 184 h 451"/>
                <a:gd name="T70" fmla="*/ 158 w 233"/>
                <a:gd name="T71" fmla="*/ 65 h 451"/>
                <a:gd name="T72" fmla="*/ 184 w 233"/>
                <a:gd name="T73" fmla="*/ 60 h 451"/>
                <a:gd name="T74" fmla="*/ 209 w 233"/>
                <a:gd name="T75" fmla="*/ 64 h 451"/>
                <a:gd name="T76" fmla="*/ 208 w 233"/>
                <a:gd name="T77" fmla="*/ 67 h 451"/>
                <a:gd name="T78" fmla="*/ 179 w 233"/>
                <a:gd name="T79" fmla="*/ 72 h 451"/>
                <a:gd name="T80" fmla="*/ 158 w 233"/>
                <a:gd name="T81" fmla="*/ 65 h 451"/>
                <a:gd name="T82" fmla="*/ 116 w 233"/>
                <a:gd name="T83" fmla="*/ 200 h 451"/>
                <a:gd name="T84" fmla="*/ 150 w 233"/>
                <a:gd name="T85" fmla="*/ 195 h 451"/>
                <a:gd name="T86" fmla="*/ 175 w 233"/>
                <a:gd name="T87" fmla="*/ 199 h 451"/>
                <a:gd name="T88" fmla="*/ 174 w 233"/>
                <a:gd name="T89" fmla="*/ 202 h 451"/>
                <a:gd name="T90" fmla="*/ 144 w 233"/>
                <a:gd name="T91" fmla="*/ 207 h 451"/>
                <a:gd name="T92" fmla="*/ 116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4" y="184"/>
                  </a:moveTo>
                  <a:cubicBezTo>
                    <a:pt x="101" y="176"/>
                    <a:pt x="99" y="167"/>
                    <a:pt x="99" y="159"/>
                  </a:cubicBezTo>
                  <a:cubicBezTo>
                    <a:pt x="99" y="132"/>
                    <a:pt x="114" y="94"/>
                    <a:pt x="141" y="75"/>
                  </a:cubicBezTo>
                  <a:cubicBezTo>
                    <a:pt x="152" y="90"/>
                    <a:pt x="167" y="90"/>
                    <a:pt x="179" y="90"/>
                  </a:cubicBezTo>
                  <a:cubicBezTo>
                    <a:pt x="192" y="90"/>
                    <a:pt x="233" y="90"/>
                    <a:pt x="233" y="63"/>
                  </a:cubicBezTo>
                  <a:cubicBezTo>
                    <a:pt x="233" y="43"/>
                    <a:pt x="206" y="42"/>
                    <a:pt x="185" y="42"/>
                  </a:cubicBezTo>
                  <a:cubicBezTo>
                    <a:pt x="180" y="42"/>
                    <a:pt x="167" y="42"/>
                    <a:pt x="153" y="44"/>
                  </a:cubicBezTo>
                  <a:cubicBezTo>
                    <a:pt x="154" y="29"/>
                    <a:pt x="157" y="17"/>
                    <a:pt x="157" y="16"/>
                  </a:cubicBezTo>
                  <a:cubicBezTo>
                    <a:pt x="158" y="12"/>
                    <a:pt x="158" y="12"/>
                    <a:pt x="158" y="10"/>
                  </a:cubicBezTo>
                  <a:cubicBezTo>
                    <a:pt x="158" y="0"/>
                    <a:pt x="148" y="0"/>
                    <a:pt x="147" y="0"/>
                  </a:cubicBezTo>
                  <a:cubicBezTo>
                    <a:pt x="131" y="0"/>
                    <a:pt x="131" y="29"/>
                    <a:pt x="131" y="38"/>
                  </a:cubicBezTo>
                  <a:cubicBezTo>
                    <a:pt x="131" y="42"/>
                    <a:pt x="131" y="46"/>
                    <a:pt x="131" y="50"/>
                  </a:cubicBezTo>
                  <a:cubicBezTo>
                    <a:pt x="69" y="68"/>
                    <a:pt x="38" y="113"/>
                    <a:pt x="38" y="151"/>
                  </a:cubicBezTo>
                  <a:cubicBezTo>
                    <a:pt x="38" y="175"/>
                    <a:pt x="51" y="193"/>
                    <a:pt x="64" y="203"/>
                  </a:cubicBezTo>
                  <a:cubicBezTo>
                    <a:pt x="12" y="238"/>
                    <a:pt x="0" y="285"/>
                    <a:pt x="0" y="304"/>
                  </a:cubicBezTo>
                  <a:cubicBezTo>
                    <a:pt x="0" y="345"/>
                    <a:pt x="36" y="365"/>
                    <a:pt x="65" y="375"/>
                  </a:cubicBezTo>
                  <a:lnTo>
                    <a:pt x="123" y="394"/>
                  </a:lnTo>
                  <a:cubicBezTo>
                    <a:pt x="135" y="398"/>
                    <a:pt x="157" y="406"/>
                    <a:pt x="160" y="408"/>
                  </a:cubicBezTo>
                  <a:cubicBezTo>
                    <a:pt x="164" y="410"/>
                    <a:pt x="167" y="414"/>
                    <a:pt x="167" y="418"/>
                  </a:cubicBezTo>
                  <a:cubicBezTo>
                    <a:pt x="167" y="420"/>
                    <a:pt x="166" y="433"/>
                    <a:pt x="151" y="433"/>
                  </a:cubicBezTo>
                  <a:cubicBezTo>
                    <a:pt x="148" y="433"/>
                    <a:pt x="124" y="433"/>
                    <a:pt x="101" y="421"/>
                  </a:cubicBezTo>
                  <a:cubicBezTo>
                    <a:pt x="98" y="419"/>
                    <a:pt x="97" y="418"/>
                    <a:pt x="95" y="418"/>
                  </a:cubicBezTo>
                  <a:cubicBezTo>
                    <a:pt x="88" y="418"/>
                    <a:pt x="85" y="424"/>
                    <a:pt x="85" y="427"/>
                  </a:cubicBezTo>
                  <a:cubicBezTo>
                    <a:pt x="85" y="439"/>
                    <a:pt x="127" y="451"/>
                    <a:pt x="152" y="451"/>
                  </a:cubicBezTo>
                  <a:cubicBezTo>
                    <a:pt x="191" y="451"/>
                    <a:pt x="212" y="415"/>
                    <a:pt x="212" y="392"/>
                  </a:cubicBezTo>
                  <a:cubicBezTo>
                    <a:pt x="212" y="371"/>
                    <a:pt x="197" y="359"/>
                    <a:pt x="187" y="355"/>
                  </a:cubicBezTo>
                  <a:cubicBezTo>
                    <a:pt x="180" y="352"/>
                    <a:pt x="133" y="336"/>
                    <a:pt x="121" y="332"/>
                  </a:cubicBezTo>
                  <a:lnTo>
                    <a:pt x="88" y="321"/>
                  </a:lnTo>
                  <a:cubicBezTo>
                    <a:pt x="70" y="315"/>
                    <a:pt x="42" y="305"/>
                    <a:pt x="42" y="281"/>
                  </a:cubicBezTo>
                  <a:cubicBezTo>
                    <a:pt x="42" y="251"/>
                    <a:pt x="79" y="216"/>
                    <a:pt x="85" y="216"/>
                  </a:cubicBezTo>
                  <a:cubicBezTo>
                    <a:pt x="86" y="216"/>
                    <a:pt x="86" y="216"/>
                    <a:pt x="89" y="217"/>
                  </a:cubicBezTo>
                  <a:cubicBezTo>
                    <a:pt x="113" y="225"/>
                    <a:pt x="129" y="225"/>
                    <a:pt x="143" y="225"/>
                  </a:cubicBezTo>
                  <a:cubicBezTo>
                    <a:pt x="158" y="225"/>
                    <a:pt x="199" y="225"/>
                    <a:pt x="199" y="198"/>
                  </a:cubicBezTo>
                  <a:cubicBezTo>
                    <a:pt x="199" y="177"/>
                    <a:pt x="168" y="177"/>
                    <a:pt x="152" y="177"/>
                  </a:cubicBezTo>
                  <a:cubicBezTo>
                    <a:pt x="142" y="177"/>
                    <a:pt x="127" y="177"/>
                    <a:pt x="104" y="184"/>
                  </a:cubicBezTo>
                  <a:close/>
                  <a:moveTo>
                    <a:pt x="158" y="65"/>
                  </a:moveTo>
                  <a:cubicBezTo>
                    <a:pt x="168" y="60"/>
                    <a:pt x="177" y="60"/>
                    <a:pt x="184" y="60"/>
                  </a:cubicBezTo>
                  <a:cubicBezTo>
                    <a:pt x="200" y="60"/>
                    <a:pt x="201" y="61"/>
                    <a:pt x="209" y="64"/>
                  </a:cubicBezTo>
                  <a:cubicBezTo>
                    <a:pt x="209" y="64"/>
                    <a:pt x="209" y="65"/>
                    <a:pt x="208" y="67"/>
                  </a:cubicBezTo>
                  <a:cubicBezTo>
                    <a:pt x="203" y="72"/>
                    <a:pt x="184" y="72"/>
                    <a:pt x="179" y="72"/>
                  </a:cubicBezTo>
                  <a:cubicBezTo>
                    <a:pt x="171" y="72"/>
                    <a:pt x="163" y="72"/>
                    <a:pt x="158" y="65"/>
                  </a:cubicBezTo>
                  <a:close/>
                  <a:moveTo>
                    <a:pt x="116" y="200"/>
                  </a:moveTo>
                  <a:cubicBezTo>
                    <a:pt x="130" y="195"/>
                    <a:pt x="141" y="195"/>
                    <a:pt x="150" y="195"/>
                  </a:cubicBezTo>
                  <a:cubicBezTo>
                    <a:pt x="166" y="195"/>
                    <a:pt x="167" y="196"/>
                    <a:pt x="175" y="199"/>
                  </a:cubicBezTo>
                  <a:cubicBezTo>
                    <a:pt x="175" y="199"/>
                    <a:pt x="174" y="201"/>
                    <a:pt x="174" y="202"/>
                  </a:cubicBezTo>
                  <a:cubicBezTo>
                    <a:pt x="169" y="207"/>
                    <a:pt x="150" y="207"/>
                    <a:pt x="144" y="207"/>
                  </a:cubicBezTo>
                  <a:cubicBezTo>
                    <a:pt x="136" y="207"/>
                    <a:pt x="125" y="207"/>
                    <a:pt x="116"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381">
              <a:extLst>
                <a:ext uri="{FF2B5EF4-FFF2-40B4-BE49-F238E27FC236}">
                  <a16:creationId xmlns:a16="http://schemas.microsoft.com/office/drawing/2014/main" id="{13AFF585-FB8B-BB16-BB98-8CEDAC4F6853}"/>
                </a:ext>
              </a:extLst>
            </p:cNvPr>
            <p:cNvSpPr>
              <a:spLocks/>
            </p:cNvSpPr>
            <p:nvPr>
              <p:custDataLst>
                <p:tags r:id="rId96"/>
              </p:custDataLst>
            </p:nvPr>
          </p:nvSpPr>
          <p:spPr bwMode="auto">
            <a:xfrm>
              <a:off x="5632450" y="2792413"/>
              <a:ext cx="34925" cy="90488"/>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382">
              <a:extLst>
                <a:ext uri="{FF2B5EF4-FFF2-40B4-BE49-F238E27FC236}">
                  <a16:creationId xmlns:a16="http://schemas.microsoft.com/office/drawing/2014/main" id="{C9BCB700-3B3A-3BDE-A424-88BB15A24D62}"/>
                </a:ext>
              </a:extLst>
            </p:cNvPr>
            <p:cNvSpPr>
              <a:spLocks/>
            </p:cNvSpPr>
            <p:nvPr>
              <p:custDataLst>
                <p:tags r:id="rId97"/>
              </p:custDataLst>
            </p:nvPr>
          </p:nvSpPr>
          <p:spPr bwMode="auto">
            <a:xfrm>
              <a:off x="5753100" y="2690813"/>
              <a:ext cx="106362" cy="136525"/>
            </a:xfrm>
            <a:custGeom>
              <a:avLst/>
              <a:gdLst>
                <a:gd name="T0" fmla="*/ 169 w 184"/>
                <a:gd name="T1" fmla="*/ 34 h 226"/>
                <a:gd name="T2" fmla="*/ 145 w 184"/>
                <a:gd name="T3" fmla="*/ 56 h 226"/>
                <a:gd name="T4" fmla="*/ 161 w 184"/>
                <a:gd name="T5" fmla="*/ 71 h 226"/>
                <a:gd name="T6" fmla="*/ 184 w 184"/>
                <a:gd name="T7" fmla="*/ 43 h 226"/>
                <a:gd name="T8" fmla="*/ 125 w 184"/>
                <a:gd name="T9" fmla="*/ 0 h 226"/>
                <a:gd name="T10" fmla="*/ 40 w 184"/>
                <a:gd name="T11" fmla="*/ 73 h 226"/>
                <a:gd name="T12" fmla="*/ 92 w 184"/>
                <a:gd name="T13" fmla="*/ 122 h 226"/>
                <a:gd name="T14" fmla="*/ 143 w 184"/>
                <a:gd name="T15" fmla="*/ 160 h 226"/>
                <a:gd name="T16" fmla="*/ 72 w 184"/>
                <a:gd name="T17" fmla="*/ 215 h 226"/>
                <a:gd name="T18" fmla="*/ 15 w 184"/>
                <a:gd name="T19" fmla="*/ 189 h 226"/>
                <a:gd name="T20" fmla="*/ 47 w 184"/>
                <a:gd name="T21" fmla="*/ 162 h 226"/>
                <a:gd name="T22" fmla="*/ 28 w 184"/>
                <a:gd name="T23" fmla="*/ 145 h 226"/>
                <a:gd name="T24" fmla="*/ 0 w 184"/>
                <a:gd name="T25" fmla="*/ 178 h 226"/>
                <a:gd name="T26" fmla="*/ 72 w 184"/>
                <a:gd name="T27" fmla="*/ 226 h 226"/>
                <a:gd name="T28" fmla="*/ 172 w 184"/>
                <a:gd name="T29" fmla="*/ 143 h 226"/>
                <a:gd name="T30" fmla="*/ 156 w 184"/>
                <a:gd name="T31" fmla="*/ 107 h 226"/>
                <a:gd name="T32" fmla="*/ 107 w 184"/>
                <a:gd name="T33" fmla="*/ 86 h 226"/>
                <a:gd name="T34" fmla="*/ 69 w 184"/>
                <a:gd name="T35" fmla="*/ 56 h 226"/>
                <a:gd name="T36" fmla="*/ 125 w 184"/>
                <a:gd name="T37" fmla="*/ 11 h 226"/>
                <a:gd name="T38" fmla="*/ 169 w 184"/>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226">
                  <a:moveTo>
                    <a:pt x="169" y="34"/>
                  </a:moveTo>
                  <a:cubicBezTo>
                    <a:pt x="155" y="35"/>
                    <a:pt x="145" y="46"/>
                    <a:pt x="145" y="56"/>
                  </a:cubicBezTo>
                  <a:cubicBezTo>
                    <a:pt x="145" y="63"/>
                    <a:pt x="150" y="71"/>
                    <a:pt x="161" y="71"/>
                  </a:cubicBezTo>
                  <a:cubicBezTo>
                    <a:pt x="172" y="71"/>
                    <a:pt x="184" y="62"/>
                    <a:pt x="184" y="43"/>
                  </a:cubicBezTo>
                  <a:cubicBezTo>
                    <a:pt x="184" y="21"/>
                    <a:pt x="162" y="0"/>
                    <a:pt x="125" y="0"/>
                  </a:cubicBezTo>
                  <a:cubicBezTo>
                    <a:pt x="59" y="0"/>
                    <a:pt x="40" y="51"/>
                    <a:pt x="40" y="73"/>
                  </a:cubicBezTo>
                  <a:cubicBezTo>
                    <a:pt x="40" y="112"/>
                    <a:pt x="77" y="119"/>
                    <a:pt x="92" y="122"/>
                  </a:cubicBezTo>
                  <a:cubicBezTo>
                    <a:pt x="118" y="127"/>
                    <a:pt x="143" y="133"/>
                    <a:pt x="143" y="160"/>
                  </a:cubicBezTo>
                  <a:cubicBezTo>
                    <a:pt x="143" y="173"/>
                    <a:pt x="132" y="215"/>
                    <a:pt x="72" y="215"/>
                  </a:cubicBezTo>
                  <a:cubicBezTo>
                    <a:pt x="65" y="215"/>
                    <a:pt x="27" y="215"/>
                    <a:pt x="15" y="189"/>
                  </a:cubicBezTo>
                  <a:cubicBezTo>
                    <a:pt x="34" y="191"/>
                    <a:pt x="47" y="176"/>
                    <a:pt x="47" y="162"/>
                  </a:cubicBezTo>
                  <a:cubicBezTo>
                    <a:pt x="47" y="151"/>
                    <a:pt x="39" y="145"/>
                    <a:pt x="28" y="145"/>
                  </a:cubicBezTo>
                  <a:cubicBezTo>
                    <a:pt x="15" y="145"/>
                    <a:pt x="0" y="155"/>
                    <a:pt x="0" y="178"/>
                  </a:cubicBezTo>
                  <a:cubicBezTo>
                    <a:pt x="0" y="206"/>
                    <a:pt x="29" y="226"/>
                    <a:pt x="72" y="226"/>
                  </a:cubicBezTo>
                  <a:cubicBezTo>
                    <a:pt x="152" y="226"/>
                    <a:pt x="172" y="166"/>
                    <a:pt x="172" y="143"/>
                  </a:cubicBezTo>
                  <a:cubicBezTo>
                    <a:pt x="172" y="125"/>
                    <a:pt x="162" y="113"/>
                    <a:pt x="156" y="107"/>
                  </a:cubicBezTo>
                  <a:cubicBezTo>
                    <a:pt x="143" y="93"/>
                    <a:pt x="129" y="90"/>
                    <a:pt x="107" y="86"/>
                  </a:cubicBezTo>
                  <a:cubicBezTo>
                    <a:pt x="89" y="82"/>
                    <a:pt x="69" y="78"/>
                    <a:pt x="69" y="56"/>
                  </a:cubicBezTo>
                  <a:cubicBezTo>
                    <a:pt x="69" y="42"/>
                    <a:pt x="81" y="11"/>
                    <a:pt x="125" y="11"/>
                  </a:cubicBezTo>
                  <a:cubicBezTo>
                    <a:pt x="137" y="11"/>
                    <a:pt x="162" y="15"/>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383">
              <a:extLst>
                <a:ext uri="{FF2B5EF4-FFF2-40B4-BE49-F238E27FC236}">
                  <a16:creationId xmlns:a16="http://schemas.microsoft.com/office/drawing/2014/main" id="{50076599-2F46-C2B2-919D-395E580D27BF}"/>
                </a:ext>
              </a:extLst>
            </p:cNvPr>
            <p:cNvSpPr>
              <a:spLocks/>
            </p:cNvSpPr>
            <p:nvPr>
              <p:custDataLst>
                <p:tags r:id="rId98"/>
              </p:custDataLst>
            </p:nvPr>
          </p:nvSpPr>
          <p:spPr bwMode="auto">
            <a:xfrm>
              <a:off x="5889625" y="2598738"/>
              <a:ext cx="68262" cy="300038"/>
            </a:xfrm>
            <a:custGeom>
              <a:avLst/>
              <a:gdLst>
                <a:gd name="T0" fmla="*/ 116 w 116"/>
                <a:gd name="T1" fmla="*/ 250 h 499"/>
                <a:gd name="T2" fmla="*/ 83 w 116"/>
                <a:gd name="T3" fmla="*/ 94 h 499"/>
                <a:gd name="T4" fmla="*/ 5 w 116"/>
                <a:gd name="T5" fmla="*/ 0 h 499"/>
                <a:gd name="T6" fmla="*/ 0 w 116"/>
                <a:gd name="T7" fmla="*/ 5 h 499"/>
                <a:gd name="T8" fmla="*/ 10 w 116"/>
                <a:gd name="T9" fmla="*/ 17 h 499"/>
                <a:gd name="T10" fmla="*/ 87 w 116"/>
                <a:gd name="T11" fmla="*/ 250 h 499"/>
                <a:gd name="T12" fmla="*/ 7 w 116"/>
                <a:gd name="T13" fmla="*/ 486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1"/>
                    <a:pt x="83" y="94"/>
                  </a:cubicBezTo>
                  <a:cubicBezTo>
                    <a:pt x="53" y="33"/>
                    <a:pt x="10" y="0"/>
                    <a:pt x="5" y="0"/>
                  </a:cubicBezTo>
                  <a:cubicBezTo>
                    <a:pt x="2" y="0"/>
                    <a:pt x="0" y="2"/>
                    <a:pt x="0" y="5"/>
                  </a:cubicBezTo>
                  <a:cubicBezTo>
                    <a:pt x="0" y="7"/>
                    <a:pt x="0" y="8"/>
                    <a:pt x="10" y="17"/>
                  </a:cubicBezTo>
                  <a:cubicBezTo>
                    <a:pt x="59" y="66"/>
                    <a:pt x="87" y="146"/>
                    <a:pt x="87" y="250"/>
                  </a:cubicBezTo>
                  <a:cubicBezTo>
                    <a:pt x="87" y="335"/>
                    <a:pt x="69" y="423"/>
                    <a:pt x="7" y="486"/>
                  </a:cubicBezTo>
                  <a:cubicBezTo>
                    <a:pt x="0" y="492"/>
                    <a:pt x="0" y="493"/>
                    <a:pt x="0" y="494"/>
                  </a:cubicBezTo>
                  <a:cubicBezTo>
                    <a:pt x="0" y="497"/>
                    <a:pt x="2" y="499"/>
                    <a:pt x="5" y="499"/>
                  </a:cubicBezTo>
                  <a:cubicBezTo>
                    <a:pt x="10" y="499"/>
                    <a:pt x="55" y="465"/>
                    <a:pt x="84"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384">
              <a:extLst>
                <a:ext uri="{FF2B5EF4-FFF2-40B4-BE49-F238E27FC236}">
                  <a16:creationId xmlns:a16="http://schemas.microsoft.com/office/drawing/2014/main" id="{DCE2DEBC-3518-21C3-6F3F-4EF88AF5BAD9}"/>
                </a:ext>
              </a:extLst>
            </p:cNvPr>
            <p:cNvSpPr>
              <a:spLocks/>
            </p:cNvSpPr>
            <p:nvPr>
              <p:custDataLst>
                <p:tags r:id="rId99"/>
              </p:custDataLst>
            </p:nvPr>
          </p:nvSpPr>
          <p:spPr bwMode="auto">
            <a:xfrm>
              <a:off x="6011863" y="2792413"/>
              <a:ext cx="34925" cy="90488"/>
            </a:xfrm>
            <a:custGeom>
              <a:avLst/>
              <a:gdLst>
                <a:gd name="T0" fmla="*/ 58 w 58"/>
                <a:gd name="T1" fmla="*/ 52 h 149"/>
                <a:gd name="T2" fmla="*/ 26 w 58"/>
                <a:gd name="T3" fmla="*/ 0 h 149"/>
                <a:gd name="T4" fmla="*/ 0 w 58"/>
                <a:gd name="T5" fmla="*/ 26 h 149"/>
                <a:gd name="T6" fmla="*/ 26 w 58"/>
                <a:gd name="T7" fmla="*/ 53 h 149"/>
                <a:gd name="T8" fmla="*/ 43 w 58"/>
                <a:gd name="T9" fmla="*/ 46 h 149"/>
                <a:gd name="T10" fmla="*/ 46 w 58"/>
                <a:gd name="T11" fmla="*/ 45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5" y="0"/>
                    <a:pt x="26" y="0"/>
                  </a:cubicBezTo>
                  <a:cubicBezTo>
                    <a:pt x="10" y="0"/>
                    <a:pt x="0" y="12"/>
                    <a:pt x="0" y="26"/>
                  </a:cubicBezTo>
                  <a:cubicBezTo>
                    <a:pt x="0" y="40"/>
                    <a:pt x="10" y="53"/>
                    <a:pt x="26" y="53"/>
                  </a:cubicBezTo>
                  <a:cubicBezTo>
                    <a:pt x="32" y="53"/>
                    <a:pt x="38" y="51"/>
                    <a:pt x="43" y="46"/>
                  </a:cubicBezTo>
                  <a:cubicBezTo>
                    <a:pt x="45" y="45"/>
                    <a:pt x="45" y="45"/>
                    <a:pt x="46" y="45"/>
                  </a:cubicBezTo>
                  <a:cubicBezTo>
                    <a:pt x="46" y="45"/>
                    <a:pt x="47" y="45"/>
                    <a:pt x="47" y="52"/>
                  </a:cubicBezTo>
                  <a:cubicBezTo>
                    <a:pt x="47" y="89"/>
                    <a:pt x="29"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385">
              <a:extLst>
                <a:ext uri="{FF2B5EF4-FFF2-40B4-BE49-F238E27FC236}">
                  <a16:creationId xmlns:a16="http://schemas.microsoft.com/office/drawing/2014/main" id="{20DDFA94-5458-9C07-AC44-97FE9D84ACA2}"/>
                </a:ext>
              </a:extLst>
            </p:cNvPr>
            <p:cNvSpPr>
              <a:spLocks noEditPoints="1"/>
            </p:cNvSpPr>
            <p:nvPr>
              <p:custDataLst>
                <p:tags r:id="rId100"/>
              </p:custDataLst>
            </p:nvPr>
          </p:nvSpPr>
          <p:spPr bwMode="auto">
            <a:xfrm>
              <a:off x="6815138" y="2613025"/>
              <a:ext cx="134937" cy="271463"/>
            </a:xfrm>
            <a:custGeom>
              <a:avLst/>
              <a:gdLst>
                <a:gd name="T0" fmla="*/ 104 w 233"/>
                <a:gd name="T1" fmla="*/ 184 h 451"/>
                <a:gd name="T2" fmla="*/ 100 w 233"/>
                <a:gd name="T3" fmla="*/ 159 h 451"/>
                <a:gd name="T4" fmla="*/ 142 w 233"/>
                <a:gd name="T5" fmla="*/ 75 h 451"/>
                <a:gd name="T6" fmla="*/ 179 w 233"/>
                <a:gd name="T7" fmla="*/ 90 h 451"/>
                <a:gd name="T8" fmla="*/ 233 w 233"/>
                <a:gd name="T9" fmla="*/ 63 h 451"/>
                <a:gd name="T10" fmla="*/ 185 w 233"/>
                <a:gd name="T11" fmla="*/ 42 h 451"/>
                <a:gd name="T12" fmla="*/ 154 w 233"/>
                <a:gd name="T13" fmla="*/ 44 h 451"/>
                <a:gd name="T14" fmla="*/ 157 w 233"/>
                <a:gd name="T15" fmla="*/ 16 h 451"/>
                <a:gd name="T16" fmla="*/ 158 w 233"/>
                <a:gd name="T17" fmla="*/ 10 h 451"/>
                <a:gd name="T18" fmla="*/ 148 w 233"/>
                <a:gd name="T19" fmla="*/ 0 h 451"/>
                <a:gd name="T20" fmla="*/ 131 w 233"/>
                <a:gd name="T21" fmla="*/ 38 h 451"/>
                <a:gd name="T22" fmla="*/ 132 w 233"/>
                <a:gd name="T23" fmla="*/ 50 h 451"/>
                <a:gd name="T24" fmla="*/ 39 w 233"/>
                <a:gd name="T25" fmla="*/ 151 h 451"/>
                <a:gd name="T26" fmla="*/ 65 w 233"/>
                <a:gd name="T27" fmla="*/ 203 h 451"/>
                <a:gd name="T28" fmla="*/ 0 w 233"/>
                <a:gd name="T29" fmla="*/ 304 h 451"/>
                <a:gd name="T30" fmla="*/ 66 w 233"/>
                <a:gd name="T31" fmla="*/ 375 h 451"/>
                <a:gd name="T32" fmla="*/ 123 w 233"/>
                <a:gd name="T33" fmla="*/ 394 h 451"/>
                <a:gd name="T34" fmla="*/ 161 w 233"/>
                <a:gd name="T35" fmla="*/ 408 h 451"/>
                <a:gd name="T36" fmla="*/ 167 w 233"/>
                <a:gd name="T37" fmla="*/ 418 h 451"/>
                <a:gd name="T38" fmla="*/ 152 w 233"/>
                <a:gd name="T39" fmla="*/ 433 h 451"/>
                <a:gd name="T40" fmla="*/ 102 w 233"/>
                <a:gd name="T41" fmla="*/ 421 h 451"/>
                <a:gd name="T42" fmla="*/ 96 w 233"/>
                <a:gd name="T43" fmla="*/ 418 h 451"/>
                <a:gd name="T44" fmla="*/ 86 w 233"/>
                <a:gd name="T45" fmla="*/ 427 h 451"/>
                <a:gd name="T46" fmla="*/ 152 w 233"/>
                <a:gd name="T47" fmla="*/ 451 h 451"/>
                <a:gd name="T48" fmla="*/ 212 w 233"/>
                <a:gd name="T49" fmla="*/ 392 h 451"/>
                <a:gd name="T50" fmla="*/ 187 w 233"/>
                <a:gd name="T51" fmla="*/ 355 h 451"/>
                <a:gd name="T52" fmla="*/ 121 w 233"/>
                <a:gd name="T53" fmla="*/ 332 h 451"/>
                <a:gd name="T54" fmla="*/ 89 w 233"/>
                <a:gd name="T55" fmla="*/ 321 h 451"/>
                <a:gd name="T56" fmla="*/ 42 w 233"/>
                <a:gd name="T57" fmla="*/ 281 h 451"/>
                <a:gd name="T58" fmla="*/ 86 w 233"/>
                <a:gd name="T59" fmla="*/ 216 h 451"/>
                <a:gd name="T60" fmla="*/ 90 w 233"/>
                <a:gd name="T61" fmla="*/ 217 h 451"/>
                <a:gd name="T62" fmla="*/ 143 w 233"/>
                <a:gd name="T63" fmla="*/ 225 h 451"/>
                <a:gd name="T64" fmla="*/ 200 w 233"/>
                <a:gd name="T65" fmla="*/ 198 h 451"/>
                <a:gd name="T66" fmla="*/ 152 w 233"/>
                <a:gd name="T67" fmla="*/ 177 h 451"/>
                <a:gd name="T68" fmla="*/ 104 w 233"/>
                <a:gd name="T69" fmla="*/ 184 h 451"/>
                <a:gd name="T70" fmla="*/ 159 w 233"/>
                <a:gd name="T71" fmla="*/ 65 h 451"/>
                <a:gd name="T72" fmla="*/ 185 w 233"/>
                <a:gd name="T73" fmla="*/ 60 h 451"/>
                <a:gd name="T74" fmla="*/ 210 w 233"/>
                <a:gd name="T75" fmla="*/ 64 h 451"/>
                <a:gd name="T76" fmla="*/ 208 w 233"/>
                <a:gd name="T77" fmla="*/ 67 h 451"/>
                <a:gd name="T78" fmla="*/ 179 w 233"/>
                <a:gd name="T79" fmla="*/ 72 h 451"/>
                <a:gd name="T80" fmla="*/ 159 w 233"/>
                <a:gd name="T81" fmla="*/ 65 h 451"/>
                <a:gd name="T82" fmla="*/ 117 w 233"/>
                <a:gd name="T83" fmla="*/ 200 h 451"/>
                <a:gd name="T84" fmla="*/ 150 w 233"/>
                <a:gd name="T85" fmla="*/ 195 h 451"/>
                <a:gd name="T86" fmla="*/ 176 w 233"/>
                <a:gd name="T87" fmla="*/ 199 h 451"/>
                <a:gd name="T88" fmla="*/ 174 w 233"/>
                <a:gd name="T89" fmla="*/ 202 h 451"/>
                <a:gd name="T90" fmla="*/ 145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4" y="184"/>
                  </a:moveTo>
                  <a:cubicBezTo>
                    <a:pt x="101" y="176"/>
                    <a:pt x="100" y="167"/>
                    <a:pt x="100" y="159"/>
                  </a:cubicBezTo>
                  <a:cubicBezTo>
                    <a:pt x="100" y="132"/>
                    <a:pt x="115" y="94"/>
                    <a:pt x="142" y="75"/>
                  </a:cubicBezTo>
                  <a:cubicBezTo>
                    <a:pt x="153" y="90"/>
                    <a:pt x="167" y="90"/>
                    <a:pt x="179" y="90"/>
                  </a:cubicBezTo>
                  <a:cubicBezTo>
                    <a:pt x="193" y="90"/>
                    <a:pt x="233" y="90"/>
                    <a:pt x="233" y="63"/>
                  </a:cubicBezTo>
                  <a:cubicBezTo>
                    <a:pt x="233" y="43"/>
                    <a:pt x="206" y="42"/>
                    <a:pt x="185" y="42"/>
                  </a:cubicBezTo>
                  <a:cubicBezTo>
                    <a:pt x="180" y="42"/>
                    <a:pt x="168" y="42"/>
                    <a:pt x="154" y="44"/>
                  </a:cubicBezTo>
                  <a:cubicBezTo>
                    <a:pt x="154" y="29"/>
                    <a:pt x="157" y="17"/>
                    <a:pt x="157" y="16"/>
                  </a:cubicBezTo>
                  <a:cubicBezTo>
                    <a:pt x="158" y="12"/>
                    <a:pt x="158" y="12"/>
                    <a:pt x="158" y="10"/>
                  </a:cubicBezTo>
                  <a:cubicBezTo>
                    <a:pt x="158" y="0"/>
                    <a:pt x="148" y="0"/>
                    <a:pt x="148" y="0"/>
                  </a:cubicBezTo>
                  <a:cubicBezTo>
                    <a:pt x="131" y="0"/>
                    <a:pt x="131" y="29"/>
                    <a:pt x="131" y="38"/>
                  </a:cubicBezTo>
                  <a:cubicBezTo>
                    <a:pt x="131" y="42"/>
                    <a:pt x="131" y="46"/>
                    <a:pt x="132" y="50"/>
                  </a:cubicBezTo>
                  <a:cubicBezTo>
                    <a:pt x="70" y="68"/>
                    <a:pt x="39" y="113"/>
                    <a:pt x="39" y="151"/>
                  </a:cubicBezTo>
                  <a:cubicBezTo>
                    <a:pt x="39" y="175"/>
                    <a:pt x="52" y="193"/>
                    <a:pt x="65" y="203"/>
                  </a:cubicBezTo>
                  <a:cubicBezTo>
                    <a:pt x="13" y="238"/>
                    <a:pt x="0" y="285"/>
                    <a:pt x="0" y="304"/>
                  </a:cubicBezTo>
                  <a:cubicBezTo>
                    <a:pt x="0" y="345"/>
                    <a:pt x="37" y="365"/>
                    <a:pt x="66" y="375"/>
                  </a:cubicBezTo>
                  <a:lnTo>
                    <a:pt x="123" y="394"/>
                  </a:lnTo>
                  <a:cubicBezTo>
                    <a:pt x="136" y="398"/>
                    <a:pt x="157" y="406"/>
                    <a:pt x="161" y="408"/>
                  </a:cubicBezTo>
                  <a:cubicBezTo>
                    <a:pt x="165" y="410"/>
                    <a:pt x="167" y="414"/>
                    <a:pt x="167" y="418"/>
                  </a:cubicBezTo>
                  <a:cubicBezTo>
                    <a:pt x="167" y="420"/>
                    <a:pt x="166" y="433"/>
                    <a:pt x="152" y="433"/>
                  </a:cubicBezTo>
                  <a:cubicBezTo>
                    <a:pt x="149" y="433"/>
                    <a:pt x="124" y="433"/>
                    <a:pt x="102" y="421"/>
                  </a:cubicBezTo>
                  <a:cubicBezTo>
                    <a:pt x="99" y="419"/>
                    <a:pt x="97" y="418"/>
                    <a:pt x="96" y="418"/>
                  </a:cubicBezTo>
                  <a:cubicBezTo>
                    <a:pt x="89" y="418"/>
                    <a:pt x="86" y="424"/>
                    <a:pt x="86" y="427"/>
                  </a:cubicBezTo>
                  <a:cubicBezTo>
                    <a:pt x="86" y="439"/>
                    <a:pt x="127" y="451"/>
                    <a:pt x="152" y="451"/>
                  </a:cubicBezTo>
                  <a:cubicBezTo>
                    <a:pt x="191" y="451"/>
                    <a:pt x="212" y="415"/>
                    <a:pt x="212" y="392"/>
                  </a:cubicBezTo>
                  <a:cubicBezTo>
                    <a:pt x="212" y="371"/>
                    <a:pt x="197" y="359"/>
                    <a:pt x="187" y="355"/>
                  </a:cubicBezTo>
                  <a:cubicBezTo>
                    <a:pt x="181" y="352"/>
                    <a:pt x="134" y="336"/>
                    <a:pt x="121" y="332"/>
                  </a:cubicBezTo>
                  <a:lnTo>
                    <a:pt x="89" y="321"/>
                  </a:lnTo>
                  <a:cubicBezTo>
                    <a:pt x="71" y="315"/>
                    <a:pt x="42" y="305"/>
                    <a:pt x="42" y="281"/>
                  </a:cubicBezTo>
                  <a:cubicBezTo>
                    <a:pt x="42" y="251"/>
                    <a:pt x="80" y="216"/>
                    <a:pt x="86" y="216"/>
                  </a:cubicBezTo>
                  <a:cubicBezTo>
                    <a:pt x="87" y="216"/>
                    <a:pt x="87" y="216"/>
                    <a:pt x="90" y="217"/>
                  </a:cubicBezTo>
                  <a:cubicBezTo>
                    <a:pt x="114" y="225"/>
                    <a:pt x="130" y="225"/>
                    <a:pt x="143" y="225"/>
                  </a:cubicBezTo>
                  <a:cubicBezTo>
                    <a:pt x="159" y="225"/>
                    <a:pt x="200" y="225"/>
                    <a:pt x="200" y="198"/>
                  </a:cubicBezTo>
                  <a:cubicBezTo>
                    <a:pt x="200" y="177"/>
                    <a:pt x="169" y="177"/>
                    <a:pt x="152" y="177"/>
                  </a:cubicBezTo>
                  <a:cubicBezTo>
                    <a:pt x="143" y="177"/>
                    <a:pt x="127" y="177"/>
                    <a:pt x="104" y="184"/>
                  </a:cubicBezTo>
                  <a:close/>
                  <a:moveTo>
                    <a:pt x="159" y="65"/>
                  </a:moveTo>
                  <a:cubicBezTo>
                    <a:pt x="169" y="60"/>
                    <a:pt x="178" y="60"/>
                    <a:pt x="185" y="60"/>
                  </a:cubicBezTo>
                  <a:cubicBezTo>
                    <a:pt x="200" y="60"/>
                    <a:pt x="202" y="61"/>
                    <a:pt x="210" y="64"/>
                  </a:cubicBezTo>
                  <a:cubicBezTo>
                    <a:pt x="209" y="64"/>
                    <a:pt x="210" y="65"/>
                    <a:pt x="208" y="67"/>
                  </a:cubicBezTo>
                  <a:cubicBezTo>
                    <a:pt x="203" y="72"/>
                    <a:pt x="184" y="72"/>
                    <a:pt x="179" y="72"/>
                  </a:cubicBezTo>
                  <a:cubicBezTo>
                    <a:pt x="171" y="72"/>
                    <a:pt x="163" y="72"/>
                    <a:pt x="159" y="65"/>
                  </a:cubicBezTo>
                  <a:close/>
                  <a:moveTo>
                    <a:pt x="117" y="200"/>
                  </a:moveTo>
                  <a:cubicBezTo>
                    <a:pt x="131" y="195"/>
                    <a:pt x="142" y="195"/>
                    <a:pt x="150" y="195"/>
                  </a:cubicBezTo>
                  <a:cubicBezTo>
                    <a:pt x="166" y="195"/>
                    <a:pt x="168" y="196"/>
                    <a:pt x="176" y="199"/>
                  </a:cubicBezTo>
                  <a:cubicBezTo>
                    <a:pt x="175" y="199"/>
                    <a:pt x="175" y="201"/>
                    <a:pt x="174" y="202"/>
                  </a:cubicBezTo>
                  <a:cubicBezTo>
                    <a:pt x="169" y="207"/>
                    <a:pt x="151" y="207"/>
                    <a:pt x="145" y="207"/>
                  </a:cubicBezTo>
                  <a:cubicBezTo>
                    <a:pt x="137" y="207"/>
                    <a:pt x="126" y="207"/>
                    <a:pt x="117"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386">
              <a:extLst>
                <a:ext uri="{FF2B5EF4-FFF2-40B4-BE49-F238E27FC236}">
                  <a16:creationId xmlns:a16="http://schemas.microsoft.com/office/drawing/2014/main" id="{C68D09FC-51F9-4307-6692-0E873F2C480B}"/>
                </a:ext>
              </a:extLst>
            </p:cNvPr>
            <p:cNvSpPr>
              <a:spLocks/>
            </p:cNvSpPr>
            <p:nvPr>
              <p:custDataLst>
                <p:tags r:id="rId101"/>
              </p:custDataLst>
            </p:nvPr>
          </p:nvSpPr>
          <p:spPr bwMode="auto">
            <a:xfrm>
              <a:off x="7069138" y="2662238"/>
              <a:ext cx="146050" cy="174625"/>
            </a:xfrm>
            <a:custGeom>
              <a:avLst/>
              <a:gdLst>
                <a:gd name="T0" fmla="*/ 232 w 250"/>
                <a:gd name="T1" fmla="*/ 155 h 290"/>
                <a:gd name="T2" fmla="*/ 250 w 250"/>
                <a:gd name="T3" fmla="*/ 145 h 290"/>
                <a:gd name="T4" fmla="*/ 232 w 250"/>
                <a:gd name="T5" fmla="*/ 135 h 290"/>
                <a:gd name="T6" fmla="*/ 21 w 250"/>
                <a:gd name="T7" fmla="*/ 135 h 290"/>
                <a:gd name="T8" fmla="*/ 154 w 250"/>
                <a:gd name="T9" fmla="*/ 20 h 290"/>
                <a:gd name="T10" fmla="*/ 232 w 250"/>
                <a:gd name="T11" fmla="*/ 20 h 290"/>
                <a:gd name="T12" fmla="*/ 250 w 250"/>
                <a:gd name="T13" fmla="*/ 10 h 290"/>
                <a:gd name="T14" fmla="*/ 232 w 250"/>
                <a:gd name="T15" fmla="*/ 0 h 290"/>
                <a:gd name="T16" fmla="*/ 153 w 250"/>
                <a:gd name="T17" fmla="*/ 0 h 290"/>
                <a:gd name="T18" fmla="*/ 0 w 250"/>
                <a:gd name="T19" fmla="*/ 145 h 290"/>
                <a:gd name="T20" fmla="*/ 153 w 250"/>
                <a:gd name="T21" fmla="*/ 290 h 290"/>
                <a:gd name="T22" fmla="*/ 232 w 250"/>
                <a:gd name="T23" fmla="*/ 290 h 290"/>
                <a:gd name="T24" fmla="*/ 250 w 250"/>
                <a:gd name="T25" fmla="*/ 280 h 290"/>
                <a:gd name="T26" fmla="*/ 232 w 250"/>
                <a:gd name="T27" fmla="*/ 270 h 290"/>
                <a:gd name="T28" fmla="*/ 154 w 250"/>
                <a:gd name="T29" fmla="*/ 270 h 290"/>
                <a:gd name="T30" fmla="*/ 21 w 250"/>
                <a:gd name="T31" fmla="*/ 155 h 290"/>
                <a:gd name="T32" fmla="*/ 232 w 250"/>
                <a:gd name="T33" fmla="*/ 15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90">
                  <a:moveTo>
                    <a:pt x="232" y="155"/>
                  </a:moveTo>
                  <a:cubicBezTo>
                    <a:pt x="241" y="155"/>
                    <a:pt x="250" y="155"/>
                    <a:pt x="250" y="145"/>
                  </a:cubicBezTo>
                  <a:cubicBezTo>
                    <a:pt x="250" y="135"/>
                    <a:pt x="241" y="135"/>
                    <a:pt x="232" y="135"/>
                  </a:cubicBezTo>
                  <a:lnTo>
                    <a:pt x="21" y="135"/>
                  </a:lnTo>
                  <a:cubicBezTo>
                    <a:pt x="27" y="68"/>
                    <a:pt x="84" y="20"/>
                    <a:pt x="154" y="20"/>
                  </a:cubicBezTo>
                  <a:lnTo>
                    <a:pt x="232" y="20"/>
                  </a:lnTo>
                  <a:cubicBezTo>
                    <a:pt x="241" y="20"/>
                    <a:pt x="250" y="20"/>
                    <a:pt x="250" y="10"/>
                  </a:cubicBezTo>
                  <a:cubicBezTo>
                    <a:pt x="250" y="0"/>
                    <a:pt x="241" y="0"/>
                    <a:pt x="232" y="0"/>
                  </a:cubicBezTo>
                  <a:lnTo>
                    <a:pt x="153" y="0"/>
                  </a:lnTo>
                  <a:cubicBezTo>
                    <a:pt x="68" y="0"/>
                    <a:pt x="0" y="65"/>
                    <a:pt x="0" y="145"/>
                  </a:cubicBezTo>
                  <a:cubicBezTo>
                    <a:pt x="0" y="225"/>
                    <a:pt x="68" y="290"/>
                    <a:pt x="153" y="290"/>
                  </a:cubicBezTo>
                  <a:lnTo>
                    <a:pt x="232" y="290"/>
                  </a:lnTo>
                  <a:cubicBezTo>
                    <a:pt x="241" y="290"/>
                    <a:pt x="250" y="290"/>
                    <a:pt x="250" y="280"/>
                  </a:cubicBezTo>
                  <a:cubicBezTo>
                    <a:pt x="250" y="270"/>
                    <a:pt x="241" y="270"/>
                    <a:pt x="232" y="270"/>
                  </a:cubicBezTo>
                  <a:lnTo>
                    <a:pt x="154" y="270"/>
                  </a:lnTo>
                  <a:cubicBezTo>
                    <a:pt x="84" y="270"/>
                    <a:pt x="27" y="222"/>
                    <a:pt x="21" y="155"/>
                  </a:cubicBezTo>
                  <a:lnTo>
                    <a:pt x="232" y="15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387">
              <a:extLst>
                <a:ext uri="{FF2B5EF4-FFF2-40B4-BE49-F238E27FC236}">
                  <a16:creationId xmlns:a16="http://schemas.microsoft.com/office/drawing/2014/main" id="{D2F18977-335D-8DFA-5737-AF79932104D7}"/>
                </a:ext>
              </a:extLst>
            </p:cNvPr>
            <p:cNvSpPr>
              <a:spLocks/>
            </p:cNvSpPr>
            <p:nvPr>
              <p:custDataLst>
                <p:tags r:id="rId102"/>
              </p:custDataLst>
            </p:nvPr>
          </p:nvSpPr>
          <p:spPr bwMode="auto">
            <a:xfrm>
              <a:off x="7337425" y="2613025"/>
              <a:ext cx="209550" cy="217488"/>
            </a:xfrm>
            <a:custGeom>
              <a:avLst/>
              <a:gdLst>
                <a:gd name="T0" fmla="*/ 359 w 359"/>
                <a:gd name="T1" fmla="*/ 111 h 363"/>
                <a:gd name="T2" fmla="*/ 270 w 359"/>
                <a:gd name="T3" fmla="*/ 0 h 363"/>
                <a:gd name="T4" fmla="*/ 171 w 359"/>
                <a:gd name="T5" fmla="*/ 45 h 363"/>
                <a:gd name="T6" fmla="*/ 116 w 359"/>
                <a:gd name="T7" fmla="*/ 130 h 363"/>
                <a:gd name="T8" fmla="*/ 121 w 359"/>
                <a:gd name="T9" fmla="*/ 134 h 363"/>
                <a:gd name="T10" fmla="*/ 146 w 359"/>
                <a:gd name="T11" fmla="*/ 123 h 363"/>
                <a:gd name="T12" fmla="*/ 161 w 359"/>
                <a:gd name="T13" fmla="*/ 104 h 363"/>
                <a:gd name="T14" fmla="*/ 195 w 359"/>
                <a:gd name="T15" fmla="*/ 48 h 363"/>
                <a:gd name="T16" fmla="*/ 237 w 359"/>
                <a:gd name="T17" fmla="*/ 27 h 363"/>
                <a:gd name="T18" fmla="*/ 317 w 359"/>
                <a:gd name="T19" fmla="*/ 133 h 363"/>
                <a:gd name="T20" fmla="*/ 152 w 359"/>
                <a:gd name="T21" fmla="*/ 335 h 363"/>
                <a:gd name="T22" fmla="*/ 42 w 359"/>
                <a:gd name="T23" fmla="*/ 207 h 363"/>
                <a:gd name="T24" fmla="*/ 150 w 359"/>
                <a:gd name="T25" fmla="*/ 22 h 363"/>
                <a:gd name="T26" fmla="*/ 170 w 359"/>
                <a:gd name="T27" fmla="*/ 3 h 363"/>
                <a:gd name="T28" fmla="*/ 165 w 359"/>
                <a:gd name="T29" fmla="*/ 0 h 363"/>
                <a:gd name="T30" fmla="*/ 0 w 359"/>
                <a:gd name="T31" fmla="*/ 229 h 363"/>
                <a:gd name="T32" fmla="*/ 119 w 359"/>
                <a:gd name="T33" fmla="*/ 363 h 363"/>
                <a:gd name="T34" fmla="*/ 359 w 359"/>
                <a:gd name="T35" fmla="*/ 11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363">
                  <a:moveTo>
                    <a:pt x="359" y="111"/>
                  </a:moveTo>
                  <a:cubicBezTo>
                    <a:pt x="359" y="48"/>
                    <a:pt x="331" y="0"/>
                    <a:pt x="270" y="0"/>
                  </a:cubicBezTo>
                  <a:cubicBezTo>
                    <a:pt x="218" y="0"/>
                    <a:pt x="174" y="42"/>
                    <a:pt x="171" y="45"/>
                  </a:cubicBezTo>
                  <a:cubicBezTo>
                    <a:pt x="131" y="84"/>
                    <a:pt x="116" y="129"/>
                    <a:pt x="116" y="130"/>
                  </a:cubicBezTo>
                  <a:cubicBezTo>
                    <a:pt x="116" y="133"/>
                    <a:pt x="119" y="134"/>
                    <a:pt x="121" y="134"/>
                  </a:cubicBezTo>
                  <a:cubicBezTo>
                    <a:pt x="131" y="134"/>
                    <a:pt x="139" y="129"/>
                    <a:pt x="146" y="123"/>
                  </a:cubicBezTo>
                  <a:cubicBezTo>
                    <a:pt x="155" y="117"/>
                    <a:pt x="156" y="115"/>
                    <a:pt x="161" y="104"/>
                  </a:cubicBezTo>
                  <a:cubicBezTo>
                    <a:pt x="165" y="94"/>
                    <a:pt x="177" y="69"/>
                    <a:pt x="195" y="48"/>
                  </a:cubicBezTo>
                  <a:cubicBezTo>
                    <a:pt x="207" y="35"/>
                    <a:pt x="217" y="27"/>
                    <a:pt x="237" y="27"/>
                  </a:cubicBezTo>
                  <a:cubicBezTo>
                    <a:pt x="286" y="27"/>
                    <a:pt x="317" y="67"/>
                    <a:pt x="317" y="133"/>
                  </a:cubicBezTo>
                  <a:cubicBezTo>
                    <a:pt x="317" y="234"/>
                    <a:pt x="244" y="335"/>
                    <a:pt x="152" y="335"/>
                  </a:cubicBezTo>
                  <a:cubicBezTo>
                    <a:pt x="81" y="335"/>
                    <a:pt x="42" y="279"/>
                    <a:pt x="42" y="207"/>
                  </a:cubicBezTo>
                  <a:cubicBezTo>
                    <a:pt x="42" y="140"/>
                    <a:pt x="77" y="65"/>
                    <a:pt x="150" y="22"/>
                  </a:cubicBezTo>
                  <a:cubicBezTo>
                    <a:pt x="155" y="19"/>
                    <a:pt x="170" y="10"/>
                    <a:pt x="170" y="3"/>
                  </a:cubicBezTo>
                  <a:cubicBezTo>
                    <a:pt x="170" y="0"/>
                    <a:pt x="166" y="0"/>
                    <a:pt x="165" y="0"/>
                  </a:cubicBezTo>
                  <a:cubicBezTo>
                    <a:pt x="148" y="0"/>
                    <a:pt x="0" y="79"/>
                    <a:pt x="0" y="229"/>
                  </a:cubicBezTo>
                  <a:cubicBezTo>
                    <a:pt x="0" y="299"/>
                    <a:pt x="36" y="363"/>
                    <a:pt x="119" y="363"/>
                  </a:cubicBezTo>
                  <a:cubicBezTo>
                    <a:pt x="216" y="363"/>
                    <a:pt x="359" y="265"/>
                    <a:pt x="359" y="11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388">
              <a:extLst>
                <a:ext uri="{FF2B5EF4-FFF2-40B4-BE49-F238E27FC236}">
                  <a16:creationId xmlns:a16="http://schemas.microsoft.com/office/drawing/2014/main" id="{A137DF32-2DCD-ED79-B67D-EBE94B3461D8}"/>
                </a:ext>
              </a:extLst>
            </p:cNvPr>
            <p:cNvSpPr>
              <a:spLocks/>
            </p:cNvSpPr>
            <p:nvPr>
              <p:custDataLst>
                <p:tags r:id="rId103"/>
              </p:custDataLst>
            </p:nvPr>
          </p:nvSpPr>
          <p:spPr bwMode="auto">
            <a:xfrm>
              <a:off x="7566025" y="2776538"/>
              <a:ext cx="82550" cy="95250"/>
            </a:xfrm>
            <a:custGeom>
              <a:avLst/>
              <a:gdLst>
                <a:gd name="T0" fmla="*/ 125 w 139"/>
                <a:gd name="T1" fmla="*/ 22 h 157"/>
                <a:gd name="T2" fmla="*/ 111 w 139"/>
                <a:gd name="T3" fmla="*/ 39 h 157"/>
                <a:gd name="T4" fmla="*/ 122 w 139"/>
                <a:gd name="T5" fmla="*/ 50 h 157"/>
                <a:gd name="T6" fmla="*/ 139 w 139"/>
                <a:gd name="T7" fmla="*/ 30 h 157"/>
                <a:gd name="T8" fmla="*/ 92 w 139"/>
                <a:gd name="T9" fmla="*/ 0 h 157"/>
                <a:gd name="T10" fmla="*/ 28 w 139"/>
                <a:gd name="T11" fmla="*/ 51 h 157"/>
                <a:gd name="T12" fmla="*/ 40 w 139"/>
                <a:gd name="T13" fmla="*/ 76 h 157"/>
                <a:gd name="T14" fmla="*/ 80 w 139"/>
                <a:gd name="T15" fmla="*/ 89 h 157"/>
                <a:gd name="T16" fmla="*/ 109 w 139"/>
                <a:gd name="T17" fmla="*/ 112 h 157"/>
                <a:gd name="T18" fmla="*/ 91 w 139"/>
                <a:gd name="T19" fmla="*/ 139 h 157"/>
                <a:gd name="T20" fmla="*/ 56 w 139"/>
                <a:gd name="T21" fmla="*/ 147 h 157"/>
                <a:gd name="T22" fmla="*/ 14 w 139"/>
                <a:gd name="T23" fmla="*/ 133 h 157"/>
                <a:gd name="T24" fmla="*/ 33 w 139"/>
                <a:gd name="T25" fmla="*/ 113 h 157"/>
                <a:gd name="T26" fmla="*/ 20 w 139"/>
                <a:gd name="T27" fmla="*/ 100 h 157"/>
                <a:gd name="T28" fmla="*/ 0 w 139"/>
                <a:gd name="T29" fmla="*/ 123 h 157"/>
                <a:gd name="T30" fmla="*/ 56 w 139"/>
                <a:gd name="T31" fmla="*/ 157 h 157"/>
                <a:gd name="T32" fmla="*/ 132 w 139"/>
                <a:gd name="T33" fmla="*/ 99 h 157"/>
                <a:gd name="T34" fmla="*/ 84 w 139"/>
                <a:gd name="T35" fmla="*/ 59 h 157"/>
                <a:gd name="T36" fmla="*/ 70 w 139"/>
                <a:gd name="T37" fmla="*/ 56 h 157"/>
                <a:gd name="T38" fmla="*/ 51 w 139"/>
                <a:gd name="T39" fmla="*/ 38 h 157"/>
                <a:gd name="T40" fmla="*/ 65 w 139"/>
                <a:gd name="T41" fmla="*/ 16 h 157"/>
                <a:gd name="T42" fmla="*/ 92 w 139"/>
                <a:gd name="T43" fmla="*/ 9 h 157"/>
                <a:gd name="T44" fmla="*/ 125 w 139"/>
                <a:gd name="T45" fmla="*/ 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57">
                  <a:moveTo>
                    <a:pt x="125" y="22"/>
                  </a:moveTo>
                  <a:cubicBezTo>
                    <a:pt x="116" y="24"/>
                    <a:pt x="111" y="32"/>
                    <a:pt x="111" y="39"/>
                  </a:cubicBezTo>
                  <a:cubicBezTo>
                    <a:pt x="111" y="47"/>
                    <a:pt x="118" y="50"/>
                    <a:pt x="122" y="50"/>
                  </a:cubicBezTo>
                  <a:cubicBezTo>
                    <a:pt x="126" y="50"/>
                    <a:pt x="139" y="48"/>
                    <a:pt x="139" y="30"/>
                  </a:cubicBezTo>
                  <a:cubicBezTo>
                    <a:pt x="139" y="7"/>
                    <a:pt x="114" y="0"/>
                    <a:pt x="92" y="0"/>
                  </a:cubicBezTo>
                  <a:cubicBezTo>
                    <a:pt x="38" y="0"/>
                    <a:pt x="28" y="40"/>
                    <a:pt x="28" y="51"/>
                  </a:cubicBezTo>
                  <a:cubicBezTo>
                    <a:pt x="28" y="63"/>
                    <a:pt x="36" y="72"/>
                    <a:pt x="40" y="76"/>
                  </a:cubicBezTo>
                  <a:cubicBezTo>
                    <a:pt x="50" y="83"/>
                    <a:pt x="56" y="84"/>
                    <a:pt x="80" y="89"/>
                  </a:cubicBezTo>
                  <a:cubicBezTo>
                    <a:pt x="87" y="90"/>
                    <a:pt x="109" y="94"/>
                    <a:pt x="109" y="112"/>
                  </a:cubicBezTo>
                  <a:cubicBezTo>
                    <a:pt x="109" y="118"/>
                    <a:pt x="106" y="131"/>
                    <a:pt x="91" y="139"/>
                  </a:cubicBezTo>
                  <a:cubicBezTo>
                    <a:pt x="77" y="147"/>
                    <a:pt x="60" y="147"/>
                    <a:pt x="56" y="147"/>
                  </a:cubicBezTo>
                  <a:cubicBezTo>
                    <a:pt x="42" y="147"/>
                    <a:pt x="22" y="144"/>
                    <a:pt x="14" y="133"/>
                  </a:cubicBezTo>
                  <a:cubicBezTo>
                    <a:pt x="26" y="131"/>
                    <a:pt x="33" y="122"/>
                    <a:pt x="33" y="113"/>
                  </a:cubicBezTo>
                  <a:cubicBezTo>
                    <a:pt x="33" y="104"/>
                    <a:pt x="27" y="100"/>
                    <a:pt x="20" y="100"/>
                  </a:cubicBezTo>
                  <a:cubicBezTo>
                    <a:pt x="10" y="100"/>
                    <a:pt x="0" y="108"/>
                    <a:pt x="0" y="123"/>
                  </a:cubicBezTo>
                  <a:cubicBezTo>
                    <a:pt x="0" y="144"/>
                    <a:pt x="22" y="157"/>
                    <a:pt x="56" y="157"/>
                  </a:cubicBezTo>
                  <a:cubicBezTo>
                    <a:pt x="120" y="157"/>
                    <a:pt x="132" y="113"/>
                    <a:pt x="132" y="99"/>
                  </a:cubicBezTo>
                  <a:cubicBezTo>
                    <a:pt x="132" y="67"/>
                    <a:pt x="97" y="61"/>
                    <a:pt x="84" y="59"/>
                  </a:cubicBezTo>
                  <a:cubicBezTo>
                    <a:pt x="81" y="58"/>
                    <a:pt x="72" y="56"/>
                    <a:pt x="70" y="56"/>
                  </a:cubicBezTo>
                  <a:cubicBezTo>
                    <a:pt x="57" y="53"/>
                    <a:pt x="51" y="46"/>
                    <a:pt x="51" y="38"/>
                  </a:cubicBezTo>
                  <a:cubicBezTo>
                    <a:pt x="51" y="30"/>
                    <a:pt x="57" y="21"/>
                    <a:pt x="65" y="16"/>
                  </a:cubicBezTo>
                  <a:cubicBezTo>
                    <a:pt x="74" y="10"/>
                    <a:pt x="86" y="9"/>
                    <a:pt x="92" y="9"/>
                  </a:cubicBezTo>
                  <a:cubicBezTo>
                    <a:pt x="99" y="9"/>
                    <a:pt x="118" y="10"/>
                    <a:pt x="125"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389">
              <a:extLst>
                <a:ext uri="{FF2B5EF4-FFF2-40B4-BE49-F238E27FC236}">
                  <a16:creationId xmlns:a16="http://schemas.microsoft.com/office/drawing/2014/main" id="{5EBF2713-2F3B-A661-7A52-2957AF266A0A}"/>
                </a:ext>
              </a:extLst>
            </p:cNvPr>
            <p:cNvSpPr>
              <a:spLocks noEditPoints="1"/>
            </p:cNvSpPr>
            <p:nvPr>
              <p:custDataLst>
                <p:tags r:id="rId104"/>
              </p:custDataLst>
            </p:nvPr>
          </p:nvSpPr>
          <p:spPr bwMode="auto">
            <a:xfrm>
              <a:off x="4997450" y="3124200"/>
              <a:ext cx="134937" cy="193675"/>
            </a:xfrm>
            <a:custGeom>
              <a:avLst/>
              <a:gdLst>
                <a:gd name="T0" fmla="*/ 228 w 229"/>
                <a:gd name="T1" fmla="*/ 32 h 322"/>
                <a:gd name="T2" fmla="*/ 229 w 229"/>
                <a:gd name="T3" fmla="*/ 23 h 322"/>
                <a:gd name="T4" fmla="*/ 215 w 229"/>
                <a:gd name="T5" fmla="*/ 10 h 322"/>
                <a:gd name="T6" fmla="*/ 194 w 229"/>
                <a:gd name="T7" fmla="*/ 31 h 322"/>
                <a:gd name="T8" fmla="*/ 148 w 229"/>
                <a:gd name="T9" fmla="*/ 0 h 322"/>
                <a:gd name="T10" fmla="*/ 29 w 229"/>
                <a:gd name="T11" fmla="*/ 141 h 322"/>
                <a:gd name="T12" fmla="*/ 95 w 229"/>
                <a:gd name="T13" fmla="*/ 220 h 322"/>
                <a:gd name="T14" fmla="*/ 153 w 229"/>
                <a:gd name="T15" fmla="*/ 191 h 322"/>
                <a:gd name="T16" fmla="*/ 154 w 229"/>
                <a:gd name="T17" fmla="*/ 192 h 322"/>
                <a:gd name="T18" fmla="*/ 137 w 229"/>
                <a:gd name="T19" fmla="*/ 258 h 322"/>
                <a:gd name="T20" fmla="*/ 66 w 229"/>
                <a:gd name="T21" fmla="*/ 311 h 322"/>
                <a:gd name="T22" fmla="*/ 26 w 229"/>
                <a:gd name="T23" fmla="*/ 307 h 322"/>
                <a:gd name="T24" fmla="*/ 46 w 229"/>
                <a:gd name="T25" fmla="*/ 281 h 322"/>
                <a:gd name="T26" fmla="*/ 27 w 229"/>
                <a:gd name="T27" fmla="*/ 263 h 322"/>
                <a:gd name="T28" fmla="*/ 0 w 229"/>
                <a:gd name="T29" fmla="*/ 292 h 322"/>
                <a:gd name="T30" fmla="*/ 67 w 229"/>
                <a:gd name="T31" fmla="*/ 322 h 322"/>
                <a:gd name="T32" fmla="*/ 172 w 229"/>
                <a:gd name="T33" fmla="*/ 254 h 322"/>
                <a:gd name="T34" fmla="*/ 228 w 229"/>
                <a:gd name="T35" fmla="*/ 32 h 322"/>
                <a:gd name="T36" fmla="*/ 163 w 229"/>
                <a:gd name="T37" fmla="*/ 156 h 322"/>
                <a:gd name="T38" fmla="*/ 137 w 229"/>
                <a:gd name="T39" fmla="*/ 191 h 322"/>
                <a:gd name="T40" fmla="*/ 97 w 229"/>
                <a:gd name="T41" fmla="*/ 209 h 322"/>
                <a:gd name="T42" fmla="*/ 65 w 229"/>
                <a:gd name="T43" fmla="*/ 163 h 322"/>
                <a:gd name="T44" fmla="*/ 92 w 229"/>
                <a:gd name="T45" fmla="*/ 55 h 322"/>
                <a:gd name="T46" fmla="*/ 148 w 229"/>
                <a:gd name="T47" fmla="*/ 11 h 322"/>
                <a:gd name="T48" fmla="*/ 188 w 229"/>
                <a:gd name="T49" fmla="*/ 54 h 322"/>
                <a:gd name="T50" fmla="*/ 187 w 229"/>
                <a:gd name="T51" fmla="*/ 61 h 322"/>
                <a:gd name="T52" fmla="*/ 163 w 229"/>
                <a:gd name="T53" fmla="*/ 15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322">
                  <a:moveTo>
                    <a:pt x="228" y="32"/>
                  </a:moveTo>
                  <a:cubicBezTo>
                    <a:pt x="228" y="29"/>
                    <a:pt x="229" y="27"/>
                    <a:pt x="229" y="23"/>
                  </a:cubicBezTo>
                  <a:cubicBezTo>
                    <a:pt x="229" y="15"/>
                    <a:pt x="223" y="10"/>
                    <a:pt x="215" y="10"/>
                  </a:cubicBezTo>
                  <a:cubicBezTo>
                    <a:pt x="210" y="10"/>
                    <a:pt x="196" y="13"/>
                    <a:pt x="194" y="31"/>
                  </a:cubicBezTo>
                  <a:cubicBezTo>
                    <a:pt x="185" y="13"/>
                    <a:pt x="168" y="0"/>
                    <a:pt x="148" y="0"/>
                  </a:cubicBezTo>
                  <a:cubicBezTo>
                    <a:pt x="91" y="0"/>
                    <a:pt x="29" y="70"/>
                    <a:pt x="29" y="141"/>
                  </a:cubicBezTo>
                  <a:cubicBezTo>
                    <a:pt x="29" y="191"/>
                    <a:pt x="60" y="220"/>
                    <a:pt x="95" y="220"/>
                  </a:cubicBezTo>
                  <a:cubicBezTo>
                    <a:pt x="125" y="220"/>
                    <a:pt x="148" y="197"/>
                    <a:pt x="153" y="191"/>
                  </a:cubicBezTo>
                  <a:lnTo>
                    <a:pt x="154" y="192"/>
                  </a:lnTo>
                  <a:cubicBezTo>
                    <a:pt x="143" y="236"/>
                    <a:pt x="137" y="257"/>
                    <a:pt x="137" y="258"/>
                  </a:cubicBezTo>
                  <a:cubicBezTo>
                    <a:pt x="135" y="262"/>
                    <a:pt x="118" y="311"/>
                    <a:pt x="66" y="311"/>
                  </a:cubicBezTo>
                  <a:cubicBezTo>
                    <a:pt x="56" y="311"/>
                    <a:pt x="40" y="311"/>
                    <a:pt x="26" y="307"/>
                  </a:cubicBezTo>
                  <a:cubicBezTo>
                    <a:pt x="41" y="302"/>
                    <a:pt x="46" y="289"/>
                    <a:pt x="46" y="281"/>
                  </a:cubicBezTo>
                  <a:cubicBezTo>
                    <a:pt x="46" y="273"/>
                    <a:pt x="41" y="263"/>
                    <a:pt x="27" y="263"/>
                  </a:cubicBezTo>
                  <a:cubicBezTo>
                    <a:pt x="16" y="263"/>
                    <a:pt x="0" y="272"/>
                    <a:pt x="0" y="292"/>
                  </a:cubicBezTo>
                  <a:cubicBezTo>
                    <a:pt x="0" y="312"/>
                    <a:pt x="19" y="322"/>
                    <a:pt x="67" y="322"/>
                  </a:cubicBezTo>
                  <a:cubicBezTo>
                    <a:pt x="129" y="322"/>
                    <a:pt x="165" y="284"/>
                    <a:pt x="172" y="254"/>
                  </a:cubicBezTo>
                  <a:lnTo>
                    <a:pt x="228" y="32"/>
                  </a:lnTo>
                  <a:close/>
                  <a:moveTo>
                    <a:pt x="163" y="156"/>
                  </a:moveTo>
                  <a:cubicBezTo>
                    <a:pt x="160" y="169"/>
                    <a:pt x="148" y="182"/>
                    <a:pt x="137" y="191"/>
                  </a:cubicBezTo>
                  <a:cubicBezTo>
                    <a:pt x="127" y="200"/>
                    <a:pt x="111" y="209"/>
                    <a:pt x="97" y="209"/>
                  </a:cubicBezTo>
                  <a:cubicBezTo>
                    <a:pt x="72" y="209"/>
                    <a:pt x="65" y="183"/>
                    <a:pt x="65" y="163"/>
                  </a:cubicBezTo>
                  <a:cubicBezTo>
                    <a:pt x="65" y="139"/>
                    <a:pt x="79" y="81"/>
                    <a:pt x="92" y="55"/>
                  </a:cubicBezTo>
                  <a:cubicBezTo>
                    <a:pt x="106" y="31"/>
                    <a:pt x="127" y="11"/>
                    <a:pt x="148" y="11"/>
                  </a:cubicBezTo>
                  <a:cubicBezTo>
                    <a:pt x="181" y="11"/>
                    <a:pt x="188" y="51"/>
                    <a:pt x="188" y="54"/>
                  </a:cubicBezTo>
                  <a:cubicBezTo>
                    <a:pt x="188" y="56"/>
                    <a:pt x="187" y="59"/>
                    <a:pt x="187" y="61"/>
                  </a:cubicBezTo>
                  <a:lnTo>
                    <a:pt x="163" y="15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390">
              <a:extLst>
                <a:ext uri="{FF2B5EF4-FFF2-40B4-BE49-F238E27FC236}">
                  <a16:creationId xmlns:a16="http://schemas.microsoft.com/office/drawing/2014/main" id="{5086AF5B-3FC3-29D1-B608-6A830DEC7B50}"/>
                </a:ext>
              </a:extLst>
            </p:cNvPr>
            <p:cNvSpPr>
              <a:spLocks/>
            </p:cNvSpPr>
            <p:nvPr>
              <p:custDataLst>
                <p:tags r:id="rId105"/>
              </p:custDataLst>
            </p:nvPr>
          </p:nvSpPr>
          <p:spPr bwMode="auto">
            <a:xfrm>
              <a:off x="5143500" y="3151188"/>
              <a:ext cx="179387" cy="165100"/>
            </a:xfrm>
            <a:custGeom>
              <a:avLst/>
              <a:gdLst>
                <a:gd name="T0" fmla="*/ 172 w 307"/>
                <a:gd name="T1" fmla="*/ 35 h 274"/>
                <a:gd name="T2" fmla="*/ 243 w 307"/>
                <a:gd name="T3" fmla="*/ 35 h 274"/>
                <a:gd name="T4" fmla="*/ 307 w 307"/>
                <a:gd name="T5" fmla="*/ 3 h 274"/>
                <a:gd name="T6" fmla="*/ 303 w 307"/>
                <a:gd name="T7" fmla="*/ 0 h 274"/>
                <a:gd name="T8" fmla="*/ 280 w 307"/>
                <a:gd name="T9" fmla="*/ 10 h 274"/>
                <a:gd name="T10" fmla="*/ 278 w 307"/>
                <a:gd name="T11" fmla="*/ 11 h 274"/>
                <a:gd name="T12" fmla="*/ 241 w 307"/>
                <a:gd name="T13" fmla="*/ 12 h 274"/>
                <a:gd name="T14" fmla="*/ 180 w 307"/>
                <a:gd name="T15" fmla="*/ 12 h 274"/>
                <a:gd name="T16" fmla="*/ 92 w 307"/>
                <a:gd name="T17" fmla="*/ 12 h 274"/>
                <a:gd name="T18" fmla="*/ 29 w 307"/>
                <a:gd name="T19" fmla="*/ 37 h 274"/>
                <a:gd name="T20" fmla="*/ 0 w 307"/>
                <a:gd name="T21" fmla="*/ 80 h 274"/>
                <a:gd name="T22" fmla="*/ 4 w 307"/>
                <a:gd name="T23" fmla="*/ 83 h 274"/>
                <a:gd name="T24" fmla="*/ 22 w 307"/>
                <a:gd name="T25" fmla="*/ 76 h 274"/>
                <a:gd name="T26" fmla="*/ 36 w 307"/>
                <a:gd name="T27" fmla="*/ 60 h 274"/>
                <a:gd name="T28" fmla="*/ 72 w 307"/>
                <a:gd name="T29" fmla="*/ 35 h 274"/>
                <a:gd name="T30" fmla="*/ 145 w 307"/>
                <a:gd name="T31" fmla="*/ 35 h 274"/>
                <a:gd name="T32" fmla="*/ 138 w 307"/>
                <a:gd name="T33" fmla="*/ 48 h 274"/>
                <a:gd name="T34" fmla="*/ 99 w 307"/>
                <a:gd name="T35" fmla="*/ 203 h 274"/>
                <a:gd name="T36" fmla="*/ 77 w 307"/>
                <a:gd name="T37" fmla="*/ 264 h 274"/>
                <a:gd name="T38" fmla="*/ 74 w 307"/>
                <a:gd name="T39" fmla="*/ 271 h 274"/>
                <a:gd name="T40" fmla="*/ 78 w 307"/>
                <a:gd name="T41" fmla="*/ 274 h 274"/>
                <a:gd name="T42" fmla="*/ 107 w 307"/>
                <a:gd name="T43" fmla="*/ 259 h 274"/>
                <a:gd name="T44" fmla="*/ 134 w 307"/>
                <a:gd name="T45" fmla="*/ 188 h 274"/>
                <a:gd name="T46" fmla="*/ 172 w 307"/>
                <a:gd name="T47" fmla="*/ 3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7" h="274">
                  <a:moveTo>
                    <a:pt x="172" y="35"/>
                  </a:moveTo>
                  <a:lnTo>
                    <a:pt x="243" y="35"/>
                  </a:lnTo>
                  <a:cubicBezTo>
                    <a:pt x="287" y="35"/>
                    <a:pt x="307" y="9"/>
                    <a:pt x="307" y="3"/>
                  </a:cubicBezTo>
                  <a:cubicBezTo>
                    <a:pt x="307" y="0"/>
                    <a:pt x="305" y="0"/>
                    <a:pt x="303" y="0"/>
                  </a:cubicBezTo>
                  <a:cubicBezTo>
                    <a:pt x="301" y="0"/>
                    <a:pt x="295" y="0"/>
                    <a:pt x="280" y="10"/>
                  </a:cubicBezTo>
                  <a:lnTo>
                    <a:pt x="278" y="11"/>
                  </a:lnTo>
                  <a:cubicBezTo>
                    <a:pt x="276" y="12"/>
                    <a:pt x="253" y="12"/>
                    <a:pt x="241" y="12"/>
                  </a:cubicBezTo>
                  <a:lnTo>
                    <a:pt x="180" y="12"/>
                  </a:lnTo>
                  <a:cubicBezTo>
                    <a:pt x="150" y="12"/>
                    <a:pt x="122" y="11"/>
                    <a:pt x="92" y="12"/>
                  </a:cubicBezTo>
                  <a:cubicBezTo>
                    <a:pt x="82" y="12"/>
                    <a:pt x="55" y="17"/>
                    <a:pt x="29" y="37"/>
                  </a:cubicBezTo>
                  <a:cubicBezTo>
                    <a:pt x="2" y="58"/>
                    <a:pt x="0" y="78"/>
                    <a:pt x="0" y="80"/>
                  </a:cubicBezTo>
                  <a:cubicBezTo>
                    <a:pt x="0" y="83"/>
                    <a:pt x="3" y="83"/>
                    <a:pt x="4" y="83"/>
                  </a:cubicBezTo>
                  <a:cubicBezTo>
                    <a:pt x="6" y="83"/>
                    <a:pt x="13" y="82"/>
                    <a:pt x="22" y="76"/>
                  </a:cubicBezTo>
                  <a:cubicBezTo>
                    <a:pt x="34" y="69"/>
                    <a:pt x="35" y="65"/>
                    <a:pt x="36" y="60"/>
                  </a:cubicBezTo>
                  <a:cubicBezTo>
                    <a:pt x="42" y="35"/>
                    <a:pt x="59" y="35"/>
                    <a:pt x="72" y="35"/>
                  </a:cubicBezTo>
                  <a:lnTo>
                    <a:pt x="145" y="35"/>
                  </a:lnTo>
                  <a:cubicBezTo>
                    <a:pt x="141" y="38"/>
                    <a:pt x="139" y="43"/>
                    <a:pt x="138" y="48"/>
                  </a:cubicBezTo>
                  <a:lnTo>
                    <a:pt x="99" y="203"/>
                  </a:lnTo>
                  <a:cubicBezTo>
                    <a:pt x="96" y="212"/>
                    <a:pt x="90" y="235"/>
                    <a:pt x="77" y="264"/>
                  </a:cubicBezTo>
                  <a:cubicBezTo>
                    <a:pt x="74" y="270"/>
                    <a:pt x="74" y="271"/>
                    <a:pt x="74" y="271"/>
                  </a:cubicBezTo>
                  <a:cubicBezTo>
                    <a:pt x="74" y="274"/>
                    <a:pt x="77" y="274"/>
                    <a:pt x="78" y="274"/>
                  </a:cubicBezTo>
                  <a:cubicBezTo>
                    <a:pt x="86" y="274"/>
                    <a:pt x="101" y="265"/>
                    <a:pt x="107" y="259"/>
                  </a:cubicBezTo>
                  <a:cubicBezTo>
                    <a:pt x="111" y="253"/>
                    <a:pt x="127" y="214"/>
                    <a:pt x="134" y="188"/>
                  </a:cubicBezTo>
                  <a:lnTo>
                    <a:pt x="172"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391">
              <a:extLst>
                <a:ext uri="{FF2B5EF4-FFF2-40B4-BE49-F238E27FC236}">
                  <a16:creationId xmlns:a16="http://schemas.microsoft.com/office/drawing/2014/main" id="{8E832130-8811-8779-E298-6AE6A7C87333}"/>
                </a:ext>
              </a:extLst>
            </p:cNvPr>
            <p:cNvSpPr>
              <a:spLocks/>
            </p:cNvSpPr>
            <p:nvPr>
              <p:custDataLst>
                <p:tags r:id="rId106"/>
              </p:custDataLst>
            </p:nvPr>
          </p:nvSpPr>
          <p:spPr bwMode="auto">
            <a:xfrm>
              <a:off x="5360988" y="3030538"/>
              <a:ext cx="68262" cy="301625"/>
            </a:xfrm>
            <a:custGeom>
              <a:avLst/>
              <a:gdLst>
                <a:gd name="T0" fmla="*/ 116 w 116"/>
                <a:gd name="T1" fmla="*/ 494 h 499"/>
                <a:gd name="T2" fmla="*/ 108 w 116"/>
                <a:gd name="T3" fmla="*/ 483 h 499"/>
                <a:gd name="T4" fmla="*/ 29 w 116"/>
                <a:gd name="T5" fmla="*/ 249 h 499"/>
                <a:gd name="T6" fmla="*/ 110 w 116"/>
                <a:gd name="T7" fmla="*/ 14 h 499"/>
                <a:gd name="T8" fmla="*/ 116 w 116"/>
                <a:gd name="T9" fmla="*/ 5 h 499"/>
                <a:gd name="T10" fmla="*/ 111 w 116"/>
                <a:gd name="T11" fmla="*/ 0 h 499"/>
                <a:gd name="T12" fmla="*/ 32 w 116"/>
                <a:gd name="T13" fmla="*/ 97 h 499"/>
                <a:gd name="T14" fmla="*/ 0 w 116"/>
                <a:gd name="T15" fmla="*/ 249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8" y="483"/>
                  </a:cubicBezTo>
                  <a:cubicBezTo>
                    <a:pt x="45" y="420"/>
                    <a:pt x="29" y="326"/>
                    <a:pt x="29" y="249"/>
                  </a:cubicBezTo>
                  <a:cubicBezTo>
                    <a:pt x="29" y="163"/>
                    <a:pt x="48" y="76"/>
                    <a:pt x="110" y="14"/>
                  </a:cubicBezTo>
                  <a:cubicBezTo>
                    <a:pt x="116" y="8"/>
                    <a:pt x="116" y="7"/>
                    <a:pt x="116" y="5"/>
                  </a:cubicBezTo>
                  <a:cubicBezTo>
                    <a:pt x="116" y="2"/>
                    <a:pt x="114" y="0"/>
                    <a:pt x="111" y="0"/>
                  </a:cubicBezTo>
                  <a:cubicBezTo>
                    <a:pt x="106" y="0"/>
                    <a:pt x="61" y="34"/>
                    <a:pt x="32" y="97"/>
                  </a:cubicBezTo>
                  <a:cubicBezTo>
                    <a:pt x="6" y="152"/>
                    <a:pt x="0" y="208"/>
                    <a:pt x="0" y="249"/>
                  </a:cubicBezTo>
                  <a:cubicBezTo>
                    <a:pt x="0" y="288"/>
                    <a:pt x="6" y="349"/>
                    <a:pt x="33" y="405"/>
                  </a:cubicBezTo>
                  <a:cubicBezTo>
                    <a:pt x="63" y="466"/>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Freeform 392">
              <a:extLst>
                <a:ext uri="{FF2B5EF4-FFF2-40B4-BE49-F238E27FC236}">
                  <a16:creationId xmlns:a16="http://schemas.microsoft.com/office/drawing/2014/main" id="{1FF842B3-AF40-8823-66BB-F89C30CCEDDE}"/>
                </a:ext>
              </a:extLst>
            </p:cNvPr>
            <p:cNvSpPr>
              <a:spLocks noEditPoints="1"/>
            </p:cNvSpPr>
            <p:nvPr>
              <p:custDataLst>
                <p:tags r:id="rId107"/>
              </p:custDataLst>
            </p:nvPr>
          </p:nvSpPr>
          <p:spPr bwMode="auto">
            <a:xfrm>
              <a:off x="5453063" y="3044825"/>
              <a:ext cx="136525" cy="273050"/>
            </a:xfrm>
            <a:custGeom>
              <a:avLst/>
              <a:gdLst>
                <a:gd name="T0" fmla="*/ 104 w 233"/>
                <a:gd name="T1" fmla="*/ 184 h 451"/>
                <a:gd name="T2" fmla="*/ 99 w 233"/>
                <a:gd name="T3" fmla="*/ 158 h 451"/>
                <a:gd name="T4" fmla="*/ 141 w 233"/>
                <a:gd name="T5" fmla="*/ 75 h 451"/>
                <a:gd name="T6" fmla="*/ 179 w 233"/>
                <a:gd name="T7" fmla="*/ 90 h 451"/>
                <a:gd name="T8" fmla="*/ 233 w 233"/>
                <a:gd name="T9" fmla="*/ 63 h 451"/>
                <a:gd name="T10" fmla="*/ 185 w 233"/>
                <a:gd name="T11" fmla="*/ 42 h 451"/>
                <a:gd name="T12" fmla="*/ 153 w 233"/>
                <a:gd name="T13" fmla="*/ 44 h 451"/>
                <a:gd name="T14" fmla="*/ 157 w 233"/>
                <a:gd name="T15" fmla="*/ 16 h 451"/>
                <a:gd name="T16" fmla="*/ 158 w 233"/>
                <a:gd name="T17" fmla="*/ 10 h 451"/>
                <a:gd name="T18" fmla="*/ 147 w 233"/>
                <a:gd name="T19" fmla="*/ 0 h 451"/>
                <a:gd name="T20" fmla="*/ 131 w 233"/>
                <a:gd name="T21" fmla="*/ 38 h 451"/>
                <a:gd name="T22" fmla="*/ 131 w 233"/>
                <a:gd name="T23" fmla="*/ 49 h 451"/>
                <a:gd name="T24" fmla="*/ 38 w 233"/>
                <a:gd name="T25" fmla="*/ 151 h 451"/>
                <a:gd name="T26" fmla="*/ 64 w 233"/>
                <a:gd name="T27" fmla="*/ 203 h 451"/>
                <a:gd name="T28" fmla="*/ 0 w 233"/>
                <a:gd name="T29" fmla="*/ 303 h 451"/>
                <a:gd name="T30" fmla="*/ 65 w 233"/>
                <a:gd name="T31" fmla="*/ 375 h 451"/>
                <a:gd name="T32" fmla="*/ 123 w 233"/>
                <a:gd name="T33" fmla="*/ 394 h 451"/>
                <a:gd name="T34" fmla="*/ 160 w 233"/>
                <a:gd name="T35" fmla="*/ 408 h 451"/>
                <a:gd name="T36" fmla="*/ 167 w 233"/>
                <a:gd name="T37" fmla="*/ 418 h 451"/>
                <a:gd name="T38" fmla="*/ 151 w 233"/>
                <a:gd name="T39" fmla="*/ 433 h 451"/>
                <a:gd name="T40" fmla="*/ 101 w 233"/>
                <a:gd name="T41" fmla="*/ 421 h 451"/>
                <a:gd name="T42" fmla="*/ 95 w 233"/>
                <a:gd name="T43" fmla="*/ 418 h 451"/>
                <a:gd name="T44" fmla="*/ 85 w 233"/>
                <a:gd name="T45" fmla="*/ 427 h 451"/>
                <a:gd name="T46" fmla="*/ 152 w 233"/>
                <a:gd name="T47" fmla="*/ 451 h 451"/>
                <a:gd name="T48" fmla="*/ 212 w 233"/>
                <a:gd name="T49" fmla="*/ 392 h 451"/>
                <a:gd name="T50" fmla="*/ 187 w 233"/>
                <a:gd name="T51" fmla="*/ 354 h 451"/>
                <a:gd name="T52" fmla="*/ 121 w 233"/>
                <a:gd name="T53" fmla="*/ 331 h 451"/>
                <a:gd name="T54" fmla="*/ 88 w 233"/>
                <a:gd name="T55" fmla="*/ 320 h 451"/>
                <a:gd name="T56" fmla="*/ 42 w 233"/>
                <a:gd name="T57" fmla="*/ 280 h 451"/>
                <a:gd name="T58" fmla="*/ 85 w 233"/>
                <a:gd name="T59" fmla="*/ 216 h 451"/>
                <a:gd name="T60" fmla="*/ 89 w 233"/>
                <a:gd name="T61" fmla="*/ 217 h 451"/>
                <a:gd name="T62" fmla="*/ 143 w 233"/>
                <a:gd name="T63" fmla="*/ 225 h 451"/>
                <a:gd name="T64" fmla="*/ 199 w 233"/>
                <a:gd name="T65" fmla="*/ 198 h 451"/>
                <a:gd name="T66" fmla="*/ 152 w 233"/>
                <a:gd name="T67" fmla="*/ 177 h 451"/>
                <a:gd name="T68" fmla="*/ 104 w 233"/>
                <a:gd name="T69" fmla="*/ 184 h 451"/>
                <a:gd name="T70" fmla="*/ 158 w 233"/>
                <a:gd name="T71" fmla="*/ 64 h 451"/>
                <a:gd name="T72" fmla="*/ 184 w 233"/>
                <a:gd name="T73" fmla="*/ 60 h 451"/>
                <a:gd name="T74" fmla="*/ 209 w 233"/>
                <a:gd name="T75" fmla="*/ 63 h 451"/>
                <a:gd name="T76" fmla="*/ 208 w 233"/>
                <a:gd name="T77" fmla="*/ 66 h 451"/>
                <a:gd name="T78" fmla="*/ 179 w 233"/>
                <a:gd name="T79" fmla="*/ 72 h 451"/>
                <a:gd name="T80" fmla="*/ 158 w 233"/>
                <a:gd name="T81" fmla="*/ 64 h 451"/>
                <a:gd name="T82" fmla="*/ 116 w 233"/>
                <a:gd name="T83" fmla="*/ 200 h 451"/>
                <a:gd name="T84" fmla="*/ 150 w 233"/>
                <a:gd name="T85" fmla="*/ 195 h 451"/>
                <a:gd name="T86" fmla="*/ 175 w 233"/>
                <a:gd name="T87" fmla="*/ 199 h 451"/>
                <a:gd name="T88" fmla="*/ 174 w 233"/>
                <a:gd name="T89" fmla="*/ 202 h 451"/>
                <a:gd name="T90" fmla="*/ 144 w 233"/>
                <a:gd name="T91" fmla="*/ 207 h 451"/>
                <a:gd name="T92" fmla="*/ 116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4" y="184"/>
                  </a:moveTo>
                  <a:cubicBezTo>
                    <a:pt x="101" y="176"/>
                    <a:pt x="99" y="167"/>
                    <a:pt x="99" y="158"/>
                  </a:cubicBezTo>
                  <a:cubicBezTo>
                    <a:pt x="99" y="132"/>
                    <a:pt x="114" y="94"/>
                    <a:pt x="141" y="75"/>
                  </a:cubicBezTo>
                  <a:cubicBezTo>
                    <a:pt x="152" y="90"/>
                    <a:pt x="167" y="90"/>
                    <a:pt x="179" y="90"/>
                  </a:cubicBezTo>
                  <a:cubicBezTo>
                    <a:pt x="192" y="90"/>
                    <a:pt x="233" y="90"/>
                    <a:pt x="233" y="63"/>
                  </a:cubicBezTo>
                  <a:cubicBezTo>
                    <a:pt x="233" y="42"/>
                    <a:pt x="206" y="42"/>
                    <a:pt x="185" y="42"/>
                  </a:cubicBezTo>
                  <a:cubicBezTo>
                    <a:pt x="180" y="42"/>
                    <a:pt x="167" y="42"/>
                    <a:pt x="153" y="44"/>
                  </a:cubicBezTo>
                  <a:cubicBezTo>
                    <a:pt x="154" y="28"/>
                    <a:pt x="157" y="17"/>
                    <a:pt x="157" y="16"/>
                  </a:cubicBezTo>
                  <a:cubicBezTo>
                    <a:pt x="158" y="12"/>
                    <a:pt x="158" y="12"/>
                    <a:pt x="158" y="10"/>
                  </a:cubicBezTo>
                  <a:cubicBezTo>
                    <a:pt x="158" y="0"/>
                    <a:pt x="148" y="0"/>
                    <a:pt x="147" y="0"/>
                  </a:cubicBezTo>
                  <a:cubicBezTo>
                    <a:pt x="131" y="0"/>
                    <a:pt x="131" y="29"/>
                    <a:pt x="131" y="38"/>
                  </a:cubicBezTo>
                  <a:cubicBezTo>
                    <a:pt x="131" y="41"/>
                    <a:pt x="131" y="46"/>
                    <a:pt x="131" y="49"/>
                  </a:cubicBezTo>
                  <a:cubicBezTo>
                    <a:pt x="69" y="68"/>
                    <a:pt x="38" y="113"/>
                    <a:pt x="38" y="151"/>
                  </a:cubicBezTo>
                  <a:cubicBezTo>
                    <a:pt x="38" y="174"/>
                    <a:pt x="51" y="193"/>
                    <a:pt x="64" y="203"/>
                  </a:cubicBezTo>
                  <a:cubicBezTo>
                    <a:pt x="12" y="238"/>
                    <a:pt x="0" y="284"/>
                    <a:pt x="0" y="303"/>
                  </a:cubicBezTo>
                  <a:cubicBezTo>
                    <a:pt x="0" y="344"/>
                    <a:pt x="36" y="364"/>
                    <a:pt x="65" y="375"/>
                  </a:cubicBezTo>
                  <a:lnTo>
                    <a:pt x="123" y="394"/>
                  </a:lnTo>
                  <a:cubicBezTo>
                    <a:pt x="135" y="398"/>
                    <a:pt x="157" y="406"/>
                    <a:pt x="160" y="408"/>
                  </a:cubicBezTo>
                  <a:cubicBezTo>
                    <a:pt x="164" y="410"/>
                    <a:pt x="167" y="414"/>
                    <a:pt x="167" y="418"/>
                  </a:cubicBezTo>
                  <a:cubicBezTo>
                    <a:pt x="167" y="420"/>
                    <a:pt x="166" y="433"/>
                    <a:pt x="151" y="433"/>
                  </a:cubicBezTo>
                  <a:cubicBezTo>
                    <a:pt x="148" y="433"/>
                    <a:pt x="124" y="433"/>
                    <a:pt x="101" y="421"/>
                  </a:cubicBezTo>
                  <a:cubicBezTo>
                    <a:pt x="98" y="419"/>
                    <a:pt x="97" y="418"/>
                    <a:pt x="95" y="418"/>
                  </a:cubicBezTo>
                  <a:cubicBezTo>
                    <a:pt x="88" y="418"/>
                    <a:pt x="85" y="424"/>
                    <a:pt x="85" y="427"/>
                  </a:cubicBezTo>
                  <a:cubicBezTo>
                    <a:pt x="85" y="439"/>
                    <a:pt x="127" y="451"/>
                    <a:pt x="152" y="451"/>
                  </a:cubicBezTo>
                  <a:cubicBezTo>
                    <a:pt x="191" y="451"/>
                    <a:pt x="212" y="415"/>
                    <a:pt x="212" y="392"/>
                  </a:cubicBezTo>
                  <a:cubicBezTo>
                    <a:pt x="212" y="370"/>
                    <a:pt x="197" y="358"/>
                    <a:pt x="187" y="354"/>
                  </a:cubicBezTo>
                  <a:cubicBezTo>
                    <a:pt x="180" y="352"/>
                    <a:pt x="133" y="336"/>
                    <a:pt x="121" y="331"/>
                  </a:cubicBezTo>
                  <a:lnTo>
                    <a:pt x="88" y="320"/>
                  </a:lnTo>
                  <a:cubicBezTo>
                    <a:pt x="70" y="314"/>
                    <a:pt x="42" y="304"/>
                    <a:pt x="42" y="280"/>
                  </a:cubicBezTo>
                  <a:cubicBezTo>
                    <a:pt x="42" y="251"/>
                    <a:pt x="79" y="216"/>
                    <a:pt x="85" y="216"/>
                  </a:cubicBezTo>
                  <a:cubicBezTo>
                    <a:pt x="86" y="216"/>
                    <a:pt x="86" y="216"/>
                    <a:pt x="89" y="217"/>
                  </a:cubicBezTo>
                  <a:cubicBezTo>
                    <a:pt x="113" y="225"/>
                    <a:pt x="129" y="225"/>
                    <a:pt x="143" y="225"/>
                  </a:cubicBezTo>
                  <a:cubicBezTo>
                    <a:pt x="158" y="225"/>
                    <a:pt x="199" y="225"/>
                    <a:pt x="199" y="198"/>
                  </a:cubicBezTo>
                  <a:cubicBezTo>
                    <a:pt x="199" y="177"/>
                    <a:pt x="168" y="177"/>
                    <a:pt x="152" y="177"/>
                  </a:cubicBezTo>
                  <a:cubicBezTo>
                    <a:pt x="142" y="177"/>
                    <a:pt x="127" y="177"/>
                    <a:pt x="104" y="184"/>
                  </a:cubicBezTo>
                  <a:close/>
                  <a:moveTo>
                    <a:pt x="158" y="64"/>
                  </a:moveTo>
                  <a:cubicBezTo>
                    <a:pt x="168" y="60"/>
                    <a:pt x="177" y="60"/>
                    <a:pt x="184" y="60"/>
                  </a:cubicBezTo>
                  <a:cubicBezTo>
                    <a:pt x="200" y="60"/>
                    <a:pt x="201" y="60"/>
                    <a:pt x="209" y="63"/>
                  </a:cubicBezTo>
                  <a:cubicBezTo>
                    <a:pt x="209" y="64"/>
                    <a:pt x="209" y="64"/>
                    <a:pt x="208" y="66"/>
                  </a:cubicBezTo>
                  <a:cubicBezTo>
                    <a:pt x="203" y="72"/>
                    <a:pt x="184" y="72"/>
                    <a:pt x="179" y="72"/>
                  </a:cubicBezTo>
                  <a:cubicBezTo>
                    <a:pt x="171" y="72"/>
                    <a:pt x="163" y="72"/>
                    <a:pt x="158" y="64"/>
                  </a:cubicBezTo>
                  <a:close/>
                  <a:moveTo>
                    <a:pt x="116" y="200"/>
                  </a:moveTo>
                  <a:cubicBezTo>
                    <a:pt x="130" y="195"/>
                    <a:pt x="141" y="195"/>
                    <a:pt x="150" y="195"/>
                  </a:cubicBezTo>
                  <a:cubicBezTo>
                    <a:pt x="166" y="195"/>
                    <a:pt x="167" y="196"/>
                    <a:pt x="175" y="199"/>
                  </a:cubicBezTo>
                  <a:cubicBezTo>
                    <a:pt x="175" y="199"/>
                    <a:pt x="174" y="201"/>
                    <a:pt x="174" y="202"/>
                  </a:cubicBezTo>
                  <a:cubicBezTo>
                    <a:pt x="169" y="207"/>
                    <a:pt x="150" y="207"/>
                    <a:pt x="144" y="207"/>
                  </a:cubicBezTo>
                  <a:cubicBezTo>
                    <a:pt x="136" y="207"/>
                    <a:pt x="125" y="207"/>
                    <a:pt x="116"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393">
              <a:extLst>
                <a:ext uri="{FF2B5EF4-FFF2-40B4-BE49-F238E27FC236}">
                  <a16:creationId xmlns:a16="http://schemas.microsoft.com/office/drawing/2014/main" id="{9CFA78A0-F029-2B20-C221-ABC5A5138D5D}"/>
                </a:ext>
              </a:extLst>
            </p:cNvPr>
            <p:cNvSpPr>
              <a:spLocks/>
            </p:cNvSpPr>
            <p:nvPr>
              <p:custDataLst>
                <p:tags r:id="rId108"/>
              </p:custDataLst>
            </p:nvPr>
          </p:nvSpPr>
          <p:spPr bwMode="auto">
            <a:xfrm>
              <a:off x="5627688" y="3224213"/>
              <a:ext cx="33337" cy="90488"/>
            </a:xfrm>
            <a:custGeom>
              <a:avLst/>
              <a:gdLst>
                <a:gd name="T0" fmla="*/ 58 w 58"/>
                <a:gd name="T1" fmla="*/ 53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3 h 149"/>
                <a:gd name="T14" fmla="*/ 13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90"/>
                    <a:pt x="30" y="120"/>
                    <a:pt x="13" y="136"/>
                  </a:cubicBezTo>
                  <a:cubicBezTo>
                    <a:pt x="8" y="142"/>
                    <a:pt x="8" y="142"/>
                    <a:pt x="8" y="144"/>
                  </a:cubicBezTo>
                  <a:cubicBezTo>
                    <a:pt x="8" y="147"/>
                    <a:pt x="10" y="149"/>
                    <a:pt x="13" y="149"/>
                  </a:cubicBezTo>
                  <a:cubicBezTo>
                    <a:pt x="18" y="149"/>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394">
              <a:extLst>
                <a:ext uri="{FF2B5EF4-FFF2-40B4-BE49-F238E27FC236}">
                  <a16:creationId xmlns:a16="http://schemas.microsoft.com/office/drawing/2014/main" id="{F4C3ECA3-B538-266F-83F7-12AF22B700CF}"/>
                </a:ext>
              </a:extLst>
            </p:cNvPr>
            <p:cNvSpPr>
              <a:spLocks/>
            </p:cNvSpPr>
            <p:nvPr>
              <p:custDataLst>
                <p:tags r:id="rId109"/>
              </p:custDataLst>
            </p:nvPr>
          </p:nvSpPr>
          <p:spPr bwMode="auto">
            <a:xfrm>
              <a:off x="5746750" y="3124200"/>
              <a:ext cx="107950" cy="134938"/>
            </a:xfrm>
            <a:custGeom>
              <a:avLst/>
              <a:gdLst>
                <a:gd name="T0" fmla="*/ 169 w 184"/>
                <a:gd name="T1" fmla="*/ 34 h 226"/>
                <a:gd name="T2" fmla="*/ 145 w 184"/>
                <a:gd name="T3" fmla="*/ 56 h 226"/>
                <a:gd name="T4" fmla="*/ 161 w 184"/>
                <a:gd name="T5" fmla="*/ 71 h 226"/>
                <a:gd name="T6" fmla="*/ 184 w 184"/>
                <a:gd name="T7" fmla="*/ 43 h 226"/>
                <a:gd name="T8" fmla="*/ 125 w 184"/>
                <a:gd name="T9" fmla="*/ 0 h 226"/>
                <a:gd name="T10" fmla="*/ 40 w 184"/>
                <a:gd name="T11" fmla="*/ 73 h 226"/>
                <a:gd name="T12" fmla="*/ 92 w 184"/>
                <a:gd name="T13" fmla="*/ 122 h 226"/>
                <a:gd name="T14" fmla="*/ 143 w 184"/>
                <a:gd name="T15" fmla="*/ 160 h 226"/>
                <a:gd name="T16" fmla="*/ 72 w 184"/>
                <a:gd name="T17" fmla="*/ 215 h 226"/>
                <a:gd name="T18" fmla="*/ 15 w 184"/>
                <a:gd name="T19" fmla="*/ 188 h 226"/>
                <a:gd name="T20" fmla="*/ 47 w 184"/>
                <a:gd name="T21" fmla="*/ 162 h 226"/>
                <a:gd name="T22" fmla="*/ 28 w 184"/>
                <a:gd name="T23" fmla="*/ 144 h 226"/>
                <a:gd name="T24" fmla="*/ 0 w 184"/>
                <a:gd name="T25" fmla="*/ 177 h 226"/>
                <a:gd name="T26" fmla="*/ 72 w 184"/>
                <a:gd name="T27" fmla="*/ 226 h 226"/>
                <a:gd name="T28" fmla="*/ 172 w 184"/>
                <a:gd name="T29" fmla="*/ 143 h 226"/>
                <a:gd name="T30" fmla="*/ 156 w 184"/>
                <a:gd name="T31" fmla="*/ 106 h 226"/>
                <a:gd name="T32" fmla="*/ 107 w 184"/>
                <a:gd name="T33" fmla="*/ 86 h 226"/>
                <a:gd name="T34" fmla="*/ 69 w 184"/>
                <a:gd name="T35" fmla="*/ 56 h 226"/>
                <a:gd name="T36" fmla="*/ 125 w 184"/>
                <a:gd name="T37" fmla="*/ 11 h 226"/>
                <a:gd name="T38" fmla="*/ 169 w 184"/>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226">
                  <a:moveTo>
                    <a:pt x="169" y="34"/>
                  </a:moveTo>
                  <a:cubicBezTo>
                    <a:pt x="155" y="34"/>
                    <a:pt x="145" y="45"/>
                    <a:pt x="145" y="56"/>
                  </a:cubicBezTo>
                  <a:cubicBezTo>
                    <a:pt x="145" y="63"/>
                    <a:pt x="150" y="71"/>
                    <a:pt x="161" y="71"/>
                  </a:cubicBezTo>
                  <a:cubicBezTo>
                    <a:pt x="172" y="71"/>
                    <a:pt x="184" y="62"/>
                    <a:pt x="184" y="43"/>
                  </a:cubicBezTo>
                  <a:cubicBezTo>
                    <a:pt x="184" y="20"/>
                    <a:pt x="162" y="0"/>
                    <a:pt x="125" y="0"/>
                  </a:cubicBezTo>
                  <a:cubicBezTo>
                    <a:pt x="59" y="0"/>
                    <a:pt x="40" y="51"/>
                    <a:pt x="40" y="73"/>
                  </a:cubicBezTo>
                  <a:cubicBezTo>
                    <a:pt x="40" y="111"/>
                    <a:pt x="77" y="119"/>
                    <a:pt x="92" y="122"/>
                  </a:cubicBezTo>
                  <a:cubicBezTo>
                    <a:pt x="118" y="127"/>
                    <a:pt x="143" y="132"/>
                    <a:pt x="143" y="160"/>
                  </a:cubicBezTo>
                  <a:cubicBezTo>
                    <a:pt x="143" y="173"/>
                    <a:pt x="132" y="215"/>
                    <a:pt x="72" y="215"/>
                  </a:cubicBezTo>
                  <a:cubicBezTo>
                    <a:pt x="65" y="215"/>
                    <a:pt x="27" y="215"/>
                    <a:pt x="15" y="188"/>
                  </a:cubicBezTo>
                  <a:cubicBezTo>
                    <a:pt x="34" y="191"/>
                    <a:pt x="47" y="176"/>
                    <a:pt x="47" y="162"/>
                  </a:cubicBezTo>
                  <a:cubicBezTo>
                    <a:pt x="47" y="150"/>
                    <a:pt x="39" y="144"/>
                    <a:pt x="28" y="144"/>
                  </a:cubicBezTo>
                  <a:cubicBezTo>
                    <a:pt x="15" y="144"/>
                    <a:pt x="0" y="155"/>
                    <a:pt x="0" y="177"/>
                  </a:cubicBezTo>
                  <a:cubicBezTo>
                    <a:pt x="0" y="206"/>
                    <a:pt x="29" y="226"/>
                    <a:pt x="72" y="226"/>
                  </a:cubicBezTo>
                  <a:cubicBezTo>
                    <a:pt x="152" y="226"/>
                    <a:pt x="172" y="165"/>
                    <a:pt x="172" y="143"/>
                  </a:cubicBezTo>
                  <a:cubicBezTo>
                    <a:pt x="172" y="125"/>
                    <a:pt x="162" y="112"/>
                    <a:pt x="156" y="106"/>
                  </a:cubicBezTo>
                  <a:cubicBezTo>
                    <a:pt x="143" y="92"/>
                    <a:pt x="129" y="90"/>
                    <a:pt x="107" y="86"/>
                  </a:cubicBezTo>
                  <a:cubicBezTo>
                    <a:pt x="89" y="82"/>
                    <a:pt x="69" y="78"/>
                    <a:pt x="69" y="56"/>
                  </a:cubicBezTo>
                  <a:cubicBezTo>
                    <a:pt x="69" y="41"/>
                    <a:pt x="81" y="11"/>
                    <a:pt x="125" y="11"/>
                  </a:cubicBezTo>
                  <a:cubicBezTo>
                    <a:pt x="137" y="11"/>
                    <a:pt x="162" y="14"/>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395">
              <a:extLst>
                <a:ext uri="{FF2B5EF4-FFF2-40B4-BE49-F238E27FC236}">
                  <a16:creationId xmlns:a16="http://schemas.microsoft.com/office/drawing/2014/main" id="{ED83F90B-8713-89D5-2E4F-B5A9EE73CEE3}"/>
                </a:ext>
              </a:extLst>
            </p:cNvPr>
            <p:cNvSpPr>
              <a:spLocks/>
            </p:cNvSpPr>
            <p:nvPr>
              <p:custDataLst>
                <p:tags r:id="rId110"/>
              </p:custDataLst>
            </p:nvPr>
          </p:nvSpPr>
          <p:spPr bwMode="auto">
            <a:xfrm>
              <a:off x="5884863" y="3030538"/>
              <a:ext cx="68262" cy="301625"/>
            </a:xfrm>
            <a:custGeom>
              <a:avLst/>
              <a:gdLst>
                <a:gd name="T0" fmla="*/ 116 w 116"/>
                <a:gd name="T1" fmla="*/ 249 h 499"/>
                <a:gd name="T2" fmla="*/ 83 w 116"/>
                <a:gd name="T3" fmla="*/ 94 h 499"/>
                <a:gd name="T4" fmla="*/ 5 w 116"/>
                <a:gd name="T5" fmla="*/ 0 h 499"/>
                <a:gd name="T6" fmla="*/ 0 w 116"/>
                <a:gd name="T7" fmla="*/ 5 h 499"/>
                <a:gd name="T8" fmla="*/ 10 w 116"/>
                <a:gd name="T9" fmla="*/ 17 h 499"/>
                <a:gd name="T10" fmla="*/ 87 w 116"/>
                <a:gd name="T11" fmla="*/ 249 h 499"/>
                <a:gd name="T12" fmla="*/ 7 w 116"/>
                <a:gd name="T13" fmla="*/ 485 h 499"/>
                <a:gd name="T14" fmla="*/ 0 w 116"/>
                <a:gd name="T15" fmla="*/ 494 h 499"/>
                <a:gd name="T16" fmla="*/ 5 w 116"/>
                <a:gd name="T17" fmla="*/ 499 h 499"/>
                <a:gd name="T18" fmla="*/ 84 w 116"/>
                <a:gd name="T19" fmla="*/ 402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1"/>
                    <a:pt x="110" y="150"/>
                    <a:pt x="83" y="94"/>
                  </a:cubicBezTo>
                  <a:cubicBezTo>
                    <a:pt x="53" y="33"/>
                    <a:pt x="10" y="0"/>
                    <a:pt x="5" y="0"/>
                  </a:cubicBezTo>
                  <a:cubicBezTo>
                    <a:pt x="2" y="0"/>
                    <a:pt x="0" y="2"/>
                    <a:pt x="0" y="5"/>
                  </a:cubicBezTo>
                  <a:cubicBezTo>
                    <a:pt x="0" y="7"/>
                    <a:pt x="0" y="8"/>
                    <a:pt x="10" y="17"/>
                  </a:cubicBezTo>
                  <a:cubicBezTo>
                    <a:pt x="59" y="66"/>
                    <a:pt x="87" y="145"/>
                    <a:pt x="87" y="249"/>
                  </a:cubicBezTo>
                  <a:cubicBezTo>
                    <a:pt x="87" y="335"/>
                    <a:pt x="69" y="423"/>
                    <a:pt x="7" y="485"/>
                  </a:cubicBezTo>
                  <a:cubicBezTo>
                    <a:pt x="0" y="491"/>
                    <a:pt x="0" y="492"/>
                    <a:pt x="0" y="494"/>
                  </a:cubicBezTo>
                  <a:cubicBezTo>
                    <a:pt x="0" y="497"/>
                    <a:pt x="2" y="499"/>
                    <a:pt x="5" y="499"/>
                  </a:cubicBezTo>
                  <a:cubicBezTo>
                    <a:pt x="10" y="499"/>
                    <a:pt x="55" y="465"/>
                    <a:pt x="84" y="402"/>
                  </a:cubicBezTo>
                  <a:cubicBezTo>
                    <a:pt x="110" y="347"/>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396">
              <a:extLst>
                <a:ext uri="{FF2B5EF4-FFF2-40B4-BE49-F238E27FC236}">
                  <a16:creationId xmlns:a16="http://schemas.microsoft.com/office/drawing/2014/main" id="{C3E9B73E-269F-B2DD-32F8-9A2CA8C4D70B}"/>
                </a:ext>
              </a:extLst>
            </p:cNvPr>
            <p:cNvSpPr>
              <a:spLocks/>
            </p:cNvSpPr>
            <p:nvPr>
              <p:custDataLst>
                <p:tags r:id="rId111"/>
              </p:custDataLst>
            </p:nvPr>
          </p:nvSpPr>
          <p:spPr bwMode="auto">
            <a:xfrm>
              <a:off x="6007100" y="3224213"/>
              <a:ext cx="33337" cy="90488"/>
            </a:xfrm>
            <a:custGeom>
              <a:avLst/>
              <a:gdLst>
                <a:gd name="T0" fmla="*/ 58 w 58"/>
                <a:gd name="T1" fmla="*/ 53 h 149"/>
                <a:gd name="T2" fmla="*/ 26 w 58"/>
                <a:gd name="T3" fmla="*/ 0 h 149"/>
                <a:gd name="T4" fmla="*/ 0 w 58"/>
                <a:gd name="T5" fmla="*/ 27 h 149"/>
                <a:gd name="T6" fmla="*/ 26 w 58"/>
                <a:gd name="T7" fmla="*/ 53 h 149"/>
                <a:gd name="T8" fmla="*/ 43 w 58"/>
                <a:gd name="T9" fmla="*/ 47 h 149"/>
                <a:gd name="T10" fmla="*/ 46 w 58"/>
                <a:gd name="T11" fmla="*/ 45 h 149"/>
                <a:gd name="T12" fmla="*/ 47 w 58"/>
                <a:gd name="T13" fmla="*/ 53 h 149"/>
                <a:gd name="T14" fmla="*/ 13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5" y="0"/>
                    <a:pt x="26" y="0"/>
                  </a:cubicBezTo>
                  <a:cubicBezTo>
                    <a:pt x="10" y="0"/>
                    <a:pt x="0" y="13"/>
                    <a:pt x="0" y="27"/>
                  </a:cubicBezTo>
                  <a:cubicBezTo>
                    <a:pt x="0" y="40"/>
                    <a:pt x="10" y="53"/>
                    <a:pt x="26" y="53"/>
                  </a:cubicBezTo>
                  <a:cubicBezTo>
                    <a:pt x="32" y="53"/>
                    <a:pt x="38" y="51"/>
                    <a:pt x="43" y="47"/>
                  </a:cubicBezTo>
                  <a:cubicBezTo>
                    <a:pt x="45" y="46"/>
                    <a:pt x="45" y="45"/>
                    <a:pt x="46" y="45"/>
                  </a:cubicBezTo>
                  <a:cubicBezTo>
                    <a:pt x="46" y="45"/>
                    <a:pt x="47" y="46"/>
                    <a:pt x="47" y="53"/>
                  </a:cubicBezTo>
                  <a:cubicBezTo>
                    <a:pt x="47" y="90"/>
                    <a:pt x="29" y="120"/>
                    <a:pt x="13" y="136"/>
                  </a:cubicBezTo>
                  <a:cubicBezTo>
                    <a:pt x="8" y="142"/>
                    <a:pt x="8" y="142"/>
                    <a:pt x="8" y="144"/>
                  </a:cubicBezTo>
                  <a:cubicBezTo>
                    <a:pt x="8" y="147"/>
                    <a:pt x="10" y="149"/>
                    <a:pt x="13" y="149"/>
                  </a:cubicBezTo>
                  <a:cubicBezTo>
                    <a:pt x="18" y="149"/>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397">
              <a:extLst>
                <a:ext uri="{FF2B5EF4-FFF2-40B4-BE49-F238E27FC236}">
                  <a16:creationId xmlns:a16="http://schemas.microsoft.com/office/drawing/2014/main" id="{84924648-913D-A339-20E3-A54965C0A1BF}"/>
                </a:ext>
              </a:extLst>
            </p:cNvPr>
            <p:cNvSpPr>
              <a:spLocks noEditPoints="1"/>
            </p:cNvSpPr>
            <p:nvPr>
              <p:custDataLst>
                <p:tags r:id="rId112"/>
              </p:custDataLst>
            </p:nvPr>
          </p:nvSpPr>
          <p:spPr bwMode="auto">
            <a:xfrm>
              <a:off x="6815138" y="3044825"/>
              <a:ext cx="134937" cy="273050"/>
            </a:xfrm>
            <a:custGeom>
              <a:avLst/>
              <a:gdLst>
                <a:gd name="T0" fmla="*/ 104 w 233"/>
                <a:gd name="T1" fmla="*/ 184 h 451"/>
                <a:gd name="T2" fmla="*/ 100 w 233"/>
                <a:gd name="T3" fmla="*/ 158 h 451"/>
                <a:gd name="T4" fmla="*/ 142 w 233"/>
                <a:gd name="T5" fmla="*/ 75 h 451"/>
                <a:gd name="T6" fmla="*/ 179 w 233"/>
                <a:gd name="T7" fmla="*/ 90 h 451"/>
                <a:gd name="T8" fmla="*/ 233 w 233"/>
                <a:gd name="T9" fmla="*/ 63 h 451"/>
                <a:gd name="T10" fmla="*/ 185 w 233"/>
                <a:gd name="T11" fmla="*/ 42 h 451"/>
                <a:gd name="T12" fmla="*/ 154 w 233"/>
                <a:gd name="T13" fmla="*/ 44 h 451"/>
                <a:gd name="T14" fmla="*/ 157 w 233"/>
                <a:gd name="T15" fmla="*/ 16 h 451"/>
                <a:gd name="T16" fmla="*/ 158 w 233"/>
                <a:gd name="T17" fmla="*/ 10 h 451"/>
                <a:gd name="T18" fmla="*/ 148 w 233"/>
                <a:gd name="T19" fmla="*/ 0 h 451"/>
                <a:gd name="T20" fmla="*/ 131 w 233"/>
                <a:gd name="T21" fmla="*/ 38 h 451"/>
                <a:gd name="T22" fmla="*/ 132 w 233"/>
                <a:gd name="T23" fmla="*/ 49 h 451"/>
                <a:gd name="T24" fmla="*/ 39 w 233"/>
                <a:gd name="T25" fmla="*/ 151 h 451"/>
                <a:gd name="T26" fmla="*/ 65 w 233"/>
                <a:gd name="T27" fmla="*/ 203 h 451"/>
                <a:gd name="T28" fmla="*/ 0 w 233"/>
                <a:gd name="T29" fmla="*/ 303 h 451"/>
                <a:gd name="T30" fmla="*/ 66 w 233"/>
                <a:gd name="T31" fmla="*/ 375 h 451"/>
                <a:gd name="T32" fmla="*/ 123 w 233"/>
                <a:gd name="T33" fmla="*/ 394 h 451"/>
                <a:gd name="T34" fmla="*/ 161 w 233"/>
                <a:gd name="T35" fmla="*/ 408 h 451"/>
                <a:gd name="T36" fmla="*/ 167 w 233"/>
                <a:gd name="T37" fmla="*/ 418 h 451"/>
                <a:gd name="T38" fmla="*/ 152 w 233"/>
                <a:gd name="T39" fmla="*/ 433 h 451"/>
                <a:gd name="T40" fmla="*/ 102 w 233"/>
                <a:gd name="T41" fmla="*/ 421 h 451"/>
                <a:gd name="T42" fmla="*/ 96 w 233"/>
                <a:gd name="T43" fmla="*/ 418 h 451"/>
                <a:gd name="T44" fmla="*/ 86 w 233"/>
                <a:gd name="T45" fmla="*/ 427 h 451"/>
                <a:gd name="T46" fmla="*/ 152 w 233"/>
                <a:gd name="T47" fmla="*/ 451 h 451"/>
                <a:gd name="T48" fmla="*/ 212 w 233"/>
                <a:gd name="T49" fmla="*/ 392 h 451"/>
                <a:gd name="T50" fmla="*/ 187 w 233"/>
                <a:gd name="T51" fmla="*/ 354 h 451"/>
                <a:gd name="T52" fmla="*/ 121 w 233"/>
                <a:gd name="T53" fmla="*/ 331 h 451"/>
                <a:gd name="T54" fmla="*/ 89 w 233"/>
                <a:gd name="T55" fmla="*/ 320 h 451"/>
                <a:gd name="T56" fmla="*/ 42 w 233"/>
                <a:gd name="T57" fmla="*/ 280 h 451"/>
                <a:gd name="T58" fmla="*/ 86 w 233"/>
                <a:gd name="T59" fmla="*/ 216 h 451"/>
                <a:gd name="T60" fmla="*/ 90 w 233"/>
                <a:gd name="T61" fmla="*/ 217 h 451"/>
                <a:gd name="T62" fmla="*/ 143 w 233"/>
                <a:gd name="T63" fmla="*/ 225 h 451"/>
                <a:gd name="T64" fmla="*/ 200 w 233"/>
                <a:gd name="T65" fmla="*/ 198 h 451"/>
                <a:gd name="T66" fmla="*/ 152 w 233"/>
                <a:gd name="T67" fmla="*/ 177 h 451"/>
                <a:gd name="T68" fmla="*/ 104 w 233"/>
                <a:gd name="T69" fmla="*/ 184 h 451"/>
                <a:gd name="T70" fmla="*/ 159 w 233"/>
                <a:gd name="T71" fmla="*/ 64 h 451"/>
                <a:gd name="T72" fmla="*/ 185 w 233"/>
                <a:gd name="T73" fmla="*/ 60 h 451"/>
                <a:gd name="T74" fmla="*/ 210 w 233"/>
                <a:gd name="T75" fmla="*/ 63 h 451"/>
                <a:gd name="T76" fmla="*/ 208 w 233"/>
                <a:gd name="T77" fmla="*/ 66 h 451"/>
                <a:gd name="T78" fmla="*/ 179 w 233"/>
                <a:gd name="T79" fmla="*/ 72 h 451"/>
                <a:gd name="T80" fmla="*/ 159 w 233"/>
                <a:gd name="T81" fmla="*/ 64 h 451"/>
                <a:gd name="T82" fmla="*/ 117 w 233"/>
                <a:gd name="T83" fmla="*/ 200 h 451"/>
                <a:gd name="T84" fmla="*/ 150 w 233"/>
                <a:gd name="T85" fmla="*/ 195 h 451"/>
                <a:gd name="T86" fmla="*/ 176 w 233"/>
                <a:gd name="T87" fmla="*/ 199 h 451"/>
                <a:gd name="T88" fmla="*/ 174 w 233"/>
                <a:gd name="T89" fmla="*/ 202 h 451"/>
                <a:gd name="T90" fmla="*/ 145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4" y="184"/>
                  </a:moveTo>
                  <a:cubicBezTo>
                    <a:pt x="101" y="176"/>
                    <a:pt x="100" y="167"/>
                    <a:pt x="100" y="158"/>
                  </a:cubicBezTo>
                  <a:cubicBezTo>
                    <a:pt x="100" y="132"/>
                    <a:pt x="115" y="94"/>
                    <a:pt x="142" y="75"/>
                  </a:cubicBezTo>
                  <a:cubicBezTo>
                    <a:pt x="153" y="90"/>
                    <a:pt x="167" y="90"/>
                    <a:pt x="179" y="90"/>
                  </a:cubicBezTo>
                  <a:cubicBezTo>
                    <a:pt x="193" y="90"/>
                    <a:pt x="233" y="90"/>
                    <a:pt x="233" y="63"/>
                  </a:cubicBezTo>
                  <a:cubicBezTo>
                    <a:pt x="233" y="42"/>
                    <a:pt x="206" y="42"/>
                    <a:pt x="185" y="42"/>
                  </a:cubicBezTo>
                  <a:cubicBezTo>
                    <a:pt x="180" y="42"/>
                    <a:pt x="168" y="42"/>
                    <a:pt x="154" y="44"/>
                  </a:cubicBezTo>
                  <a:cubicBezTo>
                    <a:pt x="154" y="28"/>
                    <a:pt x="157" y="17"/>
                    <a:pt x="157" y="16"/>
                  </a:cubicBezTo>
                  <a:cubicBezTo>
                    <a:pt x="158" y="12"/>
                    <a:pt x="158" y="12"/>
                    <a:pt x="158" y="10"/>
                  </a:cubicBezTo>
                  <a:cubicBezTo>
                    <a:pt x="158" y="0"/>
                    <a:pt x="148" y="0"/>
                    <a:pt x="148" y="0"/>
                  </a:cubicBezTo>
                  <a:cubicBezTo>
                    <a:pt x="131" y="0"/>
                    <a:pt x="131" y="29"/>
                    <a:pt x="131" y="38"/>
                  </a:cubicBezTo>
                  <a:cubicBezTo>
                    <a:pt x="131" y="41"/>
                    <a:pt x="131" y="46"/>
                    <a:pt x="132" y="49"/>
                  </a:cubicBezTo>
                  <a:cubicBezTo>
                    <a:pt x="70" y="68"/>
                    <a:pt x="39" y="113"/>
                    <a:pt x="39" y="151"/>
                  </a:cubicBezTo>
                  <a:cubicBezTo>
                    <a:pt x="39" y="174"/>
                    <a:pt x="52" y="193"/>
                    <a:pt x="65" y="203"/>
                  </a:cubicBezTo>
                  <a:cubicBezTo>
                    <a:pt x="13" y="238"/>
                    <a:pt x="0" y="284"/>
                    <a:pt x="0" y="303"/>
                  </a:cubicBezTo>
                  <a:cubicBezTo>
                    <a:pt x="0" y="344"/>
                    <a:pt x="37" y="364"/>
                    <a:pt x="66" y="375"/>
                  </a:cubicBezTo>
                  <a:lnTo>
                    <a:pt x="123" y="394"/>
                  </a:lnTo>
                  <a:cubicBezTo>
                    <a:pt x="136" y="398"/>
                    <a:pt x="157" y="406"/>
                    <a:pt x="161" y="408"/>
                  </a:cubicBezTo>
                  <a:cubicBezTo>
                    <a:pt x="165" y="410"/>
                    <a:pt x="167" y="414"/>
                    <a:pt x="167" y="418"/>
                  </a:cubicBezTo>
                  <a:cubicBezTo>
                    <a:pt x="167" y="420"/>
                    <a:pt x="166" y="433"/>
                    <a:pt x="152" y="433"/>
                  </a:cubicBezTo>
                  <a:cubicBezTo>
                    <a:pt x="149" y="433"/>
                    <a:pt x="124" y="433"/>
                    <a:pt x="102" y="421"/>
                  </a:cubicBezTo>
                  <a:cubicBezTo>
                    <a:pt x="99" y="419"/>
                    <a:pt x="97" y="418"/>
                    <a:pt x="96" y="418"/>
                  </a:cubicBezTo>
                  <a:cubicBezTo>
                    <a:pt x="89" y="418"/>
                    <a:pt x="86" y="424"/>
                    <a:pt x="86" y="427"/>
                  </a:cubicBezTo>
                  <a:cubicBezTo>
                    <a:pt x="86" y="439"/>
                    <a:pt x="127" y="451"/>
                    <a:pt x="152" y="451"/>
                  </a:cubicBezTo>
                  <a:cubicBezTo>
                    <a:pt x="191" y="451"/>
                    <a:pt x="212" y="415"/>
                    <a:pt x="212" y="392"/>
                  </a:cubicBezTo>
                  <a:cubicBezTo>
                    <a:pt x="212" y="370"/>
                    <a:pt x="197" y="358"/>
                    <a:pt x="187" y="354"/>
                  </a:cubicBezTo>
                  <a:cubicBezTo>
                    <a:pt x="181" y="352"/>
                    <a:pt x="134" y="336"/>
                    <a:pt x="121" y="331"/>
                  </a:cubicBezTo>
                  <a:lnTo>
                    <a:pt x="89" y="320"/>
                  </a:lnTo>
                  <a:cubicBezTo>
                    <a:pt x="71" y="314"/>
                    <a:pt x="42" y="304"/>
                    <a:pt x="42" y="280"/>
                  </a:cubicBezTo>
                  <a:cubicBezTo>
                    <a:pt x="42" y="251"/>
                    <a:pt x="80" y="216"/>
                    <a:pt x="86" y="216"/>
                  </a:cubicBezTo>
                  <a:cubicBezTo>
                    <a:pt x="87" y="216"/>
                    <a:pt x="87" y="216"/>
                    <a:pt x="90" y="217"/>
                  </a:cubicBezTo>
                  <a:cubicBezTo>
                    <a:pt x="114" y="225"/>
                    <a:pt x="130" y="225"/>
                    <a:pt x="143" y="225"/>
                  </a:cubicBezTo>
                  <a:cubicBezTo>
                    <a:pt x="159" y="225"/>
                    <a:pt x="200" y="225"/>
                    <a:pt x="200" y="198"/>
                  </a:cubicBezTo>
                  <a:cubicBezTo>
                    <a:pt x="200" y="177"/>
                    <a:pt x="169" y="177"/>
                    <a:pt x="152" y="177"/>
                  </a:cubicBezTo>
                  <a:cubicBezTo>
                    <a:pt x="143" y="177"/>
                    <a:pt x="127" y="177"/>
                    <a:pt x="104" y="184"/>
                  </a:cubicBezTo>
                  <a:close/>
                  <a:moveTo>
                    <a:pt x="159" y="64"/>
                  </a:moveTo>
                  <a:cubicBezTo>
                    <a:pt x="169" y="60"/>
                    <a:pt x="178" y="60"/>
                    <a:pt x="185" y="60"/>
                  </a:cubicBezTo>
                  <a:cubicBezTo>
                    <a:pt x="200" y="60"/>
                    <a:pt x="202" y="60"/>
                    <a:pt x="210" y="63"/>
                  </a:cubicBezTo>
                  <a:cubicBezTo>
                    <a:pt x="209" y="64"/>
                    <a:pt x="210" y="64"/>
                    <a:pt x="208" y="66"/>
                  </a:cubicBezTo>
                  <a:cubicBezTo>
                    <a:pt x="203" y="72"/>
                    <a:pt x="184" y="72"/>
                    <a:pt x="179" y="72"/>
                  </a:cubicBezTo>
                  <a:cubicBezTo>
                    <a:pt x="171" y="72"/>
                    <a:pt x="163" y="72"/>
                    <a:pt x="159" y="64"/>
                  </a:cubicBezTo>
                  <a:close/>
                  <a:moveTo>
                    <a:pt x="117" y="200"/>
                  </a:moveTo>
                  <a:cubicBezTo>
                    <a:pt x="131" y="195"/>
                    <a:pt x="142" y="195"/>
                    <a:pt x="150" y="195"/>
                  </a:cubicBezTo>
                  <a:cubicBezTo>
                    <a:pt x="166" y="195"/>
                    <a:pt x="168" y="196"/>
                    <a:pt x="176" y="199"/>
                  </a:cubicBezTo>
                  <a:cubicBezTo>
                    <a:pt x="175" y="199"/>
                    <a:pt x="175" y="201"/>
                    <a:pt x="174" y="202"/>
                  </a:cubicBezTo>
                  <a:cubicBezTo>
                    <a:pt x="169" y="207"/>
                    <a:pt x="151" y="207"/>
                    <a:pt x="145" y="207"/>
                  </a:cubicBezTo>
                  <a:cubicBezTo>
                    <a:pt x="137" y="207"/>
                    <a:pt x="126" y="207"/>
                    <a:pt x="117"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398">
              <a:extLst>
                <a:ext uri="{FF2B5EF4-FFF2-40B4-BE49-F238E27FC236}">
                  <a16:creationId xmlns:a16="http://schemas.microsoft.com/office/drawing/2014/main" id="{553C6FFF-4F39-0C59-3376-963238B34817}"/>
                </a:ext>
              </a:extLst>
            </p:cNvPr>
            <p:cNvSpPr>
              <a:spLocks/>
            </p:cNvSpPr>
            <p:nvPr>
              <p:custDataLst>
                <p:tags r:id="rId113"/>
              </p:custDataLst>
            </p:nvPr>
          </p:nvSpPr>
          <p:spPr bwMode="auto">
            <a:xfrm>
              <a:off x="7069138" y="3094038"/>
              <a:ext cx="146050" cy="174625"/>
            </a:xfrm>
            <a:custGeom>
              <a:avLst/>
              <a:gdLst>
                <a:gd name="T0" fmla="*/ 232 w 250"/>
                <a:gd name="T1" fmla="*/ 154 h 289"/>
                <a:gd name="T2" fmla="*/ 250 w 250"/>
                <a:gd name="T3" fmla="*/ 144 h 289"/>
                <a:gd name="T4" fmla="*/ 232 w 250"/>
                <a:gd name="T5" fmla="*/ 135 h 289"/>
                <a:gd name="T6" fmla="*/ 21 w 250"/>
                <a:gd name="T7" fmla="*/ 135 h 289"/>
                <a:gd name="T8" fmla="*/ 154 w 250"/>
                <a:gd name="T9" fmla="*/ 20 h 289"/>
                <a:gd name="T10" fmla="*/ 232 w 250"/>
                <a:gd name="T11" fmla="*/ 20 h 289"/>
                <a:gd name="T12" fmla="*/ 250 w 250"/>
                <a:gd name="T13" fmla="*/ 10 h 289"/>
                <a:gd name="T14" fmla="*/ 232 w 250"/>
                <a:gd name="T15" fmla="*/ 0 h 289"/>
                <a:gd name="T16" fmla="*/ 153 w 250"/>
                <a:gd name="T17" fmla="*/ 0 h 289"/>
                <a:gd name="T18" fmla="*/ 0 w 250"/>
                <a:gd name="T19" fmla="*/ 144 h 289"/>
                <a:gd name="T20" fmla="*/ 153 w 250"/>
                <a:gd name="T21" fmla="*/ 289 h 289"/>
                <a:gd name="T22" fmla="*/ 232 w 250"/>
                <a:gd name="T23" fmla="*/ 289 h 289"/>
                <a:gd name="T24" fmla="*/ 250 w 250"/>
                <a:gd name="T25" fmla="*/ 279 h 289"/>
                <a:gd name="T26" fmla="*/ 232 w 250"/>
                <a:gd name="T27" fmla="*/ 269 h 289"/>
                <a:gd name="T28" fmla="*/ 154 w 250"/>
                <a:gd name="T29" fmla="*/ 269 h 289"/>
                <a:gd name="T30" fmla="*/ 21 w 250"/>
                <a:gd name="T31" fmla="*/ 154 h 289"/>
                <a:gd name="T32" fmla="*/ 232 w 250"/>
                <a:gd name="T33" fmla="*/ 15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89">
                  <a:moveTo>
                    <a:pt x="232" y="154"/>
                  </a:moveTo>
                  <a:cubicBezTo>
                    <a:pt x="241" y="154"/>
                    <a:pt x="250" y="154"/>
                    <a:pt x="250" y="144"/>
                  </a:cubicBezTo>
                  <a:cubicBezTo>
                    <a:pt x="250" y="135"/>
                    <a:pt x="241" y="135"/>
                    <a:pt x="232" y="135"/>
                  </a:cubicBezTo>
                  <a:lnTo>
                    <a:pt x="21" y="135"/>
                  </a:lnTo>
                  <a:cubicBezTo>
                    <a:pt x="27" y="68"/>
                    <a:pt x="84" y="20"/>
                    <a:pt x="154" y="20"/>
                  </a:cubicBezTo>
                  <a:lnTo>
                    <a:pt x="232" y="20"/>
                  </a:lnTo>
                  <a:cubicBezTo>
                    <a:pt x="241" y="20"/>
                    <a:pt x="250" y="20"/>
                    <a:pt x="250" y="10"/>
                  </a:cubicBezTo>
                  <a:cubicBezTo>
                    <a:pt x="250" y="0"/>
                    <a:pt x="241" y="0"/>
                    <a:pt x="232" y="0"/>
                  </a:cubicBezTo>
                  <a:lnTo>
                    <a:pt x="153" y="0"/>
                  </a:lnTo>
                  <a:cubicBezTo>
                    <a:pt x="68" y="0"/>
                    <a:pt x="0" y="65"/>
                    <a:pt x="0" y="144"/>
                  </a:cubicBezTo>
                  <a:cubicBezTo>
                    <a:pt x="0" y="224"/>
                    <a:pt x="68" y="289"/>
                    <a:pt x="153" y="289"/>
                  </a:cubicBezTo>
                  <a:lnTo>
                    <a:pt x="232" y="289"/>
                  </a:lnTo>
                  <a:cubicBezTo>
                    <a:pt x="241" y="289"/>
                    <a:pt x="250" y="289"/>
                    <a:pt x="250" y="279"/>
                  </a:cubicBezTo>
                  <a:cubicBezTo>
                    <a:pt x="250" y="269"/>
                    <a:pt x="241" y="269"/>
                    <a:pt x="232" y="269"/>
                  </a:cubicBezTo>
                  <a:lnTo>
                    <a:pt x="154" y="269"/>
                  </a:lnTo>
                  <a:cubicBezTo>
                    <a:pt x="84" y="269"/>
                    <a:pt x="27" y="221"/>
                    <a:pt x="21" y="154"/>
                  </a:cubicBezTo>
                  <a:lnTo>
                    <a:pt x="232" y="15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399">
              <a:extLst>
                <a:ext uri="{FF2B5EF4-FFF2-40B4-BE49-F238E27FC236}">
                  <a16:creationId xmlns:a16="http://schemas.microsoft.com/office/drawing/2014/main" id="{2C88FAAB-DE50-AF1E-DB6E-221D96C0C65D}"/>
                </a:ext>
              </a:extLst>
            </p:cNvPr>
            <p:cNvSpPr>
              <a:spLocks/>
            </p:cNvSpPr>
            <p:nvPr>
              <p:custDataLst>
                <p:tags r:id="rId114"/>
              </p:custDataLst>
            </p:nvPr>
          </p:nvSpPr>
          <p:spPr bwMode="auto">
            <a:xfrm>
              <a:off x="7329488" y="3041650"/>
              <a:ext cx="233362" cy="234950"/>
            </a:xfrm>
            <a:custGeom>
              <a:avLst/>
              <a:gdLst>
                <a:gd name="T0" fmla="*/ 226 w 399"/>
                <a:gd name="T1" fmla="*/ 47 h 391"/>
                <a:gd name="T2" fmla="*/ 309 w 399"/>
                <a:gd name="T3" fmla="*/ 47 h 391"/>
                <a:gd name="T4" fmla="*/ 399 w 399"/>
                <a:gd name="T5" fmla="*/ 3 h 391"/>
                <a:gd name="T6" fmla="*/ 395 w 399"/>
                <a:gd name="T7" fmla="*/ 0 h 391"/>
                <a:gd name="T8" fmla="*/ 364 w 399"/>
                <a:gd name="T9" fmla="*/ 14 h 391"/>
                <a:gd name="T10" fmla="*/ 349 w 399"/>
                <a:gd name="T11" fmla="*/ 17 h 391"/>
                <a:gd name="T12" fmla="*/ 132 w 399"/>
                <a:gd name="T13" fmla="*/ 17 h 391"/>
                <a:gd name="T14" fmla="*/ 0 w 399"/>
                <a:gd name="T15" fmla="*/ 111 h 391"/>
                <a:gd name="T16" fmla="*/ 4 w 399"/>
                <a:gd name="T17" fmla="*/ 117 h 391"/>
                <a:gd name="T18" fmla="*/ 49 w 399"/>
                <a:gd name="T19" fmla="*/ 88 h 391"/>
                <a:gd name="T20" fmla="*/ 60 w 399"/>
                <a:gd name="T21" fmla="*/ 57 h 391"/>
                <a:gd name="T22" fmla="*/ 91 w 399"/>
                <a:gd name="T23" fmla="*/ 47 h 391"/>
                <a:gd name="T24" fmla="*/ 190 w 399"/>
                <a:gd name="T25" fmla="*/ 47 h 391"/>
                <a:gd name="T26" fmla="*/ 179 w 399"/>
                <a:gd name="T27" fmla="*/ 65 h 391"/>
                <a:gd name="T28" fmla="*/ 122 w 399"/>
                <a:gd name="T29" fmla="*/ 291 h 391"/>
                <a:gd name="T30" fmla="*/ 91 w 399"/>
                <a:gd name="T31" fmla="*/ 380 h 391"/>
                <a:gd name="T32" fmla="*/ 88 w 399"/>
                <a:gd name="T33" fmla="*/ 388 h 391"/>
                <a:gd name="T34" fmla="*/ 93 w 399"/>
                <a:gd name="T35" fmla="*/ 391 h 391"/>
                <a:gd name="T36" fmla="*/ 135 w 399"/>
                <a:gd name="T37" fmla="*/ 367 h 391"/>
                <a:gd name="T38" fmla="*/ 170 w 399"/>
                <a:gd name="T39" fmla="*/ 270 h 391"/>
                <a:gd name="T40" fmla="*/ 226 w 399"/>
                <a:gd name="T41" fmla="*/ 4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391">
                  <a:moveTo>
                    <a:pt x="226" y="47"/>
                  </a:moveTo>
                  <a:lnTo>
                    <a:pt x="309" y="47"/>
                  </a:lnTo>
                  <a:cubicBezTo>
                    <a:pt x="374" y="47"/>
                    <a:pt x="399" y="10"/>
                    <a:pt x="399" y="3"/>
                  </a:cubicBezTo>
                  <a:cubicBezTo>
                    <a:pt x="399" y="1"/>
                    <a:pt x="397" y="0"/>
                    <a:pt x="395" y="0"/>
                  </a:cubicBezTo>
                  <a:cubicBezTo>
                    <a:pt x="389" y="0"/>
                    <a:pt x="376" y="5"/>
                    <a:pt x="364" y="14"/>
                  </a:cubicBezTo>
                  <a:cubicBezTo>
                    <a:pt x="360" y="17"/>
                    <a:pt x="359" y="17"/>
                    <a:pt x="349" y="17"/>
                  </a:cubicBezTo>
                  <a:lnTo>
                    <a:pt x="132" y="17"/>
                  </a:lnTo>
                  <a:cubicBezTo>
                    <a:pt x="70" y="17"/>
                    <a:pt x="0" y="70"/>
                    <a:pt x="0" y="111"/>
                  </a:cubicBezTo>
                  <a:cubicBezTo>
                    <a:pt x="0" y="114"/>
                    <a:pt x="0" y="117"/>
                    <a:pt x="4" y="117"/>
                  </a:cubicBezTo>
                  <a:cubicBezTo>
                    <a:pt x="16" y="117"/>
                    <a:pt x="48" y="100"/>
                    <a:pt x="49" y="88"/>
                  </a:cubicBezTo>
                  <a:cubicBezTo>
                    <a:pt x="49" y="80"/>
                    <a:pt x="50" y="70"/>
                    <a:pt x="60" y="57"/>
                  </a:cubicBezTo>
                  <a:cubicBezTo>
                    <a:pt x="65" y="51"/>
                    <a:pt x="69" y="47"/>
                    <a:pt x="91" y="47"/>
                  </a:cubicBezTo>
                  <a:lnTo>
                    <a:pt x="190" y="47"/>
                  </a:lnTo>
                  <a:cubicBezTo>
                    <a:pt x="182" y="53"/>
                    <a:pt x="180" y="60"/>
                    <a:pt x="179" y="65"/>
                  </a:cubicBezTo>
                  <a:lnTo>
                    <a:pt x="122" y="291"/>
                  </a:lnTo>
                  <a:cubicBezTo>
                    <a:pt x="116" y="316"/>
                    <a:pt x="106" y="347"/>
                    <a:pt x="91" y="380"/>
                  </a:cubicBezTo>
                  <a:cubicBezTo>
                    <a:pt x="88" y="386"/>
                    <a:pt x="88" y="387"/>
                    <a:pt x="88" y="388"/>
                  </a:cubicBezTo>
                  <a:cubicBezTo>
                    <a:pt x="88" y="391"/>
                    <a:pt x="90" y="391"/>
                    <a:pt x="93" y="391"/>
                  </a:cubicBezTo>
                  <a:cubicBezTo>
                    <a:pt x="103" y="391"/>
                    <a:pt x="127" y="378"/>
                    <a:pt x="135" y="367"/>
                  </a:cubicBezTo>
                  <a:cubicBezTo>
                    <a:pt x="138" y="362"/>
                    <a:pt x="160" y="311"/>
                    <a:pt x="170" y="270"/>
                  </a:cubicBezTo>
                  <a:lnTo>
                    <a:pt x="226" y="4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400">
              <a:extLst>
                <a:ext uri="{FF2B5EF4-FFF2-40B4-BE49-F238E27FC236}">
                  <a16:creationId xmlns:a16="http://schemas.microsoft.com/office/drawing/2014/main" id="{2C07244A-9533-688A-73A4-10D07248C1A7}"/>
                </a:ext>
              </a:extLst>
            </p:cNvPr>
            <p:cNvSpPr>
              <a:spLocks/>
            </p:cNvSpPr>
            <p:nvPr>
              <p:custDataLst>
                <p:tags r:id="rId115"/>
              </p:custDataLst>
            </p:nvPr>
          </p:nvSpPr>
          <p:spPr bwMode="auto">
            <a:xfrm>
              <a:off x="7493000" y="3208338"/>
              <a:ext cx="82550" cy="95250"/>
            </a:xfrm>
            <a:custGeom>
              <a:avLst/>
              <a:gdLst>
                <a:gd name="T0" fmla="*/ 126 w 140"/>
                <a:gd name="T1" fmla="*/ 23 h 158"/>
                <a:gd name="T2" fmla="*/ 111 w 140"/>
                <a:gd name="T3" fmla="*/ 39 h 158"/>
                <a:gd name="T4" fmla="*/ 123 w 140"/>
                <a:gd name="T5" fmla="*/ 50 h 158"/>
                <a:gd name="T6" fmla="*/ 140 w 140"/>
                <a:gd name="T7" fmla="*/ 31 h 158"/>
                <a:gd name="T8" fmla="*/ 93 w 140"/>
                <a:gd name="T9" fmla="*/ 0 h 158"/>
                <a:gd name="T10" fmla="*/ 29 w 140"/>
                <a:gd name="T11" fmla="*/ 51 h 158"/>
                <a:gd name="T12" fmla="*/ 41 w 140"/>
                <a:gd name="T13" fmla="*/ 77 h 158"/>
                <a:gd name="T14" fmla="*/ 81 w 140"/>
                <a:gd name="T15" fmla="*/ 89 h 158"/>
                <a:gd name="T16" fmla="*/ 110 w 140"/>
                <a:gd name="T17" fmla="*/ 112 h 158"/>
                <a:gd name="T18" fmla="*/ 92 w 140"/>
                <a:gd name="T19" fmla="*/ 140 h 158"/>
                <a:gd name="T20" fmla="*/ 57 w 140"/>
                <a:gd name="T21" fmla="*/ 148 h 158"/>
                <a:gd name="T22" fmla="*/ 15 w 140"/>
                <a:gd name="T23" fmla="*/ 133 h 158"/>
                <a:gd name="T24" fmla="*/ 34 w 140"/>
                <a:gd name="T25" fmla="*/ 113 h 158"/>
                <a:gd name="T26" fmla="*/ 21 w 140"/>
                <a:gd name="T27" fmla="*/ 100 h 158"/>
                <a:gd name="T28" fmla="*/ 0 w 140"/>
                <a:gd name="T29" fmla="*/ 124 h 158"/>
                <a:gd name="T30" fmla="*/ 57 w 140"/>
                <a:gd name="T31" fmla="*/ 158 h 158"/>
                <a:gd name="T32" fmla="*/ 133 w 140"/>
                <a:gd name="T33" fmla="*/ 100 h 158"/>
                <a:gd name="T34" fmla="*/ 85 w 140"/>
                <a:gd name="T35" fmla="*/ 59 h 158"/>
                <a:gd name="T36" fmla="*/ 71 w 140"/>
                <a:gd name="T37" fmla="*/ 56 h 158"/>
                <a:gd name="T38" fmla="*/ 51 w 140"/>
                <a:gd name="T39" fmla="*/ 39 h 158"/>
                <a:gd name="T40" fmla="*/ 65 w 140"/>
                <a:gd name="T41" fmla="*/ 17 h 158"/>
                <a:gd name="T42" fmla="*/ 93 w 140"/>
                <a:gd name="T43" fmla="*/ 10 h 158"/>
                <a:gd name="T44" fmla="*/ 126 w 140"/>
                <a:gd name="T45" fmla="*/ 2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0" h="158">
                  <a:moveTo>
                    <a:pt x="126" y="23"/>
                  </a:moveTo>
                  <a:cubicBezTo>
                    <a:pt x="117" y="25"/>
                    <a:pt x="111" y="32"/>
                    <a:pt x="111" y="39"/>
                  </a:cubicBezTo>
                  <a:cubicBezTo>
                    <a:pt x="111" y="47"/>
                    <a:pt x="118" y="50"/>
                    <a:pt x="123" y="50"/>
                  </a:cubicBezTo>
                  <a:cubicBezTo>
                    <a:pt x="126" y="50"/>
                    <a:pt x="140" y="48"/>
                    <a:pt x="140" y="31"/>
                  </a:cubicBezTo>
                  <a:cubicBezTo>
                    <a:pt x="140" y="8"/>
                    <a:pt x="114" y="0"/>
                    <a:pt x="93" y="0"/>
                  </a:cubicBezTo>
                  <a:cubicBezTo>
                    <a:pt x="39" y="0"/>
                    <a:pt x="29" y="40"/>
                    <a:pt x="29" y="51"/>
                  </a:cubicBezTo>
                  <a:cubicBezTo>
                    <a:pt x="29" y="64"/>
                    <a:pt x="36" y="72"/>
                    <a:pt x="41" y="77"/>
                  </a:cubicBezTo>
                  <a:cubicBezTo>
                    <a:pt x="50" y="84"/>
                    <a:pt x="57" y="85"/>
                    <a:pt x="81" y="89"/>
                  </a:cubicBezTo>
                  <a:cubicBezTo>
                    <a:pt x="88" y="91"/>
                    <a:pt x="110" y="95"/>
                    <a:pt x="110" y="112"/>
                  </a:cubicBezTo>
                  <a:cubicBezTo>
                    <a:pt x="110" y="118"/>
                    <a:pt x="106" y="131"/>
                    <a:pt x="92" y="140"/>
                  </a:cubicBezTo>
                  <a:cubicBezTo>
                    <a:pt x="78" y="148"/>
                    <a:pt x="61" y="148"/>
                    <a:pt x="57" y="148"/>
                  </a:cubicBezTo>
                  <a:cubicBezTo>
                    <a:pt x="43" y="148"/>
                    <a:pt x="23" y="145"/>
                    <a:pt x="15" y="133"/>
                  </a:cubicBezTo>
                  <a:cubicBezTo>
                    <a:pt x="27" y="132"/>
                    <a:pt x="34" y="123"/>
                    <a:pt x="34" y="113"/>
                  </a:cubicBezTo>
                  <a:cubicBezTo>
                    <a:pt x="34" y="105"/>
                    <a:pt x="28" y="100"/>
                    <a:pt x="21" y="100"/>
                  </a:cubicBezTo>
                  <a:cubicBezTo>
                    <a:pt x="11" y="100"/>
                    <a:pt x="0" y="108"/>
                    <a:pt x="0" y="124"/>
                  </a:cubicBezTo>
                  <a:cubicBezTo>
                    <a:pt x="0" y="145"/>
                    <a:pt x="23" y="158"/>
                    <a:pt x="57" y="158"/>
                  </a:cubicBezTo>
                  <a:cubicBezTo>
                    <a:pt x="121" y="158"/>
                    <a:pt x="133" y="114"/>
                    <a:pt x="133" y="100"/>
                  </a:cubicBezTo>
                  <a:cubicBezTo>
                    <a:pt x="133" y="68"/>
                    <a:pt x="97" y="62"/>
                    <a:pt x="85" y="59"/>
                  </a:cubicBezTo>
                  <a:cubicBezTo>
                    <a:pt x="81" y="58"/>
                    <a:pt x="73" y="57"/>
                    <a:pt x="71" y="56"/>
                  </a:cubicBezTo>
                  <a:cubicBezTo>
                    <a:pt x="58" y="54"/>
                    <a:pt x="51" y="47"/>
                    <a:pt x="51" y="39"/>
                  </a:cubicBezTo>
                  <a:cubicBezTo>
                    <a:pt x="51" y="31"/>
                    <a:pt x="58" y="22"/>
                    <a:pt x="65" y="17"/>
                  </a:cubicBezTo>
                  <a:cubicBezTo>
                    <a:pt x="75" y="11"/>
                    <a:pt x="87" y="10"/>
                    <a:pt x="93" y="10"/>
                  </a:cubicBezTo>
                  <a:cubicBezTo>
                    <a:pt x="100" y="10"/>
                    <a:pt x="118" y="11"/>
                    <a:pt x="126" y="2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401">
              <a:extLst>
                <a:ext uri="{FF2B5EF4-FFF2-40B4-BE49-F238E27FC236}">
                  <a16:creationId xmlns:a16="http://schemas.microsoft.com/office/drawing/2014/main" id="{521861CA-2984-C760-B8B1-D6BC5425DB20}"/>
                </a:ext>
              </a:extLst>
            </p:cNvPr>
            <p:cNvSpPr>
              <a:spLocks noEditPoints="1"/>
            </p:cNvSpPr>
            <p:nvPr>
              <p:custDataLst>
                <p:tags r:id="rId116"/>
              </p:custDataLst>
            </p:nvPr>
          </p:nvSpPr>
          <p:spPr bwMode="auto">
            <a:xfrm>
              <a:off x="7712075" y="3122613"/>
              <a:ext cx="131762" cy="136525"/>
            </a:xfrm>
            <a:custGeom>
              <a:avLst/>
              <a:gdLst>
                <a:gd name="T0" fmla="*/ 145 w 225"/>
                <a:gd name="T1" fmla="*/ 185 h 229"/>
                <a:gd name="T2" fmla="*/ 184 w 225"/>
                <a:gd name="T3" fmla="*/ 226 h 229"/>
                <a:gd name="T4" fmla="*/ 225 w 225"/>
                <a:gd name="T5" fmla="*/ 179 h 229"/>
                <a:gd name="T6" fmla="*/ 225 w 225"/>
                <a:gd name="T7" fmla="*/ 151 h 229"/>
                <a:gd name="T8" fmla="*/ 212 w 225"/>
                <a:gd name="T9" fmla="*/ 151 h 229"/>
                <a:gd name="T10" fmla="*/ 212 w 225"/>
                <a:gd name="T11" fmla="*/ 179 h 229"/>
                <a:gd name="T12" fmla="*/ 194 w 225"/>
                <a:gd name="T13" fmla="*/ 211 h 229"/>
                <a:gd name="T14" fmla="*/ 176 w 225"/>
                <a:gd name="T15" fmla="*/ 186 h 229"/>
                <a:gd name="T16" fmla="*/ 176 w 225"/>
                <a:gd name="T17" fmla="*/ 86 h 229"/>
                <a:gd name="T18" fmla="*/ 158 w 225"/>
                <a:gd name="T19" fmla="*/ 27 h 229"/>
                <a:gd name="T20" fmla="*/ 89 w 225"/>
                <a:gd name="T21" fmla="*/ 0 h 229"/>
                <a:gd name="T22" fmla="*/ 14 w 225"/>
                <a:gd name="T23" fmla="*/ 56 h 229"/>
                <a:gd name="T24" fmla="*/ 37 w 225"/>
                <a:gd name="T25" fmla="*/ 80 h 229"/>
                <a:gd name="T26" fmla="*/ 60 w 225"/>
                <a:gd name="T27" fmla="*/ 57 h 229"/>
                <a:gd name="T28" fmla="*/ 35 w 225"/>
                <a:gd name="T29" fmla="*/ 34 h 229"/>
                <a:gd name="T30" fmla="*/ 88 w 225"/>
                <a:gd name="T31" fmla="*/ 11 h 229"/>
                <a:gd name="T32" fmla="*/ 141 w 225"/>
                <a:gd name="T33" fmla="*/ 75 h 229"/>
                <a:gd name="T34" fmla="*/ 141 w 225"/>
                <a:gd name="T35" fmla="*/ 93 h 229"/>
                <a:gd name="T36" fmla="*/ 50 w 225"/>
                <a:gd name="T37" fmla="*/ 111 h 229"/>
                <a:gd name="T38" fmla="*/ 0 w 225"/>
                <a:gd name="T39" fmla="*/ 176 h 229"/>
                <a:gd name="T40" fmla="*/ 79 w 225"/>
                <a:gd name="T41" fmla="*/ 229 h 229"/>
                <a:gd name="T42" fmla="*/ 145 w 225"/>
                <a:gd name="T43" fmla="*/ 185 h 229"/>
                <a:gd name="T44" fmla="*/ 141 w 225"/>
                <a:gd name="T45" fmla="*/ 103 h 229"/>
                <a:gd name="T46" fmla="*/ 141 w 225"/>
                <a:gd name="T47" fmla="*/ 153 h 229"/>
                <a:gd name="T48" fmla="*/ 83 w 225"/>
                <a:gd name="T49" fmla="*/ 218 h 229"/>
                <a:gd name="T50" fmla="*/ 38 w 225"/>
                <a:gd name="T51" fmla="*/ 175 h 229"/>
                <a:gd name="T52" fmla="*/ 141 w 225"/>
                <a:gd name="T53" fmla="*/ 10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29">
                  <a:moveTo>
                    <a:pt x="145" y="185"/>
                  </a:moveTo>
                  <a:cubicBezTo>
                    <a:pt x="147" y="205"/>
                    <a:pt x="160" y="226"/>
                    <a:pt x="184" y="226"/>
                  </a:cubicBezTo>
                  <a:cubicBezTo>
                    <a:pt x="194" y="226"/>
                    <a:pt x="225" y="219"/>
                    <a:pt x="225" y="179"/>
                  </a:cubicBezTo>
                  <a:lnTo>
                    <a:pt x="225" y="151"/>
                  </a:lnTo>
                  <a:lnTo>
                    <a:pt x="212" y="151"/>
                  </a:lnTo>
                  <a:lnTo>
                    <a:pt x="212" y="179"/>
                  </a:lnTo>
                  <a:cubicBezTo>
                    <a:pt x="212" y="208"/>
                    <a:pt x="200" y="211"/>
                    <a:pt x="194" y="211"/>
                  </a:cubicBezTo>
                  <a:cubicBezTo>
                    <a:pt x="178" y="211"/>
                    <a:pt x="176" y="188"/>
                    <a:pt x="176" y="186"/>
                  </a:cubicBezTo>
                  <a:lnTo>
                    <a:pt x="176" y="86"/>
                  </a:lnTo>
                  <a:cubicBezTo>
                    <a:pt x="176" y="65"/>
                    <a:pt x="176" y="46"/>
                    <a:pt x="158" y="27"/>
                  </a:cubicBezTo>
                  <a:cubicBezTo>
                    <a:pt x="138" y="8"/>
                    <a:pt x="113" y="0"/>
                    <a:pt x="89" y="0"/>
                  </a:cubicBezTo>
                  <a:cubicBezTo>
                    <a:pt x="48" y="0"/>
                    <a:pt x="14" y="23"/>
                    <a:pt x="14" y="56"/>
                  </a:cubicBezTo>
                  <a:cubicBezTo>
                    <a:pt x="14" y="71"/>
                    <a:pt x="24" y="80"/>
                    <a:pt x="37" y="80"/>
                  </a:cubicBezTo>
                  <a:cubicBezTo>
                    <a:pt x="51" y="80"/>
                    <a:pt x="60" y="70"/>
                    <a:pt x="60" y="57"/>
                  </a:cubicBezTo>
                  <a:cubicBezTo>
                    <a:pt x="60" y="51"/>
                    <a:pt x="57" y="34"/>
                    <a:pt x="35" y="34"/>
                  </a:cubicBezTo>
                  <a:cubicBezTo>
                    <a:pt x="48" y="16"/>
                    <a:pt x="72" y="11"/>
                    <a:pt x="88" y="11"/>
                  </a:cubicBezTo>
                  <a:cubicBezTo>
                    <a:pt x="113" y="11"/>
                    <a:pt x="141" y="30"/>
                    <a:pt x="141" y="75"/>
                  </a:cubicBezTo>
                  <a:lnTo>
                    <a:pt x="141" y="93"/>
                  </a:lnTo>
                  <a:cubicBezTo>
                    <a:pt x="116" y="95"/>
                    <a:pt x="81" y="96"/>
                    <a:pt x="50" y="111"/>
                  </a:cubicBezTo>
                  <a:cubicBezTo>
                    <a:pt x="12" y="128"/>
                    <a:pt x="0" y="154"/>
                    <a:pt x="0" y="176"/>
                  </a:cubicBezTo>
                  <a:cubicBezTo>
                    <a:pt x="0" y="216"/>
                    <a:pt x="48" y="229"/>
                    <a:pt x="79" y="229"/>
                  </a:cubicBezTo>
                  <a:cubicBezTo>
                    <a:pt x="112" y="229"/>
                    <a:pt x="135" y="209"/>
                    <a:pt x="145" y="185"/>
                  </a:cubicBezTo>
                  <a:close/>
                  <a:moveTo>
                    <a:pt x="141" y="103"/>
                  </a:moveTo>
                  <a:lnTo>
                    <a:pt x="141" y="153"/>
                  </a:lnTo>
                  <a:cubicBezTo>
                    <a:pt x="141" y="201"/>
                    <a:pt x="105" y="218"/>
                    <a:pt x="83" y="218"/>
                  </a:cubicBezTo>
                  <a:cubicBezTo>
                    <a:pt x="58" y="218"/>
                    <a:pt x="38" y="200"/>
                    <a:pt x="38" y="175"/>
                  </a:cubicBezTo>
                  <a:cubicBezTo>
                    <a:pt x="38" y="148"/>
                    <a:pt x="59" y="106"/>
                    <a:pt x="141" y="10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402">
              <a:extLst>
                <a:ext uri="{FF2B5EF4-FFF2-40B4-BE49-F238E27FC236}">
                  <a16:creationId xmlns:a16="http://schemas.microsoft.com/office/drawing/2014/main" id="{44EC55B4-FA7B-5C89-81A7-401F199503FF}"/>
                </a:ext>
              </a:extLst>
            </p:cNvPr>
            <p:cNvSpPr>
              <a:spLocks/>
            </p:cNvSpPr>
            <p:nvPr>
              <p:custDataLst>
                <p:tags r:id="rId117"/>
              </p:custDataLst>
            </p:nvPr>
          </p:nvSpPr>
          <p:spPr bwMode="auto">
            <a:xfrm>
              <a:off x="7854950" y="3124200"/>
              <a:ext cx="147637" cy="131763"/>
            </a:xfrm>
            <a:custGeom>
              <a:avLst/>
              <a:gdLst>
                <a:gd name="T0" fmla="*/ 39 w 251"/>
                <a:gd name="T1" fmla="*/ 49 h 220"/>
                <a:gd name="T2" fmla="*/ 39 w 251"/>
                <a:gd name="T3" fmla="*/ 182 h 220"/>
                <a:gd name="T4" fmla="*/ 0 w 251"/>
                <a:gd name="T5" fmla="*/ 205 h 220"/>
                <a:gd name="T6" fmla="*/ 0 w 251"/>
                <a:gd name="T7" fmla="*/ 220 h 220"/>
                <a:gd name="T8" fmla="*/ 56 w 251"/>
                <a:gd name="T9" fmla="*/ 219 h 220"/>
                <a:gd name="T10" fmla="*/ 112 w 251"/>
                <a:gd name="T11" fmla="*/ 220 h 220"/>
                <a:gd name="T12" fmla="*/ 112 w 251"/>
                <a:gd name="T13" fmla="*/ 205 h 220"/>
                <a:gd name="T14" fmla="*/ 73 w 251"/>
                <a:gd name="T15" fmla="*/ 182 h 220"/>
                <a:gd name="T16" fmla="*/ 73 w 251"/>
                <a:gd name="T17" fmla="*/ 91 h 220"/>
                <a:gd name="T18" fmla="*/ 140 w 251"/>
                <a:gd name="T19" fmla="*/ 11 h 220"/>
                <a:gd name="T20" fmla="*/ 177 w 251"/>
                <a:gd name="T21" fmla="*/ 66 h 220"/>
                <a:gd name="T22" fmla="*/ 177 w 251"/>
                <a:gd name="T23" fmla="*/ 182 h 220"/>
                <a:gd name="T24" fmla="*/ 138 w 251"/>
                <a:gd name="T25" fmla="*/ 205 h 220"/>
                <a:gd name="T26" fmla="*/ 138 w 251"/>
                <a:gd name="T27" fmla="*/ 220 h 220"/>
                <a:gd name="T28" fmla="*/ 195 w 251"/>
                <a:gd name="T29" fmla="*/ 219 h 220"/>
                <a:gd name="T30" fmla="*/ 251 w 251"/>
                <a:gd name="T31" fmla="*/ 220 h 220"/>
                <a:gd name="T32" fmla="*/ 251 w 251"/>
                <a:gd name="T33" fmla="*/ 205 h 220"/>
                <a:gd name="T34" fmla="*/ 212 w 251"/>
                <a:gd name="T35" fmla="*/ 190 h 220"/>
                <a:gd name="T36" fmla="*/ 212 w 251"/>
                <a:gd name="T37" fmla="*/ 95 h 220"/>
                <a:gd name="T38" fmla="*/ 196 w 251"/>
                <a:gd name="T39" fmla="*/ 18 h 220"/>
                <a:gd name="T40" fmla="*/ 144 w 251"/>
                <a:gd name="T41" fmla="*/ 0 h 220"/>
                <a:gd name="T42" fmla="*/ 70 w 251"/>
                <a:gd name="T43" fmla="*/ 52 h 220"/>
                <a:gd name="T44" fmla="*/ 70 w 251"/>
                <a:gd name="T45" fmla="*/ 0 h 220"/>
                <a:gd name="T46" fmla="*/ 0 w 251"/>
                <a:gd name="T47" fmla="*/ 5 h 220"/>
                <a:gd name="T48" fmla="*/ 0 w 251"/>
                <a:gd name="T49" fmla="*/ 21 h 220"/>
                <a:gd name="T50" fmla="*/ 39 w 251"/>
                <a:gd name="T51" fmla="*/ 4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220">
                  <a:moveTo>
                    <a:pt x="39" y="49"/>
                  </a:moveTo>
                  <a:lnTo>
                    <a:pt x="39" y="182"/>
                  </a:lnTo>
                  <a:cubicBezTo>
                    <a:pt x="39" y="205"/>
                    <a:pt x="33" y="205"/>
                    <a:pt x="0" y="205"/>
                  </a:cubicBezTo>
                  <a:lnTo>
                    <a:pt x="0" y="220"/>
                  </a:lnTo>
                  <a:cubicBezTo>
                    <a:pt x="17" y="220"/>
                    <a:pt x="43" y="219"/>
                    <a:pt x="56" y="219"/>
                  </a:cubicBezTo>
                  <a:cubicBezTo>
                    <a:pt x="69" y="219"/>
                    <a:pt x="95" y="220"/>
                    <a:pt x="112" y="220"/>
                  </a:cubicBezTo>
                  <a:lnTo>
                    <a:pt x="112" y="205"/>
                  </a:lnTo>
                  <a:cubicBezTo>
                    <a:pt x="79" y="205"/>
                    <a:pt x="73" y="205"/>
                    <a:pt x="73" y="182"/>
                  </a:cubicBezTo>
                  <a:lnTo>
                    <a:pt x="73" y="91"/>
                  </a:lnTo>
                  <a:cubicBezTo>
                    <a:pt x="73" y="39"/>
                    <a:pt x="108" y="11"/>
                    <a:pt x="140" y="11"/>
                  </a:cubicBezTo>
                  <a:cubicBezTo>
                    <a:pt x="172" y="11"/>
                    <a:pt x="177" y="38"/>
                    <a:pt x="177" y="66"/>
                  </a:cubicBezTo>
                  <a:lnTo>
                    <a:pt x="177" y="182"/>
                  </a:lnTo>
                  <a:cubicBezTo>
                    <a:pt x="177" y="205"/>
                    <a:pt x="172" y="205"/>
                    <a:pt x="138" y="205"/>
                  </a:cubicBezTo>
                  <a:lnTo>
                    <a:pt x="138" y="220"/>
                  </a:lnTo>
                  <a:cubicBezTo>
                    <a:pt x="156" y="220"/>
                    <a:pt x="181" y="219"/>
                    <a:pt x="195" y="219"/>
                  </a:cubicBezTo>
                  <a:cubicBezTo>
                    <a:pt x="208" y="219"/>
                    <a:pt x="234" y="220"/>
                    <a:pt x="251" y="220"/>
                  </a:cubicBezTo>
                  <a:lnTo>
                    <a:pt x="251" y="205"/>
                  </a:lnTo>
                  <a:cubicBezTo>
                    <a:pt x="225" y="205"/>
                    <a:pt x="212" y="205"/>
                    <a:pt x="212" y="190"/>
                  </a:cubicBezTo>
                  <a:lnTo>
                    <a:pt x="212" y="95"/>
                  </a:lnTo>
                  <a:cubicBezTo>
                    <a:pt x="212" y="52"/>
                    <a:pt x="212" y="36"/>
                    <a:pt x="196" y="18"/>
                  </a:cubicBezTo>
                  <a:cubicBezTo>
                    <a:pt x="189" y="10"/>
                    <a:pt x="173" y="0"/>
                    <a:pt x="144" y="0"/>
                  </a:cubicBezTo>
                  <a:cubicBezTo>
                    <a:pt x="107" y="0"/>
                    <a:pt x="84" y="21"/>
                    <a:pt x="70" y="52"/>
                  </a:cubicBezTo>
                  <a:lnTo>
                    <a:pt x="70" y="0"/>
                  </a:lnTo>
                  <a:lnTo>
                    <a:pt x="0" y="5"/>
                  </a:lnTo>
                  <a:lnTo>
                    <a:pt x="0" y="21"/>
                  </a:lnTo>
                  <a:cubicBezTo>
                    <a:pt x="35" y="21"/>
                    <a:pt x="39" y="24"/>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403">
              <a:extLst>
                <a:ext uri="{FF2B5EF4-FFF2-40B4-BE49-F238E27FC236}">
                  <a16:creationId xmlns:a16="http://schemas.microsoft.com/office/drawing/2014/main" id="{24C3D61E-BA0A-150C-536D-45B46D72162B}"/>
                </a:ext>
              </a:extLst>
            </p:cNvPr>
            <p:cNvSpPr>
              <a:spLocks noEditPoints="1"/>
            </p:cNvSpPr>
            <p:nvPr>
              <p:custDataLst>
                <p:tags r:id="rId118"/>
              </p:custDataLst>
            </p:nvPr>
          </p:nvSpPr>
          <p:spPr bwMode="auto">
            <a:xfrm>
              <a:off x="8016875" y="3048000"/>
              <a:ext cx="144462" cy="211138"/>
            </a:xfrm>
            <a:custGeom>
              <a:avLst/>
              <a:gdLst>
                <a:gd name="T0" fmla="*/ 173 w 246"/>
                <a:gd name="T1" fmla="*/ 319 h 352"/>
                <a:gd name="T2" fmla="*/ 173 w 246"/>
                <a:gd name="T3" fmla="*/ 352 h 352"/>
                <a:gd name="T4" fmla="*/ 246 w 246"/>
                <a:gd name="T5" fmla="*/ 346 h 352"/>
                <a:gd name="T6" fmla="*/ 246 w 246"/>
                <a:gd name="T7" fmla="*/ 331 h 352"/>
                <a:gd name="T8" fmla="*/ 207 w 246"/>
                <a:gd name="T9" fmla="*/ 303 h 352"/>
                <a:gd name="T10" fmla="*/ 207 w 246"/>
                <a:gd name="T11" fmla="*/ 0 h 352"/>
                <a:gd name="T12" fmla="*/ 136 w 246"/>
                <a:gd name="T13" fmla="*/ 6 h 352"/>
                <a:gd name="T14" fmla="*/ 136 w 246"/>
                <a:gd name="T15" fmla="*/ 21 h 352"/>
                <a:gd name="T16" fmla="*/ 174 w 246"/>
                <a:gd name="T17" fmla="*/ 49 h 352"/>
                <a:gd name="T18" fmla="*/ 174 w 246"/>
                <a:gd name="T19" fmla="*/ 157 h 352"/>
                <a:gd name="T20" fmla="*/ 112 w 246"/>
                <a:gd name="T21" fmla="*/ 126 h 352"/>
                <a:gd name="T22" fmla="*/ 0 w 246"/>
                <a:gd name="T23" fmla="*/ 239 h 352"/>
                <a:gd name="T24" fmla="*/ 106 w 246"/>
                <a:gd name="T25" fmla="*/ 352 h 352"/>
                <a:gd name="T26" fmla="*/ 173 w 246"/>
                <a:gd name="T27" fmla="*/ 319 h 352"/>
                <a:gd name="T28" fmla="*/ 173 w 246"/>
                <a:gd name="T29" fmla="*/ 185 h 352"/>
                <a:gd name="T30" fmla="*/ 173 w 246"/>
                <a:gd name="T31" fmla="*/ 287 h 352"/>
                <a:gd name="T32" fmla="*/ 167 w 246"/>
                <a:gd name="T33" fmla="*/ 306 h 352"/>
                <a:gd name="T34" fmla="*/ 109 w 246"/>
                <a:gd name="T35" fmla="*/ 341 h 352"/>
                <a:gd name="T36" fmla="*/ 56 w 246"/>
                <a:gd name="T37" fmla="*/ 309 h 352"/>
                <a:gd name="T38" fmla="*/ 42 w 246"/>
                <a:gd name="T39" fmla="*/ 239 h 352"/>
                <a:gd name="T40" fmla="*/ 57 w 246"/>
                <a:gd name="T41" fmla="*/ 169 h 352"/>
                <a:gd name="T42" fmla="*/ 114 w 246"/>
                <a:gd name="T43" fmla="*/ 137 h 352"/>
                <a:gd name="T44" fmla="*/ 167 w 246"/>
                <a:gd name="T45" fmla="*/ 167 h 352"/>
                <a:gd name="T46" fmla="*/ 173 w 246"/>
                <a:gd name="T47" fmla="*/ 18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352">
                  <a:moveTo>
                    <a:pt x="173" y="319"/>
                  </a:moveTo>
                  <a:lnTo>
                    <a:pt x="173" y="352"/>
                  </a:lnTo>
                  <a:lnTo>
                    <a:pt x="246" y="346"/>
                  </a:lnTo>
                  <a:lnTo>
                    <a:pt x="246" y="331"/>
                  </a:lnTo>
                  <a:cubicBezTo>
                    <a:pt x="211" y="331"/>
                    <a:pt x="207" y="327"/>
                    <a:pt x="207" y="303"/>
                  </a:cubicBezTo>
                  <a:lnTo>
                    <a:pt x="207" y="0"/>
                  </a:lnTo>
                  <a:lnTo>
                    <a:pt x="136" y="6"/>
                  </a:lnTo>
                  <a:lnTo>
                    <a:pt x="136" y="21"/>
                  </a:lnTo>
                  <a:cubicBezTo>
                    <a:pt x="170" y="21"/>
                    <a:pt x="174" y="24"/>
                    <a:pt x="174" y="49"/>
                  </a:cubicBezTo>
                  <a:lnTo>
                    <a:pt x="174" y="157"/>
                  </a:lnTo>
                  <a:cubicBezTo>
                    <a:pt x="160" y="139"/>
                    <a:pt x="139" y="126"/>
                    <a:pt x="112" y="126"/>
                  </a:cubicBezTo>
                  <a:cubicBezTo>
                    <a:pt x="53" y="126"/>
                    <a:pt x="0" y="175"/>
                    <a:pt x="0" y="239"/>
                  </a:cubicBezTo>
                  <a:cubicBezTo>
                    <a:pt x="0" y="302"/>
                    <a:pt x="49" y="352"/>
                    <a:pt x="106" y="352"/>
                  </a:cubicBezTo>
                  <a:cubicBezTo>
                    <a:pt x="138" y="352"/>
                    <a:pt x="160" y="335"/>
                    <a:pt x="173" y="319"/>
                  </a:cubicBezTo>
                  <a:close/>
                  <a:moveTo>
                    <a:pt x="173" y="185"/>
                  </a:moveTo>
                  <a:lnTo>
                    <a:pt x="173" y="287"/>
                  </a:lnTo>
                  <a:cubicBezTo>
                    <a:pt x="173" y="296"/>
                    <a:pt x="173" y="297"/>
                    <a:pt x="167" y="306"/>
                  </a:cubicBezTo>
                  <a:cubicBezTo>
                    <a:pt x="152" y="330"/>
                    <a:pt x="130" y="341"/>
                    <a:pt x="109" y="341"/>
                  </a:cubicBezTo>
                  <a:cubicBezTo>
                    <a:pt x="86" y="341"/>
                    <a:pt x="68" y="328"/>
                    <a:pt x="56" y="309"/>
                  </a:cubicBezTo>
                  <a:cubicBezTo>
                    <a:pt x="43" y="288"/>
                    <a:pt x="42" y="260"/>
                    <a:pt x="42" y="239"/>
                  </a:cubicBezTo>
                  <a:cubicBezTo>
                    <a:pt x="42" y="221"/>
                    <a:pt x="43" y="191"/>
                    <a:pt x="57" y="169"/>
                  </a:cubicBezTo>
                  <a:cubicBezTo>
                    <a:pt x="68" y="153"/>
                    <a:pt x="87" y="137"/>
                    <a:pt x="114" y="137"/>
                  </a:cubicBezTo>
                  <a:cubicBezTo>
                    <a:pt x="131" y="137"/>
                    <a:pt x="152" y="144"/>
                    <a:pt x="167" y="167"/>
                  </a:cubicBezTo>
                  <a:cubicBezTo>
                    <a:pt x="173" y="175"/>
                    <a:pt x="173" y="176"/>
                    <a:pt x="173" y="18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404">
              <a:extLst>
                <a:ext uri="{FF2B5EF4-FFF2-40B4-BE49-F238E27FC236}">
                  <a16:creationId xmlns:a16="http://schemas.microsoft.com/office/drawing/2014/main" id="{36DF5D8D-DB7B-43DD-3F8F-5E76D3E1021B}"/>
                </a:ext>
              </a:extLst>
            </p:cNvPr>
            <p:cNvSpPr>
              <a:spLocks noEditPoints="1"/>
            </p:cNvSpPr>
            <p:nvPr>
              <p:custDataLst>
                <p:tags r:id="rId119"/>
              </p:custDataLst>
            </p:nvPr>
          </p:nvSpPr>
          <p:spPr bwMode="auto">
            <a:xfrm>
              <a:off x="8272463" y="3044825"/>
              <a:ext cx="136525" cy="273050"/>
            </a:xfrm>
            <a:custGeom>
              <a:avLst/>
              <a:gdLst>
                <a:gd name="T0" fmla="*/ 104 w 233"/>
                <a:gd name="T1" fmla="*/ 184 h 451"/>
                <a:gd name="T2" fmla="*/ 100 w 233"/>
                <a:gd name="T3" fmla="*/ 158 h 451"/>
                <a:gd name="T4" fmla="*/ 142 w 233"/>
                <a:gd name="T5" fmla="*/ 75 h 451"/>
                <a:gd name="T6" fmla="*/ 179 w 233"/>
                <a:gd name="T7" fmla="*/ 90 h 451"/>
                <a:gd name="T8" fmla="*/ 233 w 233"/>
                <a:gd name="T9" fmla="*/ 63 h 451"/>
                <a:gd name="T10" fmla="*/ 185 w 233"/>
                <a:gd name="T11" fmla="*/ 42 h 451"/>
                <a:gd name="T12" fmla="*/ 154 w 233"/>
                <a:gd name="T13" fmla="*/ 44 h 451"/>
                <a:gd name="T14" fmla="*/ 157 w 233"/>
                <a:gd name="T15" fmla="*/ 16 h 451"/>
                <a:gd name="T16" fmla="*/ 158 w 233"/>
                <a:gd name="T17" fmla="*/ 10 h 451"/>
                <a:gd name="T18" fmla="*/ 148 w 233"/>
                <a:gd name="T19" fmla="*/ 0 h 451"/>
                <a:gd name="T20" fmla="*/ 131 w 233"/>
                <a:gd name="T21" fmla="*/ 38 h 451"/>
                <a:gd name="T22" fmla="*/ 132 w 233"/>
                <a:gd name="T23" fmla="*/ 49 h 451"/>
                <a:gd name="T24" fmla="*/ 39 w 233"/>
                <a:gd name="T25" fmla="*/ 151 h 451"/>
                <a:gd name="T26" fmla="*/ 65 w 233"/>
                <a:gd name="T27" fmla="*/ 203 h 451"/>
                <a:gd name="T28" fmla="*/ 0 w 233"/>
                <a:gd name="T29" fmla="*/ 303 h 451"/>
                <a:gd name="T30" fmla="*/ 66 w 233"/>
                <a:gd name="T31" fmla="*/ 375 h 451"/>
                <a:gd name="T32" fmla="*/ 123 w 233"/>
                <a:gd name="T33" fmla="*/ 394 h 451"/>
                <a:gd name="T34" fmla="*/ 161 w 233"/>
                <a:gd name="T35" fmla="*/ 408 h 451"/>
                <a:gd name="T36" fmla="*/ 167 w 233"/>
                <a:gd name="T37" fmla="*/ 418 h 451"/>
                <a:gd name="T38" fmla="*/ 152 w 233"/>
                <a:gd name="T39" fmla="*/ 433 h 451"/>
                <a:gd name="T40" fmla="*/ 102 w 233"/>
                <a:gd name="T41" fmla="*/ 421 h 451"/>
                <a:gd name="T42" fmla="*/ 95 w 233"/>
                <a:gd name="T43" fmla="*/ 418 h 451"/>
                <a:gd name="T44" fmla="*/ 85 w 233"/>
                <a:gd name="T45" fmla="*/ 427 h 451"/>
                <a:gd name="T46" fmla="*/ 152 w 233"/>
                <a:gd name="T47" fmla="*/ 451 h 451"/>
                <a:gd name="T48" fmla="*/ 212 w 233"/>
                <a:gd name="T49" fmla="*/ 392 h 451"/>
                <a:gd name="T50" fmla="*/ 187 w 233"/>
                <a:gd name="T51" fmla="*/ 354 h 451"/>
                <a:gd name="T52" fmla="*/ 121 w 233"/>
                <a:gd name="T53" fmla="*/ 331 h 451"/>
                <a:gd name="T54" fmla="*/ 88 w 233"/>
                <a:gd name="T55" fmla="*/ 320 h 451"/>
                <a:gd name="T56" fmla="*/ 42 w 233"/>
                <a:gd name="T57" fmla="*/ 280 h 451"/>
                <a:gd name="T58" fmla="*/ 86 w 233"/>
                <a:gd name="T59" fmla="*/ 216 h 451"/>
                <a:gd name="T60" fmla="*/ 89 w 233"/>
                <a:gd name="T61" fmla="*/ 217 h 451"/>
                <a:gd name="T62" fmla="*/ 143 w 233"/>
                <a:gd name="T63" fmla="*/ 225 h 451"/>
                <a:gd name="T64" fmla="*/ 200 w 233"/>
                <a:gd name="T65" fmla="*/ 198 h 451"/>
                <a:gd name="T66" fmla="*/ 152 w 233"/>
                <a:gd name="T67" fmla="*/ 177 h 451"/>
                <a:gd name="T68" fmla="*/ 104 w 233"/>
                <a:gd name="T69" fmla="*/ 184 h 451"/>
                <a:gd name="T70" fmla="*/ 159 w 233"/>
                <a:gd name="T71" fmla="*/ 64 h 451"/>
                <a:gd name="T72" fmla="*/ 185 w 233"/>
                <a:gd name="T73" fmla="*/ 60 h 451"/>
                <a:gd name="T74" fmla="*/ 210 w 233"/>
                <a:gd name="T75" fmla="*/ 63 h 451"/>
                <a:gd name="T76" fmla="*/ 208 w 233"/>
                <a:gd name="T77" fmla="*/ 66 h 451"/>
                <a:gd name="T78" fmla="*/ 179 w 233"/>
                <a:gd name="T79" fmla="*/ 72 h 451"/>
                <a:gd name="T80" fmla="*/ 159 w 233"/>
                <a:gd name="T81" fmla="*/ 64 h 451"/>
                <a:gd name="T82" fmla="*/ 117 w 233"/>
                <a:gd name="T83" fmla="*/ 200 h 451"/>
                <a:gd name="T84" fmla="*/ 150 w 233"/>
                <a:gd name="T85" fmla="*/ 195 h 451"/>
                <a:gd name="T86" fmla="*/ 176 w 233"/>
                <a:gd name="T87" fmla="*/ 199 h 451"/>
                <a:gd name="T88" fmla="*/ 174 w 233"/>
                <a:gd name="T89" fmla="*/ 202 h 451"/>
                <a:gd name="T90" fmla="*/ 145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4" y="184"/>
                  </a:moveTo>
                  <a:cubicBezTo>
                    <a:pt x="101" y="176"/>
                    <a:pt x="100" y="167"/>
                    <a:pt x="100" y="158"/>
                  </a:cubicBezTo>
                  <a:cubicBezTo>
                    <a:pt x="100" y="132"/>
                    <a:pt x="115" y="94"/>
                    <a:pt x="142" y="75"/>
                  </a:cubicBezTo>
                  <a:cubicBezTo>
                    <a:pt x="153" y="90"/>
                    <a:pt x="167" y="90"/>
                    <a:pt x="179" y="90"/>
                  </a:cubicBezTo>
                  <a:cubicBezTo>
                    <a:pt x="193" y="90"/>
                    <a:pt x="233" y="90"/>
                    <a:pt x="233" y="63"/>
                  </a:cubicBezTo>
                  <a:cubicBezTo>
                    <a:pt x="233" y="42"/>
                    <a:pt x="206" y="42"/>
                    <a:pt x="185" y="42"/>
                  </a:cubicBezTo>
                  <a:cubicBezTo>
                    <a:pt x="180" y="42"/>
                    <a:pt x="168" y="42"/>
                    <a:pt x="154" y="44"/>
                  </a:cubicBezTo>
                  <a:cubicBezTo>
                    <a:pt x="154" y="28"/>
                    <a:pt x="157" y="17"/>
                    <a:pt x="157" y="16"/>
                  </a:cubicBezTo>
                  <a:cubicBezTo>
                    <a:pt x="158" y="12"/>
                    <a:pt x="158" y="12"/>
                    <a:pt x="158" y="10"/>
                  </a:cubicBezTo>
                  <a:cubicBezTo>
                    <a:pt x="158" y="0"/>
                    <a:pt x="148" y="0"/>
                    <a:pt x="148" y="0"/>
                  </a:cubicBezTo>
                  <a:cubicBezTo>
                    <a:pt x="131" y="0"/>
                    <a:pt x="131" y="29"/>
                    <a:pt x="131" y="38"/>
                  </a:cubicBezTo>
                  <a:cubicBezTo>
                    <a:pt x="131" y="41"/>
                    <a:pt x="131" y="46"/>
                    <a:pt x="132" y="49"/>
                  </a:cubicBezTo>
                  <a:cubicBezTo>
                    <a:pt x="70" y="68"/>
                    <a:pt x="39" y="113"/>
                    <a:pt x="39" y="151"/>
                  </a:cubicBezTo>
                  <a:cubicBezTo>
                    <a:pt x="39" y="174"/>
                    <a:pt x="52" y="193"/>
                    <a:pt x="65" y="203"/>
                  </a:cubicBezTo>
                  <a:cubicBezTo>
                    <a:pt x="13" y="238"/>
                    <a:pt x="0" y="284"/>
                    <a:pt x="0" y="303"/>
                  </a:cubicBezTo>
                  <a:cubicBezTo>
                    <a:pt x="0" y="344"/>
                    <a:pt x="37" y="364"/>
                    <a:pt x="66" y="375"/>
                  </a:cubicBezTo>
                  <a:lnTo>
                    <a:pt x="123" y="394"/>
                  </a:lnTo>
                  <a:cubicBezTo>
                    <a:pt x="136" y="398"/>
                    <a:pt x="157" y="406"/>
                    <a:pt x="161" y="408"/>
                  </a:cubicBezTo>
                  <a:cubicBezTo>
                    <a:pt x="165" y="410"/>
                    <a:pt x="167" y="414"/>
                    <a:pt x="167" y="418"/>
                  </a:cubicBezTo>
                  <a:cubicBezTo>
                    <a:pt x="167" y="420"/>
                    <a:pt x="166" y="433"/>
                    <a:pt x="152" y="433"/>
                  </a:cubicBezTo>
                  <a:cubicBezTo>
                    <a:pt x="149" y="433"/>
                    <a:pt x="124" y="433"/>
                    <a:pt x="102" y="421"/>
                  </a:cubicBezTo>
                  <a:cubicBezTo>
                    <a:pt x="98" y="419"/>
                    <a:pt x="97" y="418"/>
                    <a:pt x="95" y="418"/>
                  </a:cubicBezTo>
                  <a:cubicBezTo>
                    <a:pt x="88" y="418"/>
                    <a:pt x="85" y="424"/>
                    <a:pt x="85" y="427"/>
                  </a:cubicBezTo>
                  <a:cubicBezTo>
                    <a:pt x="85" y="439"/>
                    <a:pt x="127" y="451"/>
                    <a:pt x="152" y="451"/>
                  </a:cubicBezTo>
                  <a:cubicBezTo>
                    <a:pt x="191" y="451"/>
                    <a:pt x="212" y="415"/>
                    <a:pt x="212" y="392"/>
                  </a:cubicBezTo>
                  <a:cubicBezTo>
                    <a:pt x="212" y="370"/>
                    <a:pt x="197" y="358"/>
                    <a:pt x="187" y="354"/>
                  </a:cubicBezTo>
                  <a:cubicBezTo>
                    <a:pt x="181" y="352"/>
                    <a:pt x="134" y="336"/>
                    <a:pt x="121" y="331"/>
                  </a:cubicBezTo>
                  <a:lnTo>
                    <a:pt x="88" y="320"/>
                  </a:lnTo>
                  <a:cubicBezTo>
                    <a:pt x="71" y="314"/>
                    <a:pt x="42" y="304"/>
                    <a:pt x="42" y="280"/>
                  </a:cubicBezTo>
                  <a:cubicBezTo>
                    <a:pt x="42" y="251"/>
                    <a:pt x="80" y="216"/>
                    <a:pt x="86" y="216"/>
                  </a:cubicBezTo>
                  <a:cubicBezTo>
                    <a:pt x="86" y="216"/>
                    <a:pt x="87" y="216"/>
                    <a:pt x="89" y="217"/>
                  </a:cubicBezTo>
                  <a:cubicBezTo>
                    <a:pt x="114" y="225"/>
                    <a:pt x="130" y="225"/>
                    <a:pt x="143" y="225"/>
                  </a:cubicBezTo>
                  <a:cubicBezTo>
                    <a:pt x="159" y="225"/>
                    <a:pt x="200" y="225"/>
                    <a:pt x="200" y="198"/>
                  </a:cubicBezTo>
                  <a:cubicBezTo>
                    <a:pt x="200" y="177"/>
                    <a:pt x="169" y="177"/>
                    <a:pt x="152" y="177"/>
                  </a:cubicBezTo>
                  <a:cubicBezTo>
                    <a:pt x="143" y="177"/>
                    <a:pt x="127" y="177"/>
                    <a:pt x="104" y="184"/>
                  </a:cubicBezTo>
                  <a:close/>
                  <a:moveTo>
                    <a:pt x="159" y="64"/>
                  </a:moveTo>
                  <a:cubicBezTo>
                    <a:pt x="169" y="60"/>
                    <a:pt x="178" y="60"/>
                    <a:pt x="185" y="60"/>
                  </a:cubicBezTo>
                  <a:cubicBezTo>
                    <a:pt x="200" y="60"/>
                    <a:pt x="202" y="60"/>
                    <a:pt x="210" y="63"/>
                  </a:cubicBezTo>
                  <a:cubicBezTo>
                    <a:pt x="209" y="64"/>
                    <a:pt x="210" y="64"/>
                    <a:pt x="208" y="66"/>
                  </a:cubicBezTo>
                  <a:cubicBezTo>
                    <a:pt x="203" y="72"/>
                    <a:pt x="184" y="72"/>
                    <a:pt x="179" y="72"/>
                  </a:cubicBezTo>
                  <a:cubicBezTo>
                    <a:pt x="171" y="72"/>
                    <a:pt x="163" y="72"/>
                    <a:pt x="159" y="64"/>
                  </a:cubicBezTo>
                  <a:close/>
                  <a:moveTo>
                    <a:pt x="117" y="200"/>
                  </a:moveTo>
                  <a:cubicBezTo>
                    <a:pt x="131" y="195"/>
                    <a:pt x="142" y="195"/>
                    <a:pt x="150" y="195"/>
                  </a:cubicBezTo>
                  <a:cubicBezTo>
                    <a:pt x="166" y="195"/>
                    <a:pt x="168" y="196"/>
                    <a:pt x="176" y="199"/>
                  </a:cubicBezTo>
                  <a:cubicBezTo>
                    <a:pt x="175" y="199"/>
                    <a:pt x="175" y="201"/>
                    <a:pt x="174" y="202"/>
                  </a:cubicBezTo>
                  <a:cubicBezTo>
                    <a:pt x="169" y="207"/>
                    <a:pt x="151" y="207"/>
                    <a:pt x="145" y="207"/>
                  </a:cubicBezTo>
                  <a:cubicBezTo>
                    <a:pt x="137" y="207"/>
                    <a:pt x="126" y="207"/>
                    <a:pt x="117"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405">
              <a:extLst>
                <a:ext uri="{FF2B5EF4-FFF2-40B4-BE49-F238E27FC236}">
                  <a16:creationId xmlns:a16="http://schemas.microsoft.com/office/drawing/2014/main" id="{8ECC2579-03ED-59ED-23C0-267CF25933DC}"/>
                </a:ext>
              </a:extLst>
            </p:cNvPr>
            <p:cNvSpPr>
              <a:spLocks/>
            </p:cNvSpPr>
            <p:nvPr>
              <p:custDataLst>
                <p:tags r:id="rId120"/>
              </p:custDataLst>
            </p:nvPr>
          </p:nvSpPr>
          <p:spPr bwMode="auto">
            <a:xfrm>
              <a:off x="8543925" y="3041650"/>
              <a:ext cx="146050" cy="279400"/>
            </a:xfrm>
            <a:custGeom>
              <a:avLst/>
              <a:gdLst>
                <a:gd name="T0" fmla="*/ 245 w 249"/>
                <a:gd name="T1" fmla="*/ 19 h 465"/>
                <a:gd name="T2" fmla="*/ 249 w 249"/>
                <a:gd name="T3" fmla="*/ 10 h 465"/>
                <a:gd name="T4" fmla="*/ 239 w 249"/>
                <a:gd name="T5" fmla="*/ 0 h 465"/>
                <a:gd name="T6" fmla="*/ 228 w 249"/>
                <a:gd name="T7" fmla="*/ 10 h 465"/>
                <a:gd name="T8" fmla="*/ 4 w 249"/>
                <a:gd name="T9" fmla="*/ 446 h 465"/>
                <a:gd name="T10" fmla="*/ 0 w 249"/>
                <a:gd name="T11" fmla="*/ 455 h 465"/>
                <a:gd name="T12" fmla="*/ 10 w 249"/>
                <a:gd name="T13" fmla="*/ 465 h 465"/>
                <a:gd name="T14" fmla="*/ 21 w 249"/>
                <a:gd name="T15" fmla="*/ 455 h 465"/>
                <a:gd name="T16" fmla="*/ 245 w 249"/>
                <a:gd name="T17" fmla="*/ 1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465">
                  <a:moveTo>
                    <a:pt x="245" y="19"/>
                  </a:moveTo>
                  <a:cubicBezTo>
                    <a:pt x="249" y="13"/>
                    <a:pt x="249" y="12"/>
                    <a:pt x="249" y="10"/>
                  </a:cubicBezTo>
                  <a:cubicBezTo>
                    <a:pt x="249" y="7"/>
                    <a:pt x="246" y="0"/>
                    <a:pt x="239" y="0"/>
                  </a:cubicBezTo>
                  <a:cubicBezTo>
                    <a:pt x="233" y="0"/>
                    <a:pt x="232" y="3"/>
                    <a:pt x="228" y="10"/>
                  </a:cubicBezTo>
                  <a:lnTo>
                    <a:pt x="4" y="446"/>
                  </a:lnTo>
                  <a:cubicBezTo>
                    <a:pt x="0" y="452"/>
                    <a:pt x="0" y="453"/>
                    <a:pt x="0" y="455"/>
                  </a:cubicBezTo>
                  <a:cubicBezTo>
                    <a:pt x="0" y="459"/>
                    <a:pt x="4" y="465"/>
                    <a:pt x="10" y="465"/>
                  </a:cubicBezTo>
                  <a:cubicBezTo>
                    <a:pt x="16" y="465"/>
                    <a:pt x="18" y="462"/>
                    <a:pt x="21" y="455"/>
                  </a:cubicBezTo>
                  <a:lnTo>
                    <a:pt x="245" y="1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406">
              <a:extLst>
                <a:ext uri="{FF2B5EF4-FFF2-40B4-BE49-F238E27FC236}">
                  <a16:creationId xmlns:a16="http://schemas.microsoft.com/office/drawing/2014/main" id="{0D35325C-4EA1-E47B-C37E-018812770E9C}"/>
                </a:ext>
              </a:extLst>
            </p:cNvPr>
            <p:cNvSpPr>
              <a:spLocks/>
            </p:cNvSpPr>
            <p:nvPr>
              <p:custDataLst>
                <p:tags r:id="rId121"/>
              </p:custDataLst>
            </p:nvPr>
          </p:nvSpPr>
          <p:spPr bwMode="auto">
            <a:xfrm>
              <a:off x="8528050" y="3094038"/>
              <a:ext cx="146050" cy="174625"/>
            </a:xfrm>
            <a:custGeom>
              <a:avLst/>
              <a:gdLst>
                <a:gd name="T0" fmla="*/ 232 w 250"/>
                <a:gd name="T1" fmla="*/ 154 h 289"/>
                <a:gd name="T2" fmla="*/ 250 w 250"/>
                <a:gd name="T3" fmla="*/ 144 h 289"/>
                <a:gd name="T4" fmla="*/ 232 w 250"/>
                <a:gd name="T5" fmla="*/ 135 h 289"/>
                <a:gd name="T6" fmla="*/ 21 w 250"/>
                <a:gd name="T7" fmla="*/ 135 h 289"/>
                <a:gd name="T8" fmla="*/ 154 w 250"/>
                <a:gd name="T9" fmla="*/ 20 h 289"/>
                <a:gd name="T10" fmla="*/ 232 w 250"/>
                <a:gd name="T11" fmla="*/ 20 h 289"/>
                <a:gd name="T12" fmla="*/ 250 w 250"/>
                <a:gd name="T13" fmla="*/ 10 h 289"/>
                <a:gd name="T14" fmla="*/ 232 w 250"/>
                <a:gd name="T15" fmla="*/ 0 h 289"/>
                <a:gd name="T16" fmla="*/ 153 w 250"/>
                <a:gd name="T17" fmla="*/ 0 h 289"/>
                <a:gd name="T18" fmla="*/ 0 w 250"/>
                <a:gd name="T19" fmla="*/ 144 h 289"/>
                <a:gd name="T20" fmla="*/ 153 w 250"/>
                <a:gd name="T21" fmla="*/ 289 h 289"/>
                <a:gd name="T22" fmla="*/ 232 w 250"/>
                <a:gd name="T23" fmla="*/ 289 h 289"/>
                <a:gd name="T24" fmla="*/ 250 w 250"/>
                <a:gd name="T25" fmla="*/ 279 h 289"/>
                <a:gd name="T26" fmla="*/ 232 w 250"/>
                <a:gd name="T27" fmla="*/ 269 h 289"/>
                <a:gd name="T28" fmla="*/ 154 w 250"/>
                <a:gd name="T29" fmla="*/ 269 h 289"/>
                <a:gd name="T30" fmla="*/ 21 w 250"/>
                <a:gd name="T31" fmla="*/ 154 h 289"/>
                <a:gd name="T32" fmla="*/ 232 w 250"/>
                <a:gd name="T33" fmla="*/ 15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89">
                  <a:moveTo>
                    <a:pt x="232" y="154"/>
                  </a:moveTo>
                  <a:cubicBezTo>
                    <a:pt x="241" y="154"/>
                    <a:pt x="250" y="154"/>
                    <a:pt x="250" y="144"/>
                  </a:cubicBezTo>
                  <a:cubicBezTo>
                    <a:pt x="250" y="135"/>
                    <a:pt x="241" y="135"/>
                    <a:pt x="232" y="135"/>
                  </a:cubicBezTo>
                  <a:lnTo>
                    <a:pt x="21" y="135"/>
                  </a:lnTo>
                  <a:cubicBezTo>
                    <a:pt x="27" y="68"/>
                    <a:pt x="84" y="20"/>
                    <a:pt x="154" y="20"/>
                  </a:cubicBezTo>
                  <a:lnTo>
                    <a:pt x="232" y="20"/>
                  </a:lnTo>
                  <a:cubicBezTo>
                    <a:pt x="241" y="20"/>
                    <a:pt x="250" y="20"/>
                    <a:pt x="250" y="10"/>
                  </a:cubicBezTo>
                  <a:cubicBezTo>
                    <a:pt x="250" y="0"/>
                    <a:pt x="241" y="0"/>
                    <a:pt x="232" y="0"/>
                  </a:cubicBezTo>
                  <a:lnTo>
                    <a:pt x="153" y="0"/>
                  </a:lnTo>
                  <a:cubicBezTo>
                    <a:pt x="68" y="0"/>
                    <a:pt x="0" y="65"/>
                    <a:pt x="0" y="144"/>
                  </a:cubicBezTo>
                  <a:cubicBezTo>
                    <a:pt x="0" y="224"/>
                    <a:pt x="68" y="289"/>
                    <a:pt x="153" y="289"/>
                  </a:cubicBezTo>
                  <a:lnTo>
                    <a:pt x="232" y="289"/>
                  </a:lnTo>
                  <a:cubicBezTo>
                    <a:pt x="241" y="289"/>
                    <a:pt x="250" y="289"/>
                    <a:pt x="250" y="279"/>
                  </a:cubicBezTo>
                  <a:cubicBezTo>
                    <a:pt x="250" y="269"/>
                    <a:pt x="241" y="269"/>
                    <a:pt x="232" y="269"/>
                  </a:cubicBezTo>
                  <a:lnTo>
                    <a:pt x="154" y="269"/>
                  </a:lnTo>
                  <a:cubicBezTo>
                    <a:pt x="84" y="269"/>
                    <a:pt x="27" y="221"/>
                    <a:pt x="21" y="154"/>
                  </a:cubicBezTo>
                  <a:lnTo>
                    <a:pt x="232" y="15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407">
              <a:extLst>
                <a:ext uri="{FF2B5EF4-FFF2-40B4-BE49-F238E27FC236}">
                  <a16:creationId xmlns:a16="http://schemas.microsoft.com/office/drawing/2014/main" id="{A23897C2-DCFB-29FB-5C64-F8E0693F0F63}"/>
                </a:ext>
              </a:extLst>
            </p:cNvPr>
            <p:cNvSpPr>
              <a:spLocks/>
            </p:cNvSpPr>
            <p:nvPr>
              <p:custDataLst>
                <p:tags r:id="rId122"/>
              </p:custDataLst>
            </p:nvPr>
          </p:nvSpPr>
          <p:spPr bwMode="auto">
            <a:xfrm>
              <a:off x="8796338" y="3044825"/>
              <a:ext cx="209550" cy="217488"/>
            </a:xfrm>
            <a:custGeom>
              <a:avLst/>
              <a:gdLst>
                <a:gd name="T0" fmla="*/ 359 w 359"/>
                <a:gd name="T1" fmla="*/ 111 h 362"/>
                <a:gd name="T2" fmla="*/ 270 w 359"/>
                <a:gd name="T3" fmla="*/ 0 h 362"/>
                <a:gd name="T4" fmla="*/ 171 w 359"/>
                <a:gd name="T5" fmla="*/ 44 h 362"/>
                <a:gd name="T6" fmla="*/ 116 w 359"/>
                <a:gd name="T7" fmla="*/ 130 h 362"/>
                <a:gd name="T8" fmla="*/ 121 w 359"/>
                <a:gd name="T9" fmla="*/ 133 h 362"/>
                <a:gd name="T10" fmla="*/ 146 w 359"/>
                <a:gd name="T11" fmla="*/ 123 h 362"/>
                <a:gd name="T12" fmla="*/ 161 w 359"/>
                <a:gd name="T13" fmla="*/ 103 h 362"/>
                <a:gd name="T14" fmla="*/ 196 w 359"/>
                <a:gd name="T15" fmla="*/ 48 h 362"/>
                <a:gd name="T16" fmla="*/ 237 w 359"/>
                <a:gd name="T17" fmla="*/ 27 h 362"/>
                <a:gd name="T18" fmla="*/ 317 w 359"/>
                <a:gd name="T19" fmla="*/ 132 h 362"/>
                <a:gd name="T20" fmla="*/ 152 w 359"/>
                <a:gd name="T21" fmla="*/ 335 h 362"/>
                <a:gd name="T22" fmla="*/ 42 w 359"/>
                <a:gd name="T23" fmla="*/ 207 h 362"/>
                <a:gd name="T24" fmla="*/ 150 w 359"/>
                <a:gd name="T25" fmla="*/ 21 h 362"/>
                <a:gd name="T26" fmla="*/ 170 w 359"/>
                <a:gd name="T27" fmla="*/ 3 h 362"/>
                <a:gd name="T28" fmla="*/ 165 w 359"/>
                <a:gd name="T29" fmla="*/ 0 h 362"/>
                <a:gd name="T30" fmla="*/ 0 w 359"/>
                <a:gd name="T31" fmla="*/ 229 h 362"/>
                <a:gd name="T32" fmla="*/ 119 w 359"/>
                <a:gd name="T33" fmla="*/ 362 h 362"/>
                <a:gd name="T34" fmla="*/ 359 w 359"/>
                <a:gd name="T35" fmla="*/ 11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362">
                  <a:moveTo>
                    <a:pt x="359" y="111"/>
                  </a:moveTo>
                  <a:cubicBezTo>
                    <a:pt x="359" y="47"/>
                    <a:pt x="331" y="0"/>
                    <a:pt x="270" y="0"/>
                  </a:cubicBezTo>
                  <a:cubicBezTo>
                    <a:pt x="218" y="0"/>
                    <a:pt x="175" y="41"/>
                    <a:pt x="171" y="44"/>
                  </a:cubicBezTo>
                  <a:cubicBezTo>
                    <a:pt x="131" y="84"/>
                    <a:pt x="116" y="129"/>
                    <a:pt x="116" y="130"/>
                  </a:cubicBezTo>
                  <a:cubicBezTo>
                    <a:pt x="116" y="133"/>
                    <a:pt x="119" y="133"/>
                    <a:pt x="121" y="133"/>
                  </a:cubicBezTo>
                  <a:cubicBezTo>
                    <a:pt x="131" y="133"/>
                    <a:pt x="139" y="128"/>
                    <a:pt x="146" y="123"/>
                  </a:cubicBezTo>
                  <a:cubicBezTo>
                    <a:pt x="155" y="116"/>
                    <a:pt x="156" y="115"/>
                    <a:pt x="161" y="103"/>
                  </a:cubicBezTo>
                  <a:cubicBezTo>
                    <a:pt x="166" y="93"/>
                    <a:pt x="177" y="69"/>
                    <a:pt x="196" y="48"/>
                  </a:cubicBezTo>
                  <a:cubicBezTo>
                    <a:pt x="208" y="34"/>
                    <a:pt x="217" y="27"/>
                    <a:pt x="237" y="27"/>
                  </a:cubicBezTo>
                  <a:cubicBezTo>
                    <a:pt x="286" y="27"/>
                    <a:pt x="317" y="67"/>
                    <a:pt x="317" y="132"/>
                  </a:cubicBezTo>
                  <a:cubicBezTo>
                    <a:pt x="317" y="234"/>
                    <a:pt x="244" y="335"/>
                    <a:pt x="152" y="335"/>
                  </a:cubicBezTo>
                  <a:cubicBezTo>
                    <a:pt x="81" y="335"/>
                    <a:pt x="42" y="278"/>
                    <a:pt x="42" y="207"/>
                  </a:cubicBezTo>
                  <a:cubicBezTo>
                    <a:pt x="42" y="139"/>
                    <a:pt x="77" y="64"/>
                    <a:pt x="150" y="21"/>
                  </a:cubicBezTo>
                  <a:cubicBezTo>
                    <a:pt x="155" y="18"/>
                    <a:pt x="170" y="10"/>
                    <a:pt x="170" y="3"/>
                  </a:cubicBezTo>
                  <a:cubicBezTo>
                    <a:pt x="170" y="0"/>
                    <a:pt x="166" y="0"/>
                    <a:pt x="165" y="0"/>
                  </a:cubicBezTo>
                  <a:cubicBezTo>
                    <a:pt x="148" y="0"/>
                    <a:pt x="0" y="79"/>
                    <a:pt x="0" y="229"/>
                  </a:cubicBezTo>
                  <a:cubicBezTo>
                    <a:pt x="0" y="298"/>
                    <a:pt x="36" y="362"/>
                    <a:pt x="119" y="362"/>
                  </a:cubicBezTo>
                  <a:cubicBezTo>
                    <a:pt x="216" y="362"/>
                    <a:pt x="359" y="264"/>
                    <a:pt x="359" y="11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408">
              <a:extLst>
                <a:ext uri="{FF2B5EF4-FFF2-40B4-BE49-F238E27FC236}">
                  <a16:creationId xmlns:a16="http://schemas.microsoft.com/office/drawing/2014/main" id="{256EB8A5-EF59-8553-EDC3-A2075C155142}"/>
                </a:ext>
              </a:extLst>
            </p:cNvPr>
            <p:cNvSpPr>
              <a:spLocks/>
            </p:cNvSpPr>
            <p:nvPr>
              <p:custDataLst>
                <p:tags r:id="rId123"/>
              </p:custDataLst>
            </p:nvPr>
          </p:nvSpPr>
          <p:spPr bwMode="auto">
            <a:xfrm>
              <a:off x="9024938" y="3208338"/>
              <a:ext cx="82550" cy="95250"/>
            </a:xfrm>
            <a:custGeom>
              <a:avLst/>
              <a:gdLst>
                <a:gd name="T0" fmla="*/ 125 w 139"/>
                <a:gd name="T1" fmla="*/ 23 h 158"/>
                <a:gd name="T2" fmla="*/ 111 w 139"/>
                <a:gd name="T3" fmla="*/ 39 h 158"/>
                <a:gd name="T4" fmla="*/ 122 w 139"/>
                <a:gd name="T5" fmla="*/ 50 h 158"/>
                <a:gd name="T6" fmla="*/ 139 w 139"/>
                <a:gd name="T7" fmla="*/ 31 h 158"/>
                <a:gd name="T8" fmla="*/ 93 w 139"/>
                <a:gd name="T9" fmla="*/ 0 h 158"/>
                <a:gd name="T10" fmla="*/ 28 w 139"/>
                <a:gd name="T11" fmla="*/ 51 h 158"/>
                <a:gd name="T12" fmla="*/ 41 w 139"/>
                <a:gd name="T13" fmla="*/ 77 h 158"/>
                <a:gd name="T14" fmla="*/ 80 w 139"/>
                <a:gd name="T15" fmla="*/ 89 h 158"/>
                <a:gd name="T16" fmla="*/ 110 w 139"/>
                <a:gd name="T17" fmla="*/ 112 h 158"/>
                <a:gd name="T18" fmla="*/ 91 w 139"/>
                <a:gd name="T19" fmla="*/ 140 h 158"/>
                <a:gd name="T20" fmla="*/ 56 w 139"/>
                <a:gd name="T21" fmla="*/ 148 h 158"/>
                <a:gd name="T22" fmla="*/ 14 w 139"/>
                <a:gd name="T23" fmla="*/ 133 h 158"/>
                <a:gd name="T24" fmla="*/ 34 w 139"/>
                <a:gd name="T25" fmla="*/ 113 h 158"/>
                <a:gd name="T26" fmla="*/ 20 w 139"/>
                <a:gd name="T27" fmla="*/ 100 h 158"/>
                <a:gd name="T28" fmla="*/ 0 w 139"/>
                <a:gd name="T29" fmla="*/ 124 h 158"/>
                <a:gd name="T30" fmla="*/ 56 w 139"/>
                <a:gd name="T31" fmla="*/ 158 h 158"/>
                <a:gd name="T32" fmla="*/ 132 w 139"/>
                <a:gd name="T33" fmla="*/ 100 h 158"/>
                <a:gd name="T34" fmla="*/ 84 w 139"/>
                <a:gd name="T35" fmla="*/ 59 h 158"/>
                <a:gd name="T36" fmla="*/ 70 w 139"/>
                <a:gd name="T37" fmla="*/ 56 h 158"/>
                <a:gd name="T38" fmla="*/ 51 w 139"/>
                <a:gd name="T39" fmla="*/ 39 h 158"/>
                <a:gd name="T40" fmla="*/ 65 w 139"/>
                <a:gd name="T41" fmla="*/ 17 h 158"/>
                <a:gd name="T42" fmla="*/ 92 w 139"/>
                <a:gd name="T43" fmla="*/ 10 h 158"/>
                <a:gd name="T44" fmla="*/ 125 w 139"/>
                <a:gd name="T45" fmla="*/ 2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58">
                  <a:moveTo>
                    <a:pt x="125" y="23"/>
                  </a:moveTo>
                  <a:cubicBezTo>
                    <a:pt x="116" y="25"/>
                    <a:pt x="111" y="32"/>
                    <a:pt x="111" y="39"/>
                  </a:cubicBezTo>
                  <a:cubicBezTo>
                    <a:pt x="111" y="47"/>
                    <a:pt x="118" y="50"/>
                    <a:pt x="122" y="50"/>
                  </a:cubicBezTo>
                  <a:cubicBezTo>
                    <a:pt x="126" y="50"/>
                    <a:pt x="139" y="48"/>
                    <a:pt x="139" y="31"/>
                  </a:cubicBezTo>
                  <a:cubicBezTo>
                    <a:pt x="139" y="8"/>
                    <a:pt x="114" y="0"/>
                    <a:pt x="93" y="0"/>
                  </a:cubicBezTo>
                  <a:cubicBezTo>
                    <a:pt x="38" y="0"/>
                    <a:pt x="28" y="40"/>
                    <a:pt x="28" y="51"/>
                  </a:cubicBezTo>
                  <a:cubicBezTo>
                    <a:pt x="28" y="64"/>
                    <a:pt x="36" y="72"/>
                    <a:pt x="41" y="77"/>
                  </a:cubicBezTo>
                  <a:cubicBezTo>
                    <a:pt x="50" y="84"/>
                    <a:pt x="56" y="85"/>
                    <a:pt x="80" y="89"/>
                  </a:cubicBezTo>
                  <a:cubicBezTo>
                    <a:pt x="87" y="91"/>
                    <a:pt x="110" y="95"/>
                    <a:pt x="110" y="112"/>
                  </a:cubicBezTo>
                  <a:cubicBezTo>
                    <a:pt x="110" y="118"/>
                    <a:pt x="106" y="131"/>
                    <a:pt x="91" y="140"/>
                  </a:cubicBezTo>
                  <a:cubicBezTo>
                    <a:pt x="78" y="148"/>
                    <a:pt x="60" y="148"/>
                    <a:pt x="56" y="148"/>
                  </a:cubicBezTo>
                  <a:cubicBezTo>
                    <a:pt x="42" y="148"/>
                    <a:pt x="22" y="145"/>
                    <a:pt x="14" y="133"/>
                  </a:cubicBezTo>
                  <a:cubicBezTo>
                    <a:pt x="26" y="132"/>
                    <a:pt x="34" y="123"/>
                    <a:pt x="34" y="113"/>
                  </a:cubicBezTo>
                  <a:cubicBezTo>
                    <a:pt x="34" y="105"/>
                    <a:pt x="27" y="100"/>
                    <a:pt x="20" y="100"/>
                  </a:cubicBezTo>
                  <a:cubicBezTo>
                    <a:pt x="10" y="100"/>
                    <a:pt x="0" y="108"/>
                    <a:pt x="0" y="124"/>
                  </a:cubicBezTo>
                  <a:cubicBezTo>
                    <a:pt x="0" y="145"/>
                    <a:pt x="22" y="158"/>
                    <a:pt x="56" y="158"/>
                  </a:cubicBezTo>
                  <a:cubicBezTo>
                    <a:pt x="120" y="158"/>
                    <a:pt x="132" y="114"/>
                    <a:pt x="132" y="100"/>
                  </a:cubicBezTo>
                  <a:cubicBezTo>
                    <a:pt x="132" y="68"/>
                    <a:pt x="97" y="62"/>
                    <a:pt x="84" y="59"/>
                  </a:cubicBezTo>
                  <a:cubicBezTo>
                    <a:pt x="81" y="58"/>
                    <a:pt x="72" y="57"/>
                    <a:pt x="70" y="56"/>
                  </a:cubicBezTo>
                  <a:cubicBezTo>
                    <a:pt x="57" y="54"/>
                    <a:pt x="51" y="47"/>
                    <a:pt x="51" y="39"/>
                  </a:cubicBezTo>
                  <a:cubicBezTo>
                    <a:pt x="51" y="31"/>
                    <a:pt x="57" y="22"/>
                    <a:pt x="65" y="17"/>
                  </a:cubicBezTo>
                  <a:cubicBezTo>
                    <a:pt x="74" y="11"/>
                    <a:pt x="86" y="10"/>
                    <a:pt x="92" y="10"/>
                  </a:cubicBezTo>
                  <a:cubicBezTo>
                    <a:pt x="100" y="10"/>
                    <a:pt x="118" y="11"/>
                    <a:pt x="125" y="2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409">
              <a:extLst>
                <a:ext uri="{FF2B5EF4-FFF2-40B4-BE49-F238E27FC236}">
                  <a16:creationId xmlns:a16="http://schemas.microsoft.com/office/drawing/2014/main" id="{41093625-C0D7-623A-858F-7AAA10AE31CD}"/>
                </a:ext>
              </a:extLst>
            </p:cNvPr>
            <p:cNvSpPr>
              <a:spLocks/>
            </p:cNvSpPr>
            <p:nvPr>
              <p:custDataLst>
                <p:tags r:id="rId124"/>
              </p:custDataLst>
            </p:nvPr>
          </p:nvSpPr>
          <p:spPr bwMode="auto">
            <a:xfrm>
              <a:off x="5008563" y="3476625"/>
              <a:ext cx="146050" cy="273050"/>
            </a:xfrm>
            <a:custGeom>
              <a:avLst/>
              <a:gdLst>
                <a:gd name="T0" fmla="*/ 157 w 249"/>
                <a:gd name="T1" fmla="*/ 152 h 454"/>
                <a:gd name="T2" fmla="*/ 200 w 249"/>
                <a:gd name="T3" fmla="*/ 152 h 454"/>
                <a:gd name="T4" fmla="*/ 215 w 249"/>
                <a:gd name="T5" fmla="*/ 142 h 454"/>
                <a:gd name="T6" fmla="*/ 201 w 249"/>
                <a:gd name="T7" fmla="*/ 137 h 454"/>
                <a:gd name="T8" fmla="*/ 160 w 249"/>
                <a:gd name="T9" fmla="*/ 137 h 454"/>
                <a:gd name="T10" fmla="*/ 170 w 249"/>
                <a:gd name="T11" fmla="*/ 80 h 454"/>
                <a:gd name="T12" fmla="*/ 182 w 249"/>
                <a:gd name="T13" fmla="*/ 28 h 454"/>
                <a:gd name="T14" fmla="*/ 206 w 249"/>
                <a:gd name="T15" fmla="*/ 11 h 454"/>
                <a:gd name="T16" fmla="*/ 230 w 249"/>
                <a:gd name="T17" fmla="*/ 20 h 454"/>
                <a:gd name="T18" fmla="*/ 203 w 249"/>
                <a:gd name="T19" fmla="*/ 47 h 454"/>
                <a:gd name="T20" fmla="*/ 222 w 249"/>
                <a:gd name="T21" fmla="*/ 65 h 454"/>
                <a:gd name="T22" fmla="*/ 249 w 249"/>
                <a:gd name="T23" fmla="*/ 35 h 454"/>
                <a:gd name="T24" fmla="*/ 206 w 249"/>
                <a:gd name="T25" fmla="*/ 0 h 454"/>
                <a:gd name="T26" fmla="*/ 142 w 249"/>
                <a:gd name="T27" fmla="*/ 59 h 454"/>
                <a:gd name="T28" fmla="*/ 126 w 249"/>
                <a:gd name="T29" fmla="*/ 137 h 454"/>
                <a:gd name="T30" fmla="*/ 91 w 249"/>
                <a:gd name="T31" fmla="*/ 137 h 454"/>
                <a:gd name="T32" fmla="*/ 76 w 249"/>
                <a:gd name="T33" fmla="*/ 146 h 454"/>
                <a:gd name="T34" fmla="*/ 90 w 249"/>
                <a:gd name="T35" fmla="*/ 152 h 454"/>
                <a:gd name="T36" fmla="*/ 123 w 249"/>
                <a:gd name="T37" fmla="*/ 152 h 454"/>
                <a:gd name="T38" fmla="*/ 86 w 249"/>
                <a:gd name="T39" fmla="*/ 350 h 454"/>
                <a:gd name="T40" fmla="*/ 43 w 249"/>
                <a:gd name="T41" fmla="*/ 443 h 454"/>
                <a:gd name="T42" fmla="*/ 19 w 249"/>
                <a:gd name="T43" fmla="*/ 434 h 454"/>
                <a:gd name="T44" fmla="*/ 46 w 249"/>
                <a:gd name="T45" fmla="*/ 407 h 454"/>
                <a:gd name="T46" fmla="*/ 28 w 249"/>
                <a:gd name="T47" fmla="*/ 390 h 454"/>
                <a:gd name="T48" fmla="*/ 0 w 249"/>
                <a:gd name="T49" fmla="*/ 420 h 454"/>
                <a:gd name="T50" fmla="*/ 43 w 249"/>
                <a:gd name="T51" fmla="*/ 454 h 454"/>
                <a:gd name="T52" fmla="*/ 99 w 249"/>
                <a:gd name="T53" fmla="*/ 406 h 454"/>
                <a:gd name="T54" fmla="*/ 127 w 249"/>
                <a:gd name="T55" fmla="*/ 311 h 454"/>
                <a:gd name="T56" fmla="*/ 157 w 249"/>
                <a:gd name="T57" fmla="*/ 1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9" h="454">
                  <a:moveTo>
                    <a:pt x="157" y="152"/>
                  </a:moveTo>
                  <a:lnTo>
                    <a:pt x="200" y="152"/>
                  </a:lnTo>
                  <a:cubicBezTo>
                    <a:pt x="210" y="152"/>
                    <a:pt x="215" y="152"/>
                    <a:pt x="215" y="142"/>
                  </a:cubicBezTo>
                  <a:cubicBezTo>
                    <a:pt x="215" y="137"/>
                    <a:pt x="210" y="137"/>
                    <a:pt x="201" y="137"/>
                  </a:cubicBezTo>
                  <a:lnTo>
                    <a:pt x="160" y="137"/>
                  </a:lnTo>
                  <a:lnTo>
                    <a:pt x="170" y="80"/>
                  </a:lnTo>
                  <a:cubicBezTo>
                    <a:pt x="172" y="70"/>
                    <a:pt x="179" y="34"/>
                    <a:pt x="182" y="28"/>
                  </a:cubicBezTo>
                  <a:cubicBezTo>
                    <a:pt x="187" y="19"/>
                    <a:pt x="195" y="11"/>
                    <a:pt x="206" y="11"/>
                  </a:cubicBezTo>
                  <a:cubicBezTo>
                    <a:pt x="208" y="11"/>
                    <a:pt x="221" y="11"/>
                    <a:pt x="230" y="20"/>
                  </a:cubicBezTo>
                  <a:cubicBezTo>
                    <a:pt x="208" y="22"/>
                    <a:pt x="203" y="40"/>
                    <a:pt x="203" y="47"/>
                  </a:cubicBezTo>
                  <a:cubicBezTo>
                    <a:pt x="203" y="59"/>
                    <a:pt x="212" y="65"/>
                    <a:pt x="222" y="65"/>
                  </a:cubicBezTo>
                  <a:cubicBezTo>
                    <a:pt x="235" y="65"/>
                    <a:pt x="249" y="54"/>
                    <a:pt x="249" y="35"/>
                  </a:cubicBezTo>
                  <a:cubicBezTo>
                    <a:pt x="249" y="12"/>
                    <a:pt x="226" y="0"/>
                    <a:pt x="206" y="0"/>
                  </a:cubicBezTo>
                  <a:cubicBezTo>
                    <a:pt x="189" y="0"/>
                    <a:pt x="157" y="9"/>
                    <a:pt x="142" y="59"/>
                  </a:cubicBezTo>
                  <a:cubicBezTo>
                    <a:pt x="139" y="69"/>
                    <a:pt x="138" y="74"/>
                    <a:pt x="126" y="137"/>
                  </a:cubicBezTo>
                  <a:lnTo>
                    <a:pt x="91" y="137"/>
                  </a:lnTo>
                  <a:cubicBezTo>
                    <a:pt x="82" y="137"/>
                    <a:pt x="76" y="137"/>
                    <a:pt x="76" y="146"/>
                  </a:cubicBezTo>
                  <a:cubicBezTo>
                    <a:pt x="76" y="152"/>
                    <a:pt x="81" y="152"/>
                    <a:pt x="90" y="152"/>
                  </a:cubicBezTo>
                  <a:lnTo>
                    <a:pt x="123" y="152"/>
                  </a:lnTo>
                  <a:lnTo>
                    <a:pt x="86" y="350"/>
                  </a:lnTo>
                  <a:cubicBezTo>
                    <a:pt x="77" y="398"/>
                    <a:pt x="68" y="443"/>
                    <a:pt x="43" y="443"/>
                  </a:cubicBezTo>
                  <a:cubicBezTo>
                    <a:pt x="41" y="443"/>
                    <a:pt x="28" y="443"/>
                    <a:pt x="19" y="434"/>
                  </a:cubicBezTo>
                  <a:cubicBezTo>
                    <a:pt x="42" y="433"/>
                    <a:pt x="46" y="415"/>
                    <a:pt x="46" y="407"/>
                  </a:cubicBezTo>
                  <a:cubicBezTo>
                    <a:pt x="46" y="396"/>
                    <a:pt x="37" y="390"/>
                    <a:pt x="28" y="390"/>
                  </a:cubicBezTo>
                  <a:cubicBezTo>
                    <a:pt x="15" y="390"/>
                    <a:pt x="0" y="401"/>
                    <a:pt x="0" y="420"/>
                  </a:cubicBezTo>
                  <a:cubicBezTo>
                    <a:pt x="0" y="442"/>
                    <a:pt x="22" y="454"/>
                    <a:pt x="43" y="454"/>
                  </a:cubicBezTo>
                  <a:cubicBezTo>
                    <a:pt x="70" y="454"/>
                    <a:pt x="90" y="425"/>
                    <a:pt x="99" y="406"/>
                  </a:cubicBezTo>
                  <a:cubicBezTo>
                    <a:pt x="115" y="374"/>
                    <a:pt x="126" y="314"/>
                    <a:pt x="127" y="311"/>
                  </a:cubicBezTo>
                  <a:lnTo>
                    <a:pt x="157" y="15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Freeform 410">
              <a:extLst>
                <a:ext uri="{FF2B5EF4-FFF2-40B4-BE49-F238E27FC236}">
                  <a16:creationId xmlns:a16="http://schemas.microsoft.com/office/drawing/2014/main" id="{384D64AE-6FB6-58B2-26A1-10D0858EF833}"/>
                </a:ext>
              </a:extLst>
            </p:cNvPr>
            <p:cNvSpPr>
              <a:spLocks/>
            </p:cNvSpPr>
            <p:nvPr>
              <p:custDataLst>
                <p:tags r:id="rId125"/>
              </p:custDataLst>
            </p:nvPr>
          </p:nvSpPr>
          <p:spPr bwMode="auto">
            <a:xfrm>
              <a:off x="5195888" y="3463925"/>
              <a:ext cx="68262" cy="300038"/>
            </a:xfrm>
            <a:custGeom>
              <a:avLst/>
              <a:gdLst>
                <a:gd name="T0" fmla="*/ 115 w 115"/>
                <a:gd name="T1" fmla="*/ 494 h 499"/>
                <a:gd name="T2" fmla="*/ 107 w 115"/>
                <a:gd name="T3" fmla="*/ 483 h 499"/>
                <a:gd name="T4" fmla="*/ 29 w 115"/>
                <a:gd name="T5" fmla="*/ 249 h 499"/>
                <a:gd name="T6" fmla="*/ 109 w 115"/>
                <a:gd name="T7" fmla="*/ 13 h 499"/>
                <a:gd name="T8" fmla="*/ 115 w 115"/>
                <a:gd name="T9" fmla="*/ 5 h 499"/>
                <a:gd name="T10" fmla="*/ 110 w 115"/>
                <a:gd name="T11" fmla="*/ 0 h 499"/>
                <a:gd name="T12" fmla="*/ 31 w 115"/>
                <a:gd name="T13" fmla="*/ 97 h 499"/>
                <a:gd name="T14" fmla="*/ 0 w 115"/>
                <a:gd name="T15" fmla="*/ 249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4" y="420"/>
                    <a:pt x="29" y="326"/>
                    <a:pt x="29" y="249"/>
                  </a:cubicBezTo>
                  <a:cubicBezTo>
                    <a:pt x="29" y="162"/>
                    <a:pt x="47" y="76"/>
                    <a:pt x="109" y="13"/>
                  </a:cubicBezTo>
                  <a:cubicBezTo>
                    <a:pt x="115" y="7"/>
                    <a:pt x="115" y="6"/>
                    <a:pt x="115" y="5"/>
                  </a:cubicBezTo>
                  <a:cubicBezTo>
                    <a:pt x="115" y="1"/>
                    <a:pt x="113" y="0"/>
                    <a:pt x="110" y="0"/>
                  </a:cubicBezTo>
                  <a:cubicBezTo>
                    <a:pt x="105" y="0"/>
                    <a:pt x="60" y="34"/>
                    <a:pt x="31" y="97"/>
                  </a:cubicBezTo>
                  <a:cubicBezTo>
                    <a:pt x="6" y="152"/>
                    <a:pt x="0" y="207"/>
                    <a:pt x="0" y="249"/>
                  </a:cubicBezTo>
                  <a:cubicBezTo>
                    <a:pt x="0" y="288"/>
                    <a:pt x="5" y="349"/>
                    <a:pt x="33" y="405"/>
                  </a:cubicBezTo>
                  <a:cubicBezTo>
                    <a:pt x="62"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411">
              <a:extLst>
                <a:ext uri="{FF2B5EF4-FFF2-40B4-BE49-F238E27FC236}">
                  <a16:creationId xmlns:a16="http://schemas.microsoft.com/office/drawing/2014/main" id="{BC28C116-C77D-6172-025B-97BA3E8CC6E9}"/>
                </a:ext>
              </a:extLst>
            </p:cNvPr>
            <p:cNvSpPr>
              <a:spLocks noEditPoints="1"/>
            </p:cNvSpPr>
            <p:nvPr>
              <p:custDataLst>
                <p:tags r:id="rId126"/>
              </p:custDataLst>
            </p:nvPr>
          </p:nvSpPr>
          <p:spPr bwMode="auto">
            <a:xfrm>
              <a:off x="5287963" y="3476625"/>
              <a:ext cx="136525" cy="273050"/>
            </a:xfrm>
            <a:custGeom>
              <a:avLst/>
              <a:gdLst>
                <a:gd name="T0" fmla="*/ 104 w 233"/>
                <a:gd name="T1" fmla="*/ 184 h 452"/>
                <a:gd name="T2" fmla="*/ 100 w 233"/>
                <a:gd name="T3" fmla="*/ 159 h 452"/>
                <a:gd name="T4" fmla="*/ 142 w 233"/>
                <a:gd name="T5" fmla="*/ 76 h 452"/>
                <a:gd name="T6" fmla="*/ 179 w 233"/>
                <a:gd name="T7" fmla="*/ 91 h 452"/>
                <a:gd name="T8" fmla="*/ 233 w 233"/>
                <a:gd name="T9" fmla="*/ 64 h 452"/>
                <a:gd name="T10" fmla="*/ 185 w 233"/>
                <a:gd name="T11" fmla="*/ 43 h 452"/>
                <a:gd name="T12" fmla="*/ 154 w 233"/>
                <a:gd name="T13" fmla="*/ 45 h 452"/>
                <a:gd name="T14" fmla="*/ 157 w 233"/>
                <a:gd name="T15" fmla="*/ 17 h 452"/>
                <a:gd name="T16" fmla="*/ 158 w 233"/>
                <a:gd name="T17" fmla="*/ 11 h 452"/>
                <a:gd name="T18" fmla="*/ 148 w 233"/>
                <a:gd name="T19" fmla="*/ 0 h 452"/>
                <a:gd name="T20" fmla="*/ 131 w 233"/>
                <a:gd name="T21" fmla="*/ 39 h 452"/>
                <a:gd name="T22" fmla="*/ 132 w 233"/>
                <a:gd name="T23" fmla="*/ 50 h 452"/>
                <a:gd name="T24" fmla="*/ 38 w 233"/>
                <a:gd name="T25" fmla="*/ 151 h 452"/>
                <a:gd name="T26" fmla="*/ 65 w 233"/>
                <a:gd name="T27" fmla="*/ 203 h 452"/>
                <a:gd name="T28" fmla="*/ 0 w 233"/>
                <a:gd name="T29" fmla="*/ 304 h 452"/>
                <a:gd name="T30" fmla="*/ 66 w 233"/>
                <a:gd name="T31" fmla="*/ 375 h 452"/>
                <a:gd name="T32" fmla="*/ 123 w 233"/>
                <a:gd name="T33" fmla="*/ 395 h 452"/>
                <a:gd name="T34" fmla="*/ 160 w 233"/>
                <a:gd name="T35" fmla="*/ 408 h 452"/>
                <a:gd name="T36" fmla="*/ 167 w 233"/>
                <a:gd name="T37" fmla="*/ 419 h 452"/>
                <a:gd name="T38" fmla="*/ 152 w 233"/>
                <a:gd name="T39" fmla="*/ 434 h 452"/>
                <a:gd name="T40" fmla="*/ 102 w 233"/>
                <a:gd name="T41" fmla="*/ 421 h 452"/>
                <a:gd name="T42" fmla="*/ 95 w 233"/>
                <a:gd name="T43" fmla="*/ 419 h 452"/>
                <a:gd name="T44" fmla="*/ 85 w 233"/>
                <a:gd name="T45" fmla="*/ 428 h 452"/>
                <a:gd name="T46" fmla="*/ 152 w 233"/>
                <a:gd name="T47" fmla="*/ 452 h 452"/>
                <a:gd name="T48" fmla="*/ 212 w 233"/>
                <a:gd name="T49" fmla="*/ 392 h 452"/>
                <a:gd name="T50" fmla="*/ 187 w 233"/>
                <a:gd name="T51" fmla="*/ 355 h 452"/>
                <a:gd name="T52" fmla="*/ 121 w 233"/>
                <a:gd name="T53" fmla="*/ 332 h 452"/>
                <a:gd name="T54" fmla="*/ 88 w 233"/>
                <a:gd name="T55" fmla="*/ 321 h 452"/>
                <a:gd name="T56" fmla="*/ 42 w 233"/>
                <a:gd name="T57" fmla="*/ 281 h 452"/>
                <a:gd name="T58" fmla="*/ 86 w 233"/>
                <a:gd name="T59" fmla="*/ 216 h 452"/>
                <a:gd name="T60" fmla="*/ 89 w 233"/>
                <a:gd name="T61" fmla="*/ 217 h 452"/>
                <a:gd name="T62" fmla="*/ 143 w 233"/>
                <a:gd name="T63" fmla="*/ 226 h 452"/>
                <a:gd name="T64" fmla="*/ 199 w 233"/>
                <a:gd name="T65" fmla="*/ 199 h 452"/>
                <a:gd name="T66" fmla="*/ 152 w 233"/>
                <a:gd name="T67" fmla="*/ 178 h 452"/>
                <a:gd name="T68" fmla="*/ 104 w 233"/>
                <a:gd name="T69" fmla="*/ 184 h 452"/>
                <a:gd name="T70" fmla="*/ 158 w 233"/>
                <a:gd name="T71" fmla="*/ 65 h 452"/>
                <a:gd name="T72" fmla="*/ 184 w 233"/>
                <a:gd name="T73" fmla="*/ 61 h 452"/>
                <a:gd name="T74" fmla="*/ 209 w 233"/>
                <a:gd name="T75" fmla="*/ 64 h 452"/>
                <a:gd name="T76" fmla="*/ 208 w 233"/>
                <a:gd name="T77" fmla="*/ 67 h 452"/>
                <a:gd name="T78" fmla="*/ 179 w 233"/>
                <a:gd name="T79" fmla="*/ 73 h 452"/>
                <a:gd name="T80" fmla="*/ 158 w 233"/>
                <a:gd name="T81" fmla="*/ 65 h 452"/>
                <a:gd name="T82" fmla="*/ 117 w 233"/>
                <a:gd name="T83" fmla="*/ 201 h 452"/>
                <a:gd name="T84" fmla="*/ 150 w 233"/>
                <a:gd name="T85" fmla="*/ 196 h 452"/>
                <a:gd name="T86" fmla="*/ 175 w 233"/>
                <a:gd name="T87" fmla="*/ 199 h 452"/>
                <a:gd name="T88" fmla="*/ 174 w 233"/>
                <a:gd name="T89" fmla="*/ 202 h 452"/>
                <a:gd name="T90" fmla="*/ 145 w 233"/>
                <a:gd name="T91" fmla="*/ 208 h 452"/>
                <a:gd name="T92" fmla="*/ 117 w 233"/>
                <a:gd name="T93" fmla="*/ 2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2">
                  <a:moveTo>
                    <a:pt x="104" y="184"/>
                  </a:moveTo>
                  <a:cubicBezTo>
                    <a:pt x="101" y="176"/>
                    <a:pt x="100" y="167"/>
                    <a:pt x="100" y="159"/>
                  </a:cubicBezTo>
                  <a:cubicBezTo>
                    <a:pt x="100" y="132"/>
                    <a:pt x="115" y="95"/>
                    <a:pt x="142" y="76"/>
                  </a:cubicBezTo>
                  <a:cubicBezTo>
                    <a:pt x="153" y="91"/>
                    <a:pt x="167" y="91"/>
                    <a:pt x="179" y="91"/>
                  </a:cubicBezTo>
                  <a:cubicBezTo>
                    <a:pt x="192" y="91"/>
                    <a:pt x="233" y="91"/>
                    <a:pt x="233" y="64"/>
                  </a:cubicBezTo>
                  <a:cubicBezTo>
                    <a:pt x="233" y="43"/>
                    <a:pt x="206" y="43"/>
                    <a:pt x="185" y="43"/>
                  </a:cubicBezTo>
                  <a:cubicBezTo>
                    <a:pt x="180" y="43"/>
                    <a:pt x="167" y="43"/>
                    <a:pt x="154" y="45"/>
                  </a:cubicBezTo>
                  <a:cubicBezTo>
                    <a:pt x="154" y="29"/>
                    <a:pt x="157" y="18"/>
                    <a:pt x="157" y="17"/>
                  </a:cubicBezTo>
                  <a:cubicBezTo>
                    <a:pt x="158" y="13"/>
                    <a:pt x="158" y="12"/>
                    <a:pt x="158" y="11"/>
                  </a:cubicBezTo>
                  <a:cubicBezTo>
                    <a:pt x="158" y="1"/>
                    <a:pt x="148" y="0"/>
                    <a:pt x="148" y="0"/>
                  </a:cubicBezTo>
                  <a:cubicBezTo>
                    <a:pt x="131" y="0"/>
                    <a:pt x="131" y="30"/>
                    <a:pt x="131" y="39"/>
                  </a:cubicBezTo>
                  <a:cubicBezTo>
                    <a:pt x="131" y="42"/>
                    <a:pt x="131" y="47"/>
                    <a:pt x="132" y="50"/>
                  </a:cubicBezTo>
                  <a:cubicBezTo>
                    <a:pt x="69" y="69"/>
                    <a:pt x="38" y="114"/>
                    <a:pt x="38" y="151"/>
                  </a:cubicBezTo>
                  <a:cubicBezTo>
                    <a:pt x="38" y="175"/>
                    <a:pt x="51" y="194"/>
                    <a:pt x="65" y="203"/>
                  </a:cubicBezTo>
                  <a:cubicBezTo>
                    <a:pt x="12" y="239"/>
                    <a:pt x="0" y="285"/>
                    <a:pt x="0" y="304"/>
                  </a:cubicBezTo>
                  <a:cubicBezTo>
                    <a:pt x="0" y="345"/>
                    <a:pt x="36" y="365"/>
                    <a:pt x="66" y="375"/>
                  </a:cubicBezTo>
                  <a:lnTo>
                    <a:pt x="123" y="395"/>
                  </a:lnTo>
                  <a:cubicBezTo>
                    <a:pt x="136" y="399"/>
                    <a:pt x="157" y="406"/>
                    <a:pt x="160" y="408"/>
                  </a:cubicBezTo>
                  <a:cubicBezTo>
                    <a:pt x="164" y="410"/>
                    <a:pt x="167" y="415"/>
                    <a:pt x="167" y="419"/>
                  </a:cubicBezTo>
                  <a:cubicBezTo>
                    <a:pt x="167" y="420"/>
                    <a:pt x="166" y="434"/>
                    <a:pt x="152" y="434"/>
                  </a:cubicBezTo>
                  <a:cubicBezTo>
                    <a:pt x="149" y="434"/>
                    <a:pt x="124" y="433"/>
                    <a:pt x="102" y="421"/>
                  </a:cubicBezTo>
                  <a:cubicBezTo>
                    <a:pt x="98" y="419"/>
                    <a:pt x="97" y="419"/>
                    <a:pt x="95" y="419"/>
                  </a:cubicBezTo>
                  <a:cubicBezTo>
                    <a:pt x="88" y="419"/>
                    <a:pt x="85" y="425"/>
                    <a:pt x="85" y="428"/>
                  </a:cubicBezTo>
                  <a:cubicBezTo>
                    <a:pt x="85" y="440"/>
                    <a:pt x="127" y="452"/>
                    <a:pt x="152" y="452"/>
                  </a:cubicBezTo>
                  <a:cubicBezTo>
                    <a:pt x="191" y="452"/>
                    <a:pt x="212" y="416"/>
                    <a:pt x="212" y="392"/>
                  </a:cubicBezTo>
                  <a:cubicBezTo>
                    <a:pt x="212" y="371"/>
                    <a:pt x="197" y="359"/>
                    <a:pt x="187" y="355"/>
                  </a:cubicBezTo>
                  <a:cubicBezTo>
                    <a:pt x="180" y="352"/>
                    <a:pt x="134" y="337"/>
                    <a:pt x="121" y="332"/>
                  </a:cubicBezTo>
                  <a:lnTo>
                    <a:pt x="88" y="321"/>
                  </a:lnTo>
                  <a:cubicBezTo>
                    <a:pt x="71" y="315"/>
                    <a:pt x="42" y="305"/>
                    <a:pt x="42" y="281"/>
                  </a:cubicBezTo>
                  <a:cubicBezTo>
                    <a:pt x="42" y="252"/>
                    <a:pt x="79" y="216"/>
                    <a:pt x="86" y="216"/>
                  </a:cubicBezTo>
                  <a:cubicBezTo>
                    <a:pt x="86" y="216"/>
                    <a:pt x="87" y="216"/>
                    <a:pt x="89" y="217"/>
                  </a:cubicBezTo>
                  <a:cubicBezTo>
                    <a:pt x="114" y="226"/>
                    <a:pt x="130" y="226"/>
                    <a:pt x="143" y="226"/>
                  </a:cubicBezTo>
                  <a:cubicBezTo>
                    <a:pt x="158" y="226"/>
                    <a:pt x="199" y="226"/>
                    <a:pt x="199" y="199"/>
                  </a:cubicBezTo>
                  <a:cubicBezTo>
                    <a:pt x="199" y="178"/>
                    <a:pt x="168" y="178"/>
                    <a:pt x="152" y="178"/>
                  </a:cubicBezTo>
                  <a:cubicBezTo>
                    <a:pt x="143" y="178"/>
                    <a:pt x="127" y="178"/>
                    <a:pt x="104" y="184"/>
                  </a:cubicBezTo>
                  <a:close/>
                  <a:moveTo>
                    <a:pt x="158" y="65"/>
                  </a:moveTo>
                  <a:cubicBezTo>
                    <a:pt x="168" y="61"/>
                    <a:pt x="177" y="61"/>
                    <a:pt x="184" y="61"/>
                  </a:cubicBezTo>
                  <a:cubicBezTo>
                    <a:pt x="200" y="61"/>
                    <a:pt x="201" y="61"/>
                    <a:pt x="209" y="64"/>
                  </a:cubicBezTo>
                  <a:cubicBezTo>
                    <a:pt x="209" y="65"/>
                    <a:pt x="209" y="65"/>
                    <a:pt x="208" y="67"/>
                  </a:cubicBezTo>
                  <a:cubicBezTo>
                    <a:pt x="203" y="73"/>
                    <a:pt x="184" y="73"/>
                    <a:pt x="179" y="73"/>
                  </a:cubicBezTo>
                  <a:cubicBezTo>
                    <a:pt x="171" y="73"/>
                    <a:pt x="163" y="73"/>
                    <a:pt x="158" y="65"/>
                  </a:cubicBezTo>
                  <a:close/>
                  <a:moveTo>
                    <a:pt x="117" y="201"/>
                  </a:moveTo>
                  <a:cubicBezTo>
                    <a:pt x="131" y="196"/>
                    <a:pt x="142" y="196"/>
                    <a:pt x="150" y="196"/>
                  </a:cubicBezTo>
                  <a:cubicBezTo>
                    <a:pt x="166" y="196"/>
                    <a:pt x="167" y="196"/>
                    <a:pt x="175" y="199"/>
                  </a:cubicBezTo>
                  <a:cubicBezTo>
                    <a:pt x="175" y="200"/>
                    <a:pt x="174" y="202"/>
                    <a:pt x="174" y="202"/>
                  </a:cubicBezTo>
                  <a:cubicBezTo>
                    <a:pt x="169" y="208"/>
                    <a:pt x="151" y="208"/>
                    <a:pt x="145" y="208"/>
                  </a:cubicBezTo>
                  <a:cubicBezTo>
                    <a:pt x="137" y="208"/>
                    <a:pt x="126" y="208"/>
                    <a:pt x="117" y="20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412">
              <a:extLst>
                <a:ext uri="{FF2B5EF4-FFF2-40B4-BE49-F238E27FC236}">
                  <a16:creationId xmlns:a16="http://schemas.microsoft.com/office/drawing/2014/main" id="{4AA6C2F2-4D4B-2CC1-440C-C763002874C8}"/>
                </a:ext>
              </a:extLst>
            </p:cNvPr>
            <p:cNvSpPr>
              <a:spLocks/>
            </p:cNvSpPr>
            <p:nvPr>
              <p:custDataLst>
                <p:tags r:id="rId127"/>
              </p:custDataLst>
            </p:nvPr>
          </p:nvSpPr>
          <p:spPr bwMode="auto">
            <a:xfrm>
              <a:off x="5462588" y="3657600"/>
              <a:ext cx="34925" cy="88900"/>
            </a:xfrm>
            <a:custGeom>
              <a:avLst/>
              <a:gdLst>
                <a:gd name="T0" fmla="*/ 59 w 59"/>
                <a:gd name="T1" fmla="*/ 52 h 149"/>
                <a:gd name="T2" fmla="*/ 27 w 59"/>
                <a:gd name="T3" fmla="*/ 0 h 149"/>
                <a:gd name="T4" fmla="*/ 0 w 59"/>
                <a:gd name="T5" fmla="*/ 27 h 149"/>
                <a:gd name="T6" fmla="*/ 27 w 59"/>
                <a:gd name="T7" fmla="*/ 53 h 149"/>
                <a:gd name="T8" fmla="*/ 44 w 59"/>
                <a:gd name="T9" fmla="*/ 47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20"/>
                    <a:pt x="46" y="0"/>
                    <a:pt x="27" y="0"/>
                  </a:cubicBezTo>
                  <a:cubicBezTo>
                    <a:pt x="10" y="0"/>
                    <a:pt x="0" y="13"/>
                    <a:pt x="0" y="27"/>
                  </a:cubicBezTo>
                  <a:cubicBezTo>
                    <a:pt x="0" y="40"/>
                    <a:pt x="10" y="53"/>
                    <a:pt x="27" y="53"/>
                  </a:cubicBezTo>
                  <a:cubicBezTo>
                    <a:pt x="33" y="53"/>
                    <a:pt x="39" y="51"/>
                    <a:pt x="44" y="47"/>
                  </a:cubicBezTo>
                  <a:cubicBezTo>
                    <a:pt x="46" y="46"/>
                    <a:pt x="46" y="45"/>
                    <a:pt x="47" y="45"/>
                  </a:cubicBezTo>
                  <a:cubicBezTo>
                    <a:pt x="47" y="45"/>
                    <a:pt x="48" y="46"/>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Freeform 413">
              <a:extLst>
                <a:ext uri="{FF2B5EF4-FFF2-40B4-BE49-F238E27FC236}">
                  <a16:creationId xmlns:a16="http://schemas.microsoft.com/office/drawing/2014/main" id="{D99B6ACE-1B98-8BE7-8006-25FD2EE9ADE9}"/>
                </a:ext>
              </a:extLst>
            </p:cNvPr>
            <p:cNvSpPr>
              <a:spLocks/>
            </p:cNvSpPr>
            <p:nvPr>
              <p:custDataLst>
                <p:tags r:id="rId128"/>
              </p:custDataLst>
            </p:nvPr>
          </p:nvSpPr>
          <p:spPr bwMode="auto">
            <a:xfrm>
              <a:off x="5576888" y="3552825"/>
              <a:ext cx="177800" cy="138113"/>
            </a:xfrm>
            <a:custGeom>
              <a:avLst/>
              <a:gdLst>
                <a:gd name="T0" fmla="*/ 264 w 306"/>
                <a:gd name="T1" fmla="*/ 67 h 229"/>
                <a:gd name="T2" fmla="*/ 274 w 306"/>
                <a:gd name="T3" fmla="*/ 25 h 229"/>
                <a:gd name="T4" fmla="*/ 250 w 306"/>
                <a:gd name="T5" fmla="*/ 4 h 229"/>
                <a:gd name="T6" fmla="*/ 218 w 306"/>
                <a:gd name="T7" fmla="*/ 30 h 229"/>
                <a:gd name="T8" fmla="*/ 189 w 306"/>
                <a:gd name="T9" fmla="*/ 144 h 229"/>
                <a:gd name="T10" fmla="*/ 182 w 306"/>
                <a:gd name="T11" fmla="*/ 179 h 229"/>
                <a:gd name="T12" fmla="*/ 128 w 306"/>
                <a:gd name="T13" fmla="*/ 211 h 229"/>
                <a:gd name="T14" fmla="*/ 98 w 306"/>
                <a:gd name="T15" fmla="*/ 175 h 229"/>
                <a:gd name="T16" fmla="*/ 127 w 306"/>
                <a:gd name="T17" fmla="*/ 69 h 229"/>
                <a:gd name="T18" fmla="*/ 134 w 306"/>
                <a:gd name="T19" fmla="*/ 44 h 229"/>
                <a:gd name="T20" fmla="*/ 77 w 306"/>
                <a:gd name="T21" fmla="*/ 0 h 229"/>
                <a:gd name="T22" fmla="*/ 0 w 306"/>
                <a:gd name="T23" fmla="*/ 77 h 229"/>
                <a:gd name="T24" fmla="*/ 12 w 306"/>
                <a:gd name="T25" fmla="*/ 84 h 229"/>
                <a:gd name="T26" fmla="*/ 23 w 306"/>
                <a:gd name="T27" fmla="*/ 78 h 229"/>
                <a:gd name="T28" fmla="*/ 74 w 306"/>
                <a:gd name="T29" fmla="*/ 17 h 229"/>
                <a:gd name="T30" fmla="*/ 83 w 306"/>
                <a:gd name="T31" fmla="*/ 28 h 229"/>
                <a:gd name="T32" fmla="*/ 75 w 306"/>
                <a:gd name="T33" fmla="*/ 59 h 229"/>
                <a:gd name="T34" fmla="*/ 45 w 306"/>
                <a:gd name="T35" fmla="*/ 164 h 229"/>
                <a:gd name="T36" fmla="*/ 124 w 306"/>
                <a:gd name="T37" fmla="*/ 229 h 229"/>
                <a:gd name="T38" fmla="*/ 187 w 306"/>
                <a:gd name="T39" fmla="*/ 202 h 229"/>
                <a:gd name="T40" fmla="*/ 244 w 306"/>
                <a:gd name="T41" fmla="*/ 229 h 229"/>
                <a:gd name="T42" fmla="*/ 287 w 306"/>
                <a:gd name="T43" fmla="*/ 201 h 229"/>
                <a:gd name="T44" fmla="*/ 306 w 306"/>
                <a:gd name="T45" fmla="*/ 151 h 229"/>
                <a:gd name="T46" fmla="*/ 294 w 306"/>
                <a:gd name="T47" fmla="*/ 144 h 229"/>
                <a:gd name="T48" fmla="*/ 284 w 306"/>
                <a:gd name="T49" fmla="*/ 147 h 229"/>
                <a:gd name="T50" fmla="*/ 280 w 306"/>
                <a:gd name="T51" fmla="*/ 161 h 229"/>
                <a:gd name="T52" fmla="*/ 246 w 306"/>
                <a:gd name="T53" fmla="*/ 211 h 229"/>
                <a:gd name="T54" fmla="*/ 235 w 306"/>
                <a:gd name="T55" fmla="*/ 193 h 229"/>
                <a:gd name="T56" fmla="*/ 242 w 306"/>
                <a:gd name="T57" fmla="*/ 156 h 229"/>
                <a:gd name="T58" fmla="*/ 253 w 306"/>
                <a:gd name="T59" fmla="*/ 111 h 229"/>
                <a:gd name="T60" fmla="*/ 264 w 306"/>
                <a:gd name="T61" fmla="*/ 6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229">
                  <a:moveTo>
                    <a:pt x="264" y="67"/>
                  </a:moveTo>
                  <a:cubicBezTo>
                    <a:pt x="268" y="53"/>
                    <a:pt x="274" y="29"/>
                    <a:pt x="274" y="25"/>
                  </a:cubicBezTo>
                  <a:cubicBezTo>
                    <a:pt x="274" y="15"/>
                    <a:pt x="266" y="4"/>
                    <a:pt x="250" y="4"/>
                  </a:cubicBezTo>
                  <a:cubicBezTo>
                    <a:pt x="243" y="4"/>
                    <a:pt x="224" y="8"/>
                    <a:pt x="218" y="30"/>
                  </a:cubicBezTo>
                  <a:cubicBezTo>
                    <a:pt x="216" y="37"/>
                    <a:pt x="193" y="127"/>
                    <a:pt x="189" y="144"/>
                  </a:cubicBezTo>
                  <a:cubicBezTo>
                    <a:pt x="186" y="155"/>
                    <a:pt x="183" y="170"/>
                    <a:pt x="182" y="179"/>
                  </a:cubicBezTo>
                  <a:cubicBezTo>
                    <a:pt x="173" y="191"/>
                    <a:pt x="153" y="211"/>
                    <a:pt x="128" y="211"/>
                  </a:cubicBezTo>
                  <a:cubicBezTo>
                    <a:pt x="98" y="211"/>
                    <a:pt x="98" y="186"/>
                    <a:pt x="98" y="175"/>
                  </a:cubicBezTo>
                  <a:cubicBezTo>
                    <a:pt x="98" y="144"/>
                    <a:pt x="113" y="105"/>
                    <a:pt x="127" y="69"/>
                  </a:cubicBezTo>
                  <a:cubicBezTo>
                    <a:pt x="132" y="56"/>
                    <a:pt x="134" y="53"/>
                    <a:pt x="134" y="44"/>
                  </a:cubicBezTo>
                  <a:cubicBezTo>
                    <a:pt x="134" y="15"/>
                    <a:pt x="105" y="0"/>
                    <a:pt x="77" y="0"/>
                  </a:cubicBezTo>
                  <a:cubicBezTo>
                    <a:pt x="25" y="0"/>
                    <a:pt x="0" y="67"/>
                    <a:pt x="0" y="77"/>
                  </a:cubicBezTo>
                  <a:cubicBezTo>
                    <a:pt x="0" y="84"/>
                    <a:pt x="7" y="84"/>
                    <a:pt x="12" y="84"/>
                  </a:cubicBezTo>
                  <a:cubicBezTo>
                    <a:pt x="18" y="84"/>
                    <a:pt x="21" y="84"/>
                    <a:pt x="23" y="78"/>
                  </a:cubicBezTo>
                  <a:cubicBezTo>
                    <a:pt x="40" y="22"/>
                    <a:pt x="66" y="17"/>
                    <a:pt x="74" y="17"/>
                  </a:cubicBezTo>
                  <a:cubicBezTo>
                    <a:pt x="78" y="17"/>
                    <a:pt x="83" y="17"/>
                    <a:pt x="83" y="28"/>
                  </a:cubicBezTo>
                  <a:cubicBezTo>
                    <a:pt x="83" y="39"/>
                    <a:pt x="77" y="53"/>
                    <a:pt x="75" y="59"/>
                  </a:cubicBezTo>
                  <a:cubicBezTo>
                    <a:pt x="54" y="112"/>
                    <a:pt x="45" y="140"/>
                    <a:pt x="45" y="164"/>
                  </a:cubicBezTo>
                  <a:cubicBezTo>
                    <a:pt x="45" y="221"/>
                    <a:pt x="94" y="229"/>
                    <a:pt x="124" y="229"/>
                  </a:cubicBezTo>
                  <a:cubicBezTo>
                    <a:pt x="138" y="229"/>
                    <a:pt x="160" y="227"/>
                    <a:pt x="187" y="202"/>
                  </a:cubicBezTo>
                  <a:cubicBezTo>
                    <a:pt x="203" y="226"/>
                    <a:pt x="232" y="229"/>
                    <a:pt x="244" y="229"/>
                  </a:cubicBezTo>
                  <a:cubicBezTo>
                    <a:pt x="262" y="229"/>
                    <a:pt x="277" y="219"/>
                    <a:pt x="287" y="201"/>
                  </a:cubicBezTo>
                  <a:cubicBezTo>
                    <a:pt x="300" y="181"/>
                    <a:pt x="306" y="154"/>
                    <a:pt x="306" y="151"/>
                  </a:cubicBezTo>
                  <a:cubicBezTo>
                    <a:pt x="306" y="144"/>
                    <a:pt x="299" y="144"/>
                    <a:pt x="294" y="144"/>
                  </a:cubicBezTo>
                  <a:cubicBezTo>
                    <a:pt x="289" y="144"/>
                    <a:pt x="287" y="144"/>
                    <a:pt x="284" y="147"/>
                  </a:cubicBezTo>
                  <a:cubicBezTo>
                    <a:pt x="283" y="148"/>
                    <a:pt x="283" y="149"/>
                    <a:pt x="280" y="161"/>
                  </a:cubicBezTo>
                  <a:cubicBezTo>
                    <a:pt x="270" y="200"/>
                    <a:pt x="259" y="211"/>
                    <a:pt x="246" y="211"/>
                  </a:cubicBezTo>
                  <a:cubicBezTo>
                    <a:pt x="239" y="211"/>
                    <a:pt x="235" y="206"/>
                    <a:pt x="235" y="193"/>
                  </a:cubicBezTo>
                  <a:cubicBezTo>
                    <a:pt x="235" y="184"/>
                    <a:pt x="237" y="176"/>
                    <a:pt x="242" y="156"/>
                  </a:cubicBezTo>
                  <a:cubicBezTo>
                    <a:pt x="245" y="142"/>
                    <a:pt x="250" y="122"/>
                    <a:pt x="253" y="111"/>
                  </a:cubicBezTo>
                  <a:lnTo>
                    <a:pt x="264"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414">
              <a:extLst>
                <a:ext uri="{FF2B5EF4-FFF2-40B4-BE49-F238E27FC236}">
                  <a16:creationId xmlns:a16="http://schemas.microsoft.com/office/drawing/2014/main" id="{26D55873-B224-6184-56E9-92812A3C0872}"/>
                </a:ext>
              </a:extLst>
            </p:cNvPr>
            <p:cNvSpPr>
              <a:spLocks/>
            </p:cNvSpPr>
            <p:nvPr>
              <p:custDataLst>
                <p:tags r:id="rId129"/>
              </p:custDataLst>
            </p:nvPr>
          </p:nvSpPr>
          <p:spPr bwMode="auto">
            <a:xfrm>
              <a:off x="5789613" y="3657600"/>
              <a:ext cx="34925" cy="88900"/>
            </a:xfrm>
            <a:custGeom>
              <a:avLst/>
              <a:gdLst>
                <a:gd name="T0" fmla="*/ 58 w 58"/>
                <a:gd name="T1" fmla="*/ 52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2 h 149"/>
                <a:gd name="T14" fmla="*/ 13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2"/>
                  </a:cubicBezTo>
                  <a:cubicBezTo>
                    <a:pt x="47" y="89"/>
                    <a:pt x="30" y="119"/>
                    <a:pt x="13" y="136"/>
                  </a:cubicBezTo>
                  <a:cubicBezTo>
                    <a:pt x="8" y="141"/>
                    <a:pt x="8" y="142"/>
                    <a:pt x="8" y="144"/>
                  </a:cubicBezTo>
                  <a:cubicBezTo>
                    <a:pt x="8" y="147"/>
                    <a:pt x="10"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415">
              <a:extLst>
                <a:ext uri="{FF2B5EF4-FFF2-40B4-BE49-F238E27FC236}">
                  <a16:creationId xmlns:a16="http://schemas.microsoft.com/office/drawing/2014/main" id="{954F4B84-B682-79B9-1FDC-D8D19EC8DA32}"/>
                </a:ext>
              </a:extLst>
            </p:cNvPr>
            <p:cNvSpPr>
              <a:spLocks/>
            </p:cNvSpPr>
            <p:nvPr>
              <p:custDataLst>
                <p:tags r:id="rId130"/>
              </p:custDataLst>
            </p:nvPr>
          </p:nvSpPr>
          <p:spPr bwMode="auto">
            <a:xfrm>
              <a:off x="5910263" y="3556000"/>
              <a:ext cx="106362" cy="136525"/>
            </a:xfrm>
            <a:custGeom>
              <a:avLst/>
              <a:gdLst>
                <a:gd name="T0" fmla="*/ 169 w 183"/>
                <a:gd name="T1" fmla="*/ 33 h 225"/>
                <a:gd name="T2" fmla="*/ 145 w 183"/>
                <a:gd name="T3" fmla="*/ 56 h 225"/>
                <a:gd name="T4" fmla="*/ 160 w 183"/>
                <a:gd name="T5" fmla="*/ 70 h 225"/>
                <a:gd name="T6" fmla="*/ 183 w 183"/>
                <a:gd name="T7" fmla="*/ 42 h 225"/>
                <a:gd name="T8" fmla="*/ 124 w 183"/>
                <a:gd name="T9" fmla="*/ 0 h 225"/>
                <a:gd name="T10" fmla="*/ 39 w 183"/>
                <a:gd name="T11" fmla="*/ 72 h 225"/>
                <a:gd name="T12" fmla="*/ 91 w 183"/>
                <a:gd name="T13" fmla="*/ 122 h 225"/>
                <a:gd name="T14" fmla="*/ 143 w 183"/>
                <a:gd name="T15" fmla="*/ 160 h 225"/>
                <a:gd name="T16" fmla="*/ 71 w 183"/>
                <a:gd name="T17" fmla="*/ 215 h 225"/>
                <a:gd name="T18" fmla="*/ 14 w 183"/>
                <a:gd name="T19" fmla="*/ 188 h 225"/>
                <a:gd name="T20" fmla="*/ 46 w 183"/>
                <a:gd name="T21" fmla="*/ 162 h 225"/>
                <a:gd name="T22" fmla="*/ 27 w 183"/>
                <a:gd name="T23" fmla="*/ 144 h 225"/>
                <a:gd name="T24" fmla="*/ 0 w 183"/>
                <a:gd name="T25" fmla="*/ 177 h 225"/>
                <a:gd name="T26" fmla="*/ 71 w 183"/>
                <a:gd name="T27" fmla="*/ 225 h 225"/>
                <a:gd name="T28" fmla="*/ 171 w 183"/>
                <a:gd name="T29" fmla="*/ 143 h 225"/>
                <a:gd name="T30" fmla="*/ 156 w 183"/>
                <a:gd name="T31" fmla="*/ 106 h 225"/>
                <a:gd name="T32" fmla="*/ 106 w 183"/>
                <a:gd name="T33" fmla="*/ 85 h 225"/>
                <a:gd name="T34" fmla="*/ 68 w 183"/>
                <a:gd name="T35" fmla="*/ 55 h 225"/>
                <a:gd name="T36" fmla="*/ 124 w 183"/>
                <a:gd name="T37" fmla="*/ 10 h 225"/>
                <a:gd name="T38" fmla="*/ 169 w 183"/>
                <a:gd name="T39" fmla="*/ 3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25">
                  <a:moveTo>
                    <a:pt x="169" y="33"/>
                  </a:moveTo>
                  <a:cubicBezTo>
                    <a:pt x="155" y="34"/>
                    <a:pt x="145" y="45"/>
                    <a:pt x="145" y="56"/>
                  </a:cubicBezTo>
                  <a:cubicBezTo>
                    <a:pt x="145" y="63"/>
                    <a:pt x="149" y="70"/>
                    <a:pt x="160" y="70"/>
                  </a:cubicBezTo>
                  <a:cubicBezTo>
                    <a:pt x="171" y="70"/>
                    <a:pt x="183" y="62"/>
                    <a:pt x="183" y="42"/>
                  </a:cubicBezTo>
                  <a:cubicBezTo>
                    <a:pt x="183" y="20"/>
                    <a:pt x="162" y="0"/>
                    <a:pt x="124" y="0"/>
                  </a:cubicBezTo>
                  <a:cubicBezTo>
                    <a:pt x="58" y="0"/>
                    <a:pt x="39" y="50"/>
                    <a:pt x="39" y="72"/>
                  </a:cubicBezTo>
                  <a:cubicBezTo>
                    <a:pt x="39" y="111"/>
                    <a:pt x="76" y="119"/>
                    <a:pt x="91" y="122"/>
                  </a:cubicBezTo>
                  <a:cubicBezTo>
                    <a:pt x="117" y="127"/>
                    <a:pt x="143" y="132"/>
                    <a:pt x="143" y="160"/>
                  </a:cubicBezTo>
                  <a:cubicBezTo>
                    <a:pt x="143" y="173"/>
                    <a:pt x="131" y="215"/>
                    <a:pt x="71" y="215"/>
                  </a:cubicBezTo>
                  <a:cubicBezTo>
                    <a:pt x="64" y="215"/>
                    <a:pt x="26" y="215"/>
                    <a:pt x="14" y="188"/>
                  </a:cubicBezTo>
                  <a:cubicBezTo>
                    <a:pt x="33" y="191"/>
                    <a:pt x="46" y="176"/>
                    <a:pt x="46" y="162"/>
                  </a:cubicBezTo>
                  <a:cubicBezTo>
                    <a:pt x="46" y="150"/>
                    <a:pt x="38" y="144"/>
                    <a:pt x="27" y="144"/>
                  </a:cubicBezTo>
                  <a:cubicBezTo>
                    <a:pt x="14" y="144"/>
                    <a:pt x="0" y="155"/>
                    <a:pt x="0" y="177"/>
                  </a:cubicBezTo>
                  <a:cubicBezTo>
                    <a:pt x="0" y="206"/>
                    <a:pt x="28" y="225"/>
                    <a:pt x="71" y="225"/>
                  </a:cubicBezTo>
                  <a:cubicBezTo>
                    <a:pt x="152" y="225"/>
                    <a:pt x="171" y="165"/>
                    <a:pt x="171" y="143"/>
                  </a:cubicBezTo>
                  <a:cubicBezTo>
                    <a:pt x="171" y="125"/>
                    <a:pt x="162" y="112"/>
                    <a:pt x="156" y="106"/>
                  </a:cubicBezTo>
                  <a:cubicBezTo>
                    <a:pt x="142" y="92"/>
                    <a:pt x="128" y="90"/>
                    <a:pt x="106" y="85"/>
                  </a:cubicBezTo>
                  <a:cubicBezTo>
                    <a:pt x="88" y="81"/>
                    <a:pt x="68" y="78"/>
                    <a:pt x="68" y="55"/>
                  </a:cubicBezTo>
                  <a:cubicBezTo>
                    <a:pt x="68" y="41"/>
                    <a:pt x="80" y="10"/>
                    <a:pt x="124" y="10"/>
                  </a:cubicBezTo>
                  <a:cubicBezTo>
                    <a:pt x="136" y="10"/>
                    <a:pt x="161" y="14"/>
                    <a:pt x="169" y="3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416">
              <a:extLst>
                <a:ext uri="{FF2B5EF4-FFF2-40B4-BE49-F238E27FC236}">
                  <a16:creationId xmlns:a16="http://schemas.microsoft.com/office/drawing/2014/main" id="{9D318EAB-9168-49B8-1C97-8DD22CF3FD43}"/>
                </a:ext>
              </a:extLst>
            </p:cNvPr>
            <p:cNvSpPr>
              <a:spLocks/>
            </p:cNvSpPr>
            <p:nvPr>
              <p:custDataLst>
                <p:tags r:id="rId131"/>
              </p:custDataLst>
            </p:nvPr>
          </p:nvSpPr>
          <p:spPr bwMode="auto">
            <a:xfrm>
              <a:off x="6046788" y="3463925"/>
              <a:ext cx="68262" cy="300038"/>
            </a:xfrm>
            <a:custGeom>
              <a:avLst/>
              <a:gdLst>
                <a:gd name="T0" fmla="*/ 116 w 116"/>
                <a:gd name="T1" fmla="*/ 249 h 499"/>
                <a:gd name="T2" fmla="*/ 83 w 116"/>
                <a:gd name="T3" fmla="*/ 94 h 499"/>
                <a:gd name="T4" fmla="*/ 5 w 116"/>
                <a:gd name="T5" fmla="*/ 0 h 499"/>
                <a:gd name="T6" fmla="*/ 0 w 116"/>
                <a:gd name="T7" fmla="*/ 5 h 499"/>
                <a:gd name="T8" fmla="*/ 10 w 116"/>
                <a:gd name="T9" fmla="*/ 16 h 499"/>
                <a:gd name="T10" fmla="*/ 87 w 116"/>
                <a:gd name="T11" fmla="*/ 249 h 499"/>
                <a:gd name="T12" fmla="*/ 7 w 116"/>
                <a:gd name="T13" fmla="*/ 485 h 499"/>
                <a:gd name="T14" fmla="*/ 0 w 116"/>
                <a:gd name="T15" fmla="*/ 494 h 499"/>
                <a:gd name="T16" fmla="*/ 5 w 116"/>
                <a:gd name="T17" fmla="*/ 499 h 499"/>
                <a:gd name="T18" fmla="*/ 85 w 116"/>
                <a:gd name="T19" fmla="*/ 401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0"/>
                    <a:pt x="110" y="150"/>
                    <a:pt x="83" y="94"/>
                  </a:cubicBezTo>
                  <a:cubicBezTo>
                    <a:pt x="53" y="32"/>
                    <a:pt x="10" y="0"/>
                    <a:pt x="5" y="0"/>
                  </a:cubicBezTo>
                  <a:cubicBezTo>
                    <a:pt x="2" y="0"/>
                    <a:pt x="0" y="2"/>
                    <a:pt x="0" y="5"/>
                  </a:cubicBezTo>
                  <a:cubicBezTo>
                    <a:pt x="0" y="6"/>
                    <a:pt x="0" y="7"/>
                    <a:pt x="10" y="16"/>
                  </a:cubicBezTo>
                  <a:cubicBezTo>
                    <a:pt x="59" y="66"/>
                    <a:pt x="87" y="145"/>
                    <a:pt x="87" y="249"/>
                  </a:cubicBezTo>
                  <a:cubicBezTo>
                    <a:pt x="87" y="335"/>
                    <a:pt x="69" y="422"/>
                    <a:pt x="7" y="485"/>
                  </a:cubicBezTo>
                  <a:cubicBezTo>
                    <a:pt x="0" y="491"/>
                    <a:pt x="0" y="492"/>
                    <a:pt x="0" y="494"/>
                  </a:cubicBezTo>
                  <a:cubicBezTo>
                    <a:pt x="0" y="497"/>
                    <a:pt x="2" y="499"/>
                    <a:pt x="5" y="499"/>
                  </a:cubicBezTo>
                  <a:cubicBezTo>
                    <a:pt x="10" y="499"/>
                    <a:pt x="55" y="465"/>
                    <a:pt x="85" y="401"/>
                  </a:cubicBezTo>
                  <a:cubicBezTo>
                    <a:pt x="110" y="347"/>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417">
              <a:extLst>
                <a:ext uri="{FF2B5EF4-FFF2-40B4-BE49-F238E27FC236}">
                  <a16:creationId xmlns:a16="http://schemas.microsoft.com/office/drawing/2014/main" id="{E2DCEB9D-874B-7873-54E9-C4CC79B2B7A5}"/>
                </a:ext>
              </a:extLst>
            </p:cNvPr>
            <p:cNvSpPr>
              <a:spLocks/>
            </p:cNvSpPr>
            <p:nvPr>
              <p:custDataLst>
                <p:tags r:id="rId132"/>
              </p:custDataLst>
            </p:nvPr>
          </p:nvSpPr>
          <p:spPr bwMode="auto">
            <a:xfrm>
              <a:off x="6169025" y="3657600"/>
              <a:ext cx="34925" cy="88900"/>
            </a:xfrm>
            <a:custGeom>
              <a:avLst/>
              <a:gdLst>
                <a:gd name="T0" fmla="*/ 59 w 59"/>
                <a:gd name="T1" fmla="*/ 52 h 149"/>
                <a:gd name="T2" fmla="*/ 27 w 59"/>
                <a:gd name="T3" fmla="*/ 0 h 149"/>
                <a:gd name="T4" fmla="*/ 0 w 59"/>
                <a:gd name="T5" fmla="*/ 27 h 149"/>
                <a:gd name="T6" fmla="*/ 27 w 59"/>
                <a:gd name="T7" fmla="*/ 53 h 149"/>
                <a:gd name="T8" fmla="*/ 44 w 59"/>
                <a:gd name="T9" fmla="*/ 47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20"/>
                    <a:pt x="46" y="0"/>
                    <a:pt x="27" y="0"/>
                  </a:cubicBezTo>
                  <a:cubicBezTo>
                    <a:pt x="10" y="0"/>
                    <a:pt x="0" y="13"/>
                    <a:pt x="0" y="27"/>
                  </a:cubicBezTo>
                  <a:cubicBezTo>
                    <a:pt x="0" y="40"/>
                    <a:pt x="10" y="53"/>
                    <a:pt x="27" y="53"/>
                  </a:cubicBezTo>
                  <a:cubicBezTo>
                    <a:pt x="33" y="53"/>
                    <a:pt x="39" y="51"/>
                    <a:pt x="44" y="47"/>
                  </a:cubicBezTo>
                  <a:cubicBezTo>
                    <a:pt x="46" y="46"/>
                    <a:pt x="46" y="45"/>
                    <a:pt x="47" y="45"/>
                  </a:cubicBezTo>
                  <a:cubicBezTo>
                    <a:pt x="47" y="45"/>
                    <a:pt x="48" y="46"/>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418">
              <a:extLst>
                <a:ext uri="{FF2B5EF4-FFF2-40B4-BE49-F238E27FC236}">
                  <a16:creationId xmlns:a16="http://schemas.microsoft.com/office/drawing/2014/main" id="{E7856F5B-F75C-D730-8A81-F36BC3CA8394}"/>
                </a:ext>
              </a:extLst>
            </p:cNvPr>
            <p:cNvSpPr>
              <a:spLocks noEditPoints="1"/>
            </p:cNvSpPr>
            <p:nvPr>
              <p:custDataLst>
                <p:tags r:id="rId133"/>
              </p:custDataLst>
            </p:nvPr>
          </p:nvSpPr>
          <p:spPr bwMode="auto">
            <a:xfrm>
              <a:off x="6815138" y="3554413"/>
              <a:ext cx="130175" cy="138113"/>
            </a:xfrm>
            <a:custGeom>
              <a:avLst/>
              <a:gdLst>
                <a:gd name="T0" fmla="*/ 221 w 221"/>
                <a:gd name="T1" fmla="*/ 116 h 228"/>
                <a:gd name="T2" fmla="*/ 111 w 221"/>
                <a:gd name="T3" fmla="*/ 0 h 228"/>
                <a:gd name="T4" fmla="*/ 0 w 221"/>
                <a:gd name="T5" fmla="*/ 116 h 228"/>
                <a:gd name="T6" fmla="*/ 110 w 221"/>
                <a:gd name="T7" fmla="*/ 228 h 228"/>
                <a:gd name="T8" fmla="*/ 221 w 221"/>
                <a:gd name="T9" fmla="*/ 116 h 228"/>
                <a:gd name="T10" fmla="*/ 111 w 221"/>
                <a:gd name="T11" fmla="*/ 216 h 228"/>
                <a:gd name="T12" fmla="*/ 54 w 221"/>
                <a:gd name="T13" fmla="*/ 183 h 228"/>
                <a:gd name="T14" fmla="*/ 42 w 221"/>
                <a:gd name="T15" fmla="*/ 112 h 228"/>
                <a:gd name="T16" fmla="*/ 54 w 221"/>
                <a:gd name="T17" fmla="*/ 44 h 228"/>
                <a:gd name="T18" fmla="*/ 110 w 221"/>
                <a:gd name="T19" fmla="*/ 10 h 228"/>
                <a:gd name="T20" fmla="*/ 167 w 221"/>
                <a:gd name="T21" fmla="*/ 43 h 228"/>
                <a:gd name="T22" fmla="*/ 180 w 221"/>
                <a:gd name="T23" fmla="*/ 112 h 228"/>
                <a:gd name="T24" fmla="*/ 169 w 221"/>
                <a:gd name="T25" fmla="*/ 179 h 228"/>
                <a:gd name="T26" fmla="*/ 111 w 221"/>
                <a:gd name="T27" fmla="*/ 21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28">
                  <a:moveTo>
                    <a:pt x="221" y="116"/>
                  </a:moveTo>
                  <a:cubicBezTo>
                    <a:pt x="221" y="52"/>
                    <a:pt x="171" y="0"/>
                    <a:pt x="111" y="0"/>
                  </a:cubicBezTo>
                  <a:cubicBezTo>
                    <a:pt x="49" y="0"/>
                    <a:pt x="0" y="54"/>
                    <a:pt x="0" y="116"/>
                  </a:cubicBezTo>
                  <a:cubicBezTo>
                    <a:pt x="0" y="181"/>
                    <a:pt x="52" y="228"/>
                    <a:pt x="110" y="228"/>
                  </a:cubicBezTo>
                  <a:cubicBezTo>
                    <a:pt x="171" y="228"/>
                    <a:pt x="221" y="180"/>
                    <a:pt x="221" y="116"/>
                  </a:cubicBezTo>
                  <a:close/>
                  <a:moveTo>
                    <a:pt x="111" y="216"/>
                  </a:moveTo>
                  <a:cubicBezTo>
                    <a:pt x="90" y="216"/>
                    <a:pt x="68" y="206"/>
                    <a:pt x="54" y="183"/>
                  </a:cubicBezTo>
                  <a:cubicBezTo>
                    <a:pt x="42" y="161"/>
                    <a:pt x="42" y="130"/>
                    <a:pt x="42" y="112"/>
                  </a:cubicBezTo>
                  <a:cubicBezTo>
                    <a:pt x="42" y="93"/>
                    <a:pt x="42" y="66"/>
                    <a:pt x="54" y="44"/>
                  </a:cubicBezTo>
                  <a:cubicBezTo>
                    <a:pt x="67" y="21"/>
                    <a:pt x="91" y="10"/>
                    <a:pt x="110" y="10"/>
                  </a:cubicBezTo>
                  <a:cubicBezTo>
                    <a:pt x="132" y="10"/>
                    <a:pt x="154" y="21"/>
                    <a:pt x="167" y="43"/>
                  </a:cubicBezTo>
                  <a:cubicBezTo>
                    <a:pt x="180" y="64"/>
                    <a:pt x="180" y="93"/>
                    <a:pt x="180" y="112"/>
                  </a:cubicBezTo>
                  <a:cubicBezTo>
                    <a:pt x="180" y="130"/>
                    <a:pt x="180" y="157"/>
                    <a:pt x="169" y="179"/>
                  </a:cubicBezTo>
                  <a:cubicBezTo>
                    <a:pt x="158" y="202"/>
                    <a:pt x="136" y="216"/>
                    <a:pt x="111" y="21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419">
              <a:extLst>
                <a:ext uri="{FF2B5EF4-FFF2-40B4-BE49-F238E27FC236}">
                  <a16:creationId xmlns:a16="http://schemas.microsoft.com/office/drawing/2014/main" id="{6D1BA39E-102F-2330-D8E2-EAAFC750F1BF}"/>
                </a:ext>
              </a:extLst>
            </p:cNvPr>
            <p:cNvSpPr>
              <a:spLocks/>
            </p:cNvSpPr>
            <p:nvPr>
              <p:custDataLst>
                <p:tags r:id="rId134"/>
              </p:custDataLst>
            </p:nvPr>
          </p:nvSpPr>
          <p:spPr bwMode="auto">
            <a:xfrm>
              <a:off x="6958013" y="3503613"/>
              <a:ext cx="92075" cy="188913"/>
            </a:xfrm>
            <a:custGeom>
              <a:avLst/>
              <a:gdLst>
                <a:gd name="T0" fmla="*/ 77 w 156"/>
                <a:gd name="T1" fmla="*/ 107 h 312"/>
                <a:gd name="T2" fmla="*/ 148 w 156"/>
                <a:gd name="T3" fmla="*/ 107 h 312"/>
                <a:gd name="T4" fmla="*/ 148 w 156"/>
                <a:gd name="T5" fmla="*/ 92 h 312"/>
                <a:gd name="T6" fmla="*/ 77 w 156"/>
                <a:gd name="T7" fmla="*/ 92 h 312"/>
                <a:gd name="T8" fmla="*/ 77 w 156"/>
                <a:gd name="T9" fmla="*/ 0 h 312"/>
                <a:gd name="T10" fmla="*/ 64 w 156"/>
                <a:gd name="T11" fmla="*/ 0 h 312"/>
                <a:gd name="T12" fmla="*/ 0 w 156"/>
                <a:gd name="T13" fmla="*/ 96 h 312"/>
                <a:gd name="T14" fmla="*/ 0 w 156"/>
                <a:gd name="T15" fmla="*/ 107 h 312"/>
                <a:gd name="T16" fmla="*/ 42 w 156"/>
                <a:gd name="T17" fmla="*/ 107 h 312"/>
                <a:gd name="T18" fmla="*/ 42 w 156"/>
                <a:gd name="T19" fmla="*/ 245 h 312"/>
                <a:gd name="T20" fmla="*/ 107 w 156"/>
                <a:gd name="T21" fmla="*/ 312 h 312"/>
                <a:gd name="T22" fmla="*/ 156 w 156"/>
                <a:gd name="T23" fmla="*/ 245 h 312"/>
                <a:gd name="T24" fmla="*/ 156 w 156"/>
                <a:gd name="T25" fmla="*/ 217 h 312"/>
                <a:gd name="T26" fmla="*/ 143 w 156"/>
                <a:gd name="T27" fmla="*/ 217 h 312"/>
                <a:gd name="T28" fmla="*/ 143 w 156"/>
                <a:gd name="T29" fmla="*/ 244 h 312"/>
                <a:gd name="T30" fmla="*/ 110 w 156"/>
                <a:gd name="T31" fmla="*/ 300 h 312"/>
                <a:gd name="T32" fmla="*/ 77 w 156"/>
                <a:gd name="T33" fmla="*/ 246 h 312"/>
                <a:gd name="T34" fmla="*/ 77 w 156"/>
                <a:gd name="T35" fmla="*/ 10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312">
                  <a:moveTo>
                    <a:pt x="77" y="107"/>
                  </a:moveTo>
                  <a:lnTo>
                    <a:pt x="148" y="107"/>
                  </a:lnTo>
                  <a:lnTo>
                    <a:pt x="148" y="92"/>
                  </a:lnTo>
                  <a:lnTo>
                    <a:pt x="77" y="92"/>
                  </a:lnTo>
                  <a:lnTo>
                    <a:pt x="77" y="0"/>
                  </a:lnTo>
                  <a:lnTo>
                    <a:pt x="64" y="0"/>
                  </a:lnTo>
                  <a:cubicBezTo>
                    <a:pt x="64" y="41"/>
                    <a:pt x="49" y="94"/>
                    <a:pt x="0" y="96"/>
                  </a:cubicBezTo>
                  <a:lnTo>
                    <a:pt x="0" y="107"/>
                  </a:lnTo>
                  <a:lnTo>
                    <a:pt x="42" y="107"/>
                  </a:lnTo>
                  <a:lnTo>
                    <a:pt x="42" y="245"/>
                  </a:lnTo>
                  <a:cubicBezTo>
                    <a:pt x="42" y="306"/>
                    <a:pt x="89" y="312"/>
                    <a:pt x="107" y="312"/>
                  </a:cubicBezTo>
                  <a:cubicBezTo>
                    <a:pt x="142" y="312"/>
                    <a:pt x="156" y="277"/>
                    <a:pt x="156" y="245"/>
                  </a:cubicBezTo>
                  <a:lnTo>
                    <a:pt x="156" y="217"/>
                  </a:lnTo>
                  <a:lnTo>
                    <a:pt x="143" y="217"/>
                  </a:lnTo>
                  <a:lnTo>
                    <a:pt x="143" y="244"/>
                  </a:lnTo>
                  <a:cubicBezTo>
                    <a:pt x="143" y="281"/>
                    <a:pt x="129" y="300"/>
                    <a:pt x="110" y="300"/>
                  </a:cubicBezTo>
                  <a:cubicBezTo>
                    <a:pt x="77" y="300"/>
                    <a:pt x="77" y="255"/>
                    <a:pt x="77" y="246"/>
                  </a:cubicBezTo>
                  <a:lnTo>
                    <a:pt x="77" y="10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420">
              <a:extLst>
                <a:ext uri="{FF2B5EF4-FFF2-40B4-BE49-F238E27FC236}">
                  <a16:creationId xmlns:a16="http://schemas.microsoft.com/office/drawing/2014/main" id="{57E90750-6424-53D0-86EF-915DC3906526}"/>
                </a:ext>
              </a:extLst>
            </p:cNvPr>
            <p:cNvSpPr>
              <a:spLocks/>
            </p:cNvSpPr>
            <p:nvPr>
              <p:custDataLst>
                <p:tags r:id="rId135"/>
              </p:custDataLst>
            </p:nvPr>
          </p:nvSpPr>
          <p:spPr bwMode="auto">
            <a:xfrm>
              <a:off x="7075488" y="3479800"/>
              <a:ext cx="147637" cy="209550"/>
            </a:xfrm>
            <a:custGeom>
              <a:avLst/>
              <a:gdLst>
                <a:gd name="T0" fmla="*/ 39 w 251"/>
                <a:gd name="T1" fmla="*/ 308 h 346"/>
                <a:gd name="T2" fmla="*/ 0 w 251"/>
                <a:gd name="T3" fmla="*/ 331 h 346"/>
                <a:gd name="T4" fmla="*/ 0 w 251"/>
                <a:gd name="T5" fmla="*/ 346 h 346"/>
                <a:gd name="T6" fmla="*/ 56 w 251"/>
                <a:gd name="T7" fmla="*/ 344 h 346"/>
                <a:gd name="T8" fmla="*/ 112 w 251"/>
                <a:gd name="T9" fmla="*/ 346 h 346"/>
                <a:gd name="T10" fmla="*/ 112 w 251"/>
                <a:gd name="T11" fmla="*/ 331 h 346"/>
                <a:gd name="T12" fmla="*/ 73 w 251"/>
                <a:gd name="T13" fmla="*/ 308 h 346"/>
                <a:gd name="T14" fmla="*/ 73 w 251"/>
                <a:gd name="T15" fmla="*/ 216 h 346"/>
                <a:gd name="T16" fmla="*/ 141 w 251"/>
                <a:gd name="T17" fmla="*/ 136 h 346"/>
                <a:gd name="T18" fmla="*/ 178 w 251"/>
                <a:gd name="T19" fmla="*/ 192 h 346"/>
                <a:gd name="T20" fmla="*/ 178 w 251"/>
                <a:gd name="T21" fmla="*/ 308 h 346"/>
                <a:gd name="T22" fmla="*/ 139 w 251"/>
                <a:gd name="T23" fmla="*/ 331 h 346"/>
                <a:gd name="T24" fmla="*/ 139 w 251"/>
                <a:gd name="T25" fmla="*/ 346 h 346"/>
                <a:gd name="T26" fmla="*/ 195 w 251"/>
                <a:gd name="T27" fmla="*/ 344 h 346"/>
                <a:gd name="T28" fmla="*/ 251 w 251"/>
                <a:gd name="T29" fmla="*/ 346 h 346"/>
                <a:gd name="T30" fmla="*/ 251 w 251"/>
                <a:gd name="T31" fmla="*/ 331 h 346"/>
                <a:gd name="T32" fmla="*/ 212 w 251"/>
                <a:gd name="T33" fmla="*/ 316 h 346"/>
                <a:gd name="T34" fmla="*/ 212 w 251"/>
                <a:gd name="T35" fmla="*/ 220 h 346"/>
                <a:gd name="T36" fmla="*/ 197 w 251"/>
                <a:gd name="T37" fmla="*/ 144 h 346"/>
                <a:gd name="T38" fmla="*/ 144 w 251"/>
                <a:gd name="T39" fmla="*/ 126 h 346"/>
                <a:gd name="T40" fmla="*/ 72 w 251"/>
                <a:gd name="T41" fmla="*/ 174 h 346"/>
                <a:gd name="T42" fmla="*/ 72 w 251"/>
                <a:gd name="T43" fmla="*/ 0 h 346"/>
                <a:gd name="T44" fmla="*/ 0 w 251"/>
                <a:gd name="T45" fmla="*/ 5 h 346"/>
                <a:gd name="T46" fmla="*/ 0 w 251"/>
                <a:gd name="T47" fmla="*/ 21 h 346"/>
                <a:gd name="T48" fmla="*/ 39 w 251"/>
                <a:gd name="T49" fmla="*/ 49 h 346"/>
                <a:gd name="T50" fmla="*/ 39 w 251"/>
                <a:gd name="T51"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346">
                  <a:moveTo>
                    <a:pt x="39" y="308"/>
                  </a:moveTo>
                  <a:cubicBezTo>
                    <a:pt x="39" y="331"/>
                    <a:pt x="33" y="331"/>
                    <a:pt x="0" y="331"/>
                  </a:cubicBezTo>
                  <a:lnTo>
                    <a:pt x="0" y="346"/>
                  </a:lnTo>
                  <a:cubicBezTo>
                    <a:pt x="18" y="345"/>
                    <a:pt x="43" y="344"/>
                    <a:pt x="56" y="344"/>
                  </a:cubicBezTo>
                  <a:cubicBezTo>
                    <a:pt x="69" y="344"/>
                    <a:pt x="95" y="345"/>
                    <a:pt x="112" y="346"/>
                  </a:cubicBezTo>
                  <a:lnTo>
                    <a:pt x="112" y="331"/>
                  </a:lnTo>
                  <a:cubicBezTo>
                    <a:pt x="79" y="331"/>
                    <a:pt x="73" y="331"/>
                    <a:pt x="73" y="308"/>
                  </a:cubicBezTo>
                  <a:lnTo>
                    <a:pt x="73" y="216"/>
                  </a:lnTo>
                  <a:cubicBezTo>
                    <a:pt x="73" y="164"/>
                    <a:pt x="109" y="136"/>
                    <a:pt x="141" y="136"/>
                  </a:cubicBezTo>
                  <a:cubicBezTo>
                    <a:pt x="172" y="136"/>
                    <a:pt x="178" y="163"/>
                    <a:pt x="178" y="192"/>
                  </a:cubicBezTo>
                  <a:lnTo>
                    <a:pt x="178" y="308"/>
                  </a:lnTo>
                  <a:cubicBezTo>
                    <a:pt x="178" y="331"/>
                    <a:pt x="172" y="331"/>
                    <a:pt x="139" y="331"/>
                  </a:cubicBezTo>
                  <a:lnTo>
                    <a:pt x="139" y="346"/>
                  </a:lnTo>
                  <a:cubicBezTo>
                    <a:pt x="156" y="345"/>
                    <a:pt x="182" y="344"/>
                    <a:pt x="195" y="344"/>
                  </a:cubicBezTo>
                  <a:cubicBezTo>
                    <a:pt x="208" y="344"/>
                    <a:pt x="234" y="345"/>
                    <a:pt x="251" y="346"/>
                  </a:cubicBezTo>
                  <a:lnTo>
                    <a:pt x="251" y="331"/>
                  </a:lnTo>
                  <a:cubicBezTo>
                    <a:pt x="225" y="331"/>
                    <a:pt x="212" y="331"/>
                    <a:pt x="212" y="316"/>
                  </a:cubicBezTo>
                  <a:lnTo>
                    <a:pt x="212" y="220"/>
                  </a:lnTo>
                  <a:cubicBezTo>
                    <a:pt x="212" y="177"/>
                    <a:pt x="212" y="162"/>
                    <a:pt x="197" y="144"/>
                  </a:cubicBezTo>
                  <a:cubicBezTo>
                    <a:pt x="190" y="135"/>
                    <a:pt x="173" y="126"/>
                    <a:pt x="144" y="126"/>
                  </a:cubicBezTo>
                  <a:cubicBezTo>
                    <a:pt x="102" y="126"/>
                    <a:pt x="80" y="155"/>
                    <a:pt x="72" y="174"/>
                  </a:cubicBezTo>
                  <a:lnTo>
                    <a:pt x="72" y="0"/>
                  </a:lnTo>
                  <a:lnTo>
                    <a:pt x="0" y="5"/>
                  </a:lnTo>
                  <a:lnTo>
                    <a:pt x="0" y="21"/>
                  </a:lnTo>
                  <a:cubicBezTo>
                    <a:pt x="35" y="21"/>
                    <a:pt x="39" y="24"/>
                    <a:pt x="39" y="49"/>
                  </a:cubicBezTo>
                  <a:lnTo>
                    <a:pt x="39" y="30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Freeform 421">
              <a:extLst>
                <a:ext uri="{FF2B5EF4-FFF2-40B4-BE49-F238E27FC236}">
                  <a16:creationId xmlns:a16="http://schemas.microsoft.com/office/drawing/2014/main" id="{1BBE60E4-0E99-C05C-32E5-63323CFF1BAB}"/>
                </a:ext>
              </a:extLst>
            </p:cNvPr>
            <p:cNvSpPr>
              <a:spLocks noEditPoints="1"/>
            </p:cNvSpPr>
            <p:nvPr>
              <p:custDataLst>
                <p:tags r:id="rId136"/>
              </p:custDataLst>
            </p:nvPr>
          </p:nvSpPr>
          <p:spPr bwMode="auto">
            <a:xfrm>
              <a:off x="7235825" y="3554413"/>
              <a:ext cx="112712" cy="138113"/>
            </a:xfrm>
            <a:custGeom>
              <a:avLst/>
              <a:gdLst>
                <a:gd name="T0" fmla="*/ 42 w 193"/>
                <a:gd name="T1" fmla="*/ 97 h 228"/>
                <a:gd name="T2" fmla="*/ 103 w 193"/>
                <a:gd name="T3" fmla="*/ 10 h 228"/>
                <a:gd name="T4" fmla="*/ 160 w 193"/>
                <a:gd name="T5" fmla="*/ 97 h 228"/>
                <a:gd name="T6" fmla="*/ 42 w 193"/>
                <a:gd name="T7" fmla="*/ 97 h 228"/>
                <a:gd name="T8" fmla="*/ 41 w 193"/>
                <a:gd name="T9" fmla="*/ 108 h 228"/>
                <a:gd name="T10" fmla="*/ 180 w 193"/>
                <a:gd name="T11" fmla="*/ 108 h 228"/>
                <a:gd name="T12" fmla="*/ 193 w 193"/>
                <a:gd name="T13" fmla="*/ 97 h 228"/>
                <a:gd name="T14" fmla="*/ 103 w 193"/>
                <a:gd name="T15" fmla="*/ 0 h 228"/>
                <a:gd name="T16" fmla="*/ 0 w 193"/>
                <a:gd name="T17" fmla="*/ 113 h 228"/>
                <a:gd name="T18" fmla="*/ 109 w 193"/>
                <a:gd name="T19" fmla="*/ 228 h 228"/>
                <a:gd name="T20" fmla="*/ 193 w 193"/>
                <a:gd name="T21" fmla="*/ 164 h 228"/>
                <a:gd name="T22" fmla="*/ 186 w 193"/>
                <a:gd name="T23" fmla="*/ 158 h 228"/>
                <a:gd name="T24" fmla="*/ 180 w 193"/>
                <a:gd name="T25" fmla="*/ 165 h 228"/>
                <a:gd name="T26" fmla="*/ 112 w 193"/>
                <a:gd name="T27" fmla="*/ 216 h 228"/>
                <a:gd name="T28" fmla="*/ 56 w 193"/>
                <a:gd name="T29" fmla="*/ 183 h 228"/>
                <a:gd name="T30" fmla="*/ 41 w 193"/>
                <a:gd name="T31" fmla="*/ 10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28">
                  <a:moveTo>
                    <a:pt x="42" y="97"/>
                  </a:moveTo>
                  <a:cubicBezTo>
                    <a:pt x="45" y="23"/>
                    <a:pt x="87" y="10"/>
                    <a:pt x="103" y="10"/>
                  </a:cubicBezTo>
                  <a:cubicBezTo>
                    <a:pt x="155" y="10"/>
                    <a:pt x="160" y="78"/>
                    <a:pt x="160" y="97"/>
                  </a:cubicBezTo>
                  <a:lnTo>
                    <a:pt x="42" y="97"/>
                  </a:lnTo>
                  <a:close/>
                  <a:moveTo>
                    <a:pt x="41" y="108"/>
                  </a:moveTo>
                  <a:lnTo>
                    <a:pt x="180" y="108"/>
                  </a:lnTo>
                  <a:cubicBezTo>
                    <a:pt x="191" y="108"/>
                    <a:pt x="193" y="108"/>
                    <a:pt x="193" y="97"/>
                  </a:cubicBezTo>
                  <a:cubicBezTo>
                    <a:pt x="193" y="48"/>
                    <a:pt x="166" y="0"/>
                    <a:pt x="103" y="0"/>
                  </a:cubicBezTo>
                  <a:cubicBezTo>
                    <a:pt x="46" y="0"/>
                    <a:pt x="0" y="51"/>
                    <a:pt x="0" y="113"/>
                  </a:cubicBezTo>
                  <a:cubicBezTo>
                    <a:pt x="0" y="180"/>
                    <a:pt x="52" y="228"/>
                    <a:pt x="109" y="228"/>
                  </a:cubicBezTo>
                  <a:cubicBezTo>
                    <a:pt x="170" y="228"/>
                    <a:pt x="193" y="173"/>
                    <a:pt x="193" y="164"/>
                  </a:cubicBezTo>
                  <a:cubicBezTo>
                    <a:pt x="193" y="159"/>
                    <a:pt x="189" y="158"/>
                    <a:pt x="186" y="158"/>
                  </a:cubicBezTo>
                  <a:cubicBezTo>
                    <a:pt x="182" y="158"/>
                    <a:pt x="181" y="161"/>
                    <a:pt x="180" y="165"/>
                  </a:cubicBezTo>
                  <a:cubicBezTo>
                    <a:pt x="162" y="216"/>
                    <a:pt x="117" y="216"/>
                    <a:pt x="112" y="216"/>
                  </a:cubicBezTo>
                  <a:cubicBezTo>
                    <a:pt x="87" y="216"/>
                    <a:pt x="68" y="201"/>
                    <a:pt x="56" y="183"/>
                  </a:cubicBezTo>
                  <a:cubicBezTo>
                    <a:pt x="41" y="159"/>
                    <a:pt x="41" y="126"/>
                    <a:pt x="41" y="10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Freeform 422">
              <a:extLst>
                <a:ext uri="{FF2B5EF4-FFF2-40B4-BE49-F238E27FC236}">
                  <a16:creationId xmlns:a16="http://schemas.microsoft.com/office/drawing/2014/main" id="{8FBDE32D-D7DD-9559-4564-3D71142AD65A}"/>
                </a:ext>
              </a:extLst>
            </p:cNvPr>
            <p:cNvSpPr>
              <a:spLocks/>
            </p:cNvSpPr>
            <p:nvPr>
              <p:custDataLst>
                <p:tags r:id="rId137"/>
              </p:custDataLst>
            </p:nvPr>
          </p:nvSpPr>
          <p:spPr bwMode="auto">
            <a:xfrm>
              <a:off x="7366000" y="3556000"/>
              <a:ext cx="98425" cy="133350"/>
            </a:xfrm>
            <a:custGeom>
              <a:avLst/>
              <a:gdLst>
                <a:gd name="T0" fmla="*/ 69 w 168"/>
                <a:gd name="T1" fmla="*/ 54 h 220"/>
                <a:gd name="T2" fmla="*/ 69 w 168"/>
                <a:gd name="T3" fmla="*/ 0 h 220"/>
                <a:gd name="T4" fmla="*/ 0 w 168"/>
                <a:gd name="T5" fmla="*/ 5 h 220"/>
                <a:gd name="T6" fmla="*/ 0 w 168"/>
                <a:gd name="T7" fmla="*/ 20 h 220"/>
                <a:gd name="T8" fmla="*/ 39 w 168"/>
                <a:gd name="T9" fmla="*/ 48 h 220"/>
                <a:gd name="T10" fmla="*/ 39 w 168"/>
                <a:gd name="T11" fmla="*/ 182 h 220"/>
                <a:gd name="T12" fmla="*/ 0 w 168"/>
                <a:gd name="T13" fmla="*/ 205 h 220"/>
                <a:gd name="T14" fmla="*/ 0 w 168"/>
                <a:gd name="T15" fmla="*/ 220 h 220"/>
                <a:gd name="T16" fmla="*/ 57 w 168"/>
                <a:gd name="T17" fmla="*/ 218 h 220"/>
                <a:gd name="T18" fmla="*/ 120 w 168"/>
                <a:gd name="T19" fmla="*/ 220 h 220"/>
                <a:gd name="T20" fmla="*/ 120 w 168"/>
                <a:gd name="T21" fmla="*/ 205 h 220"/>
                <a:gd name="T22" fmla="*/ 110 w 168"/>
                <a:gd name="T23" fmla="*/ 205 h 220"/>
                <a:gd name="T24" fmla="*/ 72 w 168"/>
                <a:gd name="T25" fmla="*/ 181 h 220"/>
                <a:gd name="T26" fmla="*/ 72 w 168"/>
                <a:gd name="T27" fmla="*/ 104 h 220"/>
                <a:gd name="T28" fmla="*/ 131 w 168"/>
                <a:gd name="T29" fmla="*/ 10 h 220"/>
                <a:gd name="T30" fmla="*/ 136 w 168"/>
                <a:gd name="T31" fmla="*/ 11 h 220"/>
                <a:gd name="T32" fmla="*/ 125 w 168"/>
                <a:gd name="T33" fmla="*/ 30 h 220"/>
                <a:gd name="T34" fmla="*/ 146 w 168"/>
                <a:gd name="T35" fmla="*/ 52 h 220"/>
                <a:gd name="T36" fmla="*/ 168 w 168"/>
                <a:gd name="T37" fmla="*/ 30 h 220"/>
                <a:gd name="T38" fmla="*/ 131 w 168"/>
                <a:gd name="T39" fmla="*/ 0 h 220"/>
                <a:gd name="T40" fmla="*/ 69 w 168"/>
                <a:gd name="T41" fmla="*/ 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220">
                  <a:moveTo>
                    <a:pt x="69" y="54"/>
                  </a:moveTo>
                  <a:lnTo>
                    <a:pt x="69" y="0"/>
                  </a:lnTo>
                  <a:lnTo>
                    <a:pt x="0" y="5"/>
                  </a:lnTo>
                  <a:lnTo>
                    <a:pt x="0" y="20"/>
                  </a:lnTo>
                  <a:cubicBezTo>
                    <a:pt x="35" y="20"/>
                    <a:pt x="39" y="24"/>
                    <a:pt x="39" y="48"/>
                  </a:cubicBezTo>
                  <a:lnTo>
                    <a:pt x="39" y="182"/>
                  </a:lnTo>
                  <a:cubicBezTo>
                    <a:pt x="39" y="205"/>
                    <a:pt x="34" y="205"/>
                    <a:pt x="0" y="205"/>
                  </a:cubicBezTo>
                  <a:lnTo>
                    <a:pt x="0" y="220"/>
                  </a:lnTo>
                  <a:cubicBezTo>
                    <a:pt x="20" y="219"/>
                    <a:pt x="43" y="218"/>
                    <a:pt x="57" y="218"/>
                  </a:cubicBezTo>
                  <a:cubicBezTo>
                    <a:pt x="77" y="218"/>
                    <a:pt x="100" y="218"/>
                    <a:pt x="120" y="220"/>
                  </a:cubicBezTo>
                  <a:lnTo>
                    <a:pt x="120" y="205"/>
                  </a:lnTo>
                  <a:lnTo>
                    <a:pt x="110" y="205"/>
                  </a:lnTo>
                  <a:cubicBezTo>
                    <a:pt x="73" y="205"/>
                    <a:pt x="72" y="199"/>
                    <a:pt x="72" y="181"/>
                  </a:cubicBezTo>
                  <a:lnTo>
                    <a:pt x="72" y="104"/>
                  </a:lnTo>
                  <a:cubicBezTo>
                    <a:pt x="72" y="55"/>
                    <a:pt x="93" y="10"/>
                    <a:pt x="131" y="10"/>
                  </a:cubicBezTo>
                  <a:cubicBezTo>
                    <a:pt x="134" y="10"/>
                    <a:pt x="135" y="10"/>
                    <a:pt x="136" y="11"/>
                  </a:cubicBezTo>
                  <a:cubicBezTo>
                    <a:pt x="135" y="11"/>
                    <a:pt x="125" y="17"/>
                    <a:pt x="125" y="30"/>
                  </a:cubicBezTo>
                  <a:cubicBezTo>
                    <a:pt x="125" y="44"/>
                    <a:pt x="135" y="52"/>
                    <a:pt x="146" y="52"/>
                  </a:cubicBezTo>
                  <a:cubicBezTo>
                    <a:pt x="155" y="52"/>
                    <a:pt x="168" y="46"/>
                    <a:pt x="168" y="30"/>
                  </a:cubicBezTo>
                  <a:cubicBezTo>
                    <a:pt x="168" y="14"/>
                    <a:pt x="152" y="0"/>
                    <a:pt x="131" y="0"/>
                  </a:cubicBezTo>
                  <a:cubicBezTo>
                    <a:pt x="94" y="0"/>
                    <a:pt x="76" y="33"/>
                    <a:pt x="69" y="5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Freeform 423">
              <a:extLst>
                <a:ext uri="{FF2B5EF4-FFF2-40B4-BE49-F238E27FC236}">
                  <a16:creationId xmlns:a16="http://schemas.microsoft.com/office/drawing/2014/main" id="{5DA23FE2-4160-676C-F33C-2BBED24D25E6}"/>
                </a:ext>
              </a:extLst>
            </p:cNvPr>
            <p:cNvSpPr>
              <a:spLocks/>
            </p:cNvSpPr>
            <p:nvPr>
              <p:custDataLst>
                <p:tags r:id="rId138"/>
              </p:custDataLst>
            </p:nvPr>
          </p:nvSpPr>
          <p:spPr bwMode="auto">
            <a:xfrm>
              <a:off x="7477125" y="3559175"/>
              <a:ext cx="200025" cy="133350"/>
            </a:xfrm>
            <a:custGeom>
              <a:avLst/>
              <a:gdLst>
                <a:gd name="T0" fmla="*/ 300 w 342"/>
                <a:gd name="T1" fmla="*/ 47 h 220"/>
                <a:gd name="T2" fmla="*/ 342 w 342"/>
                <a:gd name="T3" fmla="*/ 15 h 220"/>
                <a:gd name="T4" fmla="*/ 342 w 342"/>
                <a:gd name="T5" fmla="*/ 0 h 220"/>
                <a:gd name="T6" fmla="*/ 305 w 342"/>
                <a:gd name="T7" fmla="*/ 2 h 220"/>
                <a:gd name="T8" fmla="*/ 259 w 342"/>
                <a:gd name="T9" fmla="*/ 0 h 220"/>
                <a:gd name="T10" fmla="*/ 259 w 342"/>
                <a:gd name="T11" fmla="*/ 15 h 220"/>
                <a:gd name="T12" fmla="*/ 288 w 342"/>
                <a:gd name="T13" fmla="*/ 39 h 220"/>
                <a:gd name="T14" fmla="*/ 286 w 342"/>
                <a:gd name="T15" fmla="*/ 50 h 220"/>
                <a:gd name="T16" fmla="*/ 240 w 342"/>
                <a:gd name="T17" fmla="*/ 178 h 220"/>
                <a:gd name="T18" fmla="*/ 191 w 342"/>
                <a:gd name="T19" fmla="*/ 38 h 220"/>
                <a:gd name="T20" fmla="*/ 188 w 342"/>
                <a:gd name="T21" fmla="*/ 29 h 220"/>
                <a:gd name="T22" fmla="*/ 218 w 342"/>
                <a:gd name="T23" fmla="*/ 15 h 220"/>
                <a:gd name="T24" fmla="*/ 218 w 342"/>
                <a:gd name="T25" fmla="*/ 0 h 220"/>
                <a:gd name="T26" fmla="*/ 166 w 342"/>
                <a:gd name="T27" fmla="*/ 2 h 220"/>
                <a:gd name="T28" fmla="*/ 121 w 342"/>
                <a:gd name="T29" fmla="*/ 0 h 220"/>
                <a:gd name="T30" fmla="*/ 121 w 342"/>
                <a:gd name="T31" fmla="*/ 15 h 220"/>
                <a:gd name="T32" fmla="*/ 153 w 342"/>
                <a:gd name="T33" fmla="*/ 23 h 220"/>
                <a:gd name="T34" fmla="*/ 164 w 342"/>
                <a:gd name="T35" fmla="*/ 50 h 220"/>
                <a:gd name="T36" fmla="*/ 121 w 342"/>
                <a:gd name="T37" fmla="*/ 171 h 220"/>
                <a:gd name="T38" fmla="*/ 74 w 342"/>
                <a:gd name="T39" fmla="*/ 38 h 220"/>
                <a:gd name="T40" fmla="*/ 72 w 342"/>
                <a:gd name="T41" fmla="*/ 29 h 220"/>
                <a:gd name="T42" fmla="*/ 101 w 342"/>
                <a:gd name="T43" fmla="*/ 15 h 220"/>
                <a:gd name="T44" fmla="*/ 101 w 342"/>
                <a:gd name="T45" fmla="*/ 0 h 220"/>
                <a:gd name="T46" fmla="*/ 47 w 342"/>
                <a:gd name="T47" fmla="*/ 2 h 220"/>
                <a:gd name="T48" fmla="*/ 0 w 342"/>
                <a:gd name="T49" fmla="*/ 0 h 220"/>
                <a:gd name="T50" fmla="*/ 0 w 342"/>
                <a:gd name="T51" fmla="*/ 15 h 220"/>
                <a:gd name="T52" fmla="*/ 37 w 342"/>
                <a:gd name="T53" fmla="*/ 33 h 220"/>
                <a:gd name="T54" fmla="*/ 100 w 342"/>
                <a:gd name="T55" fmla="*/ 210 h 220"/>
                <a:gd name="T56" fmla="*/ 111 w 342"/>
                <a:gd name="T57" fmla="*/ 220 h 220"/>
                <a:gd name="T58" fmla="*/ 120 w 342"/>
                <a:gd name="T59" fmla="*/ 211 h 220"/>
                <a:gd name="T60" fmla="*/ 171 w 342"/>
                <a:gd name="T61" fmla="*/ 69 h 220"/>
                <a:gd name="T62" fmla="*/ 222 w 342"/>
                <a:gd name="T63" fmla="*/ 211 h 220"/>
                <a:gd name="T64" fmla="*/ 232 w 342"/>
                <a:gd name="T65" fmla="*/ 220 h 220"/>
                <a:gd name="T66" fmla="*/ 242 w 342"/>
                <a:gd name="T67" fmla="*/ 211 h 220"/>
                <a:gd name="T68" fmla="*/ 300 w 342"/>
                <a:gd name="T69" fmla="*/ 4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 h="220">
                  <a:moveTo>
                    <a:pt x="300" y="47"/>
                  </a:moveTo>
                  <a:cubicBezTo>
                    <a:pt x="309" y="22"/>
                    <a:pt x="324" y="16"/>
                    <a:pt x="342" y="15"/>
                  </a:cubicBezTo>
                  <a:lnTo>
                    <a:pt x="342" y="0"/>
                  </a:lnTo>
                  <a:cubicBezTo>
                    <a:pt x="331" y="1"/>
                    <a:pt x="316" y="2"/>
                    <a:pt x="305" y="2"/>
                  </a:cubicBezTo>
                  <a:cubicBezTo>
                    <a:pt x="291" y="2"/>
                    <a:pt x="269" y="1"/>
                    <a:pt x="259" y="0"/>
                  </a:cubicBezTo>
                  <a:lnTo>
                    <a:pt x="259" y="15"/>
                  </a:lnTo>
                  <a:cubicBezTo>
                    <a:pt x="277" y="16"/>
                    <a:pt x="288" y="25"/>
                    <a:pt x="288" y="39"/>
                  </a:cubicBezTo>
                  <a:cubicBezTo>
                    <a:pt x="288" y="42"/>
                    <a:pt x="288" y="43"/>
                    <a:pt x="286" y="50"/>
                  </a:cubicBezTo>
                  <a:lnTo>
                    <a:pt x="240" y="178"/>
                  </a:lnTo>
                  <a:lnTo>
                    <a:pt x="191" y="38"/>
                  </a:lnTo>
                  <a:cubicBezTo>
                    <a:pt x="189" y="32"/>
                    <a:pt x="188" y="31"/>
                    <a:pt x="188" y="29"/>
                  </a:cubicBezTo>
                  <a:cubicBezTo>
                    <a:pt x="188" y="15"/>
                    <a:pt x="208" y="15"/>
                    <a:pt x="218" y="15"/>
                  </a:cubicBezTo>
                  <a:lnTo>
                    <a:pt x="218" y="0"/>
                  </a:lnTo>
                  <a:cubicBezTo>
                    <a:pt x="203" y="1"/>
                    <a:pt x="178" y="2"/>
                    <a:pt x="166" y="2"/>
                  </a:cubicBezTo>
                  <a:cubicBezTo>
                    <a:pt x="151" y="2"/>
                    <a:pt x="136" y="1"/>
                    <a:pt x="121" y="0"/>
                  </a:cubicBezTo>
                  <a:lnTo>
                    <a:pt x="121" y="15"/>
                  </a:lnTo>
                  <a:cubicBezTo>
                    <a:pt x="140" y="15"/>
                    <a:pt x="148" y="16"/>
                    <a:pt x="153" y="23"/>
                  </a:cubicBezTo>
                  <a:cubicBezTo>
                    <a:pt x="155" y="26"/>
                    <a:pt x="161" y="41"/>
                    <a:pt x="164" y="50"/>
                  </a:cubicBezTo>
                  <a:lnTo>
                    <a:pt x="121" y="171"/>
                  </a:lnTo>
                  <a:lnTo>
                    <a:pt x="74" y="38"/>
                  </a:lnTo>
                  <a:cubicBezTo>
                    <a:pt x="72" y="32"/>
                    <a:pt x="72" y="31"/>
                    <a:pt x="72" y="29"/>
                  </a:cubicBezTo>
                  <a:cubicBezTo>
                    <a:pt x="72" y="15"/>
                    <a:pt x="91" y="15"/>
                    <a:pt x="101" y="15"/>
                  </a:cubicBezTo>
                  <a:lnTo>
                    <a:pt x="101" y="0"/>
                  </a:lnTo>
                  <a:cubicBezTo>
                    <a:pt x="86" y="1"/>
                    <a:pt x="58" y="2"/>
                    <a:pt x="47" y="2"/>
                  </a:cubicBezTo>
                  <a:cubicBezTo>
                    <a:pt x="45" y="2"/>
                    <a:pt x="18" y="1"/>
                    <a:pt x="0" y="0"/>
                  </a:cubicBezTo>
                  <a:lnTo>
                    <a:pt x="0" y="15"/>
                  </a:lnTo>
                  <a:cubicBezTo>
                    <a:pt x="25" y="15"/>
                    <a:pt x="31" y="17"/>
                    <a:pt x="37" y="33"/>
                  </a:cubicBezTo>
                  <a:lnTo>
                    <a:pt x="100" y="210"/>
                  </a:lnTo>
                  <a:cubicBezTo>
                    <a:pt x="103" y="216"/>
                    <a:pt x="104" y="220"/>
                    <a:pt x="111" y="220"/>
                  </a:cubicBezTo>
                  <a:cubicBezTo>
                    <a:pt x="117" y="220"/>
                    <a:pt x="118" y="217"/>
                    <a:pt x="120" y="211"/>
                  </a:cubicBezTo>
                  <a:lnTo>
                    <a:pt x="171" y="69"/>
                  </a:lnTo>
                  <a:lnTo>
                    <a:pt x="222" y="211"/>
                  </a:lnTo>
                  <a:cubicBezTo>
                    <a:pt x="224" y="216"/>
                    <a:pt x="225" y="220"/>
                    <a:pt x="232" y="220"/>
                  </a:cubicBezTo>
                  <a:cubicBezTo>
                    <a:pt x="238" y="220"/>
                    <a:pt x="240" y="216"/>
                    <a:pt x="242" y="211"/>
                  </a:cubicBezTo>
                  <a:lnTo>
                    <a:pt x="300" y="4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Freeform 424">
              <a:extLst>
                <a:ext uri="{FF2B5EF4-FFF2-40B4-BE49-F238E27FC236}">
                  <a16:creationId xmlns:a16="http://schemas.microsoft.com/office/drawing/2014/main" id="{CC63052F-89A1-7F86-F00D-58E91B084031}"/>
                </a:ext>
              </a:extLst>
            </p:cNvPr>
            <p:cNvSpPr>
              <a:spLocks noEditPoints="1"/>
            </p:cNvSpPr>
            <p:nvPr>
              <p:custDataLst>
                <p:tags r:id="rId139"/>
              </p:custDataLst>
            </p:nvPr>
          </p:nvSpPr>
          <p:spPr bwMode="auto">
            <a:xfrm>
              <a:off x="7691438" y="3487738"/>
              <a:ext cx="61912" cy="201613"/>
            </a:xfrm>
            <a:custGeom>
              <a:avLst/>
              <a:gdLst>
                <a:gd name="T0" fmla="*/ 72 w 107"/>
                <a:gd name="T1" fmla="*/ 114 h 334"/>
                <a:gd name="T2" fmla="*/ 2 w 107"/>
                <a:gd name="T3" fmla="*/ 119 h 334"/>
                <a:gd name="T4" fmla="*/ 2 w 107"/>
                <a:gd name="T5" fmla="*/ 134 h 334"/>
                <a:gd name="T6" fmla="*/ 39 w 107"/>
                <a:gd name="T7" fmla="*/ 162 h 334"/>
                <a:gd name="T8" fmla="*/ 39 w 107"/>
                <a:gd name="T9" fmla="*/ 296 h 334"/>
                <a:gd name="T10" fmla="*/ 0 w 107"/>
                <a:gd name="T11" fmla="*/ 319 h 334"/>
                <a:gd name="T12" fmla="*/ 0 w 107"/>
                <a:gd name="T13" fmla="*/ 334 h 334"/>
                <a:gd name="T14" fmla="*/ 55 w 107"/>
                <a:gd name="T15" fmla="*/ 332 h 334"/>
                <a:gd name="T16" fmla="*/ 107 w 107"/>
                <a:gd name="T17" fmla="*/ 334 h 334"/>
                <a:gd name="T18" fmla="*/ 107 w 107"/>
                <a:gd name="T19" fmla="*/ 319 h 334"/>
                <a:gd name="T20" fmla="*/ 72 w 107"/>
                <a:gd name="T21" fmla="*/ 297 h 334"/>
                <a:gd name="T22" fmla="*/ 72 w 107"/>
                <a:gd name="T23" fmla="*/ 114 h 334"/>
                <a:gd name="T24" fmla="*/ 74 w 107"/>
                <a:gd name="T25" fmla="*/ 27 h 334"/>
                <a:gd name="T26" fmla="*/ 48 w 107"/>
                <a:gd name="T27" fmla="*/ 0 h 334"/>
                <a:gd name="T28" fmla="*/ 21 w 107"/>
                <a:gd name="T29" fmla="*/ 27 h 334"/>
                <a:gd name="T30" fmla="*/ 48 w 107"/>
                <a:gd name="T31" fmla="*/ 53 h 334"/>
                <a:gd name="T32" fmla="*/ 74 w 107"/>
                <a:gd name="T33" fmla="*/ 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334">
                  <a:moveTo>
                    <a:pt x="72" y="114"/>
                  </a:moveTo>
                  <a:lnTo>
                    <a:pt x="2" y="119"/>
                  </a:lnTo>
                  <a:lnTo>
                    <a:pt x="2" y="134"/>
                  </a:lnTo>
                  <a:cubicBezTo>
                    <a:pt x="35" y="134"/>
                    <a:pt x="39" y="137"/>
                    <a:pt x="39" y="162"/>
                  </a:cubicBezTo>
                  <a:lnTo>
                    <a:pt x="39" y="296"/>
                  </a:lnTo>
                  <a:cubicBezTo>
                    <a:pt x="39" y="319"/>
                    <a:pt x="34" y="319"/>
                    <a:pt x="0" y="319"/>
                  </a:cubicBezTo>
                  <a:lnTo>
                    <a:pt x="0" y="334"/>
                  </a:lnTo>
                  <a:cubicBezTo>
                    <a:pt x="16" y="333"/>
                    <a:pt x="43" y="332"/>
                    <a:pt x="55" y="332"/>
                  </a:cubicBezTo>
                  <a:cubicBezTo>
                    <a:pt x="73" y="332"/>
                    <a:pt x="90" y="333"/>
                    <a:pt x="107" y="334"/>
                  </a:cubicBezTo>
                  <a:lnTo>
                    <a:pt x="107" y="319"/>
                  </a:lnTo>
                  <a:cubicBezTo>
                    <a:pt x="74" y="319"/>
                    <a:pt x="72" y="316"/>
                    <a:pt x="72" y="297"/>
                  </a:cubicBezTo>
                  <a:lnTo>
                    <a:pt x="72" y="114"/>
                  </a:lnTo>
                  <a:close/>
                  <a:moveTo>
                    <a:pt x="74" y="27"/>
                  </a:moveTo>
                  <a:cubicBezTo>
                    <a:pt x="74" y="11"/>
                    <a:pt x="62" y="0"/>
                    <a:pt x="48" y="0"/>
                  </a:cubicBezTo>
                  <a:cubicBezTo>
                    <a:pt x="32" y="0"/>
                    <a:pt x="21" y="14"/>
                    <a:pt x="21" y="27"/>
                  </a:cubicBezTo>
                  <a:cubicBezTo>
                    <a:pt x="21" y="40"/>
                    <a:pt x="32" y="53"/>
                    <a:pt x="48" y="53"/>
                  </a:cubicBezTo>
                  <a:cubicBezTo>
                    <a:pt x="62" y="53"/>
                    <a:pt x="74" y="43"/>
                    <a:pt x="74"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425">
              <a:extLst>
                <a:ext uri="{FF2B5EF4-FFF2-40B4-BE49-F238E27FC236}">
                  <a16:creationId xmlns:a16="http://schemas.microsoft.com/office/drawing/2014/main" id="{E3619C52-B41F-2ABE-1D44-F249DDA4FCAE}"/>
                </a:ext>
              </a:extLst>
            </p:cNvPr>
            <p:cNvSpPr>
              <a:spLocks/>
            </p:cNvSpPr>
            <p:nvPr>
              <p:custDataLst>
                <p:tags r:id="rId140"/>
              </p:custDataLst>
            </p:nvPr>
          </p:nvSpPr>
          <p:spPr bwMode="auto">
            <a:xfrm>
              <a:off x="7772400" y="3554413"/>
              <a:ext cx="95250" cy="138113"/>
            </a:xfrm>
            <a:custGeom>
              <a:avLst/>
              <a:gdLst>
                <a:gd name="T0" fmla="*/ 87 w 163"/>
                <a:gd name="T1" fmla="*/ 126 h 228"/>
                <a:gd name="T2" fmla="*/ 139 w 163"/>
                <a:gd name="T3" fmla="*/ 172 h 228"/>
                <a:gd name="T4" fmla="*/ 83 w 163"/>
                <a:gd name="T5" fmla="*/ 218 h 228"/>
                <a:gd name="T6" fmla="*/ 13 w 163"/>
                <a:gd name="T7" fmla="*/ 147 h 228"/>
                <a:gd name="T8" fmla="*/ 6 w 163"/>
                <a:gd name="T9" fmla="*/ 138 h 228"/>
                <a:gd name="T10" fmla="*/ 0 w 163"/>
                <a:gd name="T11" fmla="*/ 151 h 228"/>
                <a:gd name="T12" fmla="*/ 0 w 163"/>
                <a:gd name="T13" fmla="*/ 217 h 228"/>
                <a:gd name="T14" fmla="*/ 5 w 163"/>
                <a:gd name="T15" fmla="*/ 228 h 228"/>
                <a:gd name="T16" fmla="*/ 18 w 163"/>
                <a:gd name="T17" fmla="*/ 219 h 228"/>
                <a:gd name="T18" fmla="*/ 28 w 163"/>
                <a:gd name="T19" fmla="*/ 207 h 228"/>
                <a:gd name="T20" fmla="*/ 83 w 163"/>
                <a:gd name="T21" fmla="*/ 228 h 228"/>
                <a:gd name="T22" fmla="*/ 163 w 163"/>
                <a:gd name="T23" fmla="*/ 159 h 228"/>
                <a:gd name="T24" fmla="*/ 142 w 163"/>
                <a:gd name="T25" fmla="*/ 112 h 228"/>
                <a:gd name="T26" fmla="*/ 85 w 163"/>
                <a:gd name="T27" fmla="*/ 88 h 228"/>
                <a:gd name="T28" fmla="*/ 24 w 163"/>
                <a:gd name="T29" fmla="*/ 47 h 228"/>
                <a:gd name="T30" fmla="*/ 80 w 163"/>
                <a:gd name="T31" fmla="*/ 9 h 228"/>
                <a:gd name="T32" fmla="*/ 138 w 163"/>
                <a:gd name="T33" fmla="*/ 69 h 228"/>
                <a:gd name="T34" fmla="*/ 144 w 163"/>
                <a:gd name="T35" fmla="*/ 74 h 228"/>
                <a:gd name="T36" fmla="*/ 151 w 163"/>
                <a:gd name="T37" fmla="*/ 62 h 228"/>
                <a:gd name="T38" fmla="*/ 151 w 163"/>
                <a:gd name="T39" fmla="*/ 11 h 228"/>
                <a:gd name="T40" fmla="*/ 145 w 163"/>
                <a:gd name="T41" fmla="*/ 0 h 228"/>
                <a:gd name="T42" fmla="*/ 135 w 163"/>
                <a:gd name="T43" fmla="*/ 5 h 228"/>
                <a:gd name="T44" fmla="*/ 127 w 163"/>
                <a:gd name="T45" fmla="*/ 13 h 228"/>
                <a:gd name="T46" fmla="*/ 80 w 163"/>
                <a:gd name="T47" fmla="*/ 0 h 228"/>
                <a:gd name="T48" fmla="*/ 0 w 163"/>
                <a:gd name="T49" fmla="*/ 61 h 228"/>
                <a:gd name="T50" fmla="*/ 21 w 163"/>
                <a:gd name="T51" fmla="*/ 103 h 228"/>
                <a:gd name="T52" fmla="*/ 87 w 163"/>
                <a:gd name="T53" fmla="*/ 1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28">
                  <a:moveTo>
                    <a:pt x="87" y="126"/>
                  </a:moveTo>
                  <a:cubicBezTo>
                    <a:pt x="98" y="128"/>
                    <a:pt x="139" y="136"/>
                    <a:pt x="139" y="172"/>
                  </a:cubicBezTo>
                  <a:cubicBezTo>
                    <a:pt x="139" y="198"/>
                    <a:pt x="122" y="218"/>
                    <a:pt x="83" y="218"/>
                  </a:cubicBezTo>
                  <a:cubicBezTo>
                    <a:pt x="41" y="218"/>
                    <a:pt x="23" y="189"/>
                    <a:pt x="13" y="147"/>
                  </a:cubicBezTo>
                  <a:cubicBezTo>
                    <a:pt x="12" y="140"/>
                    <a:pt x="11" y="138"/>
                    <a:pt x="6" y="138"/>
                  </a:cubicBezTo>
                  <a:cubicBezTo>
                    <a:pt x="0" y="138"/>
                    <a:pt x="0" y="142"/>
                    <a:pt x="0" y="151"/>
                  </a:cubicBezTo>
                  <a:lnTo>
                    <a:pt x="0" y="217"/>
                  </a:lnTo>
                  <a:cubicBezTo>
                    <a:pt x="0" y="225"/>
                    <a:pt x="0" y="228"/>
                    <a:pt x="5" y="228"/>
                  </a:cubicBezTo>
                  <a:cubicBezTo>
                    <a:pt x="8" y="228"/>
                    <a:pt x="8" y="228"/>
                    <a:pt x="18" y="219"/>
                  </a:cubicBezTo>
                  <a:cubicBezTo>
                    <a:pt x="19" y="218"/>
                    <a:pt x="19" y="217"/>
                    <a:pt x="28" y="207"/>
                  </a:cubicBezTo>
                  <a:cubicBezTo>
                    <a:pt x="50" y="228"/>
                    <a:pt x="72" y="228"/>
                    <a:pt x="83" y="228"/>
                  </a:cubicBezTo>
                  <a:cubicBezTo>
                    <a:pt x="140" y="228"/>
                    <a:pt x="163" y="195"/>
                    <a:pt x="163" y="159"/>
                  </a:cubicBezTo>
                  <a:cubicBezTo>
                    <a:pt x="163" y="133"/>
                    <a:pt x="148" y="118"/>
                    <a:pt x="142" y="112"/>
                  </a:cubicBezTo>
                  <a:cubicBezTo>
                    <a:pt x="126" y="96"/>
                    <a:pt x="106" y="92"/>
                    <a:pt x="85" y="88"/>
                  </a:cubicBezTo>
                  <a:cubicBezTo>
                    <a:pt x="57" y="82"/>
                    <a:pt x="24" y="76"/>
                    <a:pt x="24" y="47"/>
                  </a:cubicBezTo>
                  <a:cubicBezTo>
                    <a:pt x="24" y="29"/>
                    <a:pt x="37" y="9"/>
                    <a:pt x="80" y="9"/>
                  </a:cubicBezTo>
                  <a:cubicBezTo>
                    <a:pt x="135" y="9"/>
                    <a:pt x="137" y="54"/>
                    <a:pt x="138" y="69"/>
                  </a:cubicBezTo>
                  <a:cubicBezTo>
                    <a:pt x="139" y="74"/>
                    <a:pt x="143" y="74"/>
                    <a:pt x="144" y="74"/>
                  </a:cubicBezTo>
                  <a:cubicBezTo>
                    <a:pt x="151" y="74"/>
                    <a:pt x="151" y="71"/>
                    <a:pt x="151" y="62"/>
                  </a:cubicBezTo>
                  <a:lnTo>
                    <a:pt x="151" y="11"/>
                  </a:lnTo>
                  <a:cubicBezTo>
                    <a:pt x="151" y="3"/>
                    <a:pt x="151" y="0"/>
                    <a:pt x="145" y="0"/>
                  </a:cubicBezTo>
                  <a:cubicBezTo>
                    <a:pt x="143" y="0"/>
                    <a:pt x="142" y="0"/>
                    <a:pt x="135" y="5"/>
                  </a:cubicBezTo>
                  <a:cubicBezTo>
                    <a:pt x="134" y="8"/>
                    <a:pt x="129" y="12"/>
                    <a:pt x="127" y="13"/>
                  </a:cubicBezTo>
                  <a:cubicBezTo>
                    <a:pt x="108" y="0"/>
                    <a:pt x="87" y="0"/>
                    <a:pt x="80" y="0"/>
                  </a:cubicBezTo>
                  <a:cubicBezTo>
                    <a:pt x="19" y="0"/>
                    <a:pt x="0" y="33"/>
                    <a:pt x="0" y="61"/>
                  </a:cubicBezTo>
                  <a:cubicBezTo>
                    <a:pt x="0" y="78"/>
                    <a:pt x="8" y="92"/>
                    <a:pt x="21" y="103"/>
                  </a:cubicBezTo>
                  <a:cubicBezTo>
                    <a:pt x="37" y="116"/>
                    <a:pt x="51" y="119"/>
                    <a:pt x="87" y="1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Freeform 426">
              <a:extLst>
                <a:ext uri="{FF2B5EF4-FFF2-40B4-BE49-F238E27FC236}">
                  <a16:creationId xmlns:a16="http://schemas.microsoft.com/office/drawing/2014/main" id="{D9219BA6-BDB3-8044-586A-B3664E090581}"/>
                </a:ext>
              </a:extLst>
            </p:cNvPr>
            <p:cNvSpPr>
              <a:spLocks noEditPoints="1"/>
            </p:cNvSpPr>
            <p:nvPr>
              <p:custDataLst>
                <p:tags r:id="rId141"/>
              </p:custDataLst>
            </p:nvPr>
          </p:nvSpPr>
          <p:spPr bwMode="auto">
            <a:xfrm>
              <a:off x="7885113" y="3554413"/>
              <a:ext cx="112712" cy="138113"/>
            </a:xfrm>
            <a:custGeom>
              <a:avLst/>
              <a:gdLst>
                <a:gd name="T0" fmla="*/ 42 w 193"/>
                <a:gd name="T1" fmla="*/ 97 h 228"/>
                <a:gd name="T2" fmla="*/ 104 w 193"/>
                <a:gd name="T3" fmla="*/ 10 h 228"/>
                <a:gd name="T4" fmla="*/ 160 w 193"/>
                <a:gd name="T5" fmla="*/ 97 h 228"/>
                <a:gd name="T6" fmla="*/ 42 w 193"/>
                <a:gd name="T7" fmla="*/ 97 h 228"/>
                <a:gd name="T8" fmla="*/ 41 w 193"/>
                <a:gd name="T9" fmla="*/ 108 h 228"/>
                <a:gd name="T10" fmla="*/ 180 w 193"/>
                <a:gd name="T11" fmla="*/ 108 h 228"/>
                <a:gd name="T12" fmla="*/ 193 w 193"/>
                <a:gd name="T13" fmla="*/ 97 h 228"/>
                <a:gd name="T14" fmla="*/ 104 w 193"/>
                <a:gd name="T15" fmla="*/ 0 h 228"/>
                <a:gd name="T16" fmla="*/ 0 w 193"/>
                <a:gd name="T17" fmla="*/ 113 h 228"/>
                <a:gd name="T18" fmla="*/ 110 w 193"/>
                <a:gd name="T19" fmla="*/ 228 h 228"/>
                <a:gd name="T20" fmla="*/ 193 w 193"/>
                <a:gd name="T21" fmla="*/ 164 h 228"/>
                <a:gd name="T22" fmla="*/ 186 w 193"/>
                <a:gd name="T23" fmla="*/ 158 h 228"/>
                <a:gd name="T24" fmla="*/ 180 w 193"/>
                <a:gd name="T25" fmla="*/ 165 h 228"/>
                <a:gd name="T26" fmla="*/ 113 w 193"/>
                <a:gd name="T27" fmla="*/ 216 h 228"/>
                <a:gd name="T28" fmla="*/ 56 w 193"/>
                <a:gd name="T29" fmla="*/ 183 h 228"/>
                <a:gd name="T30" fmla="*/ 41 w 193"/>
                <a:gd name="T31" fmla="*/ 10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28">
                  <a:moveTo>
                    <a:pt x="42" y="97"/>
                  </a:moveTo>
                  <a:cubicBezTo>
                    <a:pt x="45" y="23"/>
                    <a:pt x="87" y="10"/>
                    <a:pt x="104" y="10"/>
                  </a:cubicBezTo>
                  <a:cubicBezTo>
                    <a:pt x="155" y="10"/>
                    <a:pt x="160" y="78"/>
                    <a:pt x="160" y="97"/>
                  </a:cubicBezTo>
                  <a:lnTo>
                    <a:pt x="42" y="97"/>
                  </a:lnTo>
                  <a:close/>
                  <a:moveTo>
                    <a:pt x="41" y="108"/>
                  </a:moveTo>
                  <a:lnTo>
                    <a:pt x="180" y="108"/>
                  </a:lnTo>
                  <a:cubicBezTo>
                    <a:pt x="191" y="108"/>
                    <a:pt x="193" y="108"/>
                    <a:pt x="193" y="97"/>
                  </a:cubicBezTo>
                  <a:cubicBezTo>
                    <a:pt x="193" y="48"/>
                    <a:pt x="166" y="0"/>
                    <a:pt x="104" y="0"/>
                  </a:cubicBezTo>
                  <a:cubicBezTo>
                    <a:pt x="46" y="0"/>
                    <a:pt x="0" y="51"/>
                    <a:pt x="0" y="113"/>
                  </a:cubicBezTo>
                  <a:cubicBezTo>
                    <a:pt x="0" y="180"/>
                    <a:pt x="52" y="228"/>
                    <a:pt x="110" y="228"/>
                  </a:cubicBezTo>
                  <a:cubicBezTo>
                    <a:pt x="170" y="228"/>
                    <a:pt x="193" y="173"/>
                    <a:pt x="193" y="164"/>
                  </a:cubicBezTo>
                  <a:cubicBezTo>
                    <a:pt x="193" y="159"/>
                    <a:pt x="189" y="158"/>
                    <a:pt x="186" y="158"/>
                  </a:cubicBezTo>
                  <a:cubicBezTo>
                    <a:pt x="182" y="158"/>
                    <a:pt x="181" y="161"/>
                    <a:pt x="180" y="165"/>
                  </a:cubicBezTo>
                  <a:cubicBezTo>
                    <a:pt x="162" y="216"/>
                    <a:pt x="118" y="216"/>
                    <a:pt x="113" y="216"/>
                  </a:cubicBezTo>
                  <a:cubicBezTo>
                    <a:pt x="88" y="216"/>
                    <a:pt x="68" y="201"/>
                    <a:pt x="56" y="183"/>
                  </a:cubicBezTo>
                  <a:cubicBezTo>
                    <a:pt x="41" y="159"/>
                    <a:pt x="41" y="126"/>
                    <a:pt x="41" y="10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Oval 427">
              <a:extLst>
                <a:ext uri="{FF2B5EF4-FFF2-40B4-BE49-F238E27FC236}">
                  <a16:creationId xmlns:a16="http://schemas.microsoft.com/office/drawing/2014/main" id="{5C0B8D87-44CF-4864-DA70-6109505923D9}"/>
                </a:ext>
              </a:extLst>
            </p:cNvPr>
            <p:cNvSpPr>
              <a:spLocks noChangeArrowheads="1"/>
            </p:cNvSpPr>
            <p:nvPr>
              <p:custDataLst>
                <p:tags r:id="rId142"/>
              </p:custDataLst>
            </p:nvPr>
          </p:nvSpPr>
          <p:spPr bwMode="auto">
            <a:xfrm>
              <a:off x="9244013" y="3213100"/>
              <a:ext cx="30162" cy="3175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4" name="TextBox 83">
            <a:extLst>
              <a:ext uri="{FF2B5EF4-FFF2-40B4-BE49-F238E27FC236}">
                <a16:creationId xmlns:a16="http://schemas.microsoft.com/office/drawing/2014/main" id="{EB253C4A-EA6E-BA0C-8C7D-D1CBAFB425A3}"/>
              </a:ext>
            </a:extLst>
          </p:cNvPr>
          <p:cNvSpPr txBox="1"/>
          <p:nvPr/>
        </p:nvSpPr>
        <p:spPr>
          <a:xfrm>
            <a:off x="1097280" y="3838896"/>
            <a:ext cx="6096000" cy="461665"/>
          </a:xfrm>
          <a:prstGeom prst="rect">
            <a:avLst/>
          </a:prstGeom>
          <a:noFill/>
        </p:spPr>
        <p:txBody>
          <a:bodyPr wrap="square">
            <a:spAutoFit/>
          </a:bodyPr>
          <a:lstStyle/>
          <a:p>
            <a:r>
              <a:rPr lang="en-US" sz="2400" dirty="0"/>
              <a:t>Augmented cost function</a:t>
            </a:r>
          </a:p>
        </p:txBody>
      </p:sp>
      <p:grpSp>
        <p:nvGrpSpPr>
          <p:cNvPr id="746" name="Group 745">
            <a:extLst>
              <a:ext uri="{FF2B5EF4-FFF2-40B4-BE49-F238E27FC236}">
                <a16:creationId xmlns:a16="http://schemas.microsoft.com/office/drawing/2014/main" id="{36FB1B0D-197E-8D91-836E-9EC4B205A2B5}"/>
              </a:ext>
            </a:extLst>
          </p:cNvPr>
          <p:cNvGrpSpPr>
            <a:grpSpLocks noChangeAspect="1"/>
          </p:cNvGrpSpPr>
          <p:nvPr>
            <p:custDataLst>
              <p:tags r:id="rId3"/>
            </p:custDataLst>
          </p:nvPr>
        </p:nvGrpSpPr>
        <p:grpSpPr>
          <a:xfrm>
            <a:off x="6839902" y="4696801"/>
            <a:ext cx="4354513" cy="917575"/>
            <a:chOff x="1855788" y="4594225"/>
            <a:chExt cx="4354513" cy="917575"/>
          </a:xfrm>
        </p:grpSpPr>
        <p:sp>
          <p:nvSpPr>
            <p:cNvPr id="711" name="Freeform 434">
              <a:extLst>
                <a:ext uri="{FF2B5EF4-FFF2-40B4-BE49-F238E27FC236}">
                  <a16:creationId xmlns:a16="http://schemas.microsoft.com/office/drawing/2014/main" id="{61983B4C-36DE-CC22-F644-3FEF7347411F}"/>
                </a:ext>
              </a:extLst>
            </p:cNvPr>
            <p:cNvSpPr>
              <a:spLocks/>
            </p:cNvSpPr>
            <p:nvPr>
              <p:custDataLst>
                <p:tags r:id="rId40"/>
              </p:custDataLst>
            </p:nvPr>
          </p:nvSpPr>
          <p:spPr bwMode="auto">
            <a:xfrm>
              <a:off x="1855788" y="4916488"/>
              <a:ext cx="61913" cy="215900"/>
            </a:xfrm>
            <a:custGeom>
              <a:avLst/>
              <a:gdLst>
                <a:gd name="T0" fmla="*/ 106 w 106"/>
                <a:gd name="T1" fmla="*/ 5 h 351"/>
                <a:gd name="T2" fmla="*/ 100 w 106"/>
                <a:gd name="T3" fmla="*/ 0 h 351"/>
                <a:gd name="T4" fmla="*/ 39 w 106"/>
                <a:gd name="T5" fmla="*/ 5 h 351"/>
                <a:gd name="T6" fmla="*/ 30 w 106"/>
                <a:gd name="T7" fmla="*/ 15 h 351"/>
                <a:gd name="T8" fmla="*/ 42 w 106"/>
                <a:gd name="T9" fmla="*/ 21 h 351"/>
                <a:gd name="T10" fmla="*/ 67 w 106"/>
                <a:gd name="T11" fmla="*/ 29 h 351"/>
                <a:gd name="T12" fmla="*/ 65 w 106"/>
                <a:gd name="T13" fmla="*/ 39 h 351"/>
                <a:gd name="T14" fmla="*/ 2 w 106"/>
                <a:gd name="T15" fmla="*/ 288 h 351"/>
                <a:gd name="T16" fmla="*/ 0 w 106"/>
                <a:gd name="T17" fmla="*/ 305 h 351"/>
                <a:gd name="T18" fmla="*/ 45 w 106"/>
                <a:gd name="T19" fmla="*/ 351 h 351"/>
                <a:gd name="T20" fmla="*/ 82 w 106"/>
                <a:gd name="T21" fmla="*/ 323 h 351"/>
                <a:gd name="T22" fmla="*/ 97 w 106"/>
                <a:gd name="T23" fmla="*/ 274 h 351"/>
                <a:gd name="T24" fmla="*/ 91 w 106"/>
                <a:gd name="T25" fmla="*/ 269 h 351"/>
                <a:gd name="T26" fmla="*/ 84 w 106"/>
                <a:gd name="T27" fmla="*/ 278 h 351"/>
                <a:gd name="T28" fmla="*/ 47 w 106"/>
                <a:gd name="T29" fmla="*/ 340 h 351"/>
                <a:gd name="T30" fmla="*/ 32 w 106"/>
                <a:gd name="T31" fmla="*/ 317 h 351"/>
                <a:gd name="T32" fmla="*/ 35 w 106"/>
                <a:gd name="T33" fmla="*/ 293 h 351"/>
                <a:gd name="T34" fmla="*/ 106 w 106"/>
                <a:gd name="T35" fmla="*/ 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351">
                  <a:moveTo>
                    <a:pt x="106" y="5"/>
                  </a:moveTo>
                  <a:cubicBezTo>
                    <a:pt x="106" y="5"/>
                    <a:pt x="106" y="0"/>
                    <a:pt x="100" y="0"/>
                  </a:cubicBezTo>
                  <a:cubicBezTo>
                    <a:pt x="88" y="0"/>
                    <a:pt x="52" y="4"/>
                    <a:pt x="39" y="5"/>
                  </a:cubicBezTo>
                  <a:cubicBezTo>
                    <a:pt x="35" y="5"/>
                    <a:pt x="30" y="6"/>
                    <a:pt x="30" y="15"/>
                  </a:cubicBezTo>
                  <a:cubicBezTo>
                    <a:pt x="30" y="21"/>
                    <a:pt x="35" y="21"/>
                    <a:pt x="42" y="21"/>
                  </a:cubicBezTo>
                  <a:cubicBezTo>
                    <a:pt x="66" y="21"/>
                    <a:pt x="67" y="25"/>
                    <a:pt x="67" y="29"/>
                  </a:cubicBezTo>
                  <a:lnTo>
                    <a:pt x="65" y="39"/>
                  </a:lnTo>
                  <a:lnTo>
                    <a:pt x="2" y="288"/>
                  </a:lnTo>
                  <a:cubicBezTo>
                    <a:pt x="1" y="294"/>
                    <a:pt x="0" y="297"/>
                    <a:pt x="0" y="305"/>
                  </a:cubicBezTo>
                  <a:cubicBezTo>
                    <a:pt x="0" y="334"/>
                    <a:pt x="22" y="351"/>
                    <a:pt x="45" y="351"/>
                  </a:cubicBezTo>
                  <a:cubicBezTo>
                    <a:pt x="62" y="351"/>
                    <a:pt x="74" y="341"/>
                    <a:pt x="82" y="323"/>
                  </a:cubicBezTo>
                  <a:cubicBezTo>
                    <a:pt x="91" y="304"/>
                    <a:pt x="97" y="275"/>
                    <a:pt x="97" y="274"/>
                  </a:cubicBezTo>
                  <a:cubicBezTo>
                    <a:pt x="97" y="269"/>
                    <a:pt x="93" y="269"/>
                    <a:pt x="91" y="269"/>
                  </a:cubicBezTo>
                  <a:cubicBezTo>
                    <a:pt x="86" y="269"/>
                    <a:pt x="86" y="271"/>
                    <a:pt x="84" y="278"/>
                  </a:cubicBezTo>
                  <a:cubicBezTo>
                    <a:pt x="76" y="311"/>
                    <a:pt x="67" y="340"/>
                    <a:pt x="47" y="340"/>
                  </a:cubicBezTo>
                  <a:cubicBezTo>
                    <a:pt x="32" y="340"/>
                    <a:pt x="32" y="324"/>
                    <a:pt x="32" y="317"/>
                  </a:cubicBezTo>
                  <a:cubicBezTo>
                    <a:pt x="32" y="305"/>
                    <a:pt x="32" y="303"/>
                    <a:pt x="35" y="293"/>
                  </a:cubicBezTo>
                  <a:lnTo>
                    <a:pt x="106" y="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Freeform 435">
              <a:extLst>
                <a:ext uri="{FF2B5EF4-FFF2-40B4-BE49-F238E27FC236}">
                  <a16:creationId xmlns:a16="http://schemas.microsoft.com/office/drawing/2014/main" id="{4057506F-2585-43FB-7528-AA4E6F4F26AD}"/>
                </a:ext>
              </a:extLst>
            </p:cNvPr>
            <p:cNvSpPr>
              <a:spLocks/>
            </p:cNvSpPr>
            <p:nvPr>
              <p:custDataLst>
                <p:tags r:id="rId41"/>
              </p:custDataLst>
            </p:nvPr>
          </p:nvSpPr>
          <p:spPr bwMode="auto">
            <a:xfrm>
              <a:off x="1938338" y="5040313"/>
              <a:ext cx="69850" cy="136525"/>
            </a:xfrm>
            <a:custGeom>
              <a:avLst/>
              <a:gdLst>
                <a:gd name="T0" fmla="*/ 71 w 118"/>
                <a:gd name="T1" fmla="*/ 80 h 221"/>
                <a:gd name="T2" fmla="*/ 107 w 118"/>
                <a:gd name="T3" fmla="*/ 80 h 221"/>
                <a:gd name="T4" fmla="*/ 118 w 118"/>
                <a:gd name="T5" fmla="*/ 72 h 221"/>
                <a:gd name="T6" fmla="*/ 107 w 118"/>
                <a:gd name="T7" fmla="*/ 67 h 221"/>
                <a:gd name="T8" fmla="*/ 74 w 118"/>
                <a:gd name="T9" fmla="*/ 67 h 221"/>
                <a:gd name="T10" fmla="*/ 87 w 118"/>
                <a:gd name="T11" fmla="*/ 16 h 221"/>
                <a:gd name="T12" fmla="*/ 88 w 118"/>
                <a:gd name="T13" fmla="*/ 11 h 221"/>
                <a:gd name="T14" fmla="*/ 76 w 118"/>
                <a:gd name="T15" fmla="*/ 0 h 221"/>
                <a:gd name="T16" fmla="*/ 60 w 118"/>
                <a:gd name="T17" fmla="*/ 15 h 221"/>
                <a:gd name="T18" fmla="*/ 47 w 118"/>
                <a:gd name="T19" fmla="*/ 67 h 221"/>
                <a:gd name="T20" fmla="*/ 11 w 118"/>
                <a:gd name="T21" fmla="*/ 67 h 221"/>
                <a:gd name="T22" fmla="*/ 0 w 118"/>
                <a:gd name="T23" fmla="*/ 75 h 221"/>
                <a:gd name="T24" fmla="*/ 10 w 118"/>
                <a:gd name="T25" fmla="*/ 80 h 221"/>
                <a:gd name="T26" fmla="*/ 44 w 118"/>
                <a:gd name="T27" fmla="*/ 80 h 221"/>
                <a:gd name="T28" fmla="*/ 23 w 118"/>
                <a:gd name="T29" fmla="*/ 162 h 221"/>
                <a:gd name="T30" fmla="*/ 18 w 118"/>
                <a:gd name="T31" fmla="*/ 188 h 221"/>
                <a:gd name="T32" fmla="*/ 55 w 118"/>
                <a:gd name="T33" fmla="*/ 221 h 221"/>
                <a:gd name="T34" fmla="*/ 116 w 118"/>
                <a:gd name="T35" fmla="*/ 168 h 221"/>
                <a:gd name="T36" fmla="*/ 110 w 118"/>
                <a:gd name="T37" fmla="*/ 163 h 221"/>
                <a:gd name="T38" fmla="*/ 103 w 118"/>
                <a:gd name="T39" fmla="*/ 170 h 221"/>
                <a:gd name="T40" fmla="*/ 56 w 118"/>
                <a:gd name="T41" fmla="*/ 211 h 221"/>
                <a:gd name="T42" fmla="*/ 44 w 118"/>
                <a:gd name="T43" fmla="*/ 194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7" y="80"/>
                  </a:lnTo>
                  <a:cubicBezTo>
                    <a:pt x="113" y="80"/>
                    <a:pt x="118" y="80"/>
                    <a:pt x="118" y="72"/>
                  </a:cubicBezTo>
                  <a:cubicBezTo>
                    <a:pt x="118" y="67"/>
                    <a:pt x="113" y="67"/>
                    <a:pt x="107" y="67"/>
                  </a:cubicBezTo>
                  <a:lnTo>
                    <a:pt x="74" y="67"/>
                  </a:lnTo>
                  <a:lnTo>
                    <a:pt x="87" y="16"/>
                  </a:lnTo>
                  <a:cubicBezTo>
                    <a:pt x="87" y="14"/>
                    <a:pt x="88" y="12"/>
                    <a:pt x="88" y="11"/>
                  </a:cubicBezTo>
                  <a:cubicBezTo>
                    <a:pt x="88" y="5"/>
                    <a:pt x="83" y="0"/>
                    <a:pt x="76" y="0"/>
                  </a:cubicBezTo>
                  <a:cubicBezTo>
                    <a:pt x="68" y="0"/>
                    <a:pt x="62" y="6"/>
                    <a:pt x="60" y="15"/>
                  </a:cubicBezTo>
                  <a:cubicBezTo>
                    <a:pt x="57" y="23"/>
                    <a:pt x="62" y="7"/>
                    <a:pt x="47" y="67"/>
                  </a:cubicBezTo>
                  <a:lnTo>
                    <a:pt x="11" y="67"/>
                  </a:lnTo>
                  <a:cubicBezTo>
                    <a:pt x="5" y="67"/>
                    <a:pt x="0" y="67"/>
                    <a:pt x="0" y="75"/>
                  </a:cubicBezTo>
                  <a:cubicBezTo>
                    <a:pt x="0" y="80"/>
                    <a:pt x="4" y="80"/>
                    <a:pt x="10" y="80"/>
                  </a:cubicBezTo>
                  <a:lnTo>
                    <a:pt x="44" y="80"/>
                  </a:lnTo>
                  <a:lnTo>
                    <a:pt x="23" y="162"/>
                  </a:lnTo>
                  <a:cubicBezTo>
                    <a:pt x="21" y="171"/>
                    <a:pt x="18" y="183"/>
                    <a:pt x="18" y="188"/>
                  </a:cubicBezTo>
                  <a:cubicBezTo>
                    <a:pt x="18" y="209"/>
                    <a:pt x="35" y="221"/>
                    <a:pt x="55" y="221"/>
                  </a:cubicBezTo>
                  <a:cubicBezTo>
                    <a:pt x="94" y="221"/>
                    <a:pt x="116" y="172"/>
                    <a:pt x="116" y="168"/>
                  </a:cubicBezTo>
                  <a:cubicBezTo>
                    <a:pt x="116" y="163"/>
                    <a:pt x="111" y="163"/>
                    <a:pt x="110" y="163"/>
                  </a:cubicBezTo>
                  <a:cubicBezTo>
                    <a:pt x="106" y="163"/>
                    <a:pt x="106" y="164"/>
                    <a:pt x="103" y="170"/>
                  </a:cubicBezTo>
                  <a:cubicBezTo>
                    <a:pt x="93" y="192"/>
                    <a:pt x="75" y="211"/>
                    <a:pt x="56" y="211"/>
                  </a:cubicBezTo>
                  <a:cubicBezTo>
                    <a:pt x="49" y="211"/>
                    <a:pt x="44" y="207"/>
                    <a:pt x="44" y="194"/>
                  </a:cubicBezTo>
                  <a:cubicBezTo>
                    <a:pt x="44" y="191"/>
                    <a:pt x="45" y="183"/>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Freeform 436">
              <a:extLst>
                <a:ext uri="{FF2B5EF4-FFF2-40B4-BE49-F238E27FC236}">
                  <a16:creationId xmlns:a16="http://schemas.microsoft.com/office/drawing/2014/main" id="{79408C53-15FF-EDF7-A3AE-33524FE85394}"/>
                </a:ext>
              </a:extLst>
            </p:cNvPr>
            <p:cNvSpPr>
              <a:spLocks noEditPoints="1"/>
            </p:cNvSpPr>
            <p:nvPr>
              <p:custDataLst>
                <p:tags r:id="rId42"/>
              </p:custDataLst>
            </p:nvPr>
          </p:nvSpPr>
          <p:spPr bwMode="auto">
            <a:xfrm>
              <a:off x="2032001" y="5080000"/>
              <a:ext cx="87313" cy="96838"/>
            </a:xfrm>
            <a:custGeom>
              <a:avLst/>
              <a:gdLst>
                <a:gd name="T0" fmla="*/ 55 w 149"/>
                <a:gd name="T1" fmla="*/ 74 h 157"/>
                <a:gd name="T2" fmla="*/ 111 w 149"/>
                <a:gd name="T3" fmla="*/ 67 h 157"/>
                <a:gd name="T4" fmla="*/ 142 w 149"/>
                <a:gd name="T5" fmla="*/ 31 h 157"/>
                <a:gd name="T6" fmla="*/ 99 w 149"/>
                <a:gd name="T7" fmla="*/ 0 h 157"/>
                <a:gd name="T8" fmla="*/ 0 w 149"/>
                <a:gd name="T9" fmla="*/ 92 h 157"/>
                <a:gd name="T10" fmla="*/ 63 w 149"/>
                <a:gd name="T11" fmla="*/ 157 h 157"/>
                <a:gd name="T12" fmla="*/ 149 w 149"/>
                <a:gd name="T13" fmla="*/ 118 h 157"/>
                <a:gd name="T14" fmla="*/ 144 w 149"/>
                <a:gd name="T15" fmla="*/ 112 h 157"/>
                <a:gd name="T16" fmla="*/ 138 w 149"/>
                <a:gd name="T17" fmla="*/ 115 h 157"/>
                <a:gd name="T18" fmla="*/ 64 w 149"/>
                <a:gd name="T19" fmla="*/ 147 h 157"/>
                <a:gd name="T20" fmla="*/ 29 w 149"/>
                <a:gd name="T21" fmla="*/ 105 h 157"/>
                <a:gd name="T22" fmla="*/ 33 w 149"/>
                <a:gd name="T23" fmla="*/ 74 h 157"/>
                <a:gd name="T24" fmla="*/ 55 w 149"/>
                <a:gd name="T25" fmla="*/ 74 h 157"/>
                <a:gd name="T26" fmla="*/ 36 w 149"/>
                <a:gd name="T27" fmla="*/ 64 h 157"/>
                <a:gd name="T28" fmla="*/ 99 w 149"/>
                <a:gd name="T29" fmla="*/ 10 h 157"/>
                <a:gd name="T30" fmla="*/ 127 w 149"/>
                <a:gd name="T31" fmla="*/ 31 h 157"/>
                <a:gd name="T32" fmla="*/ 53 w 149"/>
                <a:gd name="T33" fmla="*/ 64 h 157"/>
                <a:gd name="T34" fmla="*/ 36 w 149"/>
                <a:gd name="T35" fmla="*/ 6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7">
                  <a:moveTo>
                    <a:pt x="55" y="74"/>
                  </a:moveTo>
                  <a:cubicBezTo>
                    <a:pt x="65" y="74"/>
                    <a:pt x="92" y="73"/>
                    <a:pt x="111" y="67"/>
                  </a:cubicBezTo>
                  <a:cubicBezTo>
                    <a:pt x="137" y="58"/>
                    <a:pt x="142" y="41"/>
                    <a:pt x="142" y="31"/>
                  </a:cubicBezTo>
                  <a:cubicBezTo>
                    <a:pt x="142" y="11"/>
                    <a:pt x="123" y="0"/>
                    <a:pt x="99" y="0"/>
                  </a:cubicBezTo>
                  <a:cubicBezTo>
                    <a:pt x="57" y="0"/>
                    <a:pt x="0" y="32"/>
                    <a:pt x="0" y="92"/>
                  </a:cubicBezTo>
                  <a:cubicBezTo>
                    <a:pt x="0" y="127"/>
                    <a:pt x="22" y="157"/>
                    <a:pt x="63" y="157"/>
                  </a:cubicBezTo>
                  <a:cubicBezTo>
                    <a:pt x="122" y="157"/>
                    <a:pt x="149" y="123"/>
                    <a:pt x="149" y="118"/>
                  </a:cubicBezTo>
                  <a:cubicBezTo>
                    <a:pt x="149" y="116"/>
                    <a:pt x="146" y="112"/>
                    <a:pt x="144" y="112"/>
                  </a:cubicBezTo>
                  <a:cubicBezTo>
                    <a:pt x="141" y="112"/>
                    <a:pt x="141" y="113"/>
                    <a:pt x="138" y="115"/>
                  </a:cubicBezTo>
                  <a:cubicBezTo>
                    <a:pt x="111" y="147"/>
                    <a:pt x="70" y="147"/>
                    <a:pt x="64" y="147"/>
                  </a:cubicBezTo>
                  <a:cubicBezTo>
                    <a:pt x="43" y="147"/>
                    <a:pt x="29" y="133"/>
                    <a:pt x="29" y="105"/>
                  </a:cubicBezTo>
                  <a:cubicBezTo>
                    <a:pt x="29" y="100"/>
                    <a:pt x="29" y="93"/>
                    <a:pt x="33" y="74"/>
                  </a:cubicBezTo>
                  <a:lnTo>
                    <a:pt x="55" y="74"/>
                  </a:lnTo>
                  <a:close/>
                  <a:moveTo>
                    <a:pt x="36" y="64"/>
                  </a:moveTo>
                  <a:cubicBezTo>
                    <a:pt x="50" y="14"/>
                    <a:pt x="89" y="10"/>
                    <a:pt x="99" y="10"/>
                  </a:cubicBezTo>
                  <a:cubicBezTo>
                    <a:pt x="114" y="10"/>
                    <a:pt x="127" y="17"/>
                    <a:pt x="127" y="31"/>
                  </a:cubicBezTo>
                  <a:cubicBezTo>
                    <a:pt x="127" y="64"/>
                    <a:pt x="68" y="64"/>
                    <a:pt x="53" y="64"/>
                  </a:cubicBezTo>
                  <a:lnTo>
                    <a:pt x="36" y="6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Freeform 437">
              <a:extLst>
                <a:ext uri="{FF2B5EF4-FFF2-40B4-BE49-F238E27FC236}">
                  <a16:creationId xmlns:a16="http://schemas.microsoft.com/office/drawing/2014/main" id="{154EA3DC-6B8D-F17D-7740-D6D5074F9C08}"/>
                </a:ext>
              </a:extLst>
            </p:cNvPr>
            <p:cNvSpPr>
              <a:spLocks/>
            </p:cNvSpPr>
            <p:nvPr>
              <p:custDataLst>
                <p:tags r:id="rId43"/>
              </p:custDataLst>
            </p:nvPr>
          </p:nvSpPr>
          <p:spPr bwMode="auto">
            <a:xfrm>
              <a:off x="2139951" y="5080000"/>
              <a:ext cx="95250" cy="96838"/>
            </a:xfrm>
            <a:custGeom>
              <a:avLst/>
              <a:gdLst>
                <a:gd name="T0" fmla="*/ 66 w 162"/>
                <a:gd name="T1" fmla="*/ 83 h 157"/>
                <a:gd name="T2" fmla="*/ 75 w 162"/>
                <a:gd name="T3" fmla="*/ 48 h 157"/>
                <a:gd name="T4" fmla="*/ 97 w 162"/>
                <a:gd name="T5" fmla="*/ 19 h 157"/>
                <a:gd name="T6" fmla="*/ 125 w 162"/>
                <a:gd name="T7" fmla="*/ 10 h 157"/>
                <a:gd name="T8" fmla="*/ 144 w 162"/>
                <a:gd name="T9" fmla="*/ 15 h 157"/>
                <a:gd name="T10" fmla="*/ 129 w 162"/>
                <a:gd name="T11" fmla="*/ 34 h 157"/>
                <a:gd name="T12" fmla="*/ 143 w 162"/>
                <a:gd name="T13" fmla="*/ 47 h 157"/>
                <a:gd name="T14" fmla="*/ 162 w 162"/>
                <a:gd name="T15" fmla="*/ 25 h 157"/>
                <a:gd name="T16" fmla="*/ 125 w 162"/>
                <a:gd name="T17" fmla="*/ 0 h 157"/>
                <a:gd name="T18" fmla="*/ 76 w 162"/>
                <a:gd name="T19" fmla="*/ 25 h 157"/>
                <a:gd name="T20" fmla="*/ 40 w 162"/>
                <a:gd name="T21" fmla="*/ 0 h 157"/>
                <a:gd name="T22" fmla="*/ 13 w 162"/>
                <a:gd name="T23" fmla="*/ 18 h 157"/>
                <a:gd name="T24" fmla="*/ 0 w 162"/>
                <a:gd name="T25" fmla="*/ 53 h 157"/>
                <a:gd name="T26" fmla="*/ 6 w 162"/>
                <a:gd name="T27" fmla="*/ 58 h 157"/>
                <a:gd name="T28" fmla="*/ 14 w 162"/>
                <a:gd name="T29" fmla="*/ 47 h 157"/>
                <a:gd name="T30" fmla="*/ 39 w 162"/>
                <a:gd name="T31" fmla="*/ 10 h 157"/>
                <a:gd name="T32" fmla="*/ 51 w 162"/>
                <a:gd name="T33" fmla="*/ 27 h 157"/>
                <a:gd name="T34" fmla="*/ 45 w 162"/>
                <a:gd name="T35" fmla="*/ 56 h 157"/>
                <a:gd name="T36" fmla="*/ 38 w 162"/>
                <a:gd name="T37" fmla="*/ 87 h 157"/>
                <a:gd name="T38" fmla="*/ 26 w 162"/>
                <a:gd name="T39" fmla="*/ 132 h 157"/>
                <a:gd name="T40" fmla="*/ 23 w 162"/>
                <a:gd name="T41" fmla="*/ 146 h 157"/>
                <a:gd name="T42" fmla="*/ 35 w 162"/>
                <a:gd name="T43" fmla="*/ 157 h 157"/>
                <a:gd name="T44" fmla="*/ 50 w 162"/>
                <a:gd name="T45" fmla="*/ 147 h 157"/>
                <a:gd name="T46" fmla="*/ 56 w 162"/>
                <a:gd name="T47" fmla="*/ 121 h 157"/>
                <a:gd name="T48" fmla="*/ 66 w 162"/>
                <a:gd name="T49"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57">
                  <a:moveTo>
                    <a:pt x="66" y="83"/>
                  </a:moveTo>
                  <a:cubicBezTo>
                    <a:pt x="66" y="81"/>
                    <a:pt x="74" y="50"/>
                    <a:pt x="75" y="48"/>
                  </a:cubicBezTo>
                  <a:cubicBezTo>
                    <a:pt x="76" y="45"/>
                    <a:pt x="86" y="28"/>
                    <a:pt x="97" y="19"/>
                  </a:cubicBezTo>
                  <a:cubicBezTo>
                    <a:pt x="101" y="17"/>
                    <a:pt x="110" y="10"/>
                    <a:pt x="125" y="10"/>
                  </a:cubicBezTo>
                  <a:cubicBezTo>
                    <a:pt x="129" y="10"/>
                    <a:pt x="137" y="10"/>
                    <a:pt x="144" y="15"/>
                  </a:cubicBezTo>
                  <a:cubicBezTo>
                    <a:pt x="133" y="18"/>
                    <a:pt x="129" y="27"/>
                    <a:pt x="129" y="34"/>
                  </a:cubicBezTo>
                  <a:cubicBezTo>
                    <a:pt x="129" y="41"/>
                    <a:pt x="135" y="47"/>
                    <a:pt x="143" y="47"/>
                  </a:cubicBezTo>
                  <a:cubicBezTo>
                    <a:pt x="151" y="47"/>
                    <a:pt x="162" y="40"/>
                    <a:pt x="162" y="25"/>
                  </a:cubicBezTo>
                  <a:cubicBezTo>
                    <a:pt x="162" y="7"/>
                    <a:pt x="143" y="0"/>
                    <a:pt x="125" y="0"/>
                  </a:cubicBezTo>
                  <a:cubicBezTo>
                    <a:pt x="107" y="0"/>
                    <a:pt x="92" y="7"/>
                    <a:pt x="76" y="25"/>
                  </a:cubicBezTo>
                  <a:cubicBezTo>
                    <a:pt x="70" y="3"/>
                    <a:pt x="49" y="0"/>
                    <a:pt x="40" y="0"/>
                  </a:cubicBezTo>
                  <a:cubicBezTo>
                    <a:pt x="27" y="0"/>
                    <a:pt x="19" y="8"/>
                    <a:pt x="13" y="18"/>
                  </a:cubicBezTo>
                  <a:cubicBezTo>
                    <a:pt x="5" y="31"/>
                    <a:pt x="0" y="51"/>
                    <a:pt x="0" y="53"/>
                  </a:cubicBezTo>
                  <a:cubicBezTo>
                    <a:pt x="0" y="58"/>
                    <a:pt x="5" y="58"/>
                    <a:pt x="6" y="58"/>
                  </a:cubicBezTo>
                  <a:cubicBezTo>
                    <a:pt x="11" y="58"/>
                    <a:pt x="11" y="57"/>
                    <a:pt x="14" y="47"/>
                  </a:cubicBezTo>
                  <a:cubicBezTo>
                    <a:pt x="19" y="26"/>
                    <a:pt x="26" y="10"/>
                    <a:pt x="39" y="10"/>
                  </a:cubicBezTo>
                  <a:cubicBezTo>
                    <a:pt x="48" y="10"/>
                    <a:pt x="51" y="17"/>
                    <a:pt x="51" y="27"/>
                  </a:cubicBezTo>
                  <a:cubicBezTo>
                    <a:pt x="51" y="33"/>
                    <a:pt x="48" y="46"/>
                    <a:pt x="45" y="56"/>
                  </a:cubicBezTo>
                  <a:cubicBezTo>
                    <a:pt x="43" y="65"/>
                    <a:pt x="39" y="79"/>
                    <a:pt x="38" y="87"/>
                  </a:cubicBezTo>
                  <a:lnTo>
                    <a:pt x="26" y="132"/>
                  </a:lnTo>
                  <a:cubicBezTo>
                    <a:pt x="25" y="136"/>
                    <a:pt x="23" y="145"/>
                    <a:pt x="23" y="146"/>
                  </a:cubicBezTo>
                  <a:cubicBezTo>
                    <a:pt x="23" y="154"/>
                    <a:pt x="29" y="157"/>
                    <a:pt x="35" y="157"/>
                  </a:cubicBezTo>
                  <a:cubicBezTo>
                    <a:pt x="40" y="157"/>
                    <a:pt x="47" y="154"/>
                    <a:pt x="50" y="147"/>
                  </a:cubicBezTo>
                  <a:cubicBezTo>
                    <a:pt x="51" y="145"/>
                    <a:pt x="54" y="130"/>
                    <a:pt x="56" y="121"/>
                  </a:cubicBezTo>
                  <a:lnTo>
                    <a:pt x="66" y="8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Freeform 438">
              <a:extLst>
                <a:ext uri="{FF2B5EF4-FFF2-40B4-BE49-F238E27FC236}">
                  <a16:creationId xmlns:a16="http://schemas.microsoft.com/office/drawing/2014/main" id="{77BF6A2D-A4BE-3035-61AE-84FE41881B8B}"/>
                </a:ext>
              </a:extLst>
            </p:cNvPr>
            <p:cNvSpPr>
              <a:spLocks/>
            </p:cNvSpPr>
            <p:nvPr>
              <p:custDataLst>
                <p:tags r:id="rId44"/>
              </p:custDataLst>
            </p:nvPr>
          </p:nvSpPr>
          <p:spPr bwMode="auto">
            <a:xfrm>
              <a:off x="2254251" y="5080000"/>
              <a:ext cx="188913" cy="96838"/>
            </a:xfrm>
            <a:custGeom>
              <a:avLst/>
              <a:gdLst>
                <a:gd name="T0" fmla="*/ 135 w 320"/>
                <a:gd name="T1" fmla="*/ 125 h 157"/>
                <a:gd name="T2" fmla="*/ 130 w 320"/>
                <a:gd name="T3" fmla="*/ 146 h 157"/>
                <a:gd name="T4" fmla="*/ 142 w 320"/>
                <a:gd name="T5" fmla="*/ 157 h 157"/>
                <a:gd name="T6" fmla="*/ 156 w 320"/>
                <a:gd name="T7" fmla="*/ 149 h 157"/>
                <a:gd name="T8" fmla="*/ 162 w 320"/>
                <a:gd name="T9" fmla="*/ 128 h 157"/>
                <a:gd name="T10" fmla="*/ 169 w 320"/>
                <a:gd name="T11" fmla="*/ 96 h 157"/>
                <a:gd name="T12" fmla="*/ 175 w 320"/>
                <a:gd name="T13" fmla="*/ 73 h 157"/>
                <a:gd name="T14" fmla="*/ 186 w 320"/>
                <a:gd name="T15" fmla="*/ 47 h 157"/>
                <a:gd name="T16" fmla="*/ 242 w 320"/>
                <a:gd name="T17" fmla="*/ 10 h 157"/>
                <a:gd name="T18" fmla="*/ 263 w 320"/>
                <a:gd name="T19" fmla="*/ 34 h 157"/>
                <a:gd name="T20" fmla="*/ 242 w 320"/>
                <a:gd name="T21" fmla="*/ 108 h 157"/>
                <a:gd name="T22" fmla="*/ 237 w 320"/>
                <a:gd name="T23" fmla="*/ 127 h 157"/>
                <a:gd name="T24" fmla="*/ 270 w 320"/>
                <a:gd name="T25" fmla="*/ 157 h 157"/>
                <a:gd name="T26" fmla="*/ 320 w 320"/>
                <a:gd name="T27" fmla="*/ 104 h 157"/>
                <a:gd name="T28" fmla="*/ 314 w 320"/>
                <a:gd name="T29" fmla="*/ 99 h 157"/>
                <a:gd name="T30" fmla="*/ 308 w 320"/>
                <a:gd name="T31" fmla="*/ 105 h 157"/>
                <a:gd name="T32" fmla="*/ 271 w 320"/>
                <a:gd name="T33" fmla="*/ 147 h 157"/>
                <a:gd name="T34" fmla="*/ 262 w 320"/>
                <a:gd name="T35" fmla="*/ 135 h 157"/>
                <a:gd name="T36" fmla="*/ 270 w 320"/>
                <a:gd name="T37" fmla="*/ 107 h 157"/>
                <a:gd name="T38" fmla="*/ 289 w 320"/>
                <a:gd name="T39" fmla="*/ 40 h 157"/>
                <a:gd name="T40" fmla="*/ 276 w 320"/>
                <a:gd name="T41" fmla="*/ 9 h 157"/>
                <a:gd name="T42" fmla="*/ 243 w 320"/>
                <a:gd name="T43" fmla="*/ 0 h 157"/>
                <a:gd name="T44" fmla="*/ 182 w 320"/>
                <a:gd name="T45" fmla="*/ 35 h 157"/>
                <a:gd name="T46" fmla="*/ 136 w 320"/>
                <a:gd name="T47" fmla="*/ 0 h 157"/>
                <a:gd name="T48" fmla="*/ 77 w 320"/>
                <a:gd name="T49" fmla="*/ 32 h 157"/>
                <a:gd name="T50" fmla="*/ 40 w 320"/>
                <a:gd name="T51" fmla="*/ 0 h 157"/>
                <a:gd name="T52" fmla="*/ 13 w 320"/>
                <a:gd name="T53" fmla="*/ 19 h 157"/>
                <a:gd name="T54" fmla="*/ 0 w 320"/>
                <a:gd name="T55" fmla="*/ 53 h 157"/>
                <a:gd name="T56" fmla="*/ 6 w 320"/>
                <a:gd name="T57" fmla="*/ 58 h 157"/>
                <a:gd name="T58" fmla="*/ 14 w 320"/>
                <a:gd name="T59" fmla="*/ 47 h 157"/>
                <a:gd name="T60" fmla="*/ 39 w 320"/>
                <a:gd name="T61" fmla="*/ 10 h 157"/>
                <a:gd name="T62" fmla="*/ 51 w 320"/>
                <a:gd name="T63" fmla="*/ 27 h 157"/>
                <a:gd name="T64" fmla="*/ 45 w 320"/>
                <a:gd name="T65" fmla="*/ 56 h 157"/>
                <a:gd name="T66" fmla="*/ 37 w 320"/>
                <a:gd name="T67" fmla="*/ 87 h 157"/>
                <a:gd name="T68" fmla="*/ 26 w 320"/>
                <a:gd name="T69" fmla="*/ 132 h 157"/>
                <a:gd name="T70" fmla="*/ 23 w 320"/>
                <a:gd name="T71" fmla="*/ 146 h 157"/>
                <a:gd name="T72" fmla="*/ 35 w 320"/>
                <a:gd name="T73" fmla="*/ 157 h 157"/>
                <a:gd name="T74" fmla="*/ 48 w 320"/>
                <a:gd name="T75" fmla="*/ 149 h 157"/>
                <a:gd name="T76" fmla="*/ 54 w 320"/>
                <a:gd name="T77" fmla="*/ 128 h 157"/>
                <a:gd name="T78" fmla="*/ 62 w 320"/>
                <a:gd name="T79" fmla="*/ 96 h 157"/>
                <a:gd name="T80" fmla="*/ 68 w 320"/>
                <a:gd name="T81" fmla="*/ 73 h 157"/>
                <a:gd name="T82" fmla="*/ 83 w 320"/>
                <a:gd name="T83" fmla="*/ 42 h 157"/>
                <a:gd name="T84" fmla="*/ 135 w 320"/>
                <a:gd name="T85" fmla="*/ 10 h 157"/>
                <a:gd name="T86" fmla="*/ 156 w 320"/>
                <a:gd name="T87" fmla="*/ 34 h 157"/>
                <a:gd name="T88" fmla="*/ 150 w 320"/>
                <a:gd name="T89" fmla="*/ 67 h 157"/>
                <a:gd name="T90" fmla="*/ 135 w 320"/>
                <a:gd name="T91"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57">
                  <a:moveTo>
                    <a:pt x="135" y="125"/>
                  </a:moveTo>
                  <a:cubicBezTo>
                    <a:pt x="133" y="132"/>
                    <a:pt x="130" y="144"/>
                    <a:pt x="130" y="146"/>
                  </a:cubicBezTo>
                  <a:cubicBezTo>
                    <a:pt x="130" y="154"/>
                    <a:pt x="136" y="157"/>
                    <a:pt x="142" y="157"/>
                  </a:cubicBezTo>
                  <a:cubicBezTo>
                    <a:pt x="148" y="157"/>
                    <a:pt x="154" y="153"/>
                    <a:pt x="156" y="149"/>
                  </a:cubicBezTo>
                  <a:cubicBezTo>
                    <a:pt x="157" y="146"/>
                    <a:pt x="160" y="135"/>
                    <a:pt x="162" y="128"/>
                  </a:cubicBezTo>
                  <a:cubicBezTo>
                    <a:pt x="164" y="121"/>
                    <a:pt x="167" y="105"/>
                    <a:pt x="169" y="96"/>
                  </a:cubicBezTo>
                  <a:cubicBezTo>
                    <a:pt x="172" y="89"/>
                    <a:pt x="174" y="81"/>
                    <a:pt x="175" y="73"/>
                  </a:cubicBezTo>
                  <a:cubicBezTo>
                    <a:pt x="179" y="58"/>
                    <a:pt x="179" y="57"/>
                    <a:pt x="186" y="47"/>
                  </a:cubicBezTo>
                  <a:cubicBezTo>
                    <a:pt x="197" y="29"/>
                    <a:pt x="215" y="10"/>
                    <a:pt x="242" y="10"/>
                  </a:cubicBezTo>
                  <a:cubicBezTo>
                    <a:pt x="262" y="10"/>
                    <a:pt x="263" y="26"/>
                    <a:pt x="263" y="34"/>
                  </a:cubicBezTo>
                  <a:cubicBezTo>
                    <a:pt x="263" y="55"/>
                    <a:pt x="248" y="94"/>
                    <a:pt x="242" y="108"/>
                  </a:cubicBezTo>
                  <a:cubicBezTo>
                    <a:pt x="238" y="118"/>
                    <a:pt x="237" y="121"/>
                    <a:pt x="237" y="127"/>
                  </a:cubicBezTo>
                  <a:cubicBezTo>
                    <a:pt x="237" y="146"/>
                    <a:pt x="252" y="157"/>
                    <a:pt x="270" y="157"/>
                  </a:cubicBezTo>
                  <a:cubicBezTo>
                    <a:pt x="305" y="157"/>
                    <a:pt x="320" y="109"/>
                    <a:pt x="320" y="104"/>
                  </a:cubicBezTo>
                  <a:cubicBezTo>
                    <a:pt x="320" y="99"/>
                    <a:pt x="316" y="99"/>
                    <a:pt x="314" y="99"/>
                  </a:cubicBezTo>
                  <a:cubicBezTo>
                    <a:pt x="310" y="99"/>
                    <a:pt x="309" y="101"/>
                    <a:pt x="308" y="105"/>
                  </a:cubicBezTo>
                  <a:cubicBezTo>
                    <a:pt x="300" y="133"/>
                    <a:pt x="285" y="147"/>
                    <a:pt x="271" y="147"/>
                  </a:cubicBezTo>
                  <a:cubicBezTo>
                    <a:pt x="264" y="147"/>
                    <a:pt x="262" y="142"/>
                    <a:pt x="262" y="135"/>
                  </a:cubicBezTo>
                  <a:cubicBezTo>
                    <a:pt x="262" y="127"/>
                    <a:pt x="264" y="123"/>
                    <a:pt x="270" y="107"/>
                  </a:cubicBezTo>
                  <a:cubicBezTo>
                    <a:pt x="274" y="96"/>
                    <a:pt x="289" y="59"/>
                    <a:pt x="289" y="40"/>
                  </a:cubicBezTo>
                  <a:cubicBezTo>
                    <a:pt x="289" y="34"/>
                    <a:pt x="289" y="19"/>
                    <a:pt x="276" y="9"/>
                  </a:cubicBezTo>
                  <a:cubicBezTo>
                    <a:pt x="270" y="5"/>
                    <a:pt x="260" y="0"/>
                    <a:pt x="243" y="0"/>
                  </a:cubicBezTo>
                  <a:cubicBezTo>
                    <a:pt x="212" y="0"/>
                    <a:pt x="193" y="20"/>
                    <a:pt x="182" y="35"/>
                  </a:cubicBezTo>
                  <a:cubicBezTo>
                    <a:pt x="179" y="5"/>
                    <a:pt x="154" y="0"/>
                    <a:pt x="136" y="0"/>
                  </a:cubicBezTo>
                  <a:cubicBezTo>
                    <a:pt x="107" y="0"/>
                    <a:pt x="88" y="18"/>
                    <a:pt x="77" y="32"/>
                  </a:cubicBezTo>
                  <a:cubicBezTo>
                    <a:pt x="75" y="8"/>
                    <a:pt x="54" y="0"/>
                    <a:pt x="40" y="0"/>
                  </a:cubicBezTo>
                  <a:cubicBezTo>
                    <a:pt x="25" y="0"/>
                    <a:pt x="17" y="11"/>
                    <a:pt x="13" y="19"/>
                  </a:cubicBezTo>
                  <a:cubicBezTo>
                    <a:pt x="5" y="32"/>
                    <a:pt x="0" y="51"/>
                    <a:pt x="0" y="53"/>
                  </a:cubicBezTo>
                  <a:cubicBezTo>
                    <a:pt x="0" y="58"/>
                    <a:pt x="5" y="58"/>
                    <a:pt x="6" y="58"/>
                  </a:cubicBezTo>
                  <a:cubicBezTo>
                    <a:pt x="11" y="58"/>
                    <a:pt x="11" y="57"/>
                    <a:pt x="14" y="47"/>
                  </a:cubicBezTo>
                  <a:cubicBezTo>
                    <a:pt x="19" y="27"/>
                    <a:pt x="25" y="10"/>
                    <a:pt x="39" y="10"/>
                  </a:cubicBezTo>
                  <a:cubicBezTo>
                    <a:pt x="48" y="10"/>
                    <a:pt x="51" y="17"/>
                    <a:pt x="51" y="27"/>
                  </a:cubicBezTo>
                  <a:cubicBezTo>
                    <a:pt x="51" y="33"/>
                    <a:pt x="47" y="46"/>
                    <a:pt x="45" y="56"/>
                  </a:cubicBezTo>
                  <a:cubicBezTo>
                    <a:pt x="43" y="65"/>
                    <a:pt x="39" y="79"/>
                    <a:pt x="37" y="87"/>
                  </a:cubicBezTo>
                  <a:lnTo>
                    <a:pt x="26" y="132"/>
                  </a:lnTo>
                  <a:cubicBezTo>
                    <a:pt x="25" y="136"/>
                    <a:pt x="23" y="145"/>
                    <a:pt x="23" y="146"/>
                  </a:cubicBezTo>
                  <a:cubicBezTo>
                    <a:pt x="23" y="154"/>
                    <a:pt x="29" y="157"/>
                    <a:pt x="35" y="157"/>
                  </a:cubicBezTo>
                  <a:cubicBezTo>
                    <a:pt x="41" y="157"/>
                    <a:pt x="46" y="153"/>
                    <a:pt x="48" y="149"/>
                  </a:cubicBezTo>
                  <a:cubicBezTo>
                    <a:pt x="50" y="146"/>
                    <a:pt x="53" y="135"/>
                    <a:pt x="54" y="128"/>
                  </a:cubicBezTo>
                  <a:cubicBezTo>
                    <a:pt x="56" y="121"/>
                    <a:pt x="60" y="105"/>
                    <a:pt x="62" y="96"/>
                  </a:cubicBezTo>
                  <a:cubicBezTo>
                    <a:pt x="64" y="89"/>
                    <a:pt x="66" y="81"/>
                    <a:pt x="68" y="73"/>
                  </a:cubicBezTo>
                  <a:cubicBezTo>
                    <a:pt x="72" y="59"/>
                    <a:pt x="73" y="56"/>
                    <a:pt x="83" y="42"/>
                  </a:cubicBezTo>
                  <a:cubicBezTo>
                    <a:pt x="92" y="28"/>
                    <a:pt x="109" y="10"/>
                    <a:pt x="135" y="10"/>
                  </a:cubicBezTo>
                  <a:cubicBezTo>
                    <a:pt x="155" y="10"/>
                    <a:pt x="156" y="27"/>
                    <a:pt x="156" y="34"/>
                  </a:cubicBezTo>
                  <a:cubicBezTo>
                    <a:pt x="156" y="43"/>
                    <a:pt x="154" y="47"/>
                    <a:pt x="150" y="67"/>
                  </a:cubicBezTo>
                  <a:lnTo>
                    <a:pt x="135" y="1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Freeform 439">
              <a:extLst>
                <a:ext uri="{FF2B5EF4-FFF2-40B4-BE49-F238E27FC236}">
                  <a16:creationId xmlns:a16="http://schemas.microsoft.com/office/drawing/2014/main" id="{0C49CA6B-A7AC-4B81-331D-66C41604A2C2}"/>
                </a:ext>
              </a:extLst>
            </p:cNvPr>
            <p:cNvSpPr>
              <a:spLocks/>
            </p:cNvSpPr>
            <p:nvPr>
              <p:custDataLst>
                <p:tags r:id="rId45"/>
              </p:custDataLst>
            </p:nvPr>
          </p:nvSpPr>
          <p:spPr bwMode="auto">
            <a:xfrm>
              <a:off x="2495551" y="4899025"/>
              <a:ext cx="68263" cy="306388"/>
            </a:xfrm>
            <a:custGeom>
              <a:avLst/>
              <a:gdLst>
                <a:gd name="T0" fmla="*/ 116 w 116"/>
                <a:gd name="T1" fmla="*/ 494 h 498"/>
                <a:gd name="T2" fmla="*/ 108 w 116"/>
                <a:gd name="T3" fmla="*/ 483 h 498"/>
                <a:gd name="T4" fmla="*/ 29 w 116"/>
                <a:gd name="T5" fmla="*/ 249 h 498"/>
                <a:gd name="T6" fmla="*/ 110 w 116"/>
                <a:gd name="T7" fmla="*/ 13 h 498"/>
                <a:gd name="T8" fmla="*/ 116 w 116"/>
                <a:gd name="T9" fmla="*/ 5 h 498"/>
                <a:gd name="T10" fmla="*/ 111 w 116"/>
                <a:gd name="T11" fmla="*/ 0 h 498"/>
                <a:gd name="T12" fmla="*/ 32 w 116"/>
                <a:gd name="T13" fmla="*/ 97 h 498"/>
                <a:gd name="T14" fmla="*/ 0 w 116"/>
                <a:gd name="T15" fmla="*/ 249 h 498"/>
                <a:gd name="T16" fmla="*/ 33 w 116"/>
                <a:gd name="T17" fmla="*/ 405 h 498"/>
                <a:gd name="T18" fmla="*/ 111 w 116"/>
                <a:gd name="T19" fmla="*/ 498 h 498"/>
                <a:gd name="T20" fmla="*/ 116 w 116"/>
                <a:gd name="T21" fmla="*/ 49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4"/>
                  </a:moveTo>
                  <a:cubicBezTo>
                    <a:pt x="116" y="492"/>
                    <a:pt x="116" y="491"/>
                    <a:pt x="108" y="483"/>
                  </a:cubicBezTo>
                  <a:cubicBezTo>
                    <a:pt x="45" y="420"/>
                    <a:pt x="29" y="325"/>
                    <a:pt x="29" y="249"/>
                  </a:cubicBezTo>
                  <a:cubicBezTo>
                    <a:pt x="29" y="162"/>
                    <a:pt x="48" y="76"/>
                    <a:pt x="110" y="13"/>
                  </a:cubicBezTo>
                  <a:cubicBezTo>
                    <a:pt x="116" y="7"/>
                    <a:pt x="116" y="6"/>
                    <a:pt x="116" y="5"/>
                  </a:cubicBezTo>
                  <a:cubicBezTo>
                    <a:pt x="116" y="1"/>
                    <a:pt x="114" y="0"/>
                    <a:pt x="111" y="0"/>
                  </a:cubicBezTo>
                  <a:cubicBezTo>
                    <a:pt x="106" y="0"/>
                    <a:pt x="61" y="34"/>
                    <a:pt x="32" y="97"/>
                  </a:cubicBezTo>
                  <a:cubicBezTo>
                    <a:pt x="6" y="152"/>
                    <a:pt x="0" y="207"/>
                    <a:pt x="0" y="249"/>
                  </a:cubicBezTo>
                  <a:cubicBezTo>
                    <a:pt x="0" y="288"/>
                    <a:pt x="6" y="348"/>
                    <a:pt x="33" y="405"/>
                  </a:cubicBezTo>
                  <a:cubicBezTo>
                    <a:pt x="63" y="466"/>
                    <a:pt x="106" y="498"/>
                    <a:pt x="111" y="498"/>
                  </a:cubicBezTo>
                  <a:cubicBezTo>
                    <a:pt x="114" y="498"/>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Freeform 440">
              <a:extLst>
                <a:ext uri="{FF2B5EF4-FFF2-40B4-BE49-F238E27FC236}">
                  <a16:creationId xmlns:a16="http://schemas.microsoft.com/office/drawing/2014/main" id="{F5D4C71C-DF66-D189-3C34-CAA6077F26BB}"/>
                </a:ext>
              </a:extLst>
            </p:cNvPr>
            <p:cNvSpPr>
              <a:spLocks noEditPoints="1"/>
            </p:cNvSpPr>
            <p:nvPr>
              <p:custDataLst>
                <p:tags r:id="rId46"/>
              </p:custDataLst>
            </p:nvPr>
          </p:nvSpPr>
          <p:spPr bwMode="auto">
            <a:xfrm>
              <a:off x="2587626" y="4913313"/>
              <a:ext cx="138113" cy="277813"/>
            </a:xfrm>
            <a:custGeom>
              <a:avLst/>
              <a:gdLst>
                <a:gd name="T0" fmla="*/ 104 w 233"/>
                <a:gd name="T1" fmla="*/ 184 h 452"/>
                <a:gd name="T2" fmla="*/ 99 w 233"/>
                <a:gd name="T3" fmla="*/ 159 h 452"/>
                <a:gd name="T4" fmla="*/ 141 w 233"/>
                <a:gd name="T5" fmla="*/ 75 h 452"/>
                <a:gd name="T6" fmla="*/ 179 w 233"/>
                <a:gd name="T7" fmla="*/ 90 h 452"/>
                <a:gd name="T8" fmla="*/ 233 w 233"/>
                <a:gd name="T9" fmla="*/ 64 h 452"/>
                <a:gd name="T10" fmla="*/ 185 w 233"/>
                <a:gd name="T11" fmla="*/ 43 h 452"/>
                <a:gd name="T12" fmla="*/ 153 w 233"/>
                <a:gd name="T13" fmla="*/ 45 h 452"/>
                <a:gd name="T14" fmla="*/ 157 w 233"/>
                <a:gd name="T15" fmla="*/ 17 h 452"/>
                <a:gd name="T16" fmla="*/ 158 w 233"/>
                <a:gd name="T17" fmla="*/ 11 h 452"/>
                <a:gd name="T18" fmla="*/ 147 w 233"/>
                <a:gd name="T19" fmla="*/ 0 h 452"/>
                <a:gd name="T20" fmla="*/ 131 w 233"/>
                <a:gd name="T21" fmla="*/ 39 h 452"/>
                <a:gd name="T22" fmla="*/ 131 w 233"/>
                <a:gd name="T23" fmla="*/ 50 h 452"/>
                <a:gd name="T24" fmla="*/ 38 w 233"/>
                <a:gd name="T25" fmla="*/ 151 h 452"/>
                <a:gd name="T26" fmla="*/ 65 w 233"/>
                <a:gd name="T27" fmla="*/ 203 h 452"/>
                <a:gd name="T28" fmla="*/ 0 w 233"/>
                <a:gd name="T29" fmla="*/ 304 h 452"/>
                <a:gd name="T30" fmla="*/ 66 w 233"/>
                <a:gd name="T31" fmla="*/ 375 h 452"/>
                <a:gd name="T32" fmla="*/ 123 w 233"/>
                <a:gd name="T33" fmla="*/ 395 h 452"/>
                <a:gd name="T34" fmla="*/ 160 w 233"/>
                <a:gd name="T35" fmla="*/ 408 h 452"/>
                <a:gd name="T36" fmla="*/ 167 w 233"/>
                <a:gd name="T37" fmla="*/ 419 h 452"/>
                <a:gd name="T38" fmla="*/ 151 w 233"/>
                <a:gd name="T39" fmla="*/ 434 h 452"/>
                <a:gd name="T40" fmla="*/ 101 w 233"/>
                <a:gd name="T41" fmla="*/ 421 h 452"/>
                <a:gd name="T42" fmla="*/ 95 w 233"/>
                <a:gd name="T43" fmla="*/ 419 h 452"/>
                <a:gd name="T44" fmla="*/ 85 w 233"/>
                <a:gd name="T45" fmla="*/ 428 h 452"/>
                <a:gd name="T46" fmla="*/ 152 w 233"/>
                <a:gd name="T47" fmla="*/ 452 h 452"/>
                <a:gd name="T48" fmla="*/ 212 w 233"/>
                <a:gd name="T49" fmla="*/ 392 h 452"/>
                <a:gd name="T50" fmla="*/ 187 w 233"/>
                <a:gd name="T51" fmla="*/ 355 h 452"/>
                <a:gd name="T52" fmla="*/ 121 w 233"/>
                <a:gd name="T53" fmla="*/ 332 h 452"/>
                <a:gd name="T54" fmla="*/ 88 w 233"/>
                <a:gd name="T55" fmla="*/ 321 h 452"/>
                <a:gd name="T56" fmla="*/ 42 w 233"/>
                <a:gd name="T57" fmla="*/ 281 h 452"/>
                <a:gd name="T58" fmla="*/ 86 w 233"/>
                <a:gd name="T59" fmla="*/ 216 h 452"/>
                <a:gd name="T60" fmla="*/ 89 w 233"/>
                <a:gd name="T61" fmla="*/ 217 h 452"/>
                <a:gd name="T62" fmla="*/ 143 w 233"/>
                <a:gd name="T63" fmla="*/ 226 h 452"/>
                <a:gd name="T64" fmla="*/ 199 w 233"/>
                <a:gd name="T65" fmla="*/ 199 h 452"/>
                <a:gd name="T66" fmla="*/ 152 w 233"/>
                <a:gd name="T67" fmla="*/ 178 h 452"/>
                <a:gd name="T68" fmla="*/ 104 w 233"/>
                <a:gd name="T69" fmla="*/ 184 h 452"/>
                <a:gd name="T70" fmla="*/ 158 w 233"/>
                <a:gd name="T71" fmla="*/ 65 h 452"/>
                <a:gd name="T72" fmla="*/ 184 w 233"/>
                <a:gd name="T73" fmla="*/ 61 h 452"/>
                <a:gd name="T74" fmla="*/ 209 w 233"/>
                <a:gd name="T75" fmla="*/ 64 h 452"/>
                <a:gd name="T76" fmla="*/ 208 w 233"/>
                <a:gd name="T77" fmla="*/ 67 h 452"/>
                <a:gd name="T78" fmla="*/ 179 w 233"/>
                <a:gd name="T79" fmla="*/ 72 h 452"/>
                <a:gd name="T80" fmla="*/ 158 w 233"/>
                <a:gd name="T81" fmla="*/ 65 h 452"/>
                <a:gd name="T82" fmla="*/ 116 w 233"/>
                <a:gd name="T83" fmla="*/ 201 h 452"/>
                <a:gd name="T84" fmla="*/ 150 w 233"/>
                <a:gd name="T85" fmla="*/ 196 h 452"/>
                <a:gd name="T86" fmla="*/ 175 w 233"/>
                <a:gd name="T87" fmla="*/ 199 h 452"/>
                <a:gd name="T88" fmla="*/ 174 w 233"/>
                <a:gd name="T89" fmla="*/ 202 h 452"/>
                <a:gd name="T90" fmla="*/ 144 w 233"/>
                <a:gd name="T91" fmla="*/ 208 h 452"/>
                <a:gd name="T92" fmla="*/ 116 w 233"/>
                <a:gd name="T93" fmla="*/ 2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2">
                  <a:moveTo>
                    <a:pt x="104" y="184"/>
                  </a:moveTo>
                  <a:cubicBezTo>
                    <a:pt x="101" y="176"/>
                    <a:pt x="99" y="167"/>
                    <a:pt x="99" y="159"/>
                  </a:cubicBezTo>
                  <a:cubicBezTo>
                    <a:pt x="99" y="132"/>
                    <a:pt x="114" y="94"/>
                    <a:pt x="141" y="75"/>
                  </a:cubicBezTo>
                  <a:cubicBezTo>
                    <a:pt x="152" y="90"/>
                    <a:pt x="167" y="90"/>
                    <a:pt x="179" y="90"/>
                  </a:cubicBezTo>
                  <a:cubicBezTo>
                    <a:pt x="192" y="90"/>
                    <a:pt x="233" y="90"/>
                    <a:pt x="233" y="64"/>
                  </a:cubicBezTo>
                  <a:cubicBezTo>
                    <a:pt x="233" y="43"/>
                    <a:pt x="206" y="43"/>
                    <a:pt x="185" y="43"/>
                  </a:cubicBezTo>
                  <a:cubicBezTo>
                    <a:pt x="180" y="43"/>
                    <a:pt x="167" y="43"/>
                    <a:pt x="153" y="45"/>
                  </a:cubicBezTo>
                  <a:cubicBezTo>
                    <a:pt x="154" y="29"/>
                    <a:pt x="157" y="18"/>
                    <a:pt x="157" y="17"/>
                  </a:cubicBezTo>
                  <a:cubicBezTo>
                    <a:pt x="158" y="13"/>
                    <a:pt x="158" y="12"/>
                    <a:pt x="158" y="11"/>
                  </a:cubicBezTo>
                  <a:cubicBezTo>
                    <a:pt x="158" y="1"/>
                    <a:pt x="148" y="0"/>
                    <a:pt x="147" y="0"/>
                  </a:cubicBezTo>
                  <a:cubicBezTo>
                    <a:pt x="131" y="0"/>
                    <a:pt x="131" y="30"/>
                    <a:pt x="131" y="39"/>
                  </a:cubicBezTo>
                  <a:cubicBezTo>
                    <a:pt x="131" y="42"/>
                    <a:pt x="131" y="47"/>
                    <a:pt x="131" y="50"/>
                  </a:cubicBezTo>
                  <a:cubicBezTo>
                    <a:pt x="69" y="69"/>
                    <a:pt x="38" y="113"/>
                    <a:pt x="38" y="151"/>
                  </a:cubicBezTo>
                  <a:cubicBezTo>
                    <a:pt x="38" y="175"/>
                    <a:pt x="51" y="194"/>
                    <a:pt x="65" y="203"/>
                  </a:cubicBezTo>
                  <a:cubicBezTo>
                    <a:pt x="12" y="239"/>
                    <a:pt x="0" y="285"/>
                    <a:pt x="0" y="304"/>
                  </a:cubicBezTo>
                  <a:cubicBezTo>
                    <a:pt x="0" y="345"/>
                    <a:pt x="36" y="365"/>
                    <a:pt x="66" y="375"/>
                  </a:cubicBezTo>
                  <a:lnTo>
                    <a:pt x="123" y="395"/>
                  </a:lnTo>
                  <a:cubicBezTo>
                    <a:pt x="135" y="399"/>
                    <a:pt x="157" y="406"/>
                    <a:pt x="160" y="408"/>
                  </a:cubicBezTo>
                  <a:cubicBezTo>
                    <a:pt x="164" y="410"/>
                    <a:pt x="167" y="415"/>
                    <a:pt x="167" y="419"/>
                  </a:cubicBezTo>
                  <a:cubicBezTo>
                    <a:pt x="167" y="420"/>
                    <a:pt x="166" y="434"/>
                    <a:pt x="151" y="434"/>
                  </a:cubicBezTo>
                  <a:cubicBezTo>
                    <a:pt x="148" y="434"/>
                    <a:pt x="124" y="433"/>
                    <a:pt x="101" y="421"/>
                  </a:cubicBezTo>
                  <a:cubicBezTo>
                    <a:pt x="98" y="419"/>
                    <a:pt x="97" y="419"/>
                    <a:pt x="95" y="419"/>
                  </a:cubicBezTo>
                  <a:cubicBezTo>
                    <a:pt x="88" y="419"/>
                    <a:pt x="85" y="425"/>
                    <a:pt x="85" y="428"/>
                  </a:cubicBezTo>
                  <a:cubicBezTo>
                    <a:pt x="85" y="440"/>
                    <a:pt x="127" y="452"/>
                    <a:pt x="152" y="452"/>
                  </a:cubicBezTo>
                  <a:cubicBezTo>
                    <a:pt x="191" y="452"/>
                    <a:pt x="212" y="416"/>
                    <a:pt x="212" y="392"/>
                  </a:cubicBezTo>
                  <a:cubicBezTo>
                    <a:pt x="212" y="371"/>
                    <a:pt x="197" y="359"/>
                    <a:pt x="187" y="355"/>
                  </a:cubicBezTo>
                  <a:cubicBezTo>
                    <a:pt x="180" y="352"/>
                    <a:pt x="133" y="336"/>
                    <a:pt x="121" y="332"/>
                  </a:cubicBezTo>
                  <a:lnTo>
                    <a:pt x="88" y="321"/>
                  </a:lnTo>
                  <a:cubicBezTo>
                    <a:pt x="71" y="315"/>
                    <a:pt x="42" y="305"/>
                    <a:pt x="42" y="281"/>
                  </a:cubicBezTo>
                  <a:cubicBezTo>
                    <a:pt x="42" y="252"/>
                    <a:pt x="79" y="216"/>
                    <a:pt x="86" y="216"/>
                  </a:cubicBezTo>
                  <a:cubicBezTo>
                    <a:pt x="86" y="216"/>
                    <a:pt x="87" y="216"/>
                    <a:pt x="89" y="217"/>
                  </a:cubicBezTo>
                  <a:cubicBezTo>
                    <a:pt x="113" y="226"/>
                    <a:pt x="129" y="226"/>
                    <a:pt x="143" y="226"/>
                  </a:cubicBezTo>
                  <a:cubicBezTo>
                    <a:pt x="158" y="226"/>
                    <a:pt x="199" y="226"/>
                    <a:pt x="199" y="199"/>
                  </a:cubicBezTo>
                  <a:cubicBezTo>
                    <a:pt x="199" y="178"/>
                    <a:pt x="168" y="178"/>
                    <a:pt x="152" y="178"/>
                  </a:cubicBezTo>
                  <a:cubicBezTo>
                    <a:pt x="142" y="178"/>
                    <a:pt x="127" y="178"/>
                    <a:pt x="104" y="184"/>
                  </a:cubicBezTo>
                  <a:close/>
                  <a:moveTo>
                    <a:pt x="158" y="65"/>
                  </a:moveTo>
                  <a:cubicBezTo>
                    <a:pt x="168" y="61"/>
                    <a:pt x="177" y="61"/>
                    <a:pt x="184" y="61"/>
                  </a:cubicBezTo>
                  <a:cubicBezTo>
                    <a:pt x="200" y="61"/>
                    <a:pt x="201" y="61"/>
                    <a:pt x="209" y="64"/>
                  </a:cubicBezTo>
                  <a:cubicBezTo>
                    <a:pt x="209" y="65"/>
                    <a:pt x="209" y="65"/>
                    <a:pt x="208" y="67"/>
                  </a:cubicBezTo>
                  <a:cubicBezTo>
                    <a:pt x="203" y="72"/>
                    <a:pt x="184" y="72"/>
                    <a:pt x="179" y="72"/>
                  </a:cubicBezTo>
                  <a:cubicBezTo>
                    <a:pt x="171" y="72"/>
                    <a:pt x="163" y="72"/>
                    <a:pt x="158" y="65"/>
                  </a:cubicBezTo>
                  <a:close/>
                  <a:moveTo>
                    <a:pt x="116" y="201"/>
                  </a:moveTo>
                  <a:cubicBezTo>
                    <a:pt x="130" y="196"/>
                    <a:pt x="141" y="196"/>
                    <a:pt x="150" y="196"/>
                  </a:cubicBezTo>
                  <a:cubicBezTo>
                    <a:pt x="166" y="196"/>
                    <a:pt x="167" y="196"/>
                    <a:pt x="175" y="199"/>
                  </a:cubicBezTo>
                  <a:cubicBezTo>
                    <a:pt x="175" y="200"/>
                    <a:pt x="174" y="202"/>
                    <a:pt x="174" y="202"/>
                  </a:cubicBezTo>
                  <a:cubicBezTo>
                    <a:pt x="169" y="208"/>
                    <a:pt x="150" y="208"/>
                    <a:pt x="144" y="208"/>
                  </a:cubicBezTo>
                  <a:cubicBezTo>
                    <a:pt x="136" y="208"/>
                    <a:pt x="125" y="208"/>
                    <a:pt x="116" y="20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Freeform 441">
              <a:extLst>
                <a:ext uri="{FF2B5EF4-FFF2-40B4-BE49-F238E27FC236}">
                  <a16:creationId xmlns:a16="http://schemas.microsoft.com/office/drawing/2014/main" id="{8807D277-2E04-B1BA-290E-B9E7EC22E17C}"/>
                </a:ext>
              </a:extLst>
            </p:cNvPr>
            <p:cNvSpPr>
              <a:spLocks/>
            </p:cNvSpPr>
            <p:nvPr>
              <p:custDataLst>
                <p:tags r:id="rId47"/>
              </p:custDataLst>
            </p:nvPr>
          </p:nvSpPr>
          <p:spPr bwMode="auto">
            <a:xfrm>
              <a:off x="2754313" y="4899025"/>
              <a:ext cx="68263" cy="306388"/>
            </a:xfrm>
            <a:custGeom>
              <a:avLst/>
              <a:gdLst>
                <a:gd name="T0" fmla="*/ 116 w 116"/>
                <a:gd name="T1" fmla="*/ 249 h 498"/>
                <a:gd name="T2" fmla="*/ 83 w 116"/>
                <a:gd name="T3" fmla="*/ 93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4 h 498"/>
                <a:gd name="T16" fmla="*/ 5 w 116"/>
                <a:gd name="T17" fmla="*/ 498 h 498"/>
                <a:gd name="T18" fmla="*/ 85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1" y="150"/>
                    <a:pt x="83" y="93"/>
                  </a:cubicBezTo>
                  <a:cubicBezTo>
                    <a:pt x="53" y="32"/>
                    <a:pt x="10" y="0"/>
                    <a:pt x="5" y="0"/>
                  </a:cubicBezTo>
                  <a:cubicBezTo>
                    <a:pt x="2" y="0"/>
                    <a:pt x="0" y="2"/>
                    <a:pt x="0" y="5"/>
                  </a:cubicBezTo>
                  <a:cubicBezTo>
                    <a:pt x="0" y="6"/>
                    <a:pt x="0" y="7"/>
                    <a:pt x="10" y="16"/>
                  </a:cubicBezTo>
                  <a:cubicBezTo>
                    <a:pt x="59" y="66"/>
                    <a:pt x="87" y="145"/>
                    <a:pt x="87" y="249"/>
                  </a:cubicBezTo>
                  <a:cubicBezTo>
                    <a:pt x="87" y="334"/>
                    <a:pt x="69" y="422"/>
                    <a:pt x="7" y="485"/>
                  </a:cubicBezTo>
                  <a:cubicBezTo>
                    <a:pt x="0" y="491"/>
                    <a:pt x="0" y="492"/>
                    <a:pt x="0" y="494"/>
                  </a:cubicBezTo>
                  <a:cubicBezTo>
                    <a:pt x="0" y="497"/>
                    <a:pt x="2" y="498"/>
                    <a:pt x="5" y="498"/>
                  </a:cubicBezTo>
                  <a:cubicBezTo>
                    <a:pt x="10" y="498"/>
                    <a:pt x="55" y="465"/>
                    <a:pt x="85"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Freeform 442">
              <a:extLst>
                <a:ext uri="{FF2B5EF4-FFF2-40B4-BE49-F238E27FC236}">
                  <a16:creationId xmlns:a16="http://schemas.microsoft.com/office/drawing/2014/main" id="{47A0C6D1-D874-7630-900C-17D757270C87}"/>
                </a:ext>
              </a:extLst>
            </p:cNvPr>
            <p:cNvSpPr>
              <a:spLocks noEditPoints="1"/>
            </p:cNvSpPr>
            <p:nvPr>
              <p:custDataLst>
                <p:tags r:id="rId48"/>
              </p:custDataLst>
            </p:nvPr>
          </p:nvSpPr>
          <p:spPr bwMode="auto">
            <a:xfrm>
              <a:off x="2949576" y="5016500"/>
              <a:ext cx="195263" cy="71438"/>
            </a:xfrm>
            <a:custGeom>
              <a:avLst/>
              <a:gdLst>
                <a:gd name="T0" fmla="*/ 315 w 332"/>
                <a:gd name="T1" fmla="*/ 20 h 116"/>
                <a:gd name="T2" fmla="*/ 332 w 332"/>
                <a:gd name="T3" fmla="*/ 10 h 116"/>
                <a:gd name="T4" fmla="*/ 315 w 332"/>
                <a:gd name="T5" fmla="*/ 0 h 116"/>
                <a:gd name="T6" fmla="*/ 17 w 332"/>
                <a:gd name="T7" fmla="*/ 0 h 116"/>
                <a:gd name="T8" fmla="*/ 0 w 332"/>
                <a:gd name="T9" fmla="*/ 10 h 116"/>
                <a:gd name="T10" fmla="*/ 17 w 332"/>
                <a:gd name="T11" fmla="*/ 20 h 116"/>
                <a:gd name="T12" fmla="*/ 315 w 332"/>
                <a:gd name="T13" fmla="*/ 20 h 116"/>
                <a:gd name="T14" fmla="*/ 315 w 332"/>
                <a:gd name="T15" fmla="*/ 116 h 116"/>
                <a:gd name="T16" fmla="*/ 332 w 332"/>
                <a:gd name="T17" fmla="*/ 106 h 116"/>
                <a:gd name="T18" fmla="*/ 315 w 332"/>
                <a:gd name="T19" fmla="*/ 97 h 116"/>
                <a:gd name="T20" fmla="*/ 17 w 332"/>
                <a:gd name="T21" fmla="*/ 97 h 116"/>
                <a:gd name="T22" fmla="*/ 0 w 332"/>
                <a:gd name="T23" fmla="*/ 106 h 116"/>
                <a:gd name="T24" fmla="*/ 17 w 332"/>
                <a:gd name="T25" fmla="*/ 116 h 116"/>
                <a:gd name="T26" fmla="*/ 315 w 332"/>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6">
                  <a:moveTo>
                    <a:pt x="315" y="20"/>
                  </a:moveTo>
                  <a:cubicBezTo>
                    <a:pt x="322" y="20"/>
                    <a:pt x="332" y="20"/>
                    <a:pt x="332" y="10"/>
                  </a:cubicBezTo>
                  <a:cubicBezTo>
                    <a:pt x="332" y="0"/>
                    <a:pt x="322" y="0"/>
                    <a:pt x="315" y="0"/>
                  </a:cubicBezTo>
                  <a:lnTo>
                    <a:pt x="17" y="0"/>
                  </a:lnTo>
                  <a:cubicBezTo>
                    <a:pt x="10" y="0"/>
                    <a:pt x="0" y="0"/>
                    <a:pt x="0" y="10"/>
                  </a:cubicBezTo>
                  <a:cubicBezTo>
                    <a:pt x="0" y="20"/>
                    <a:pt x="10" y="20"/>
                    <a:pt x="17" y="20"/>
                  </a:cubicBezTo>
                  <a:lnTo>
                    <a:pt x="315" y="20"/>
                  </a:lnTo>
                  <a:close/>
                  <a:moveTo>
                    <a:pt x="315" y="116"/>
                  </a:moveTo>
                  <a:cubicBezTo>
                    <a:pt x="322" y="116"/>
                    <a:pt x="332" y="116"/>
                    <a:pt x="332" y="106"/>
                  </a:cubicBezTo>
                  <a:cubicBezTo>
                    <a:pt x="332" y="97"/>
                    <a:pt x="322" y="97"/>
                    <a:pt x="315" y="97"/>
                  </a:cubicBezTo>
                  <a:lnTo>
                    <a:pt x="17" y="97"/>
                  </a:lnTo>
                  <a:cubicBezTo>
                    <a:pt x="10" y="97"/>
                    <a:pt x="0" y="97"/>
                    <a:pt x="0" y="106"/>
                  </a:cubicBezTo>
                  <a:cubicBezTo>
                    <a:pt x="0" y="116"/>
                    <a:pt x="10" y="116"/>
                    <a:pt x="17" y="116"/>
                  </a:cubicBezTo>
                  <a:lnTo>
                    <a:pt x="315" y="11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Freeform 443">
              <a:extLst>
                <a:ext uri="{FF2B5EF4-FFF2-40B4-BE49-F238E27FC236}">
                  <a16:creationId xmlns:a16="http://schemas.microsoft.com/office/drawing/2014/main" id="{7628B345-71D7-E100-0748-A3FF9BC69F7D}"/>
                </a:ext>
              </a:extLst>
            </p:cNvPr>
            <p:cNvSpPr>
              <a:spLocks/>
            </p:cNvSpPr>
            <p:nvPr>
              <p:custDataLst>
                <p:tags r:id="rId49"/>
              </p:custDataLst>
            </p:nvPr>
          </p:nvSpPr>
          <p:spPr bwMode="auto">
            <a:xfrm>
              <a:off x="3284538" y="4594225"/>
              <a:ext cx="152400" cy="917575"/>
            </a:xfrm>
            <a:custGeom>
              <a:avLst/>
              <a:gdLst>
                <a:gd name="T0" fmla="*/ 153 w 258"/>
                <a:gd name="T1" fmla="*/ 931 h 1496"/>
                <a:gd name="T2" fmla="*/ 28 w 258"/>
                <a:gd name="T3" fmla="*/ 748 h 1496"/>
                <a:gd name="T4" fmla="*/ 152 w 258"/>
                <a:gd name="T5" fmla="*/ 567 h 1496"/>
                <a:gd name="T6" fmla="*/ 153 w 258"/>
                <a:gd name="T7" fmla="*/ 564 h 1496"/>
                <a:gd name="T8" fmla="*/ 153 w 258"/>
                <a:gd name="T9" fmla="*/ 219 h 1496"/>
                <a:gd name="T10" fmla="*/ 157 w 258"/>
                <a:gd name="T11" fmla="*/ 150 h 1496"/>
                <a:gd name="T12" fmla="*/ 253 w 258"/>
                <a:gd name="T13" fmla="*/ 23 h 1496"/>
                <a:gd name="T14" fmla="*/ 258 w 258"/>
                <a:gd name="T15" fmla="*/ 11 h 1496"/>
                <a:gd name="T16" fmla="*/ 246 w 258"/>
                <a:gd name="T17" fmla="*/ 0 h 1496"/>
                <a:gd name="T18" fmla="*/ 223 w 258"/>
                <a:gd name="T19" fmla="*/ 8 h 1496"/>
                <a:gd name="T20" fmla="*/ 104 w 258"/>
                <a:gd name="T21" fmla="*/ 181 h 1496"/>
                <a:gd name="T22" fmla="*/ 104 w 258"/>
                <a:gd name="T23" fmla="*/ 536 h 1496"/>
                <a:gd name="T24" fmla="*/ 79 w 258"/>
                <a:gd name="T25" fmla="*/ 658 h 1496"/>
                <a:gd name="T26" fmla="*/ 7 w 258"/>
                <a:gd name="T27" fmla="*/ 734 h 1496"/>
                <a:gd name="T28" fmla="*/ 0 w 258"/>
                <a:gd name="T29" fmla="*/ 747 h 1496"/>
                <a:gd name="T30" fmla="*/ 4 w 258"/>
                <a:gd name="T31" fmla="*/ 759 h 1496"/>
                <a:gd name="T32" fmla="*/ 103 w 258"/>
                <a:gd name="T33" fmla="*/ 913 h 1496"/>
                <a:gd name="T34" fmla="*/ 104 w 258"/>
                <a:gd name="T35" fmla="*/ 931 h 1496"/>
                <a:gd name="T36" fmla="*/ 104 w 258"/>
                <a:gd name="T37" fmla="*/ 1314 h 1496"/>
                <a:gd name="T38" fmla="*/ 226 w 258"/>
                <a:gd name="T39" fmla="*/ 1489 h 1496"/>
                <a:gd name="T40" fmla="*/ 246 w 258"/>
                <a:gd name="T41" fmla="*/ 1496 h 1496"/>
                <a:gd name="T42" fmla="*/ 258 w 258"/>
                <a:gd name="T43" fmla="*/ 1484 h 1496"/>
                <a:gd name="T44" fmla="*/ 255 w 258"/>
                <a:gd name="T45" fmla="*/ 1474 h 1496"/>
                <a:gd name="T46" fmla="*/ 155 w 258"/>
                <a:gd name="T47" fmla="*/ 1334 h 1496"/>
                <a:gd name="T48" fmla="*/ 153 w 258"/>
                <a:gd name="T49" fmla="*/ 1314 h 1496"/>
                <a:gd name="T50" fmla="*/ 153 w 258"/>
                <a:gd name="T51" fmla="*/ 931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496">
                  <a:moveTo>
                    <a:pt x="153" y="931"/>
                  </a:moveTo>
                  <a:cubicBezTo>
                    <a:pt x="153" y="876"/>
                    <a:pt x="115" y="792"/>
                    <a:pt x="28" y="748"/>
                  </a:cubicBezTo>
                  <a:cubicBezTo>
                    <a:pt x="82" y="719"/>
                    <a:pt x="146" y="661"/>
                    <a:pt x="152" y="567"/>
                  </a:cubicBezTo>
                  <a:lnTo>
                    <a:pt x="153" y="564"/>
                  </a:lnTo>
                  <a:lnTo>
                    <a:pt x="153" y="219"/>
                  </a:lnTo>
                  <a:cubicBezTo>
                    <a:pt x="153" y="178"/>
                    <a:pt x="153" y="169"/>
                    <a:pt x="157" y="150"/>
                  </a:cubicBezTo>
                  <a:cubicBezTo>
                    <a:pt x="166" y="110"/>
                    <a:pt x="190" y="61"/>
                    <a:pt x="253" y="23"/>
                  </a:cubicBezTo>
                  <a:cubicBezTo>
                    <a:pt x="257" y="21"/>
                    <a:pt x="258" y="20"/>
                    <a:pt x="258" y="11"/>
                  </a:cubicBezTo>
                  <a:cubicBezTo>
                    <a:pt x="258" y="0"/>
                    <a:pt x="257" y="0"/>
                    <a:pt x="246" y="0"/>
                  </a:cubicBezTo>
                  <a:cubicBezTo>
                    <a:pt x="237" y="0"/>
                    <a:pt x="236" y="0"/>
                    <a:pt x="223" y="8"/>
                  </a:cubicBezTo>
                  <a:cubicBezTo>
                    <a:pt x="111" y="71"/>
                    <a:pt x="104" y="164"/>
                    <a:pt x="104" y="181"/>
                  </a:cubicBezTo>
                  <a:lnTo>
                    <a:pt x="104" y="536"/>
                  </a:lnTo>
                  <a:cubicBezTo>
                    <a:pt x="104" y="572"/>
                    <a:pt x="104" y="612"/>
                    <a:pt x="79" y="658"/>
                  </a:cubicBezTo>
                  <a:cubicBezTo>
                    <a:pt x="56" y="699"/>
                    <a:pt x="29" y="719"/>
                    <a:pt x="7" y="734"/>
                  </a:cubicBezTo>
                  <a:cubicBezTo>
                    <a:pt x="0" y="738"/>
                    <a:pt x="0" y="739"/>
                    <a:pt x="0" y="747"/>
                  </a:cubicBezTo>
                  <a:cubicBezTo>
                    <a:pt x="0" y="756"/>
                    <a:pt x="0" y="757"/>
                    <a:pt x="4" y="759"/>
                  </a:cubicBezTo>
                  <a:cubicBezTo>
                    <a:pt x="47" y="787"/>
                    <a:pt x="92" y="832"/>
                    <a:pt x="103" y="913"/>
                  </a:cubicBezTo>
                  <a:cubicBezTo>
                    <a:pt x="104" y="924"/>
                    <a:pt x="104" y="925"/>
                    <a:pt x="104" y="931"/>
                  </a:cubicBezTo>
                  <a:lnTo>
                    <a:pt x="104" y="1314"/>
                  </a:lnTo>
                  <a:cubicBezTo>
                    <a:pt x="104" y="1354"/>
                    <a:pt x="129" y="1438"/>
                    <a:pt x="226" y="1489"/>
                  </a:cubicBezTo>
                  <a:cubicBezTo>
                    <a:pt x="237" y="1496"/>
                    <a:pt x="238" y="1496"/>
                    <a:pt x="246" y="1496"/>
                  </a:cubicBezTo>
                  <a:cubicBezTo>
                    <a:pt x="257" y="1496"/>
                    <a:pt x="258" y="1495"/>
                    <a:pt x="258" y="1484"/>
                  </a:cubicBezTo>
                  <a:cubicBezTo>
                    <a:pt x="258" y="1475"/>
                    <a:pt x="257" y="1475"/>
                    <a:pt x="255" y="1474"/>
                  </a:cubicBezTo>
                  <a:cubicBezTo>
                    <a:pt x="234" y="1460"/>
                    <a:pt x="168" y="1421"/>
                    <a:pt x="155" y="1334"/>
                  </a:cubicBezTo>
                  <a:cubicBezTo>
                    <a:pt x="153" y="1321"/>
                    <a:pt x="153" y="1320"/>
                    <a:pt x="153" y="1314"/>
                  </a:cubicBezTo>
                  <a:lnTo>
                    <a:pt x="153" y="93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Freeform 444">
              <a:extLst>
                <a:ext uri="{FF2B5EF4-FFF2-40B4-BE49-F238E27FC236}">
                  <a16:creationId xmlns:a16="http://schemas.microsoft.com/office/drawing/2014/main" id="{034A230A-B6ED-AAAF-8FC2-8805E7407D2A}"/>
                </a:ext>
              </a:extLst>
            </p:cNvPr>
            <p:cNvSpPr>
              <a:spLocks noEditPoints="1"/>
            </p:cNvSpPr>
            <p:nvPr>
              <p:custDataLst>
                <p:tags r:id="rId50"/>
              </p:custDataLst>
            </p:nvPr>
          </p:nvSpPr>
          <p:spPr bwMode="auto">
            <a:xfrm>
              <a:off x="3495676" y="4784725"/>
              <a:ext cx="258763" cy="138113"/>
            </a:xfrm>
            <a:custGeom>
              <a:avLst/>
              <a:gdLst>
                <a:gd name="T0" fmla="*/ 226 w 443"/>
                <a:gd name="T1" fmla="*/ 86 h 226"/>
                <a:gd name="T2" fmla="*/ 177 w 443"/>
                <a:gd name="T3" fmla="*/ 32 h 226"/>
                <a:gd name="T4" fmla="*/ 96 w 443"/>
                <a:gd name="T5" fmla="*/ 0 h 226"/>
                <a:gd name="T6" fmla="*/ 0 w 443"/>
                <a:gd name="T7" fmla="*/ 114 h 226"/>
                <a:gd name="T8" fmla="*/ 94 w 443"/>
                <a:gd name="T9" fmla="*/ 226 h 226"/>
                <a:gd name="T10" fmla="*/ 217 w 443"/>
                <a:gd name="T11" fmla="*/ 141 h 226"/>
                <a:gd name="T12" fmla="*/ 265 w 443"/>
                <a:gd name="T13" fmla="*/ 195 h 226"/>
                <a:gd name="T14" fmla="*/ 347 w 443"/>
                <a:gd name="T15" fmla="*/ 226 h 226"/>
                <a:gd name="T16" fmla="*/ 443 w 443"/>
                <a:gd name="T17" fmla="*/ 113 h 226"/>
                <a:gd name="T18" fmla="*/ 349 w 443"/>
                <a:gd name="T19" fmla="*/ 0 h 226"/>
                <a:gd name="T20" fmla="*/ 226 w 443"/>
                <a:gd name="T21" fmla="*/ 86 h 226"/>
                <a:gd name="T22" fmla="*/ 238 w 443"/>
                <a:gd name="T23" fmla="*/ 103 h 226"/>
                <a:gd name="T24" fmla="*/ 352 w 443"/>
                <a:gd name="T25" fmla="*/ 16 h 226"/>
                <a:gd name="T26" fmla="*/ 432 w 443"/>
                <a:gd name="T27" fmla="*/ 113 h 226"/>
                <a:gd name="T28" fmla="*/ 355 w 443"/>
                <a:gd name="T29" fmla="*/ 202 h 226"/>
                <a:gd name="T30" fmla="*/ 293 w 443"/>
                <a:gd name="T31" fmla="*/ 171 h 226"/>
                <a:gd name="T32" fmla="*/ 238 w 443"/>
                <a:gd name="T33" fmla="*/ 103 h 226"/>
                <a:gd name="T34" fmla="*/ 204 w 443"/>
                <a:gd name="T35" fmla="*/ 124 h 226"/>
                <a:gd name="T36" fmla="*/ 90 w 443"/>
                <a:gd name="T37" fmla="*/ 210 h 226"/>
                <a:gd name="T38" fmla="*/ 11 w 443"/>
                <a:gd name="T39" fmla="*/ 114 h 226"/>
                <a:gd name="T40" fmla="*/ 88 w 443"/>
                <a:gd name="T41" fmla="*/ 24 h 226"/>
                <a:gd name="T42" fmla="*/ 150 w 443"/>
                <a:gd name="T43" fmla="*/ 56 h 226"/>
                <a:gd name="T44" fmla="*/ 204 w 443"/>
                <a:gd name="T45" fmla="*/ 12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3" h="226">
                  <a:moveTo>
                    <a:pt x="226" y="86"/>
                  </a:moveTo>
                  <a:cubicBezTo>
                    <a:pt x="199" y="52"/>
                    <a:pt x="193" y="44"/>
                    <a:pt x="177" y="32"/>
                  </a:cubicBezTo>
                  <a:cubicBezTo>
                    <a:pt x="149" y="9"/>
                    <a:pt x="121" y="0"/>
                    <a:pt x="96" y="0"/>
                  </a:cubicBezTo>
                  <a:cubicBezTo>
                    <a:pt x="38" y="0"/>
                    <a:pt x="0" y="55"/>
                    <a:pt x="0" y="114"/>
                  </a:cubicBezTo>
                  <a:cubicBezTo>
                    <a:pt x="0" y="171"/>
                    <a:pt x="37" y="226"/>
                    <a:pt x="94" y="226"/>
                  </a:cubicBezTo>
                  <a:cubicBezTo>
                    <a:pt x="151" y="226"/>
                    <a:pt x="193" y="181"/>
                    <a:pt x="217" y="141"/>
                  </a:cubicBezTo>
                  <a:cubicBezTo>
                    <a:pt x="244" y="175"/>
                    <a:pt x="250" y="183"/>
                    <a:pt x="265" y="195"/>
                  </a:cubicBezTo>
                  <a:cubicBezTo>
                    <a:pt x="293" y="217"/>
                    <a:pt x="321" y="226"/>
                    <a:pt x="347" y="226"/>
                  </a:cubicBezTo>
                  <a:cubicBezTo>
                    <a:pt x="405" y="226"/>
                    <a:pt x="443" y="172"/>
                    <a:pt x="443" y="113"/>
                  </a:cubicBezTo>
                  <a:cubicBezTo>
                    <a:pt x="443" y="56"/>
                    <a:pt x="406" y="0"/>
                    <a:pt x="349" y="0"/>
                  </a:cubicBezTo>
                  <a:cubicBezTo>
                    <a:pt x="291" y="0"/>
                    <a:pt x="250" y="46"/>
                    <a:pt x="226" y="86"/>
                  </a:cubicBezTo>
                  <a:close/>
                  <a:moveTo>
                    <a:pt x="238" y="103"/>
                  </a:moveTo>
                  <a:cubicBezTo>
                    <a:pt x="259" y="67"/>
                    <a:pt x="296" y="16"/>
                    <a:pt x="352" y="16"/>
                  </a:cubicBezTo>
                  <a:cubicBezTo>
                    <a:pt x="405" y="16"/>
                    <a:pt x="432" y="68"/>
                    <a:pt x="432" y="113"/>
                  </a:cubicBezTo>
                  <a:cubicBezTo>
                    <a:pt x="432" y="162"/>
                    <a:pt x="399" y="202"/>
                    <a:pt x="355" y="202"/>
                  </a:cubicBezTo>
                  <a:cubicBezTo>
                    <a:pt x="326" y="202"/>
                    <a:pt x="303" y="182"/>
                    <a:pt x="293" y="171"/>
                  </a:cubicBezTo>
                  <a:cubicBezTo>
                    <a:pt x="280" y="158"/>
                    <a:pt x="269" y="142"/>
                    <a:pt x="238" y="103"/>
                  </a:cubicBezTo>
                  <a:close/>
                  <a:moveTo>
                    <a:pt x="204" y="124"/>
                  </a:moveTo>
                  <a:cubicBezTo>
                    <a:pt x="184" y="160"/>
                    <a:pt x="147" y="210"/>
                    <a:pt x="90" y="210"/>
                  </a:cubicBezTo>
                  <a:cubicBezTo>
                    <a:pt x="38" y="210"/>
                    <a:pt x="11" y="159"/>
                    <a:pt x="11" y="114"/>
                  </a:cubicBezTo>
                  <a:cubicBezTo>
                    <a:pt x="11" y="65"/>
                    <a:pt x="44" y="24"/>
                    <a:pt x="88" y="24"/>
                  </a:cubicBezTo>
                  <a:cubicBezTo>
                    <a:pt x="117" y="24"/>
                    <a:pt x="139" y="45"/>
                    <a:pt x="150" y="56"/>
                  </a:cubicBezTo>
                  <a:cubicBezTo>
                    <a:pt x="162" y="69"/>
                    <a:pt x="174" y="85"/>
                    <a:pt x="204" y="12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Freeform 445">
              <a:extLst>
                <a:ext uri="{FF2B5EF4-FFF2-40B4-BE49-F238E27FC236}">
                  <a16:creationId xmlns:a16="http://schemas.microsoft.com/office/drawing/2014/main" id="{BB925EFD-3C4A-A05E-4077-FB724A0454FD}"/>
                </a:ext>
              </a:extLst>
            </p:cNvPr>
            <p:cNvSpPr>
              <a:spLocks/>
            </p:cNvSpPr>
            <p:nvPr>
              <p:custDataLst>
                <p:tags r:id="rId51"/>
              </p:custDataLst>
            </p:nvPr>
          </p:nvSpPr>
          <p:spPr bwMode="auto">
            <a:xfrm>
              <a:off x="3795713" y="4887913"/>
              <a:ext cx="34925" cy="90488"/>
            </a:xfrm>
            <a:custGeom>
              <a:avLst/>
              <a:gdLst>
                <a:gd name="T0" fmla="*/ 59 w 59"/>
                <a:gd name="T1" fmla="*/ 52 h 149"/>
                <a:gd name="T2" fmla="*/ 27 w 59"/>
                <a:gd name="T3" fmla="*/ 0 h 149"/>
                <a:gd name="T4" fmla="*/ 0 w 59"/>
                <a:gd name="T5" fmla="*/ 27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20"/>
                    <a:pt x="46" y="0"/>
                    <a:pt x="27" y="0"/>
                  </a:cubicBezTo>
                  <a:cubicBezTo>
                    <a:pt x="10" y="0"/>
                    <a:pt x="0" y="13"/>
                    <a:pt x="0" y="27"/>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Freeform 446">
              <a:extLst>
                <a:ext uri="{FF2B5EF4-FFF2-40B4-BE49-F238E27FC236}">
                  <a16:creationId xmlns:a16="http://schemas.microsoft.com/office/drawing/2014/main" id="{C2DF1D50-89EE-88AE-3723-3E17E2D37A16}"/>
                </a:ext>
              </a:extLst>
            </p:cNvPr>
            <p:cNvSpPr>
              <a:spLocks noEditPoints="1"/>
            </p:cNvSpPr>
            <p:nvPr>
              <p:custDataLst>
                <p:tags r:id="rId52"/>
              </p:custDataLst>
            </p:nvPr>
          </p:nvSpPr>
          <p:spPr bwMode="auto">
            <a:xfrm>
              <a:off x="4870451" y="4705350"/>
              <a:ext cx="138113" cy="276225"/>
            </a:xfrm>
            <a:custGeom>
              <a:avLst/>
              <a:gdLst>
                <a:gd name="T0" fmla="*/ 105 w 233"/>
                <a:gd name="T1" fmla="*/ 184 h 452"/>
                <a:gd name="T2" fmla="*/ 100 w 233"/>
                <a:gd name="T3" fmla="*/ 159 h 452"/>
                <a:gd name="T4" fmla="*/ 142 w 233"/>
                <a:gd name="T5" fmla="*/ 76 h 452"/>
                <a:gd name="T6" fmla="*/ 179 w 233"/>
                <a:gd name="T7" fmla="*/ 91 h 452"/>
                <a:gd name="T8" fmla="*/ 233 w 233"/>
                <a:gd name="T9" fmla="*/ 64 h 452"/>
                <a:gd name="T10" fmla="*/ 185 w 233"/>
                <a:gd name="T11" fmla="*/ 43 h 452"/>
                <a:gd name="T12" fmla="*/ 154 w 233"/>
                <a:gd name="T13" fmla="*/ 45 h 452"/>
                <a:gd name="T14" fmla="*/ 158 w 233"/>
                <a:gd name="T15" fmla="*/ 17 h 452"/>
                <a:gd name="T16" fmla="*/ 159 w 233"/>
                <a:gd name="T17" fmla="*/ 11 h 452"/>
                <a:gd name="T18" fmla="*/ 148 w 233"/>
                <a:gd name="T19" fmla="*/ 0 h 452"/>
                <a:gd name="T20" fmla="*/ 132 w 233"/>
                <a:gd name="T21" fmla="*/ 39 h 452"/>
                <a:gd name="T22" fmla="*/ 132 w 233"/>
                <a:gd name="T23" fmla="*/ 50 h 452"/>
                <a:gd name="T24" fmla="*/ 39 w 233"/>
                <a:gd name="T25" fmla="*/ 151 h 452"/>
                <a:gd name="T26" fmla="*/ 65 w 233"/>
                <a:gd name="T27" fmla="*/ 203 h 452"/>
                <a:gd name="T28" fmla="*/ 0 w 233"/>
                <a:gd name="T29" fmla="*/ 304 h 452"/>
                <a:gd name="T30" fmla="*/ 66 w 233"/>
                <a:gd name="T31" fmla="*/ 375 h 452"/>
                <a:gd name="T32" fmla="*/ 124 w 233"/>
                <a:gd name="T33" fmla="*/ 395 h 452"/>
                <a:gd name="T34" fmla="*/ 161 w 233"/>
                <a:gd name="T35" fmla="*/ 408 h 452"/>
                <a:gd name="T36" fmla="*/ 167 w 233"/>
                <a:gd name="T37" fmla="*/ 419 h 452"/>
                <a:gd name="T38" fmla="*/ 152 w 233"/>
                <a:gd name="T39" fmla="*/ 434 h 452"/>
                <a:gd name="T40" fmla="*/ 102 w 233"/>
                <a:gd name="T41" fmla="*/ 421 h 452"/>
                <a:gd name="T42" fmla="*/ 96 w 233"/>
                <a:gd name="T43" fmla="*/ 419 h 452"/>
                <a:gd name="T44" fmla="*/ 86 w 233"/>
                <a:gd name="T45" fmla="*/ 428 h 452"/>
                <a:gd name="T46" fmla="*/ 153 w 233"/>
                <a:gd name="T47" fmla="*/ 452 h 452"/>
                <a:gd name="T48" fmla="*/ 212 w 233"/>
                <a:gd name="T49" fmla="*/ 392 h 452"/>
                <a:gd name="T50" fmla="*/ 187 w 233"/>
                <a:gd name="T51" fmla="*/ 355 h 452"/>
                <a:gd name="T52" fmla="*/ 122 w 233"/>
                <a:gd name="T53" fmla="*/ 332 h 452"/>
                <a:gd name="T54" fmla="*/ 89 w 233"/>
                <a:gd name="T55" fmla="*/ 321 h 452"/>
                <a:gd name="T56" fmla="*/ 42 w 233"/>
                <a:gd name="T57" fmla="*/ 281 h 452"/>
                <a:gd name="T58" fmla="*/ 86 w 233"/>
                <a:gd name="T59" fmla="*/ 216 h 452"/>
                <a:gd name="T60" fmla="*/ 90 w 233"/>
                <a:gd name="T61" fmla="*/ 217 h 452"/>
                <a:gd name="T62" fmla="*/ 144 w 233"/>
                <a:gd name="T63" fmla="*/ 226 h 452"/>
                <a:gd name="T64" fmla="*/ 200 w 233"/>
                <a:gd name="T65" fmla="*/ 199 h 452"/>
                <a:gd name="T66" fmla="*/ 153 w 233"/>
                <a:gd name="T67" fmla="*/ 178 h 452"/>
                <a:gd name="T68" fmla="*/ 105 w 233"/>
                <a:gd name="T69" fmla="*/ 184 h 452"/>
                <a:gd name="T70" fmla="*/ 159 w 233"/>
                <a:gd name="T71" fmla="*/ 65 h 452"/>
                <a:gd name="T72" fmla="*/ 185 w 233"/>
                <a:gd name="T73" fmla="*/ 61 h 452"/>
                <a:gd name="T74" fmla="*/ 210 w 233"/>
                <a:gd name="T75" fmla="*/ 64 h 452"/>
                <a:gd name="T76" fmla="*/ 208 w 233"/>
                <a:gd name="T77" fmla="*/ 67 h 452"/>
                <a:gd name="T78" fmla="*/ 179 w 233"/>
                <a:gd name="T79" fmla="*/ 73 h 452"/>
                <a:gd name="T80" fmla="*/ 159 w 233"/>
                <a:gd name="T81" fmla="*/ 65 h 452"/>
                <a:gd name="T82" fmla="*/ 117 w 233"/>
                <a:gd name="T83" fmla="*/ 201 h 452"/>
                <a:gd name="T84" fmla="*/ 151 w 233"/>
                <a:gd name="T85" fmla="*/ 196 h 452"/>
                <a:gd name="T86" fmla="*/ 176 w 233"/>
                <a:gd name="T87" fmla="*/ 199 h 452"/>
                <a:gd name="T88" fmla="*/ 174 w 233"/>
                <a:gd name="T89" fmla="*/ 202 h 452"/>
                <a:gd name="T90" fmla="*/ 145 w 233"/>
                <a:gd name="T91" fmla="*/ 208 h 452"/>
                <a:gd name="T92" fmla="*/ 117 w 233"/>
                <a:gd name="T93" fmla="*/ 2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2">
                  <a:moveTo>
                    <a:pt x="105" y="184"/>
                  </a:moveTo>
                  <a:cubicBezTo>
                    <a:pt x="102" y="176"/>
                    <a:pt x="100" y="167"/>
                    <a:pt x="100" y="159"/>
                  </a:cubicBezTo>
                  <a:cubicBezTo>
                    <a:pt x="100" y="132"/>
                    <a:pt x="115" y="95"/>
                    <a:pt x="142" y="76"/>
                  </a:cubicBezTo>
                  <a:cubicBezTo>
                    <a:pt x="153" y="91"/>
                    <a:pt x="167" y="91"/>
                    <a:pt x="179" y="91"/>
                  </a:cubicBezTo>
                  <a:cubicBezTo>
                    <a:pt x="193" y="91"/>
                    <a:pt x="233" y="91"/>
                    <a:pt x="233" y="64"/>
                  </a:cubicBezTo>
                  <a:cubicBezTo>
                    <a:pt x="233" y="43"/>
                    <a:pt x="206" y="43"/>
                    <a:pt x="185" y="43"/>
                  </a:cubicBezTo>
                  <a:cubicBezTo>
                    <a:pt x="180" y="43"/>
                    <a:pt x="168" y="43"/>
                    <a:pt x="154" y="45"/>
                  </a:cubicBezTo>
                  <a:cubicBezTo>
                    <a:pt x="155" y="29"/>
                    <a:pt x="158" y="18"/>
                    <a:pt x="158" y="17"/>
                  </a:cubicBezTo>
                  <a:cubicBezTo>
                    <a:pt x="159" y="13"/>
                    <a:pt x="159" y="12"/>
                    <a:pt x="159" y="11"/>
                  </a:cubicBezTo>
                  <a:cubicBezTo>
                    <a:pt x="159" y="1"/>
                    <a:pt x="149" y="0"/>
                    <a:pt x="148" y="0"/>
                  </a:cubicBezTo>
                  <a:cubicBezTo>
                    <a:pt x="132" y="0"/>
                    <a:pt x="132" y="30"/>
                    <a:pt x="132" y="39"/>
                  </a:cubicBezTo>
                  <a:cubicBezTo>
                    <a:pt x="132" y="42"/>
                    <a:pt x="132" y="47"/>
                    <a:pt x="132" y="50"/>
                  </a:cubicBezTo>
                  <a:cubicBezTo>
                    <a:pt x="70" y="69"/>
                    <a:pt x="39" y="114"/>
                    <a:pt x="39" y="151"/>
                  </a:cubicBezTo>
                  <a:cubicBezTo>
                    <a:pt x="39" y="175"/>
                    <a:pt x="52" y="194"/>
                    <a:pt x="65" y="203"/>
                  </a:cubicBezTo>
                  <a:cubicBezTo>
                    <a:pt x="13" y="239"/>
                    <a:pt x="0" y="285"/>
                    <a:pt x="0" y="304"/>
                  </a:cubicBezTo>
                  <a:cubicBezTo>
                    <a:pt x="0" y="345"/>
                    <a:pt x="37" y="365"/>
                    <a:pt x="66" y="375"/>
                  </a:cubicBezTo>
                  <a:lnTo>
                    <a:pt x="124" y="395"/>
                  </a:lnTo>
                  <a:cubicBezTo>
                    <a:pt x="136" y="399"/>
                    <a:pt x="158" y="406"/>
                    <a:pt x="161" y="408"/>
                  </a:cubicBezTo>
                  <a:cubicBezTo>
                    <a:pt x="165" y="410"/>
                    <a:pt x="167" y="415"/>
                    <a:pt x="167" y="419"/>
                  </a:cubicBezTo>
                  <a:cubicBezTo>
                    <a:pt x="167" y="420"/>
                    <a:pt x="166" y="434"/>
                    <a:pt x="152" y="434"/>
                  </a:cubicBezTo>
                  <a:cubicBezTo>
                    <a:pt x="149" y="434"/>
                    <a:pt x="125" y="433"/>
                    <a:pt x="102" y="421"/>
                  </a:cubicBezTo>
                  <a:cubicBezTo>
                    <a:pt x="99" y="419"/>
                    <a:pt x="98" y="419"/>
                    <a:pt x="96" y="419"/>
                  </a:cubicBezTo>
                  <a:cubicBezTo>
                    <a:pt x="89" y="419"/>
                    <a:pt x="86" y="425"/>
                    <a:pt x="86" y="428"/>
                  </a:cubicBezTo>
                  <a:cubicBezTo>
                    <a:pt x="86" y="440"/>
                    <a:pt x="128" y="452"/>
                    <a:pt x="153" y="452"/>
                  </a:cubicBezTo>
                  <a:cubicBezTo>
                    <a:pt x="191" y="452"/>
                    <a:pt x="212" y="416"/>
                    <a:pt x="212" y="392"/>
                  </a:cubicBezTo>
                  <a:cubicBezTo>
                    <a:pt x="212" y="371"/>
                    <a:pt x="197" y="359"/>
                    <a:pt x="187" y="355"/>
                  </a:cubicBezTo>
                  <a:cubicBezTo>
                    <a:pt x="181" y="352"/>
                    <a:pt x="134" y="336"/>
                    <a:pt x="122" y="332"/>
                  </a:cubicBezTo>
                  <a:lnTo>
                    <a:pt x="89" y="321"/>
                  </a:lnTo>
                  <a:cubicBezTo>
                    <a:pt x="71" y="315"/>
                    <a:pt x="42" y="305"/>
                    <a:pt x="42" y="281"/>
                  </a:cubicBezTo>
                  <a:cubicBezTo>
                    <a:pt x="42" y="252"/>
                    <a:pt x="80" y="216"/>
                    <a:pt x="86" y="216"/>
                  </a:cubicBezTo>
                  <a:cubicBezTo>
                    <a:pt x="87" y="216"/>
                    <a:pt x="87" y="216"/>
                    <a:pt x="90" y="217"/>
                  </a:cubicBezTo>
                  <a:cubicBezTo>
                    <a:pt x="114" y="226"/>
                    <a:pt x="130" y="226"/>
                    <a:pt x="144" y="226"/>
                  </a:cubicBezTo>
                  <a:cubicBezTo>
                    <a:pt x="159" y="226"/>
                    <a:pt x="200" y="226"/>
                    <a:pt x="200" y="199"/>
                  </a:cubicBezTo>
                  <a:cubicBezTo>
                    <a:pt x="200" y="178"/>
                    <a:pt x="169" y="178"/>
                    <a:pt x="153" y="178"/>
                  </a:cubicBezTo>
                  <a:cubicBezTo>
                    <a:pt x="143" y="178"/>
                    <a:pt x="128" y="178"/>
                    <a:pt x="105" y="184"/>
                  </a:cubicBezTo>
                  <a:close/>
                  <a:moveTo>
                    <a:pt x="159" y="65"/>
                  </a:moveTo>
                  <a:cubicBezTo>
                    <a:pt x="169" y="61"/>
                    <a:pt x="178" y="61"/>
                    <a:pt x="185" y="61"/>
                  </a:cubicBezTo>
                  <a:cubicBezTo>
                    <a:pt x="200" y="61"/>
                    <a:pt x="202" y="61"/>
                    <a:pt x="210" y="64"/>
                  </a:cubicBezTo>
                  <a:cubicBezTo>
                    <a:pt x="209" y="65"/>
                    <a:pt x="210" y="65"/>
                    <a:pt x="208" y="67"/>
                  </a:cubicBezTo>
                  <a:cubicBezTo>
                    <a:pt x="203" y="73"/>
                    <a:pt x="184" y="73"/>
                    <a:pt x="179" y="73"/>
                  </a:cubicBezTo>
                  <a:cubicBezTo>
                    <a:pt x="171" y="73"/>
                    <a:pt x="164" y="73"/>
                    <a:pt x="159" y="65"/>
                  </a:cubicBezTo>
                  <a:close/>
                  <a:moveTo>
                    <a:pt x="117" y="201"/>
                  </a:moveTo>
                  <a:cubicBezTo>
                    <a:pt x="131" y="196"/>
                    <a:pt x="142" y="196"/>
                    <a:pt x="151" y="196"/>
                  </a:cubicBezTo>
                  <a:cubicBezTo>
                    <a:pt x="166" y="196"/>
                    <a:pt x="168" y="196"/>
                    <a:pt x="176" y="199"/>
                  </a:cubicBezTo>
                  <a:cubicBezTo>
                    <a:pt x="175" y="200"/>
                    <a:pt x="175" y="202"/>
                    <a:pt x="174" y="202"/>
                  </a:cubicBezTo>
                  <a:cubicBezTo>
                    <a:pt x="169" y="208"/>
                    <a:pt x="151" y="208"/>
                    <a:pt x="145" y="208"/>
                  </a:cubicBezTo>
                  <a:cubicBezTo>
                    <a:pt x="137" y="208"/>
                    <a:pt x="126" y="208"/>
                    <a:pt x="117" y="20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Freeform 447">
              <a:extLst>
                <a:ext uri="{FF2B5EF4-FFF2-40B4-BE49-F238E27FC236}">
                  <a16:creationId xmlns:a16="http://schemas.microsoft.com/office/drawing/2014/main" id="{155DEEB3-255A-3261-40BB-F868E9B8FD58}"/>
                </a:ext>
              </a:extLst>
            </p:cNvPr>
            <p:cNvSpPr>
              <a:spLocks/>
            </p:cNvSpPr>
            <p:nvPr>
              <p:custDataLst>
                <p:tags r:id="rId53"/>
              </p:custDataLst>
            </p:nvPr>
          </p:nvSpPr>
          <p:spPr bwMode="auto">
            <a:xfrm>
              <a:off x="5127626" y="4756150"/>
              <a:ext cx="146050" cy="176213"/>
            </a:xfrm>
            <a:custGeom>
              <a:avLst/>
              <a:gdLst>
                <a:gd name="T0" fmla="*/ 231 w 249"/>
                <a:gd name="T1" fmla="*/ 154 h 289"/>
                <a:gd name="T2" fmla="*/ 249 w 249"/>
                <a:gd name="T3" fmla="*/ 144 h 289"/>
                <a:gd name="T4" fmla="*/ 231 w 249"/>
                <a:gd name="T5" fmla="*/ 134 h 289"/>
                <a:gd name="T6" fmla="*/ 20 w 249"/>
                <a:gd name="T7" fmla="*/ 134 h 289"/>
                <a:gd name="T8" fmla="*/ 154 w 249"/>
                <a:gd name="T9" fmla="*/ 20 h 289"/>
                <a:gd name="T10" fmla="*/ 231 w 249"/>
                <a:gd name="T11" fmla="*/ 20 h 289"/>
                <a:gd name="T12" fmla="*/ 249 w 249"/>
                <a:gd name="T13" fmla="*/ 10 h 289"/>
                <a:gd name="T14" fmla="*/ 231 w 249"/>
                <a:gd name="T15" fmla="*/ 0 h 289"/>
                <a:gd name="T16" fmla="*/ 153 w 249"/>
                <a:gd name="T17" fmla="*/ 0 h 289"/>
                <a:gd name="T18" fmla="*/ 0 w 249"/>
                <a:gd name="T19" fmla="*/ 144 h 289"/>
                <a:gd name="T20" fmla="*/ 153 w 249"/>
                <a:gd name="T21" fmla="*/ 289 h 289"/>
                <a:gd name="T22" fmla="*/ 231 w 249"/>
                <a:gd name="T23" fmla="*/ 289 h 289"/>
                <a:gd name="T24" fmla="*/ 249 w 249"/>
                <a:gd name="T25" fmla="*/ 279 h 289"/>
                <a:gd name="T26" fmla="*/ 231 w 249"/>
                <a:gd name="T27" fmla="*/ 269 h 289"/>
                <a:gd name="T28" fmla="*/ 154 w 249"/>
                <a:gd name="T29" fmla="*/ 269 h 289"/>
                <a:gd name="T30" fmla="*/ 20 w 249"/>
                <a:gd name="T31" fmla="*/ 154 h 289"/>
                <a:gd name="T32" fmla="*/ 231 w 249"/>
                <a:gd name="T33" fmla="*/ 15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89">
                  <a:moveTo>
                    <a:pt x="231" y="154"/>
                  </a:moveTo>
                  <a:cubicBezTo>
                    <a:pt x="240" y="154"/>
                    <a:pt x="249" y="154"/>
                    <a:pt x="249" y="144"/>
                  </a:cubicBezTo>
                  <a:cubicBezTo>
                    <a:pt x="249" y="134"/>
                    <a:pt x="240" y="134"/>
                    <a:pt x="231" y="134"/>
                  </a:cubicBezTo>
                  <a:lnTo>
                    <a:pt x="20" y="134"/>
                  </a:lnTo>
                  <a:cubicBezTo>
                    <a:pt x="26" y="67"/>
                    <a:pt x="83" y="20"/>
                    <a:pt x="154" y="20"/>
                  </a:cubicBezTo>
                  <a:lnTo>
                    <a:pt x="231" y="20"/>
                  </a:lnTo>
                  <a:cubicBezTo>
                    <a:pt x="240" y="20"/>
                    <a:pt x="249" y="20"/>
                    <a:pt x="249" y="10"/>
                  </a:cubicBezTo>
                  <a:cubicBezTo>
                    <a:pt x="249" y="0"/>
                    <a:pt x="240" y="0"/>
                    <a:pt x="231" y="0"/>
                  </a:cubicBezTo>
                  <a:lnTo>
                    <a:pt x="153" y="0"/>
                  </a:lnTo>
                  <a:cubicBezTo>
                    <a:pt x="67" y="0"/>
                    <a:pt x="0" y="64"/>
                    <a:pt x="0" y="144"/>
                  </a:cubicBezTo>
                  <a:cubicBezTo>
                    <a:pt x="0" y="224"/>
                    <a:pt x="67" y="289"/>
                    <a:pt x="153" y="289"/>
                  </a:cubicBezTo>
                  <a:lnTo>
                    <a:pt x="231" y="289"/>
                  </a:lnTo>
                  <a:cubicBezTo>
                    <a:pt x="240" y="289"/>
                    <a:pt x="249" y="289"/>
                    <a:pt x="249" y="279"/>
                  </a:cubicBezTo>
                  <a:cubicBezTo>
                    <a:pt x="249" y="269"/>
                    <a:pt x="240" y="269"/>
                    <a:pt x="231" y="269"/>
                  </a:cubicBezTo>
                  <a:lnTo>
                    <a:pt x="154" y="269"/>
                  </a:lnTo>
                  <a:cubicBezTo>
                    <a:pt x="83" y="269"/>
                    <a:pt x="26" y="221"/>
                    <a:pt x="20" y="154"/>
                  </a:cubicBezTo>
                  <a:lnTo>
                    <a:pt x="231" y="15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Freeform 448">
              <a:extLst>
                <a:ext uri="{FF2B5EF4-FFF2-40B4-BE49-F238E27FC236}">
                  <a16:creationId xmlns:a16="http://schemas.microsoft.com/office/drawing/2014/main" id="{D6E1ADCA-CA70-4B38-9AB2-F2F975DED924}"/>
                </a:ext>
              </a:extLst>
            </p:cNvPr>
            <p:cNvSpPr>
              <a:spLocks/>
            </p:cNvSpPr>
            <p:nvPr>
              <p:custDataLst>
                <p:tags r:id="rId54"/>
              </p:custDataLst>
            </p:nvPr>
          </p:nvSpPr>
          <p:spPr bwMode="auto">
            <a:xfrm>
              <a:off x="5395913" y="4705350"/>
              <a:ext cx="211138" cy="222250"/>
            </a:xfrm>
            <a:custGeom>
              <a:avLst/>
              <a:gdLst>
                <a:gd name="T0" fmla="*/ 359 w 359"/>
                <a:gd name="T1" fmla="*/ 112 h 363"/>
                <a:gd name="T2" fmla="*/ 270 w 359"/>
                <a:gd name="T3" fmla="*/ 0 h 363"/>
                <a:gd name="T4" fmla="*/ 171 w 359"/>
                <a:gd name="T5" fmla="*/ 45 h 363"/>
                <a:gd name="T6" fmla="*/ 116 w 359"/>
                <a:gd name="T7" fmla="*/ 130 h 363"/>
                <a:gd name="T8" fmla="*/ 121 w 359"/>
                <a:gd name="T9" fmla="*/ 134 h 363"/>
                <a:gd name="T10" fmla="*/ 146 w 359"/>
                <a:gd name="T11" fmla="*/ 124 h 363"/>
                <a:gd name="T12" fmla="*/ 161 w 359"/>
                <a:gd name="T13" fmla="*/ 104 h 363"/>
                <a:gd name="T14" fmla="*/ 196 w 359"/>
                <a:gd name="T15" fmla="*/ 49 h 363"/>
                <a:gd name="T16" fmla="*/ 237 w 359"/>
                <a:gd name="T17" fmla="*/ 28 h 363"/>
                <a:gd name="T18" fmla="*/ 317 w 359"/>
                <a:gd name="T19" fmla="*/ 133 h 363"/>
                <a:gd name="T20" fmla="*/ 152 w 359"/>
                <a:gd name="T21" fmla="*/ 335 h 363"/>
                <a:gd name="T22" fmla="*/ 43 w 359"/>
                <a:gd name="T23" fmla="*/ 208 h 363"/>
                <a:gd name="T24" fmla="*/ 150 w 359"/>
                <a:gd name="T25" fmla="*/ 22 h 363"/>
                <a:gd name="T26" fmla="*/ 170 w 359"/>
                <a:gd name="T27" fmla="*/ 4 h 363"/>
                <a:gd name="T28" fmla="*/ 165 w 359"/>
                <a:gd name="T29" fmla="*/ 0 h 363"/>
                <a:gd name="T30" fmla="*/ 0 w 359"/>
                <a:gd name="T31" fmla="*/ 229 h 363"/>
                <a:gd name="T32" fmla="*/ 119 w 359"/>
                <a:gd name="T33" fmla="*/ 363 h 363"/>
                <a:gd name="T34" fmla="*/ 359 w 359"/>
                <a:gd name="T35" fmla="*/ 11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363">
                  <a:moveTo>
                    <a:pt x="359" y="112"/>
                  </a:moveTo>
                  <a:cubicBezTo>
                    <a:pt x="359" y="48"/>
                    <a:pt x="331" y="0"/>
                    <a:pt x="270" y="0"/>
                  </a:cubicBezTo>
                  <a:cubicBezTo>
                    <a:pt x="219" y="0"/>
                    <a:pt x="175" y="42"/>
                    <a:pt x="171" y="45"/>
                  </a:cubicBezTo>
                  <a:cubicBezTo>
                    <a:pt x="131" y="85"/>
                    <a:pt x="116" y="129"/>
                    <a:pt x="116" y="130"/>
                  </a:cubicBezTo>
                  <a:cubicBezTo>
                    <a:pt x="116" y="133"/>
                    <a:pt x="119" y="134"/>
                    <a:pt x="121" y="134"/>
                  </a:cubicBezTo>
                  <a:cubicBezTo>
                    <a:pt x="131" y="134"/>
                    <a:pt x="139" y="129"/>
                    <a:pt x="146" y="124"/>
                  </a:cubicBezTo>
                  <a:cubicBezTo>
                    <a:pt x="155" y="117"/>
                    <a:pt x="156" y="116"/>
                    <a:pt x="161" y="104"/>
                  </a:cubicBezTo>
                  <a:cubicBezTo>
                    <a:pt x="166" y="94"/>
                    <a:pt x="177" y="70"/>
                    <a:pt x="196" y="49"/>
                  </a:cubicBezTo>
                  <a:cubicBezTo>
                    <a:pt x="208" y="35"/>
                    <a:pt x="218" y="28"/>
                    <a:pt x="237" y="28"/>
                  </a:cubicBezTo>
                  <a:cubicBezTo>
                    <a:pt x="286" y="28"/>
                    <a:pt x="317" y="68"/>
                    <a:pt x="317" y="133"/>
                  </a:cubicBezTo>
                  <a:cubicBezTo>
                    <a:pt x="317" y="235"/>
                    <a:pt x="244" y="335"/>
                    <a:pt x="152" y="335"/>
                  </a:cubicBezTo>
                  <a:cubicBezTo>
                    <a:pt x="81" y="335"/>
                    <a:pt x="43" y="279"/>
                    <a:pt x="43" y="208"/>
                  </a:cubicBezTo>
                  <a:cubicBezTo>
                    <a:pt x="43" y="140"/>
                    <a:pt x="77" y="65"/>
                    <a:pt x="150" y="22"/>
                  </a:cubicBezTo>
                  <a:cubicBezTo>
                    <a:pt x="155" y="19"/>
                    <a:pt x="170" y="10"/>
                    <a:pt x="170" y="4"/>
                  </a:cubicBezTo>
                  <a:cubicBezTo>
                    <a:pt x="170" y="0"/>
                    <a:pt x="166" y="0"/>
                    <a:pt x="165" y="0"/>
                  </a:cubicBezTo>
                  <a:cubicBezTo>
                    <a:pt x="148" y="0"/>
                    <a:pt x="0" y="80"/>
                    <a:pt x="0" y="229"/>
                  </a:cubicBezTo>
                  <a:cubicBezTo>
                    <a:pt x="0" y="299"/>
                    <a:pt x="37" y="363"/>
                    <a:pt x="119" y="363"/>
                  </a:cubicBezTo>
                  <a:cubicBezTo>
                    <a:pt x="217" y="363"/>
                    <a:pt x="359" y="265"/>
                    <a:pt x="359" y="11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Freeform 449">
              <a:extLst>
                <a:ext uri="{FF2B5EF4-FFF2-40B4-BE49-F238E27FC236}">
                  <a16:creationId xmlns:a16="http://schemas.microsoft.com/office/drawing/2014/main" id="{2311391E-7808-46F2-6C7B-AF72C5B356A8}"/>
                </a:ext>
              </a:extLst>
            </p:cNvPr>
            <p:cNvSpPr>
              <a:spLocks/>
            </p:cNvSpPr>
            <p:nvPr>
              <p:custDataLst>
                <p:tags r:id="rId55"/>
              </p:custDataLst>
            </p:nvPr>
          </p:nvSpPr>
          <p:spPr bwMode="auto">
            <a:xfrm>
              <a:off x="5621338" y="4821238"/>
              <a:ext cx="153988" cy="144463"/>
            </a:xfrm>
            <a:custGeom>
              <a:avLst/>
              <a:gdLst>
                <a:gd name="T0" fmla="*/ 155 w 261"/>
                <a:gd name="T1" fmla="*/ 25 h 236"/>
                <a:gd name="T2" fmla="*/ 165 w 261"/>
                <a:gd name="T3" fmla="*/ 13 h 236"/>
                <a:gd name="T4" fmla="*/ 186 w 261"/>
                <a:gd name="T5" fmla="*/ 13 h 236"/>
                <a:gd name="T6" fmla="*/ 225 w 261"/>
                <a:gd name="T7" fmla="*/ 15 h 236"/>
                <a:gd name="T8" fmla="*/ 242 w 261"/>
                <a:gd name="T9" fmla="*/ 43 h 236"/>
                <a:gd name="T10" fmla="*/ 239 w 261"/>
                <a:gd name="T11" fmla="*/ 71 h 236"/>
                <a:gd name="T12" fmla="*/ 239 w 261"/>
                <a:gd name="T13" fmla="*/ 75 h 236"/>
                <a:gd name="T14" fmla="*/ 244 w 261"/>
                <a:gd name="T15" fmla="*/ 80 h 236"/>
                <a:gd name="T16" fmla="*/ 251 w 261"/>
                <a:gd name="T17" fmla="*/ 72 h 236"/>
                <a:gd name="T18" fmla="*/ 261 w 261"/>
                <a:gd name="T19" fmla="*/ 5 h 236"/>
                <a:gd name="T20" fmla="*/ 250 w 261"/>
                <a:gd name="T21" fmla="*/ 0 h 236"/>
                <a:gd name="T22" fmla="*/ 36 w 261"/>
                <a:gd name="T23" fmla="*/ 0 h 236"/>
                <a:gd name="T24" fmla="*/ 24 w 261"/>
                <a:gd name="T25" fmla="*/ 7 h 236"/>
                <a:gd name="T26" fmla="*/ 2 w 261"/>
                <a:gd name="T27" fmla="*/ 69 h 236"/>
                <a:gd name="T28" fmla="*/ 0 w 261"/>
                <a:gd name="T29" fmla="*/ 75 h 236"/>
                <a:gd name="T30" fmla="*/ 6 w 261"/>
                <a:gd name="T31" fmla="*/ 80 h 236"/>
                <a:gd name="T32" fmla="*/ 13 w 261"/>
                <a:gd name="T33" fmla="*/ 72 h 236"/>
                <a:gd name="T34" fmla="*/ 98 w 261"/>
                <a:gd name="T35" fmla="*/ 13 h 236"/>
                <a:gd name="T36" fmla="*/ 113 w 261"/>
                <a:gd name="T37" fmla="*/ 13 h 236"/>
                <a:gd name="T38" fmla="*/ 124 w 261"/>
                <a:gd name="T39" fmla="*/ 16 h 236"/>
                <a:gd name="T40" fmla="*/ 122 w 261"/>
                <a:gd name="T41" fmla="*/ 23 h 236"/>
                <a:gd name="T42" fmla="*/ 76 w 261"/>
                <a:gd name="T43" fmla="*/ 207 h 236"/>
                <a:gd name="T44" fmla="*/ 35 w 261"/>
                <a:gd name="T45" fmla="*/ 223 h 236"/>
                <a:gd name="T46" fmla="*/ 20 w 261"/>
                <a:gd name="T47" fmla="*/ 231 h 236"/>
                <a:gd name="T48" fmla="*/ 26 w 261"/>
                <a:gd name="T49" fmla="*/ 236 h 236"/>
                <a:gd name="T50" fmla="*/ 56 w 261"/>
                <a:gd name="T51" fmla="*/ 235 h 236"/>
                <a:gd name="T52" fmla="*/ 86 w 261"/>
                <a:gd name="T53" fmla="*/ 234 h 236"/>
                <a:gd name="T54" fmla="*/ 117 w 261"/>
                <a:gd name="T55" fmla="*/ 235 h 236"/>
                <a:gd name="T56" fmla="*/ 146 w 261"/>
                <a:gd name="T57" fmla="*/ 236 h 236"/>
                <a:gd name="T58" fmla="*/ 154 w 261"/>
                <a:gd name="T59" fmla="*/ 228 h 236"/>
                <a:gd name="T60" fmla="*/ 140 w 261"/>
                <a:gd name="T61" fmla="*/ 223 h 236"/>
                <a:gd name="T62" fmla="*/ 120 w 261"/>
                <a:gd name="T63" fmla="*/ 223 h 236"/>
                <a:gd name="T64" fmla="*/ 107 w 261"/>
                <a:gd name="T65" fmla="*/ 216 h 236"/>
                <a:gd name="T66" fmla="*/ 109 w 261"/>
                <a:gd name="T67" fmla="*/ 208 h 236"/>
                <a:gd name="T68" fmla="*/ 155 w 261"/>
                <a:gd name="T69"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236">
                  <a:moveTo>
                    <a:pt x="155" y="25"/>
                  </a:moveTo>
                  <a:cubicBezTo>
                    <a:pt x="157" y="15"/>
                    <a:pt x="158" y="14"/>
                    <a:pt x="165" y="13"/>
                  </a:cubicBezTo>
                  <a:cubicBezTo>
                    <a:pt x="167" y="13"/>
                    <a:pt x="179" y="13"/>
                    <a:pt x="186" y="13"/>
                  </a:cubicBezTo>
                  <a:cubicBezTo>
                    <a:pt x="208" y="13"/>
                    <a:pt x="217" y="13"/>
                    <a:pt x="225" y="15"/>
                  </a:cubicBezTo>
                  <a:cubicBezTo>
                    <a:pt x="241" y="20"/>
                    <a:pt x="242" y="30"/>
                    <a:pt x="242" y="43"/>
                  </a:cubicBezTo>
                  <a:cubicBezTo>
                    <a:pt x="242" y="49"/>
                    <a:pt x="242" y="53"/>
                    <a:pt x="239" y="71"/>
                  </a:cubicBezTo>
                  <a:lnTo>
                    <a:pt x="239" y="75"/>
                  </a:lnTo>
                  <a:cubicBezTo>
                    <a:pt x="239" y="78"/>
                    <a:pt x="241" y="80"/>
                    <a:pt x="244" y="80"/>
                  </a:cubicBezTo>
                  <a:cubicBezTo>
                    <a:pt x="250" y="80"/>
                    <a:pt x="250" y="77"/>
                    <a:pt x="251" y="72"/>
                  </a:cubicBezTo>
                  <a:lnTo>
                    <a:pt x="261" y="5"/>
                  </a:lnTo>
                  <a:cubicBezTo>
                    <a:pt x="261" y="0"/>
                    <a:pt x="256" y="0"/>
                    <a:pt x="250" y="0"/>
                  </a:cubicBezTo>
                  <a:lnTo>
                    <a:pt x="36" y="0"/>
                  </a:lnTo>
                  <a:cubicBezTo>
                    <a:pt x="27" y="0"/>
                    <a:pt x="26" y="0"/>
                    <a:pt x="24" y="7"/>
                  </a:cubicBezTo>
                  <a:lnTo>
                    <a:pt x="2" y="69"/>
                  </a:lnTo>
                  <a:cubicBezTo>
                    <a:pt x="1" y="70"/>
                    <a:pt x="0" y="74"/>
                    <a:pt x="0" y="75"/>
                  </a:cubicBezTo>
                  <a:cubicBezTo>
                    <a:pt x="0" y="77"/>
                    <a:pt x="1" y="80"/>
                    <a:pt x="6" y="80"/>
                  </a:cubicBezTo>
                  <a:cubicBezTo>
                    <a:pt x="11" y="80"/>
                    <a:pt x="11" y="78"/>
                    <a:pt x="13" y="72"/>
                  </a:cubicBezTo>
                  <a:cubicBezTo>
                    <a:pt x="34" y="16"/>
                    <a:pt x="45" y="13"/>
                    <a:pt x="98" y="13"/>
                  </a:cubicBezTo>
                  <a:lnTo>
                    <a:pt x="113" y="13"/>
                  </a:lnTo>
                  <a:cubicBezTo>
                    <a:pt x="123" y="13"/>
                    <a:pt x="124" y="13"/>
                    <a:pt x="124" y="16"/>
                  </a:cubicBezTo>
                  <a:cubicBezTo>
                    <a:pt x="124" y="16"/>
                    <a:pt x="124" y="18"/>
                    <a:pt x="122" y="23"/>
                  </a:cubicBezTo>
                  <a:lnTo>
                    <a:pt x="76" y="207"/>
                  </a:lnTo>
                  <a:cubicBezTo>
                    <a:pt x="73" y="220"/>
                    <a:pt x="72" y="223"/>
                    <a:pt x="35" y="223"/>
                  </a:cubicBezTo>
                  <a:cubicBezTo>
                    <a:pt x="23" y="223"/>
                    <a:pt x="20" y="223"/>
                    <a:pt x="20" y="231"/>
                  </a:cubicBezTo>
                  <a:cubicBezTo>
                    <a:pt x="20" y="232"/>
                    <a:pt x="20" y="236"/>
                    <a:pt x="26" y="236"/>
                  </a:cubicBezTo>
                  <a:cubicBezTo>
                    <a:pt x="35" y="236"/>
                    <a:pt x="46" y="235"/>
                    <a:pt x="56" y="235"/>
                  </a:cubicBezTo>
                  <a:cubicBezTo>
                    <a:pt x="65" y="235"/>
                    <a:pt x="76" y="234"/>
                    <a:pt x="86" y="234"/>
                  </a:cubicBezTo>
                  <a:cubicBezTo>
                    <a:pt x="95" y="234"/>
                    <a:pt x="107" y="234"/>
                    <a:pt x="117" y="235"/>
                  </a:cubicBezTo>
                  <a:cubicBezTo>
                    <a:pt x="126" y="235"/>
                    <a:pt x="137" y="236"/>
                    <a:pt x="146" y="236"/>
                  </a:cubicBezTo>
                  <a:cubicBezTo>
                    <a:pt x="149" y="236"/>
                    <a:pt x="154" y="236"/>
                    <a:pt x="154" y="228"/>
                  </a:cubicBezTo>
                  <a:cubicBezTo>
                    <a:pt x="154" y="223"/>
                    <a:pt x="151" y="223"/>
                    <a:pt x="140" y="223"/>
                  </a:cubicBezTo>
                  <a:cubicBezTo>
                    <a:pt x="133" y="223"/>
                    <a:pt x="126" y="223"/>
                    <a:pt x="120" y="223"/>
                  </a:cubicBezTo>
                  <a:cubicBezTo>
                    <a:pt x="108" y="221"/>
                    <a:pt x="107" y="220"/>
                    <a:pt x="107" y="216"/>
                  </a:cubicBezTo>
                  <a:cubicBezTo>
                    <a:pt x="107" y="213"/>
                    <a:pt x="107" y="213"/>
                    <a:pt x="109" y="208"/>
                  </a:cubicBezTo>
                  <a:lnTo>
                    <a:pt x="155" y="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Freeform 450">
              <a:extLst>
                <a:ext uri="{FF2B5EF4-FFF2-40B4-BE49-F238E27FC236}">
                  <a16:creationId xmlns:a16="http://schemas.microsoft.com/office/drawing/2014/main" id="{302823D2-9FA2-13EA-72C8-EB20F79878D6}"/>
                </a:ext>
              </a:extLst>
            </p:cNvPr>
            <p:cNvSpPr>
              <a:spLocks noEditPoints="1"/>
            </p:cNvSpPr>
            <p:nvPr>
              <p:custDataLst>
                <p:tags r:id="rId56"/>
              </p:custDataLst>
            </p:nvPr>
          </p:nvSpPr>
          <p:spPr bwMode="auto">
            <a:xfrm>
              <a:off x="3490913" y="5148263"/>
              <a:ext cx="139700" cy="215900"/>
            </a:xfrm>
            <a:custGeom>
              <a:avLst/>
              <a:gdLst>
                <a:gd name="T0" fmla="*/ 238 w 238"/>
                <a:gd name="T1" fmla="*/ 6 h 352"/>
                <a:gd name="T2" fmla="*/ 231 w 238"/>
                <a:gd name="T3" fmla="*/ 0 h 352"/>
                <a:gd name="T4" fmla="*/ 168 w 238"/>
                <a:gd name="T5" fmla="*/ 6 h 352"/>
                <a:gd name="T6" fmla="*/ 161 w 238"/>
                <a:gd name="T7" fmla="*/ 15 h 352"/>
                <a:gd name="T8" fmla="*/ 173 w 238"/>
                <a:gd name="T9" fmla="*/ 21 h 352"/>
                <a:gd name="T10" fmla="*/ 198 w 238"/>
                <a:gd name="T11" fmla="*/ 30 h 352"/>
                <a:gd name="T12" fmla="*/ 196 w 238"/>
                <a:gd name="T13" fmla="*/ 40 h 352"/>
                <a:gd name="T14" fmla="*/ 166 w 238"/>
                <a:gd name="T15" fmla="*/ 158 h 352"/>
                <a:gd name="T16" fmla="*/ 120 w 238"/>
                <a:gd name="T17" fmla="*/ 126 h 352"/>
                <a:gd name="T18" fmla="*/ 0 w 238"/>
                <a:gd name="T19" fmla="*/ 272 h 352"/>
                <a:gd name="T20" fmla="*/ 66 w 238"/>
                <a:gd name="T21" fmla="*/ 352 h 352"/>
                <a:gd name="T22" fmla="*/ 131 w 238"/>
                <a:gd name="T23" fmla="*/ 315 h 352"/>
                <a:gd name="T24" fmla="*/ 177 w 238"/>
                <a:gd name="T25" fmla="*/ 352 h 352"/>
                <a:gd name="T26" fmla="*/ 214 w 238"/>
                <a:gd name="T27" fmla="*/ 325 h 352"/>
                <a:gd name="T28" fmla="*/ 229 w 238"/>
                <a:gd name="T29" fmla="*/ 275 h 352"/>
                <a:gd name="T30" fmla="*/ 223 w 238"/>
                <a:gd name="T31" fmla="*/ 270 h 352"/>
                <a:gd name="T32" fmla="*/ 216 w 238"/>
                <a:gd name="T33" fmla="*/ 279 h 352"/>
                <a:gd name="T34" fmla="*/ 178 w 238"/>
                <a:gd name="T35" fmla="*/ 341 h 352"/>
                <a:gd name="T36" fmla="*/ 163 w 238"/>
                <a:gd name="T37" fmla="*/ 318 h 352"/>
                <a:gd name="T38" fmla="*/ 166 w 238"/>
                <a:gd name="T39" fmla="*/ 294 h 352"/>
                <a:gd name="T40" fmla="*/ 238 w 238"/>
                <a:gd name="T41" fmla="*/ 6 h 352"/>
                <a:gd name="T42" fmla="*/ 134 w 238"/>
                <a:gd name="T43" fmla="*/ 287 h 352"/>
                <a:gd name="T44" fmla="*/ 124 w 238"/>
                <a:gd name="T45" fmla="*/ 306 h 352"/>
                <a:gd name="T46" fmla="*/ 67 w 238"/>
                <a:gd name="T47" fmla="*/ 341 h 352"/>
                <a:gd name="T48" fmla="*/ 36 w 238"/>
                <a:gd name="T49" fmla="*/ 294 h 352"/>
                <a:gd name="T50" fmla="*/ 63 w 238"/>
                <a:gd name="T51" fmla="*/ 185 h 352"/>
                <a:gd name="T52" fmla="*/ 121 w 238"/>
                <a:gd name="T53" fmla="*/ 137 h 352"/>
                <a:gd name="T54" fmla="*/ 160 w 238"/>
                <a:gd name="T55" fmla="*/ 181 h 352"/>
                <a:gd name="T56" fmla="*/ 159 w 238"/>
                <a:gd name="T57" fmla="*/ 189 h 352"/>
                <a:gd name="T58" fmla="*/ 134 w 238"/>
                <a:gd name="T59" fmla="*/ 28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8" h="352">
                  <a:moveTo>
                    <a:pt x="238" y="6"/>
                  </a:moveTo>
                  <a:cubicBezTo>
                    <a:pt x="238" y="5"/>
                    <a:pt x="238" y="0"/>
                    <a:pt x="231" y="0"/>
                  </a:cubicBezTo>
                  <a:cubicBezTo>
                    <a:pt x="224" y="0"/>
                    <a:pt x="176" y="5"/>
                    <a:pt x="168" y="6"/>
                  </a:cubicBezTo>
                  <a:cubicBezTo>
                    <a:pt x="164" y="6"/>
                    <a:pt x="161" y="9"/>
                    <a:pt x="161" y="15"/>
                  </a:cubicBezTo>
                  <a:cubicBezTo>
                    <a:pt x="161" y="21"/>
                    <a:pt x="165" y="21"/>
                    <a:pt x="173" y="21"/>
                  </a:cubicBezTo>
                  <a:cubicBezTo>
                    <a:pt x="197" y="21"/>
                    <a:pt x="198" y="25"/>
                    <a:pt x="198" y="30"/>
                  </a:cubicBezTo>
                  <a:lnTo>
                    <a:pt x="196" y="40"/>
                  </a:lnTo>
                  <a:lnTo>
                    <a:pt x="166" y="158"/>
                  </a:lnTo>
                  <a:cubicBezTo>
                    <a:pt x="157" y="139"/>
                    <a:pt x="143" y="126"/>
                    <a:pt x="120" y="126"/>
                  </a:cubicBezTo>
                  <a:cubicBezTo>
                    <a:pt x="62" y="126"/>
                    <a:pt x="0" y="199"/>
                    <a:pt x="0" y="272"/>
                  </a:cubicBezTo>
                  <a:cubicBezTo>
                    <a:pt x="0" y="319"/>
                    <a:pt x="28" y="352"/>
                    <a:pt x="66" y="352"/>
                  </a:cubicBezTo>
                  <a:cubicBezTo>
                    <a:pt x="76" y="352"/>
                    <a:pt x="101" y="350"/>
                    <a:pt x="131" y="315"/>
                  </a:cubicBezTo>
                  <a:cubicBezTo>
                    <a:pt x="135" y="335"/>
                    <a:pt x="153" y="352"/>
                    <a:pt x="177" y="352"/>
                  </a:cubicBezTo>
                  <a:cubicBezTo>
                    <a:pt x="194" y="352"/>
                    <a:pt x="206" y="340"/>
                    <a:pt x="214" y="325"/>
                  </a:cubicBezTo>
                  <a:cubicBezTo>
                    <a:pt x="222" y="307"/>
                    <a:pt x="229" y="276"/>
                    <a:pt x="229" y="275"/>
                  </a:cubicBezTo>
                  <a:cubicBezTo>
                    <a:pt x="229" y="270"/>
                    <a:pt x="224" y="270"/>
                    <a:pt x="223" y="270"/>
                  </a:cubicBezTo>
                  <a:cubicBezTo>
                    <a:pt x="218" y="270"/>
                    <a:pt x="217" y="272"/>
                    <a:pt x="216" y="279"/>
                  </a:cubicBezTo>
                  <a:cubicBezTo>
                    <a:pt x="207" y="312"/>
                    <a:pt x="198" y="341"/>
                    <a:pt x="178" y="341"/>
                  </a:cubicBezTo>
                  <a:cubicBezTo>
                    <a:pt x="164" y="341"/>
                    <a:pt x="163" y="328"/>
                    <a:pt x="163" y="318"/>
                  </a:cubicBezTo>
                  <a:cubicBezTo>
                    <a:pt x="163" y="306"/>
                    <a:pt x="164" y="303"/>
                    <a:pt x="166" y="294"/>
                  </a:cubicBezTo>
                  <a:lnTo>
                    <a:pt x="238" y="6"/>
                  </a:lnTo>
                  <a:close/>
                  <a:moveTo>
                    <a:pt x="134" y="287"/>
                  </a:moveTo>
                  <a:cubicBezTo>
                    <a:pt x="131" y="296"/>
                    <a:pt x="131" y="297"/>
                    <a:pt x="124" y="306"/>
                  </a:cubicBezTo>
                  <a:cubicBezTo>
                    <a:pt x="102" y="333"/>
                    <a:pt x="81" y="341"/>
                    <a:pt x="67" y="341"/>
                  </a:cubicBezTo>
                  <a:cubicBezTo>
                    <a:pt x="43" y="341"/>
                    <a:pt x="36" y="314"/>
                    <a:pt x="36" y="294"/>
                  </a:cubicBezTo>
                  <a:cubicBezTo>
                    <a:pt x="36" y="269"/>
                    <a:pt x="52" y="208"/>
                    <a:pt x="63" y="185"/>
                  </a:cubicBezTo>
                  <a:cubicBezTo>
                    <a:pt x="78" y="155"/>
                    <a:pt x="101" y="137"/>
                    <a:pt x="121" y="137"/>
                  </a:cubicBezTo>
                  <a:cubicBezTo>
                    <a:pt x="153" y="137"/>
                    <a:pt x="160" y="178"/>
                    <a:pt x="160" y="181"/>
                  </a:cubicBezTo>
                  <a:cubicBezTo>
                    <a:pt x="160" y="184"/>
                    <a:pt x="159" y="187"/>
                    <a:pt x="159" y="189"/>
                  </a:cubicBezTo>
                  <a:lnTo>
                    <a:pt x="134" y="2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Freeform 451">
              <a:extLst>
                <a:ext uri="{FF2B5EF4-FFF2-40B4-BE49-F238E27FC236}">
                  <a16:creationId xmlns:a16="http://schemas.microsoft.com/office/drawing/2014/main" id="{DD50807D-115E-2182-20F2-298CAE528CB2}"/>
                </a:ext>
              </a:extLst>
            </p:cNvPr>
            <p:cNvSpPr>
              <a:spLocks/>
            </p:cNvSpPr>
            <p:nvPr>
              <p:custDataLst>
                <p:tags r:id="rId57"/>
              </p:custDataLst>
            </p:nvPr>
          </p:nvSpPr>
          <p:spPr bwMode="auto">
            <a:xfrm>
              <a:off x="3660776" y="5130800"/>
              <a:ext cx="66675" cy="304800"/>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1 w 116"/>
                <a:gd name="T13" fmla="*/ 98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3"/>
                    <a:pt x="116" y="492"/>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1" y="98"/>
                  </a:cubicBezTo>
                  <a:cubicBezTo>
                    <a:pt x="6" y="153"/>
                    <a:pt x="0" y="208"/>
                    <a:pt x="0" y="250"/>
                  </a:cubicBezTo>
                  <a:cubicBezTo>
                    <a:pt x="0" y="289"/>
                    <a:pt x="5" y="349"/>
                    <a:pt x="33" y="405"/>
                  </a:cubicBezTo>
                  <a:cubicBezTo>
                    <a:pt x="63" y="467"/>
                    <a:pt x="106" y="499"/>
                    <a:pt x="111" y="499"/>
                  </a:cubicBezTo>
                  <a:cubicBezTo>
                    <a:pt x="114" y="499"/>
                    <a:pt x="116" y="498"/>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Freeform 452">
              <a:extLst>
                <a:ext uri="{FF2B5EF4-FFF2-40B4-BE49-F238E27FC236}">
                  <a16:creationId xmlns:a16="http://schemas.microsoft.com/office/drawing/2014/main" id="{50049056-70BB-46D6-D423-050EF0D3AC6D}"/>
                </a:ext>
              </a:extLst>
            </p:cNvPr>
            <p:cNvSpPr>
              <a:spLocks noEditPoints="1"/>
            </p:cNvSpPr>
            <p:nvPr>
              <p:custDataLst>
                <p:tags r:id="rId58"/>
              </p:custDataLst>
            </p:nvPr>
          </p:nvSpPr>
          <p:spPr bwMode="auto">
            <a:xfrm>
              <a:off x="3751263" y="5145088"/>
              <a:ext cx="138113" cy="276225"/>
            </a:xfrm>
            <a:custGeom>
              <a:avLst/>
              <a:gdLst>
                <a:gd name="T0" fmla="*/ 104 w 233"/>
                <a:gd name="T1" fmla="*/ 184 h 451"/>
                <a:gd name="T2" fmla="*/ 100 w 233"/>
                <a:gd name="T3" fmla="*/ 158 h 451"/>
                <a:gd name="T4" fmla="*/ 142 w 233"/>
                <a:gd name="T5" fmla="*/ 75 h 451"/>
                <a:gd name="T6" fmla="*/ 179 w 233"/>
                <a:gd name="T7" fmla="*/ 90 h 451"/>
                <a:gd name="T8" fmla="*/ 233 w 233"/>
                <a:gd name="T9" fmla="*/ 63 h 451"/>
                <a:gd name="T10" fmla="*/ 185 w 233"/>
                <a:gd name="T11" fmla="*/ 42 h 451"/>
                <a:gd name="T12" fmla="*/ 154 w 233"/>
                <a:gd name="T13" fmla="*/ 44 h 451"/>
                <a:gd name="T14" fmla="*/ 157 w 233"/>
                <a:gd name="T15" fmla="*/ 16 h 451"/>
                <a:gd name="T16" fmla="*/ 158 w 233"/>
                <a:gd name="T17" fmla="*/ 10 h 451"/>
                <a:gd name="T18" fmla="*/ 148 w 233"/>
                <a:gd name="T19" fmla="*/ 0 h 451"/>
                <a:gd name="T20" fmla="*/ 131 w 233"/>
                <a:gd name="T21" fmla="*/ 38 h 451"/>
                <a:gd name="T22" fmla="*/ 132 w 233"/>
                <a:gd name="T23" fmla="*/ 50 h 451"/>
                <a:gd name="T24" fmla="*/ 39 w 233"/>
                <a:gd name="T25" fmla="*/ 151 h 451"/>
                <a:gd name="T26" fmla="*/ 65 w 233"/>
                <a:gd name="T27" fmla="*/ 203 h 451"/>
                <a:gd name="T28" fmla="*/ 0 w 233"/>
                <a:gd name="T29" fmla="*/ 304 h 451"/>
                <a:gd name="T30" fmla="*/ 66 w 233"/>
                <a:gd name="T31" fmla="*/ 375 h 451"/>
                <a:gd name="T32" fmla="*/ 123 w 233"/>
                <a:gd name="T33" fmla="*/ 394 h 451"/>
                <a:gd name="T34" fmla="*/ 161 w 233"/>
                <a:gd name="T35" fmla="*/ 408 h 451"/>
                <a:gd name="T36" fmla="*/ 167 w 233"/>
                <a:gd name="T37" fmla="*/ 418 h 451"/>
                <a:gd name="T38" fmla="*/ 152 w 233"/>
                <a:gd name="T39" fmla="*/ 433 h 451"/>
                <a:gd name="T40" fmla="*/ 102 w 233"/>
                <a:gd name="T41" fmla="*/ 421 h 451"/>
                <a:gd name="T42" fmla="*/ 95 w 233"/>
                <a:gd name="T43" fmla="*/ 418 h 451"/>
                <a:gd name="T44" fmla="*/ 86 w 233"/>
                <a:gd name="T45" fmla="*/ 427 h 451"/>
                <a:gd name="T46" fmla="*/ 152 w 233"/>
                <a:gd name="T47" fmla="*/ 451 h 451"/>
                <a:gd name="T48" fmla="*/ 212 w 233"/>
                <a:gd name="T49" fmla="*/ 392 h 451"/>
                <a:gd name="T50" fmla="*/ 187 w 233"/>
                <a:gd name="T51" fmla="*/ 354 h 451"/>
                <a:gd name="T52" fmla="*/ 121 w 233"/>
                <a:gd name="T53" fmla="*/ 331 h 451"/>
                <a:gd name="T54" fmla="*/ 89 w 233"/>
                <a:gd name="T55" fmla="*/ 321 h 451"/>
                <a:gd name="T56" fmla="*/ 42 w 233"/>
                <a:gd name="T57" fmla="*/ 281 h 451"/>
                <a:gd name="T58" fmla="*/ 86 w 233"/>
                <a:gd name="T59" fmla="*/ 216 h 451"/>
                <a:gd name="T60" fmla="*/ 90 w 233"/>
                <a:gd name="T61" fmla="*/ 217 h 451"/>
                <a:gd name="T62" fmla="*/ 143 w 233"/>
                <a:gd name="T63" fmla="*/ 225 h 451"/>
                <a:gd name="T64" fmla="*/ 200 w 233"/>
                <a:gd name="T65" fmla="*/ 198 h 451"/>
                <a:gd name="T66" fmla="*/ 152 w 233"/>
                <a:gd name="T67" fmla="*/ 177 h 451"/>
                <a:gd name="T68" fmla="*/ 104 w 233"/>
                <a:gd name="T69" fmla="*/ 184 h 451"/>
                <a:gd name="T70" fmla="*/ 159 w 233"/>
                <a:gd name="T71" fmla="*/ 65 h 451"/>
                <a:gd name="T72" fmla="*/ 185 w 233"/>
                <a:gd name="T73" fmla="*/ 60 h 451"/>
                <a:gd name="T74" fmla="*/ 210 w 233"/>
                <a:gd name="T75" fmla="*/ 64 h 451"/>
                <a:gd name="T76" fmla="*/ 208 w 233"/>
                <a:gd name="T77" fmla="*/ 67 h 451"/>
                <a:gd name="T78" fmla="*/ 179 w 233"/>
                <a:gd name="T79" fmla="*/ 72 h 451"/>
                <a:gd name="T80" fmla="*/ 159 w 233"/>
                <a:gd name="T81" fmla="*/ 65 h 451"/>
                <a:gd name="T82" fmla="*/ 117 w 233"/>
                <a:gd name="T83" fmla="*/ 200 h 451"/>
                <a:gd name="T84" fmla="*/ 150 w 233"/>
                <a:gd name="T85" fmla="*/ 195 h 451"/>
                <a:gd name="T86" fmla="*/ 176 w 233"/>
                <a:gd name="T87" fmla="*/ 199 h 451"/>
                <a:gd name="T88" fmla="*/ 174 w 233"/>
                <a:gd name="T89" fmla="*/ 202 h 451"/>
                <a:gd name="T90" fmla="*/ 145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4" y="184"/>
                  </a:moveTo>
                  <a:cubicBezTo>
                    <a:pt x="101" y="176"/>
                    <a:pt x="100" y="167"/>
                    <a:pt x="100" y="158"/>
                  </a:cubicBezTo>
                  <a:cubicBezTo>
                    <a:pt x="100" y="132"/>
                    <a:pt x="115" y="94"/>
                    <a:pt x="142" y="75"/>
                  </a:cubicBezTo>
                  <a:cubicBezTo>
                    <a:pt x="153" y="90"/>
                    <a:pt x="167" y="90"/>
                    <a:pt x="179" y="90"/>
                  </a:cubicBezTo>
                  <a:cubicBezTo>
                    <a:pt x="193" y="90"/>
                    <a:pt x="233" y="90"/>
                    <a:pt x="233" y="63"/>
                  </a:cubicBezTo>
                  <a:cubicBezTo>
                    <a:pt x="233" y="43"/>
                    <a:pt x="206" y="42"/>
                    <a:pt x="185" y="42"/>
                  </a:cubicBezTo>
                  <a:cubicBezTo>
                    <a:pt x="180" y="42"/>
                    <a:pt x="168" y="42"/>
                    <a:pt x="154" y="44"/>
                  </a:cubicBezTo>
                  <a:cubicBezTo>
                    <a:pt x="154" y="29"/>
                    <a:pt x="157" y="17"/>
                    <a:pt x="157" y="16"/>
                  </a:cubicBezTo>
                  <a:cubicBezTo>
                    <a:pt x="158" y="12"/>
                    <a:pt x="158" y="12"/>
                    <a:pt x="158" y="10"/>
                  </a:cubicBezTo>
                  <a:cubicBezTo>
                    <a:pt x="158" y="0"/>
                    <a:pt x="148" y="0"/>
                    <a:pt x="148" y="0"/>
                  </a:cubicBezTo>
                  <a:cubicBezTo>
                    <a:pt x="131" y="0"/>
                    <a:pt x="131" y="29"/>
                    <a:pt x="131" y="38"/>
                  </a:cubicBezTo>
                  <a:cubicBezTo>
                    <a:pt x="131" y="42"/>
                    <a:pt x="131" y="46"/>
                    <a:pt x="132" y="50"/>
                  </a:cubicBezTo>
                  <a:cubicBezTo>
                    <a:pt x="70" y="68"/>
                    <a:pt x="39" y="113"/>
                    <a:pt x="39" y="151"/>
                  </a:cubicBezTo>
                  <a:cubicBezTo>
                    <a:pt x="39" y="174"/>
                    <a:pt x="52" y="193"/>
                    <a:pt x="65" y="203"/>
                  </a:cubicBezTo>
                  <a:cubicBezTo>
                    <a:pt x="13" y="238"/>
                    <a:pt x="0" y="285"/>
                    <a:pt x="0" y="304"/>
                  </a:cubicBezTo>
                  <a:cubicBezTo>
                    <a:pt x="0" y="344"/>
                    <a:pt x="37" y="364"/>
                    <a:pt x="66" y="375"/>
                  </a:cubicBezTo>
                  <a:lnTo>
                    <a:pt x="123" y="394"/>
                  </a:lnTo>
                  <a:cubicBezTo>
                    <a:pt x="136" y="398"/>
                    <a:pt x="157" y="406"/>
                    <a:pt x="161" y="408"/>
                  </a:cubicBezTo>
                  <a:cubicBezTo>
                    <a:pt x="165" y="410"/>
                    <a:pt x="167" y="414"/>
                    <a:pt x="167" y="418"/>
                  </a:cubicBezTo>
                  <a:cubicBezTo>
                    <a:pt x="167" y="420"/>
                    <a:pt x="166" y="433"/>
                    <a:pt x="152" y="433"/>
                  </a:cubicBezTo>
                  <a:cubicBezTo>
                    <a:pt x="149" y="433"/>
                    <a:pt x="124" y="433"/>
                    <a:pt x="102" y="421"/>
                  </a:cubicBezTo>
                  <a:cubicBezTo>
                    <a:pt x="99" y="419"/>
                    <a:pt x="97" y="418"/>
                    <a:pt x="95" y="418"/>
                  </a:cubicBezTo>
                  <a:cubicBezTo>
                    <a:pt x="89" y="418"/>
                    <a:pt x="86" y="424"/>
                    <a:pt x="86" y="427"/>
                  </a:cubicBezTo>
                  <a:cubicBezTo>
                    <a:pt x="86" y="439"/>
                    <a:pt x="127" y="451"/>
                    <a:pt x="152" y="451"/>
                  </a:cubicBezTo>
                  <a:cubicBezTo>
                    <a:pt x="191" y="451"/>
                    <a:pt x="212" y="415"/>
                    <a:pt x="212" y="392"/>
                  </a:cubicBezTo>
                  <a:cubicBezTo>
                    <a:pt x="212" y="370"/>
                    <a:pt x="197" y="358"/>
                    <a:pt x="187" y="354"/>
                  </a:cubicBezTo>
                  <a:cubicBezTo>
                    <a:pt x="181" y="352"/>
                    <a:pt x="134" y="336"/>
                    <a:pt x="121" y="331"/>
                  </a:cubicBezTo>
                  <a:lnTo>
                    <a:pt x="89" y="321"/>
                  </a:lnTo>
                  <a:cubicBezTo>
                    <a:pt x="71" y="315"/>
                    <a:pt x="42" y="305"/>
                    <a:pt x="42" y="281"/>
                  </a:cubicBezTo>
                  <a:cubicBezTo>
                    <a:pt x="42" y="251"/>
                    <a:pt x="80" y="216"/>
                    <a:pt x="86" y="216"/>
                  </a:cubicBezTo>
                  <a:cubicBezTo>
                    <a:pt x="87" y="216"/>
                    <a:pt x="87" y="216"/>
                    <a:pt x="90" y="217"/>
                  </a:cubicBezTo>
                  <a:cubicBezTo>
                    <a:pt x="114" y="225"/>
                    <a:pt x="130" y="225"/>
                    <a:pt x="143" y="225"/>
                  </a:cubicBezTo>
                  <a:cubicBezTo>
                    <a:pt x="159" y="225"/>
                    <a:pt x="200" y="225"/>
                    <a:pt x="200" y="198"/>
                  </a:cubicBezTo>
                  <a:cubicBezTo>
                    <a:pt x="200" y="177"/>
                    <a:pt x="169" y="177"/>
                    <a:pt x="152" y="177"/>
                  </a:cubicBezTo>
                  <a:cubicBezTo>
                    <a:pt x="143" y="177"/>
                    <a:pt x="127" y="177"/>
                    <a:pt x="104" y="184"/>
                  </a:cubicBezTo>
                  <a:close/>
                  <a:moveTo>
                    <a:pt x="159" y="65"/>
                  </a:moveTo>
                  <a:cubicBezTo>
                    <a:pt x="169" y="60"/>
                    <a:pt x="178" y="60"/>
                    <a:pt x="185" y="60"/>
                  </a:cubicBezTo>
                  <a:cubicBezTo>
                    <a:pt x="200" y="60"/>
                    <a:pt x="202" y="61"/>
                    <a:pt x="210" y="64"/>
                  </a:cubicBezTo>
                  <a:cubicBezTo>
                    <a:pt x="209" y="64"/>
                    <a:pt x="210" y="65"/>
                    <a:pt x="208" y="67"/>
                  </a:cubicBezTo>
                  <a:cubicBezTo>
                    <a:pt x="203" y="72"/>
                    <a:pt x="184" y="72"/>
                    <a:pt x="179" y="72"/>
                  </a:cubicBezTo>
                  <a:cubicBezTo>
                    <a:pt x="171" y="72"/>
                    <a:pt x="163" y="72"/>
                    <a:pt x="159" y="65"/>
                  </a:cubicBezTo>
                  <a:close/>
                  <a:moveTo>
                    <a:pt x="117" y="200"/>
                  </a:moveTo>
                  <a:cubicBezTo>
                    <a:pt x="131" y="195"/>
                    <a:pt x="142" y="195"/>
                    <a:pt x="150" y="195"/>
                  </a:cubicBezTo>
                  <a:cubicBezTo>
                    <a:pt x="166" y="195"/>
                    <a:pt x="168" y="196"/>
                    <a:pt x="176" y="199"/>
                  </a:cubicBezTo>
                  <a:cubicBezTo>
                    <a:pt x="175" y="199"/>
                    <a:pt x="175" y="201"/>
                    <a:pt x="174" y="202"/>
                  </a:cubicBezTo>
                  <a:cubicBezTo>
                    <a:pt x="169" y="207"/>
                    <a:pt x="151" y="207"/>
                    <a:pt x="145" y="207"/>
                  </a:cubicBezTo>
                  <a:cubicBezTo>
                    <a:pt x="137" y="207"/>
                    <a:pt x="126" y="207"/>
                    <a:pt x="117"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Freeform 453">
              <a:extLst>
                <a:ext uri="{FF2B5EF4-FFF2-40B4-BE49-F238E27FC236}">
                  <a16:creationId xmlns:a16="http://schemas.microsoft.com/office/drawing/2014/main" id="{43B773B2-FFDB-62F7-E11B-E715D3B35B51}"/>
                </a:ext>
              </a:extLst>
            </p:cNvPr>
            <p:cNvSpPr>
              <a:spLocks/>
            </p:cNvSpPr>
            <p:nvPr>
              <p:custDataLst>
                <p:tags r:id="rId59"/>
              </p:custDataLst>
            </p:nvPr>
          </p:nvSpPr>
          <p:spPr bwMode="auto">
            <a:xfrm>
              <a:off x="3927476" y="5327650"/>
              <a:ext cx="34925" cy="92075"/>
            </a:xfrm>
            <a:custGeom>
              <a:avLst/>
              <a:gdLst>
                <a:gd name="T0" fmla="*/ 59 w 59"/>
                <a:gd name="T1" fmla="*/ 52 h 149"/>
                <a:gd name="T2" fmla="*/ 27 w 59"/>
                <a:gd name="T3" fmla="*/ 0 h 149"/>
                <a:gd name="T4" fmla="*/ 0 w 59"/>
                <a:gd name="T5" fmla="*/ 26 h 149"/>
                <a:gd name="T6" fmla="*/ 27 w 59"/>
                <a:gd name="T7" fmla="*/ 52 h 149"/>
                <a:gd name="T8" fmla="*/ 44 w 59"/>
                <a:gd name="T9" fmla="*/ 46 h 149"/>
                <a:gd name="T10" fmla="*/ 47 w 59"/>
                <a:gd name="T11" fmla="*/ 44 h 149"/>
                <a:gd name="T12" fmla="*/ 48 w 59"/>
                <a:gd name="T13" fmla="*/ 52 h 149"/>
                <a:gd name="T14" fmla="*/ 14 w 59"/>
                <a:gd name="T15" fmla="*/ 135 h 149"/>
                <a:gd name="T16" fmla="*/ 8 w 59"/>
                <a:gd name="T17" fmla="*/ 143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39"/>
                    <a:pt x="10" y="52"/>
                    <a:pt x="27" y="52"/>
                  </a:cubicBezTo>
                  <a:cubicBezTo>
                    <a:pt x="33" y="52"/>
                    <a:pt x="39" y="50"/>
                    <a:pt x="44" y="46"/>
                  </a:cubicBezTo>
                  <a:cubicBezTo>
                    <a:pt x="46" y="45"/>
                    <a:pt x="46" y="44"/>
                    <a:pt x="47" y="44"/>
                  </a:cubicBezTo>
                  <a:cubicBezTo>
                    <a:pt x="47" y="44"/>
                    <a:pt x="48" y="45"/>
                    <a:pt x="48" y="52"/>
                  </a:cubicBezTo>
                  <a:cubicBezTo>
                    <a:pt x="48" y="89"/>
                    <a:pt x="30" y="119"/>
                    <a:pt x="14" y="135"/>
                  </a:cubicBezTo>
                  <a:cubicBezTo>
                    <a:pt x="8" y="141"/>
                    <a:pt x="8" y="142"/>
                    <a:pt x="8" y="143"/>
                  </a:cubicBezTo>
                  <a:cubicBezTo>
                    <a:pt x="8" y="147"/>
                    <a:pt x="11" y="149"/>
                    <a:pt x="13" y="149"/>
                  </a:cubicBezTo>
                  <a:cubicBezTo>
                    <a:pt x="19" y="149"/>
                    <a:pt x="59" y="110"/>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Freeform 454">
              <a:extLst>
                <a:ext uri="{FF2B5EF4-FFF2-40B4-BE49-F238E27FC236}">
                  <a16:creationId xmlns:a16="http://schemas.microsoft.com/office/drawing/2014/main" id="{436171EC-3644-12D4-3072-FA8293256BCD}"/>
                </a:ext>
              </a:extLst>
            </p:cNvPr>
            <p:cNvSpPr>
              <a:spLocks/>
            </p:cNvSpPr>
            <p:nvPr>
              <p:custDataLst>
                <p:tags r:id="rId60"/>
              </p:custDataLst>
            </p:nvPr>
          </p:nvSpPr>
          <p:spPr bwMode="auto">
            <a:xfrm>
              <a:off x="4041776" y="5140325"/>
              <a:ext cx="234950" cy="239713"/>
            </a:xfrm>
            <a:custGeom>
              <a:avLst/>
              <a:gdLst>
                <a:gd name="T0" fmla="*/ 225 w 399"/>
                <a:gd name="T1" fmla="*/ 48 h 391"/>
                <a:gd name="T2" fmla="*/ 308 w 399"/>
                <a:gd name="T3" fmla="*/ 48 h 391"/>
                <a:gd name="T4" fmla="*/ 399 w 399"/>
                <a:gd name="T5" fmla="*/ 3 h 391"/>
                <a:gd name="T6" fmla="*/ 394 w 399"/>
                <a:gd name="T7" fmla="*/ 0 h 391"/>
                <a:gd name="T8" fmla="*/ 363 w 399"/>
                <a:gd name="T9" fmla="*/ 14 h 391"/>
                <a:gd name="T10" fmla="*/ 349 w 399"/>
                <a:gd name="T11" fmla="*/ 17 h 391"/>
                <a:gd name="T12" fmla="*/ 131 w 399"/>
                <a:gd name="T13" fmla="*/ 17 h 391"/>
                <a:gd name="T14" fmla="*/ 0 w 399"/>
                <a:gd name="T15" fmla="*/ 111 h 391"/>
                <a:gd name="T16" fmla="*/ 4 w 399"/>
                <a:gd name="T17" fmla="*/ 117 h 391"/>
                <a:gd name="T18" fmla="*/ 48 w 399"/>
                <a:gd name="T19" fmla="*/ 89 h 391"/>
                <a:gd name="T20" fmla="*/ 60 w 399"/>
                <a:gd name="T21" fmla="*/ 58 h 391"/>
                <a:gd name="T22" fmla="*/ 91 w 399"/>
                <a:gd name="T23" fmla="*/ 48 h 391"/>
                <a:gd name="T24" fmla="*/ 190 w 399"/>
                <a:gd name="T25" fmla="*/ 48 h 391"/>
                <a:gd name="T26" fmla="*/ 178 w 399"/>
                <a:gd name="T27" fmla="*/ 66 h 391"/>
                <a:gd name="T28" fmla="*/ 122 w 399"/>
                <a:gd name="T29" fmla="*/ 292 h 391"/>
                <a:gd name="T30" fmla="*/ 91 w 399"/>
                <a:gd name="T31" fmla="*/ 380 h 391"/>
                <a:gd name="T32" fmla="*/ 88 w 399"/>
                <a:gd name="T33" fmla="*/ 388 h 391"/>
                <a:gd name="T34" fmla="*/ 92 w 399"/>
                <a:gd name="T35" fmla="*/ 391 h 391"/>
                <a:gd name="T36" fmla="*/ 134 w 399"/>
                <a:gd name="T37" fmla="*/ 367 h 391"/>
                <a:gd name="T38" fmla="*/ 169 w 399"/>
                <a:gd name="T39" fmla="*/ 270 h 391"/>
                <a:gd name="T40" fmla="*/ 225 w 399"/>
                <a:gd name="T41" fmla="*/ 4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391">
                  <a:moveTo>
                    <a:pt x="225" y="48"/>
                  </a:moveTo>
                  <a:lnTo>
                    <a:pt x="308" y="48"/>
                  </a:lnTo>
                  <a:cubicBezTo>
                    <a:pt x="374" y="48"/>
                    <a:pt x="399" y="10"/>
                    <a:pt x="399" y="3"/>
                  </a:cubicBezTo>
                  <a:cubicBezTo>
                    <a:pt x="399" y="1"/>
                    <a:pt x="397" y="0"/>
                    <a:pt x="394" y="0"/>
                  </a:cubicBezTo>
                  <a:cubicBezTo>
                    <a:pt x="389" y="0"/>
                    <a:pt x="376" y="5"/>
                    <a:pt x="363" y="14"/>
                  </a:cubicBezTo>
                  <a:cubicBezTo>
                    <a:pt x="359" y="17"/>
                    <a:pt x="358" y="17"/>
                    <a:pt x="349" y="17"/>
                  </a:cubicBezTo>
                  <a:lnTo>
                    <a:pt x="131" y="17"/>
                  </a:lnTo>
                  <a:cubicBezTo>
                    <a:pt x="69" y="17"/>
                    <a:pt x="0" y="70"/>
                    <a:pt x="0" y="111"/>
                  </a:cubicBezTo>
                  <a:cubicBezTo>
                    <a:pt x="0" y="114"/>
                    <a:pt x="0" y="117"/>
                    <a:pt x="4" y="117"/>
                  </a:cubicBezTo>
                  <a:cubicBezTo>
                    <a:pt x="16" y="117"/>
                    <a:pt x="47" y="101"/>
                    <a:pt x="48" y="89"/>
                  </a:cubicBezTo>
                  <a:cubicBezTo>
                    <a:pt x="49" y="80"/>
                    <a:pt x="50" y="71"/>
                    <a:pt x="60" y="58"/>
                  </a:cubicBezTo>
                  <a:cubicBezTo>
                    <a:pt x="65" y="52"/>
                    <a:pt x="69" y="48"/>
                    <a:pt x="91" y="48"/>
                  </a:cubicBezTo>
                  <a:lnTo>
                    <a:pt x="190" y="48"/>
                  </a:lnTo>
                  <a:cubicBezTo>
                    <a:pt x="181" y="53"/>
                    <a:pt x="179" y="61"/>
                    <a:pt x="178" y="66"/>
                  </a:cubicBezTo>
                  <a:lnTo>
                    <a:pt x="122" y="292"/>
                  </a:lnTo>
                  <a:cubicBezTo>
                    <a:pt x="116" y="316"/>
                    <a:pt x="105" y="347"/>
                    <a:pt x="91" y="380"/>
                  </a:cubicBezTo>
                  <a:cubicBezTo>
                    <a:pt x="88" y="386"/>
                    <a:pt x="88" y="387"/>
                    <a:pt x="88" y="388"/>
                  </a:cubicBezTo>
                  <a:cubicBezTo>
                    <a:pt x="88" y="391"/>
                    <a:pt x="90" y="391"/>
                    <a:pt x="92" y="391"/>
                  </a:cubicBezTo>
                  <a:cubicBezTo>
                    <a:pt x="102" y="391"/>
                    <a:pt x="127" y="378"/>
                    <a:pt x="134" y="367"/>
                  </a:cubicBezTo>
                  <a:cubicBezTo>
                    <a:pt x="137" y="362"/>
                    <a:pt x="159" y="312"/>
                    <a:pt x="169" y="270"/>
                  </a:cubicBezTo>
                  <a:lnTo>
                    <a:pt x="225"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Freeform 455">
              <a:extLst>
                <a:ext uri="{FF2B5EF4-FFF2-40B4-BE49-F238E27FC236}">
                  <a16:creationId xmlns:a16="http://schemas.microsoft.com/office/drawing/2014/main" id="{68B1A7D2-78BE-E227-E025-FE7A29A8C97E}"/>
                </a:ext>
              </a:extLst>
            </p:cNvPr>
            <p:cNvSpPr>
              <a:spLocks/>
            </p:cNvSpPr>
            <p:nvPr>
              <p:custDataLst>
                <p:tags r:id="rId61"/>
              </p:custDataLst>
            </p:nvPr>
          </p:nvSpPr>
          <p:spPr bwMode="auto">
            <a:xfrm>
              <a:off x="4200526" y="5260975"/>
              <a:ext cx="153988" cy="144463"/>
            </a:xfrm>
            <a:custGeom>
              <a:avLst/>
              <a:gdLst>
                <a:gd name="T0" fmla="*/ 155 w 261"/>
                <a:gd name="T1" fmla="*/ 24 h 235"/>
                <a:gd name="T2" fmla="*/ 166 w 261"/>
                <a:gd name="T3" fmla="*/ 12 h 235"/>
                <a:gd name="T4" fmla="*/ 187 w 261"/>
                <a:gd name="T5" fmla="*/ 12 h 235"/>
                <a:gd name="T6" fmla="*/ 226 w 261"/>
                <a:gd name="T7" fmla="*/ 15 h 235"/>
                <a:gd name="T8" fmla="*/ 242 w 261"/>
                <a:gd name="T9" fmla="*/ 42 h 235"/>
                <a:gd name="T10" fmla="*/ 239 w 261"/>
                <a:gd name="T11" fmla="*/ 71 h 235"/>
                <a:gd name="T12" fmla="*/ 239 w 261"/>
                <a:gd name="T13" fmla="*/ 75 h 235"/>
                <a:gd name="T14" fmla="*/ 245 w 261"/>
                <a:gd name="T15" fmla="*/ 80 h 235"/>
                <a:gd name="T16" fmla="*/ 251 w 261"/>
                <a:gd name="T17" fmla="*/ 71 h 235"/>
                <a:gd name="T18" fmla="*/ 261 w 261"/>
                <a:gd name="T19" fmla="*/ 4 h 235"/>
                <a:gd name="T20" fmla="*/ 250 w 261"/>
                <a:gd name="T21" fmla="*/ 0 h 235"/>
                <a:gd name="T22" fmla="*/ 36 w 261"/>
                <a:gd name="T23" fmla="*/ 0 h 235"/>
                <a:gd name="T24" fmla="*/ 24 w 261"/>
                <a:gd name="T25" fmla="*/ 7 h 235"/>
                <a:gd name="T26" fmla="*/ 2 w 261"/>
                <a:gd name="T27" fmla="*/ 69 h 235"/>
                <a:gd name="T28" fmla="*/ 0 w 261"/>
                <a:gd name="T29" fmla="*/ 75 h 235"/>
                <a:gd name="T30" fmla="*/ 6 w 261"/>
                <a:gd name="T31" fmla="*/ 80 h 235"/>
                <a:gd name="T32" fmla="*/ 14 w 261"/>
                <a:gd name="T33" fmla="*/ 71 h 235"/>
                <a:gd name="T34" fmla="*/ 98 w 261"/>
                <a:gd name="T35" fmla="*/ 12 h 235"/>
                <a:gd name="T36" fmla="*/ 113 w 261"/>
                <a:gd name="T37" fmla="*/ 12 h 235"/>
                <a:gd name="T38" fmla="*/ 124 w 261"/>
                <a:gd name="T39" fmla="*/ 16 h 235"/>
                <a:gd name="T40" fmla="*/ 122 w 261"/>
                <a:gd name="T41" fmla="*/ 23 h 235"/>
                <a:gd name="T42" fmla="*/ 76 w 261"/>
                <a:gd name="T43" fmla="*/ 206 h 235"/>
                <a:gd name="T44" fmla="*/ 36 w 261"/>
                <a:gd name="T45" fmla="*/ 223 h 235"/>
                <a:gd name="T46" fmla="*/ 20 w 261"/>
                <a:gd name="T47" fmla="*/ 230 h 235"/>
                <a:gd name="T48" fmla="*/ 26 w 261"/>
                <a:gd name="T49" fmla="*/ 235 h 235"/>
                <a:gd name="T50" fmla="*/ 56 w 261"/>
                <a:gd name="T51" fmla="*/ 234 h 235"/>
                <a:gd name="T52" fmla="*/ 86 w 261"/>
                <a:gd name="T53" fmla="*/ 234 h 235"/>
                <a:gd name="T54" fmla="*/ 117 w 261"/>
                <a:gd name="T55" fmla="*/ 234 h 235"/>
                <a:gd name="T56" fmla="*/ 146 w 261"/>
                <a:gd name="T57" fmla="*/ 235 h 235"/>
                <a:gd name="T58" fmla="*/ 154 w 261"/>
                <a:gd name="T59" fmla="*/ 228 h 235"/>
                <a:gd name="T60" fmla="*/ 140 w 261"/>
                <a:gd name="T61" fmla="*/ 223 h 235"/>
                <a:gd name="T62" fmla="*/ 120 w 261"/>
                <a:gd name="T63" fmla="*/ 222 h 235"/>
                <a:gd name="T64" fmla="*/ 107 w 261"/>
                <a:gd name="T65" fmla="*/ 215 h 235"/>
                <a:gd name="T66" fmla="*/ 109 w 261"/>
                <a:gd name="T67" fmla="*/ 207 h 235"/>
                <a:gd name="T68" fmla="*/ 155 w 261"/>
                <a:gd name="T69" fmla="*/ 2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235">
                  <a:moveTo>
                    <a:pt x="155" y="24"/>
                  </a:moveTo>
                  <a:cubicBezTo>
                    <a:pt x="157" y="14"/>
                    <a:pt x="158" y="13"/>
                    <a:pt x="166" y="12"/>
                  </a:cubicBezTo>
                  <a:cubicBezTo>
                    <a:pt x="167" y="12"/>
                    <a:pt x="180" y="12"/>
                    <a:pt x="187" y="12"/>
                  </a:cubicBezTo>
                  <a:cubicBezTo>
                    <a:pt x="208" y="12"/>
                    <a:pt x="217" y="12"/>
                    <a:pt x="226" y="15"/>
                  </a:cubicBezTo>
                  <a:cubicBezTo>
                    <a:pt x="241" y="20"/>
                    <a:pt x="242" y="30"/>
                    <a:pt x="242" y="42"/>
                  </a:cubicBezTo>
                  <a:cubicBezTo>
                    <a:pt x="242" y="48"/>
                    <a:pt x="242" y="53"/>
                    <a:pt x="239" y="71"/>
                  </a:cubicBezTo>
                  <a:lnTo>
                    <a:pt x="239" y="75"/>
                  </a:lnTo>
                  <a:cubicBezTo>
                    <a:pt x="239" y="78"/>
                    <a:pt x="241" y="80"/>
                    <a:pt x="245" y="80"/>
                  </a:cubicBezTo>
                  <a:cubicBezTo>
                    <a:pt x="250" y="80"/>
                    <a:pt x="251" y="77"/>
                    <a:pt x="251" y="71"/>
                  </a:cubicBezTo>
                  <a:lnTo>
                    <a:pt x="261" y="4"/>
                  </a:lnTo>
                  <a:cubicBezTo>
                    <a:pt x="261" y="0"/>
                    <a:pt x="257" y="0"/>
                    <a:pt x="250" y="0"/>
                  </a:cubicBezTo>
                  <a:lnTo>
                    <a:pt x="36" y="0"/>
                  </a:lnTo>
                  <a:cubicBezTo>
                    <a:pt x="27" y="0"/>
                    <a:pt x="26" y="0"/>
                    <a:pt x="24" y="7"/>
                  </a:cubicBezTo>
                  <a:lnTo>
                    <a:pt x="2" y="69"/>
                  </a:lnTo>
                  <a:cubicBezTo>
                    <a:pt x="2" y="70"/>
                    <a:pt x="0" y="73"/>
                    <a:pt x="0" y="75"/>
                  </a:cubicBezTo>
                  <a:cubicBezTo>
                    <a:pt x="0" y="76"/>
                    <a:pt x="1" y="80"/>
                    <a:pt x="6" y="80"/>
                  </a:cubicBezTo>
                  <a:cubicBezTo>
                    <a:pt x="11" y="80"/>
                    <a:pt x="11" y="78"/>
                    <a:pt x="14" y="71"/>
                  </a:cubicBezTo>
                  <a:cubicBezTo>
                    <a:pt x="34" y="16"/>
                    <a:pt x="45" y="12"/>
                    <a:pt x="98" y="12"/>
                  </a:cubicBezTo>
                  <a:lnTo>
                    <a:pt x="113" y="12"/>
                  </a:lnTo>
                  <a:cubicBezTo>
                    <a:pt x="123" y="12"/>
                    <a:pt x="124" y="12"/>
                    <a:pt x="124" y="16"/>
                  </a:cubicBezTo>
                  <a:cubicBezTo>
                    <a:pt x="124" y="16"/>
                    <a:pt x="124" y="18"/>
                    <a:pt x="122" y="23"/>
                  </a:cubicBezTo>
                  <a:lnTo>
                    <a:pt x="76" y="206"/>
                  </a:lnTo>
                  <a:cubicBezTo>
                    <a:pt x="73" y="219"/>
                    <a:pt x="72" y="223"/>
                    <a:pt x="36" y="223"/>
                  </a:cubicBezTo>
                  <a:cubicBezTo>
                    <a:pt x="23" y="223"/>
                    <a:pt x="20" y="223"/>
                    <a:pt x="20" y="230"/>
                  </a:cubicBezTo>
                  <a:cubicBezTo>
                    <a:pt x="20" y="231"/>
                    <a:pt x="21" y="235"/>
                    <a:pt x="26" y="235"/>
                  </a:cubicBezTo>
                  <a:cubicBezTo>
                    <a:pt x="36" y="235"/>
                    <a:pt x="46" y="234"/>
                    <a:pt x="56" y="234"/>
                  </a:cubicBezTo>
                  <a:cubicBezTo>
                    <a:pt x="66" y="234"/>
                    <a:pt x="76" y="234"/>
                    <a:pt x="86" y="234"/>
                  </a:cubicBezTo>
                  <a:cubicBezTo>
                    <a:pt x="96" y="234"/>
                    <a:pt x="107" y="234"/>
                    <a:pt x="117" y="234"/>
                  </a:cubicBezTo>
                  <a:cubicBezTo>
                    <a:pt x="127" y="235"/>
                    <a:pt x="137" y="235"/>
                    <a:pt x="146" y="235"/>
                  </a:cubicBezTo>
                  <a:cubicBezTo>
                    <a:pt x="149" y="235"/>
                    <a:pt x="154" y="235"/>
                    <a:pt x="154" y="228"/>
                  </a:cubicBezTo>
                  <a:cubicBezTo>
                    <a:pt x="154" y="223"/>
                    <a:pt x="151" y="223"/>
                    <a:pt x="140" y="223"/>
                  </a:cubicBezTo>
                  <a:cubicBezTo>
                    <a:pt x="134" y="223"/>
                    <a:pt x="127" y="222"/>
                    <a:pt x="120" y="222"/>
                  </a:cubicBezTo>
                  <a:cubicBezTo>
                    <a:pt x="108" y="221"/>
                    <a:pt x="107" y="220"/>
                    <a:pt x="107" y="215"/>
                  </a:cubicBezTo>
                  <a:cubicBezTo>
                    <a:pt x="107" y="213"/>
                    <a:pt x="107" y="212"/>
                    <a:pt x="109" y="207"/>
                  </a:cubicBezTo>
                  <a:lnTo>
                    <a:pt x="155" y="2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Freeform 456">
              <a:extLst>
                <a:ext uri="{FF2B5EF4-FFF2-40B4-BE49-F238E27FC236}">
                  <a16:creationId xmlns:a16="http://schemas.microsoft.com/office/drawing/2014/main" id="{9DBB41C5-11E6-E61C-4CC2-D03C64A340FB}"/>
                </a:ext>
              </a:extLst>
            </p:cNvPr>
            <p:cNvSpPr>
              <a:spLocks/>
            </p:cNvSpPr>
            <p:nvPr>
              <p:custDataLst>
                <p:tags r:id="rId62"/>
              </p:custDataLst>
            </p:nvPr>
          </p:nvSpPr>
          <p:spPr bwMode="auto">
            <a:xfrm>
              <a:off x="4392613" y="5130800"/>
              <a:ext cx="68263" cy="304800"/>
            </a:xfrm>
            <a:custGeom>
              <a:avLst/>
              <a:gdLst>
                <a:gd name="T0" fmla="*/ 116 w 116"/>
                <a:gd name="T1" fmla="*/ 250 h 499"/>
                <a:gd name="T2" fmla="*/ 83 w 116"/>
                <a:gd name="T3" fmla="*/ 94 h 499"/>
                <a:gd name="T4" fmla="*/ 5 w 116"/>
                <a:gd name="T5" fmla="*/ 0 h 499"/>
                <a:gd name="T6" fmla="*/ 0 w 116"/>
                <a:gd name="T7" fmla="*/ 5 h 499"/>
                <a:gd name="T8" fmla="*/ 10 w 116"/>
                <a:gd name="T9" fmla="*/ 17 h 499"/>
                <a:gd name="T10" fmla="*/ 87 w 116"/>
                <a:gd name="T11" fmla="*/ 250 h 499"/>
                <a:gd name="T12" fmla="*/ 7 w 116"/>
                <a:gd name="T13" fmla="*/ 486 h 499"/>
                <a:gd name="T14" fmla="*/ 0 w 116"/>
                <a:gd name="T15" fmla="*/ 494 h 499"/>
                <a:gd name="T16" fmla="*/ 5 w 116"/>
                <a:gd name="T17" fmla="*/ 499 h 499"/>
                <a:gd name="T18" fmla="*/ 85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1" y="151"/>
                    <a:pt x="83" y="94"/>
                  </a:cubicBezTo>
                  <a:cubicBezTo>
                    <a:pt x="53" y="33"/>
                    <a:pt x="10" y="0"/>
                    <a:pt x="5" y="0"/>
                  </a:cubicBezTo>
                  <a:cubicBezTo>
                    <a:pt x="2" y="0"/>
                    <a:pt x="0" y="2"/>
                    <a:pt x="0" y="5"/>
                  </a:cubicBezTo>
                  <a:cubicBezTo>
                    <a:pt x="0" y="7"/>
                    <a:pt x="0" y="8"/>
                    <a:pt x="10" y="17"/>
                  </a:cubicBezTo>
                  <a:cubicBezTo>
                    <a:pt x="59" y="66"/>
                    <a:pt x="87" y="146"/>
                    <a:pt x="87" y="250"/>
                  </a:cubicBezTo>
                  <a:cubicBezTo>
                    <a:pt x="87" y="335"/>
                    <a:pt x="69" y="423"/>
                    <a:pt x="7" y="486"/>
                  </a:cubicBezTo>
                  <a:cubicBezTo>
                    <a:pt x="0" y="492"/>
                    <a:pt x="0" y="493"/>
                    <a:pt x="0" y="494"/>
                  </a:cubicBezTo>
                  <a:cubicBezTo>
                    <a:pt x="0" y="497"/>
                    <a:pt x="2" y="499"/>
                    <a:pt x="5" y="499"/>
                  </a:cubicBezTo>
                  <a:cubicBezTo>
                    <a:pt x="10" y="499"/>
                    <a:pt x="55" y="465"/>
                    <a:pt x="85"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Freeform 457">
              <a:extLst>
                <a:ext uri="{FF2B5EF4-FFF2-40B4-BE49-F238E27FC236}">
                  <a16:creationId xmlns:a16="http://schemas.microsoft.com/office/drawing/2014/main" id="{4F01C3F4-3233-AAD8-976A-824A7E34204D}"/>
                </a:ext>
              </a:extLst>
            </p:cNvPr>
            <p:cNvSpPr>
              <a:spLocks/>
            </p:cNvSpPr>
            <p:nvPr>
              <p:custDataLst>
                <p:tags r:id="rId63"/>
              </p:custDataLst>
            </p:nvPr>
          </p:nvSpPr>
          <p:spPr bwMode="auto">
            <a:xfrm>
              <a:off x="4514851" y="5327650"/>
              <a:ext cx="34925" cy="92075"/>
            </a:xfrm>
            <a:custGeom>
              <a:avLst/>
              <a:gdLst>
                <a:gd name="T0" fmla="*/ 58 w 58"/>
                <a:gd name="T1" fmla="*/ 52 h 149"/>
                <a:gd name="T2" fmla="*/ 26 w 58"/>
                <a:gd name="T3" fmla="*/ 0 h 149"/>
                <a:gd name="T4" fmla="*/ 0 w 58"/>
                <a:gd name="T5" fmla="*/ 26 h 149"/>
                <a:gd name="T6" fmla="*/ 26 w 58"/>
                <a:gd name="T7" fmla="*/ 52 h 149"/>
                <a:gd name="T8" fmla="*/ 44 w 58"/>
                <a:gd name="T9" fmla="*/ 46 h 149"/>
                <a:gd name="T10" fmla="*/ 46 w 58"/>
                <a:gd name="T11" fmla="*/ 44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39"/>
                    <a:pt x="10" y="52"/>
                    <a:pt x="26" y="52"/>
                  </a:cubicBezTo>
                  <a:cubicBezTo>
                    <a:pt x="32" y="52"/>
                    <a:pt x="39" y="50"/>
                    <a:pt x="44" y="46"/>
                  </a:cubicBezTo>
                  <a:cubicBezTo>
                    <a:pt x="45" y="45"/>
                    <a:pt x="46" y="44"/>
                    <a:pt x="46" y="44"/>
                  </a:cubicBezTo>
                  <a:cubicBezTo>
                    <a:pt x="47" y="44"/>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Freeform 458">
              <a:extLst>
                <a:ext uri="{FF2B5EF4-FFF2-40B4-BE49-F238E27FC236}">
                  <a16:creationId xmlns:a16="http://schemas.microsoft.com/office/drawing/2014/main" id="{28B6884B-6548-462B-E906-779202FB7613}"/>
                </a:ext>
              </a:extLst>
            </p:cNvPr>
            <p:cNvSpPr>
              <a:spLocks noEditPoints="1"/>
            </p:cNvSpPr>
            <p:nvPr>
              <p:custDataLst>
                <p:tags r:id="rId64"/>
              </p:custDataLst>
            </p:nvPr>
          </p:nvSpPr>
          <p:spPr bwMode="auto">
            <a:xfrm>
              <a:off x="4872038" y="5222875"/>
              <a:ext cx="130175" cy="141288"/>
            </a:xfrm>
            <a:custGeom>
              <a:avLst/>
              <a:gdLst>
                <a:gd name="T0" fmla="*/ 221 w 221"/>
                <a:gd name="T1" fmla="*/ 117 h 229"/>
                <a:gd name="T2" fmla="*/ 111 w 221"/>
                <a:gd name="T3" fmla="*/ 0 h 229"/>
                <a:gd name="T4" fmla="*/ 0 w 221"/>
                <a:gd name="T5" fmla="*/ 117 h 229"/>
                <a:gd name="T6" fmla="*/ 111 w 221"/>
                <a:gd name="T7" fmla="*/ 229 h 229"/>
                <a:gd name="T8" fmla="*/ 221 w 221"/>
                <a:gd name="T9" fmla="*/ 117 h 229"/>
                <a:gd name="T10" fmla="*/ 111 w 221"/>
                <a:gd name="T11" fmla="*/ 216 h 229"/>
                <a:gd name="T12" fmla="*/ 54 w 221"/>
                <a:gd name="T13" fmla="*/ 183 h 229"/>
                <a:gd name="T14" fmla="*/ 42 w 221"/>
                <a:gd name="T15" fmla="*/ 113 h 229"/>
                <a:gd name="T16" fmla="*/ 54 w 221"/>
                <a:gd name="T17" fmla="*/ 44 h 229"/>
                <a:gd name="T18" fmla="*/ 111 w 221"/>
                <a:gd name="T19" fmla="*/ 11 h 229"/>
                <a:gd name="T20" fmla="*/ 167 w 221"/>
                <a:gd name="T21" fmla="*/ 43 h 229"/>
                <a:gd name="T22" fmla="*/ 180 w 221"/>
                <a:gd name="T23" fmla="*/ 113 h 229"/>
                <a:gd name="T24" fmla="*/ 169 w 221"/>
                <a:gd name="T25" fmla="*/ 180 h 229"/>
                <a:gd name="T26" fmla="*/ 111 w 221"/>
                <a:gd name="T27" fmla="*/ 2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29">
                  <a:moveTo>
                    <a:pt x="221" y="117"/>
                  </a:moveTo>
                  <a:cubicBezTo>
                    <a:pt x="221" y="53"/>
                    <a:pt x="171" y="0"/>
                    <a:pt x="111" y="0"/>
                  </a:cubicBezTo>
                  <a:cubicBezTo>
                    <a:pt x="49" y="0"/>
                    <a:pt x="0" y="54"/>
                    <a:pt x="0" y="117"/>
                  </a:cubicBezTo>
                  <a:cubicBezTo>
                    <a:pt x="0" y="181"/>
                    <a:pt x="52" y="229"/>
                    <a:pt x="111" y="229"/>
                  </a:cubicBezTo>
                  <a:cubicBezTo>
                    <a:pt x="171" y="229"/>
                    <a:pt x="221" y="180"/>
                    <a:pt x="221" y="117"/>
                  </a:cubicBezTo>
                  <a:close/>
                  <a:moveTo>
                    <a:pt x="111" y="216"/>
                  </a:moveTo>
                  <a:cubicBezTo>
                    <a:pt x="90" y="216"/>
                    <a:pt x="68" y="206"/>
                    <a:pt x="54" y="183"/>
                  </a:cubicBezTo>
                  <a:cubicBezTo>
                    <a:pt x="42" y="161"/>
                    <a:pt x="42" y="131"/>
                    <a:pt x="42" y="113"/>
                  </a:cubicBezTo>
                  <a:cubicBezTo>
                    <a:pt x="42" y="93"/>
                    <a:pt x="42" y="66"/>
                    <a:pt x="54" y="44"/>
                  </a:cubicBezTo>
                  <a:cubicBezTo>
                    <a:pt x="67" y="21"/>
                    <a:pt x="91" y="11"/>
                    <a:pt x="111" y="11"/>
                  </a:cubicBezTo>
                  <a:cubicBezTo>
                    <a:pt x="133" y="11"/>
                    <a:pt x="154" y="22"/>
                    <a:pt x="167" y="43"/>
                  </a:cubicBezTo>
                  <a:cubicBezTo>
                    <a:pt x="180" y="65"/>
                    <a:pt x="180" y="94"/>
                    <a:pt x="180" y="113"/>
                  </a:cubicBezTo>
                  <a:cubicBezTo>
                    <a:pt x="180" y="131"/>
                    <a:pt x="180" y="158"/>
                    <a:pt x="169" y="180"/>
                  </a:cubicBezTo>
                  <a:cubicBezTo>
                    <a:pt x="158" y="202"/>
                    <a:pt x="136" y="216"/>
                    <a:pt x="111" y="21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Freeform 459">
              <a:extLst>
                <a:ext uri="{FF2B5EF4-FFF2-40B4-BE49-F238E27FC236}">
                  <a16:creationId xmlns:a16="http://schemas.microsoft.com/office/drawing/2014/main" id="{53262A20-1974-D1EE-457E-B792B77CDEC0}"/>
                </a:ext>
              </a:extLst>
            </p:cNvPr>
            <p:cNvSpPr>
              <a:spLocks/>
            </p:cNvSpPr>
            <p:nvPr>
              <p:custDataLst>
                <p:tags r:id="rId65"/>
              </p:custDataLst>
            </p:nvPr>
          </p:nvSpPr>
          <p:spPr bwMode="auto">
            <a:xfrm>
              <a:off x="5016501" y="5172075"/>
              <a:ext cx="92075" cy="192088"/>
            </a:xfrm>
            <a:custGeom>
              <a:avLst/>
              <a:gdLst>
                <a:gd name="T0" fmla="*/ 77 w 156"/>
                <a:gd name="T1" fmla="*/ 107 h 312"/>
                <a:gd name="T2" fmla="*/ 148 w 156"/>
                <a:gd name="T3" fmla="*/ 107 h 312"/>
                <a:gd name="T4" fmla="*/ 148 w 156"/>
                <a:gd name="T5" fmla="*/ 91 h 312"/>
                <a:gd name="T6" fmla="*/ 77 w 156"/>
                <a:gd name="T7" fmla="*/ 91 h 312"/>
                <a:gd name="T8" fmla="*/ 77 w 156"/>
                <a:gd name="T9" fmla="*/ 0 h 312"/>
                <a:gd name="T10" fmla="*/ 64 w 156"/>
                <a:gd name="T11" fmla="*/ 0 h 312"/>
                <a:gd name="T12" fmla="*/ 0 w 156"/>
                <a:gd name="T13" fmla="*/ 96 h 312"/>
                <a:gd name="T14" fmla="*/ 0 w 156"/>
                <a:gd name="T15" fmla="*/ 107 h 312"/>
                <a:gd name="T16" fmla="*/ 42 w 156"/>
                <a:gd name="T17" fmla="*/ 107 h 312"/>
                <a:gd name="T18" fmla="*/ 42 w 156"/>
                <a:gd name="T19" fmla="*/ 245 h 312"/>
                <a:gd name="T20" fmla="*/ 107 w 156"/>
                <a:gd name="T21" fmla="*/ 312 h 312"/>
                <a:gd name="T22" fmla="*/ 156 w 156"/>
                <a:gd name="T23" fmla="*/ 245 h 312"/>
                <a:gd name="T24" fmla="*/ 156 w 156"/>
                <a:gd name="T25" fmla="*/ 216 h 312"/>
                <a:gd name="T26" fmla="*/ 143 w 156"/>
                <a:gd name="T27" fmla="*/ 216 h 312"/>
                <a:gd name="T28" fmla="*/ 143 w 156"/>
                <a:gd name="T29" fmla="*/ 244 h 312"/>
                <a:gd name="T30" fmla="*/ 110 w 156"/>
                <a:gd name="T31" fmla="*/ 299 h 312"/>
                <a:gd name="T32" fmla="*/ 77 w 156"/>
                <a:gd name="T33" fmla="*/ 246 h 312"/>
                <a:gd name="T34" fmla="*/ 77 w 156"/>
                <a:gd name="T35" fmla="*/ 10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312">
                  <a:moveTo>
                    <a:pt x="77" y="107"/>
                  </a:moveTo>
                  <a:lnTo>
                    <a:pt x="148" y="107"/>
                  </a:lnTo>
                  <a:lnTo>
                    <a:pt x="148" y="91"/>
                  </a:lnTo>
                  <a:lnTo>
                    <a:pt x="77" y="91"/>
                  </a:lnTo>
                  <a:lnTo>
                    <a:pt x="77" y="0"/>
                  </a:lnTo>
                  <a:lnTo>
                    <a:pt x="64" y="0"/>
                  </a:lnTo>
                  <a:cubicBezTo>
                    <a:pt x="64" y="41"/>
                    <a:pt x="49" y="94"/>
                    <a:pt x="0" y="96"/>
                  </a:cubicBezTo>
                  <a:lnTo>
                    <a:pt x="0" y="107"/>
                  </a:lnTo>
                  <a:lnTo>
                    <a:pt x="42" y="107"/>
                  </a:lnTo>
                  <a:lnTo>
                    <a:pt x="42" y="245"/>
                  </a:lnTo>
                  <a:cubicBezTo>
                    <a:pt x="42" y="306"/>
                    <a:pt x="89" y="312"/>
                    <a:pt x="107" y="312"/>
                  </a:cubicBezTo>
                  <a:cubicBezTo>
                    <a:pt x="142" y="312"/>
                    <a:pt x="156" y="277"/>
                    <a:pt x="156" y="245"/>
                  </a:cubicBezTo>
                  <a:lnTo>
                    <a:pt x="156" y="216"/>
                  </a:lnTo>
                  <a:lnTo>
                    <a:pt x="143" y="216"/>
                  </a:lnTo>
                  <a:lnTo>
                    <a:pt x="143" y="244"/>
                  </a:lnTo>
                  <a:cubicBezTo>
                    <a:pt x="143" y="281"/>
                    <a:pt x="129" y="299"/>
                    <a:pt x="110" y="299"/>
                  </a:cubicBezTo>
                  <a:cubicBezTo>
                    <a:pt x="77" y="299"/>
                    <a:pt x="77" y="254"/>
                    <a:pt x="77" y="246"/>
                  </a:cubicBezTo>
                  <a:lnTo>
                    <a:pt x="77" y="10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Freeform 460">
              <a:extLst>
                <a:ext uri="{FF2B5EF4-FFF2-40B4-BE49-F238E27FC236}">
                  <a16:creationId xmlns:a16="http://schemas.microsoft.com/office/drawing/2014/main" id="{5F05E002-07B9-EA0F-EFAB-E031B5BA956C}"/>
                </a:ext>
              </a:extLst>
            </p:cNvPr>
            <p:cNvSpPr>
              <a:spLocks/>
            </p:cNvSpPr>
            <p:nvPr>
              <p:custDataLst>
                <p:tags r:id="rId66"/>
              </p:custDataLst>
            </p:nvPr>
          </p:nvSpPr>
          <p:spPr bwMode="auto">
            <a:xfrm>
              <a:off x="5133976" y="5148263"/>
              <a:ext cx="147638" cy="211138"/>
            </a:xfrm>
            <a:custGeom>
              <a:avLst/>
              <a:gdLst>
                <a:gd name="T0" fmla="*/ 39 w 251"/>
                <a:gd name="T1" fmla="*/ 309 h 346"/>
                <a:gd name="T2" fmla="*/ 0 w 251"/>
                <a:gd name="T3" fmla="*/ 331 h 346"/>
                <a:gd name="T4" fmla="*/ 0 w 251"/>
                <a:gd name="T5" fmla="*/ 346 h 346"/>
                <a:gd name="T6" fmla="*/ 56 w 251"/>
                <a:gd name="T7" fmla="*/ 345 h 346"/>
                <a:gd name="T8" fmla="*/ 112 w 251"/>
                <a:gd name="T9" fmla="*/ 346 h 346"/>
                <a:gd name="T10" fmla="*/ 112 w 251"/>
                <a:gd name="T11" fmla="*/ 331 h 346"/>
                <a:gd name="T12" fmla="*/ 73 w 251"/>
                <a:gd name="T13" fmla="*/ 309 h 346"/>
                <a:gd name="T14" fmla="*/ 73 w 251"/>
                <a:gd name="T15" fmla="*/ 217 h 346"/>
                <a:gd name="T16" fmla="*/ 141 w 251"/>
                <a:gd name="T17" fmla="*/ 137 h 346"/>
                <a:gd name="T18" fmla="*/ 178 w 251"/>
                <a:gd name="T19" fmla="*/ 192 h 346"/>
                <a:gd name="T20" fmla="*/ 178 w 251"/>
                <a:gd name="T21" fmla="*/ 309 h 346"/>
                <a:gd name="T22" fmla="*/ 139 w 251"/>
                <a:gd name="T23" fmla="*/ 331 h 346"/>
                <a:gd name="T24" fmla="*/ 139 w 251"/>
                <a:gd name="T25" fmla="*/ 346 h 346"/>
                <a:gd name="T26" fmla="*/ 195 w 251"/>
                <a:gd name="T27" fmla="*/ 345 h 346"/>
                <a:gd name="T28" fmla="*/ 251 w 251"/>
                <a:gd name="T29" fmla="*/ 346 h 346"/>
                <a:gd name="T30" fmla="*/ 251 w 251"/>
                <a:gd name="T31" fmla="*/ 331 h 346"/>
                <a:gd name="T32" fmla="*/ 212 w 251"/>
                <a:gd name="T33" fmla="*/ 316 h 346"/>
                <a:gd name="T34" fmla="*/ 212 w 251"/>
                <a:gd name="T35" fmla="*/ 221 h 346"/>
                <a:gd name="T36" fmla="*/ 197 w 251"/>
                <a:gd name="T37" fmla="*/ 144 h 346"/>
                <a:gd name="T38" fmla="*/ 144 w 251"/>
                <a:gd name="T39" fmla="*/ 126 h 346"/>
                <a:gd name="T40" fmla="*/ 72 w 251"/>
                <a:gd name="T41" fmla="*/ 175 h 346"/>
                <a:gd name="T42" fmla="*/ 72 w 251"/>
                <a:gd name="T43" fmla="*/ 0 h 346"/>
                <a:gd name="T44" fmla="*/ 0 w 251"/>
                <a:gd name="T45" fmla="*/ 6 h 346"/>
                <a:gd name="T46" fmla="*/ 0 w 251"/>
                <a:gd name="T47" fmla="*/ 21 h 346"/>
                <a:gd name="T48" fmla="*/ 39 w 251"/>
                <a:gd name="T49" fmla="*/ 49 h 346"/>
                <a:gd name="T50" fmla="*/ 39 w 251"/>
                <a:gd name="T51" fmla="*/ 30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346">
                  <a:moveTo>
                    <a:pt x="39" y="309"/>
                  </a:moveTo>
                  <a:cubicBezTo>
                    <a:pt x="39" y="331"/>
                    <a:pt x="33" y="331"/>
                    <a:pt x="0" y="331"/>
                  </a:cubicBezTo>
                  <a:lnTo>
                    <a:pt x="0" y="346"/>
                  </a:lnTo>
                  <a:cubicBezTo>
                    <a:pt x="18" y="346"/>
                    <a:pt x="43" y="345"/>
                    <a:pt x="56" y="345"/>
                  </a:cubicBezTo>
                  <a:cubicBezTo>
                    <a:pt x="69" y="345"/>
                    <a:pt x="95" y="346"/>
                    <a:pt x="112" y="346"/>
                  </a:cubicBezTo>
                  <a:lnTo>
                    <a:pt x="112" y="331"/>
                  </a:lnTo>
                  <a:cubicBezTo>
                    <a:pt x="79" y="331"/>
                    <a:pt x="73" y="331"/>
                    <a:pt x="73" y="309"/>
                  </a:cubicBezTo>
                  <a:lnTo>
                    <a:pt x="73" y="217"/>
                  </a:lnTo>
                  <a:cubicBezTo>
                    <a:pt x="73" y="165"/>
                    <a:pt x="109" y="137"/>
                    <a:pt x="141" y="137"/>
                  </a:cubicBezTo>
                  <a:cubicBezTo>
                    <a:pt x="172" y="137"/>
                    <a:pt x="178" y="164"/>
                    <a:pt x="178" y="192"/>
                  </a:cubicBezTo>
                  <a:lnTo>
                    <a:pt x="178" y="309"/>
                  </a:lnTo>
                  <a:cubicBezTo>
                    <a:pt x="178" y="331"/>
                    <a:pt x="172" y="331"/>
                    <a:pt x="139" y="331"/>
                  </a:cubicBezTo>
                  <a:lnTo>
                    <a:pt x="139" y="346"/>
                  </a:lnTo>
                  <a:cubicBezTo>
                    <a:pt x="156" y="346"/>
                    <a:pt x="182" y="345"/>
                    <a:pt x="195" y="345"/>
                  </a:cubicBezTo>
                  <a:cubicBezTo>
                    <a:pt x="208" y="345"/>
                    <a:pt x="234" y="346"/>
                    <a:pt x="251" y="346"/>
                  </a:cubicBezTo>
                  <a:lnTo>
                    <a:pt x="251" y="331"/>
                  </a:lnTo>
                  <a:cubicBezTo>
                    <a:pt x="225" y="331"/>
                    <a:pt x="212" y="331"/>
                    <a:pt x="212" y="316"/>
                  </a:cubicBezTo>
                  <a:lnTo>
                    <a:pt x="212" y="221"/>
                  </a:lnTo>
                  <a:cubicBezTo>
                    <a:pt x="212" y="178"/>
                    <a:pt x="212" y="162"/>
                    <a:pt x="197" y="144"/>
                  </a:cubicBezTo>
                  <a:cubicBezTo>
                    <a:pt x="190" y="136"/>
                    <a:pt x="173" y="126"/>
                    <a:pt x="144" y="126"/>
                  </a:cubicBezTo>
                  <a:cubicBezTo>
                    <a:pt x="102" y="126"/>
                    <a:pt x="80" y="156"/>
                    <a:pt x="72" y="175"/>
                  </a:cubicBezTo>
                  <a:lnTo>
                    <a:pt x="72" y="0"/>
                  </a:lnTo>
                  <a:lnTo>
                    <a:pt x="0" y="6"/>
                  </a:lnTo>
                  <a:lnTo>
                    <a:pt x="0" y="21"/>
                  </a:lnTo>
                  <a:cubicBezTo>
                    <a:pt x="35" y="21"/>
                    <a:pt x="39" y="25"/>
                    <a:pt x="39" y="49"/>
                  </a:cubicBezTo>
                  <a:lnTo>
                    <a:pt x="39" y="30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Freeform 461">
              <a:extLst>
                <a:ext uri="{FF2B5EF4-FFF2-40B4-BE49-F238E27FC236}">
                  <a16:creationId xmlns:a16="http://schemas.microsoft.com/office/drawing/2014/main" id="{68B02132-2830-8C31-CDA6-AAA922B98D39}"/>
                </a:ext>
              </a:extLst>
            </p:cNvPr>
            <p:cNvSpPr>
              <a:spLocks noEditPoints="1"/>
            </p:cNvSpPr>
            <p:nvPr>
              <p:custDataLst>
                <p:tags r:id="rId67"/>
              </p:custDataLst>
            </p:nvPr>
          </p:nvSpPr>
          <p:spPr bwMode="auto">
            <a:xfrm>
              <a:off x="5295901" y="5222875"/>
              <a:ext cx="112713" cy="141288"/>
            </a:xfrm>
            <a:custGeom>
              <a:avLst/>
              <a:gdLst>
                <a:gd name="T0" fmla="*/ 42 w 193"/>
                <a:gd name="T1" fmla="*/ 98 h 229"/>
                <a:gd name="T2" fmla="*/ 104 w 193"/>
                <a:gd name="T3" fmla="*/ 11 h 229"/>
                <a:gd name="T4" fmla="*/ 160 w 193"/>
                <a:gd name="T5" fmla="*/ 98 h 229"/>
                <a:gd name="T6" fmla="*/ 42 w 193"/>
                <a:gd name="T7" fmla="*/ 98 h 229"/>
                <a:gd name="T8" fmla="*/ 41 w 193"/>
                <a:gd name="T9" fmla="*/ 108 h 229"/>
                <a:gd name="T10" fmla="*/ 180 w 193"/>
                <a:gd name="T11" fmla="*/ 108 h 229"/>
                <a:gd name="T12" fmla="*/ 193 w 193"/>
                <a:gd name="T13" fmla="*/ 98 h 229"/>
                <a:gd name="T14" fmla="*/ 104 w 193"/>
                <a:gd name="T15" fmla="*/ 0 h 229"/>
                <a:gd name="T16" fmla="*/ 0 w 193"/>
                <a:gd name="T17" fmla="*/ 114 h 229"/>
                <a:gd name="T18" fmla="*/ 110 w 193"/>
                <a:gd name="T19" fmla="*/ 229 h 229"/>
                <a:gd name="T20" fmla="*/ 193 w 193"/>
                <a:gd name="T21" fmla="*/ 164 h 229"/>
                <a:gd name="T22" fmla="*/ 186 w 193"/>
                <a:gd name="T23" fmla="*/ 158 h 229"/>
                <a:gd name="T24" fmla="*/ 180 w 193"/>
                <a:gd name="T25" fmla="*/ 165 h 229"/>
                <a:gd name="T26" fmla="*/ 113 w 193"/>
                <a:gd name="T27" fmla="*/ 216 h 229"/>
                <a:gd name="T28" fmla="*/ 56 w 193"/>
                <a:gd name="T29" fmla="*/ 183 h 229"/>
                <a:gd name="T30" fmla="*/ 41 w 193"/>
                <a:gd name="T31" fmla="*/ 10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29">
                  <a:moveTo>
                    <a:pt x="42" y="98"/>
                  </a:moveTo>
                  <a:cubicBezTo>
                    <a:pt x="45" y="23"/>
                    <a:pt x="87" y="11"/>
                    <a:pt x="104" y="11"/>
                  </a:cubicBezTo>
                  <a:cubicBezTo>
                    <a:pt x="155" y="11"/>
                    <a:pt x="160" y="78"/>
                    <a:pt x="160" y="98"/>
                  </a:cubicBezTo>
                  <a:lnTo>
                    <a:pt x="42" y="98"/>
                  </a:lnTo>
                  <a:close/>
                  <a:moveTo>
                    <a:pt x="41" y="108"/>
                  </a:moveTo>
                  <a:lnTo>
                    <a:pt x="180" y="108"/>
                  </a:lnTo>
                  <a:cubicBezTo>
                    <a:pt x="191" y="108"/>
                    <a:pt x="193" y="108"/>
                    <a:pt x="193" y="98"/>
                  </a:cubicBezTo>
                  <a:cubicBezTo>
                    <a:pt x="193" y="48"/>
                    <a:pt x="166" y="0"/>
                    <a:pt x="104" y="0"/>
                  </a:cubicBezTo>
                  <a:cubicBezTo>
                    <a:pt x="46" y="0"/>
                    <a:pt x="0" y="51"/>
                    <a:pt x="0" y="114"/>
                  </a:cubicBezTo>
                  <a:cubicBezTo>
                    <a:pt x="0" y="181"/>
                    <a:pt x="52" y="229"/>
                    <a:pt x="110" y="229"/>
                  </a:cubicBezTo>
                  <a:cubicBezTo>
                    <a:pt x="170" y="229"/>
                    <a:pt x="193" y="174"/>
                    <a:pt x="193" y="164"/>
                  </a:cubicBezTo>
                  <a:cubicBezTo>
                    <a:pt x="193" y="159"/>
                    <a:pt x="189" y="158"/>
                    <a:pt x="186" y="158"/>
                  </a:cubicBezTo>
                  <a:cubicBezTo>
                    <a:pt x="182" y="158"/>
                    <a:pt x="181" y="161"/>
                    <a:pt x="180" y="165"/>
                  </a:cubicBezTo>
                  <a:cubicBezTo>
                    <a:pt x="162" y="216"/>
                    <a:pt x="118" y="216"/>
                    <a:pt x="113" y="216"/>
                  </a:cubicBezTo>
                  <a:cubicBezTo>
                    <a:pt x="88" y="216"/>
                    <a:pt x="68" y="202"/>
                    <a:pt x="56" y="183"/>
                  </a:cubicBezTo>
                  <a:cubicBezTo>
                    <a:pt x="41" y="159"/>
                    <a:pt x="41" y="126"/>
                    <a:pt x="41" y="10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Freeform 462">
              <a:extLst>
                <a:ext uri="{FF2B5EF4-FFF2-40B4-BE49-F238E27FC236}">
                  <a16:creationId xmlns:a16="http://schemas.microsoft.com/office/drawing/2014/main" id="{CD13EC8D-C723-0B7F-3708-A30099F37236}"/>
                </a:ext>
              </a:extLst>
            </p:cNvPr>
            <p:cNvSpPr>
              <a:spLocks/>
            </p:cNvSpPr>
            <p:nvPr>
              <p:custDataLst>
                <p:tags r:id="rId68"/>
              </p:custDataLst>
            </p:nvPr>
          </p:nvSpPr>
          <p:spPr bwMode="auto">
            <a:xfrm>
              <a:off x="5424488" y="5224463"/>
              <a:ext cx="100013" cy="134938"/>
            </a:xfrm>
            <a:custGeom>
              <a:avLst/>
              <a:gdLst>
                <a:gd name="T0" fmla="*/ 70 w 168"/>
                <a:gd name="T1" fmla="*/ 55 h 220"/>
                <a:gd name="T2" fmla="*/ 70 w 168"/>
                <a:gd name="T3" fmla="*/ 0 h 220"/>
                <a:gd name="T4" fmla="*/ 0 w 168"/>
                <a:gd name="T5" fmla="*/ 5 h 220"/>
                <a:gd name="T6" fmla="*/ 0 w 168"/>
                <a:gd name="T7" fmla="*/ 21 h 220"/>
                <a:gd name="T8" fmla="*/ 39 w 168"/>
                <a:gd name="T9" fmla="*/ 49 h 220"/>
                <a:gd name="T10" fmla="*/ 39 w 168"/>
                <a:gd name="T11" fmla="*/ 183 h 220"/>
                <a:gd name="T12" fmla="*/ 0 w 168"/>
                <a:gd name="T13" fmla="*/ 205 h 220"/>
                <a:gd name="T14" fmla="*/ 0 w 168"/>
                <a:gd name="T15" fmla="*/ 220 h 220"/>
                <a:gd name="T16" fmla="*/ 57 w 168"/>
                <a:gd name="T17" fmla="*/ 219 h 220"/>
                <a:gd name="T18" fmla="*/ 120 w 168"/>
                <a:gd name="T19" fmla="*/ 220 h 220"/>
                <a:gd name="T20" fmla="*/ 120 w 168"/>
                <a:gd name="T21" fmla="*/ 205 h 220"/>
                <a:gd name="T22" fmla="*/ 110 w 168"/>
                <a:gd name="T23" fmla="*/ 205 h 220"/>
                <a:gd name="T24" fmla="*/ 72 w 168"/>
                <a:gd name="T25" fmla="*/ 182 h 220"/>
                <a:gd name="T26" fmla="*/ 72 w 168"/>
                <a:gd name="T27" fmla="*/ 105 h 220"/>
                <a:gd name="T28" fmla="*/ 131 w 168"/>
                <a:gd name="T29" fmla="*/ 11 h 220"/>
                <a:gd name="T30" fmla="*/ 136 w 168"/>
                <a:gd name="T31" fmla="*/ 11 h 220"/>
                <a:gd name="T32" fmla="*/ 125 w 168"/>
                <a:gd name="T33" fmla="*/ 31 h 220"/>
                <a:gd name="T34" fmla="*/ 146 w 168"/>
                <a:gd name="T35" fmla="*/ 52 h 220"/>
                <a:gd name="T36" fmla="*/ 168 w 168"/>
                <a:gd name="T37" fmla="*/ 30 h 220"/>
                <a:gd name="T38" fmla="*/ 131 w 168"/>
                <a:gd name="T39" fmla="*/ 0 h 220"/>
                <a:gd name="T40" fmla="*/ 70 w 168"/>
                <a:gd name="T41" fmla="*/ 5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220">
                  <a:moveTo>
                    <a:pt x="70" y="55"/>
                  </a:moveTo>
                  <a:lnTo>
                    <a:pt x="70" y="0"/>
                  </a:lnTo>
                  <a:lnTo>
                    <a:pt x="0" y="5"/>
                  </a:lnTo>
                  <a:lnTo>
                    <a:pt x="0" y="21"/>
                  </a:lnTo>
                  <a:cubicBezTo>
                    <a:pt x="35" y="21"/>
                    <a:pt x="39" y="24"/>
                    <a:pt x="39" y="49"/>
                  </a:cubicBezTo>
                  <a:lnTo>
                    <a:pt x="39" y="183"/>
                  </a:lnTo>
                  <a:cubicBezTo>
                    <a:pt x="39" y="205"/>
                    <a:pt x="34" y="205"/>
                    <a:pt x="0" y="205"/>
                  </a:cubicBezTo>
                  <a:lnTo>
                    <a:pt x="0" y="220"/>
                  </a:lnTo>
                  <a:cubicBezTo>
                    <a:pt x="20" y="220"/>
                    <a:pt x="43" y="219"/>
                    <a:pt x="57" y="219"/>
                  </a:cubicBezTo>
                  <a:cubicBezTo>
                    <a:pt x="77" y="219"/>
                    <a:pt x="101" y="219"/>
                    <a:pt x="120" y="220"/>
                  </a:cubicBezTo>
                  <a:lnTo>
                    <a:pt x="120" y="205"/>
                  </a:lnTo>
                  <a:lnTo>
                    <a:pt x="110" y="205"/>
                  </a:lnTo>
                  <a:cubicBezTo>
                    <a:pt x="73" y="205"/>
                    <a:pt x="72" y="200"/>
                    <a:pt x="72" y="182"/>
                  </a:cubicBezTo>
                  <a:lnTo>
                    <a:pt x="72" y="105"/>
                  </a:lnTo>
                  <a:cubicBezTo>
                    <a:pt x="72" y="55"/>
                    <a:pt x="93" y="11"/>
                    <a:pt x="131" y="11"/>
                  </a:cubicBezTo>
                  <a:cubicBezTo>
                    <a:pt x="134" y="11"/>
                    <a:pt x="135" y="11"/>
                    <a:pt x="136" y="11"/>
                  </a:cubicBezTo>
                  <a:cubicBezTo>
                    <a:pt x="135" y="12"/>
                    <a:pt x="125" y="18"/>
                    <a:pt x="125" y="31"/>
                  </a:cubicBezTo>
                  <a:cubicBezTo>
                    <a:pt x="125" y="45"/>
                    <a:pt x="135" y="52"/>
                    <a:pt x="146" y="52"/>
                  </a:cubicBezTo>
                  <a:cubicBezTo>
                    <a:pt x="155" y="52"/>
                    <a:pt x="168" y="46"/>
                    <a:pt x="168" y="30"/>
                  </a:cubicBezTo>
                  <a:cubicBezTo>
                    <a:pt x="168" y="14"/>
                    <a:pt x="152" y="0"/>
                    <a:pt x="131" y="0"/>
                  </a:cubicBezTo>
                  <a:cubicBezTo>
                    <a:pt x="95" y="0"/>
                    <a:pt x="77" y="33"/>
                    <a:pt x="70" y="5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Freeform 463">
              <a:extLst>
                <a:ext uri="{FF2B5EF4-FFF2-40B4-BE49-F238E27FC236}">
                  <a16:creationId xmlns:a16="http://schemas.microsoft.com/office/drawing/2014/main" id="{86582B7B-36DB-6122-17B9-A08002649400}"/>
                </a:ext>
              </a:extLst>
            </p:cNvPr>
            <p:cNvSpPr>
              <a:spLocks/>
            </p:cNvSpPr>
            <p:nvPr>
              <p:custDataLst>
                <p:tags r:id="rId69"/>
              </p:custDataLst>
            </p:nvPr>
          </p:nvSpPr>
          <p:spPr bwMode="auto">
            <a:xfrm>
              <a:off x="5537201" y="5227638"/>
              <a:ext cx="200025" cy="136525"/>
            </a:xfrm>
            <a:custGeom>
              <a:avLst/>
              <a:gdLst>
                <a:gd name="T0" fmla="*/ 300 w 342"/>
                <a:gd name="T1" fmla="*/ 48 h 221"/>
                <a:gd name="T2" fmla="*/ 342 w 342"/>
                <a:gd name="T3" fmla="*/ 16 h 221"/>
                <a:gd name="T4" fmla="*/ 342 w 342"/>
                <a:gd name="T5" fmla="*/ 0 h 221"/>
                <a:gd name="T6" fmla="*/ 306 w 342"/>
                <a:gd name="T7" fmla="*/ 2 h 221"/>
                <a:gd name="T8" fmla="*/ 259 w 342"/>
                <a:gd name="T9" fmla="*/ 0 h 221"/>
                <a:gd name="T10" fmla="*/ 259 w 342"/>
                <a:gd name="T11" fmla="*/ 16 h 221"/>
                <a:gd name="T12" fmla="*/ 288 w 342"/>
                <a:gd name="T13" fmla="*/ 40 h 221"/>
                <a:gd name="T14" fmla="*/ 286 w 342"/>
                <a:gd name="T15" fmla="*/ 50 h 221"/>
                <a:gd name="T16" fmla="*/ 240 w 342"/>
                <a:gd name="T17" fmla="*/ 178 h 221"/>
                <a:gd name="T18" fmla="*/ 191 w 342"/>
                <a:gd name="T19" fmla="*/ 39 h 221"/>
                <a:gd name="T20" fmla="*/ 188 w 342"/>
                <a:gd name="T21" fmla="*/ 29 h 221"/>
                <a:gd name="T22" fmla="*/ 218 w 342"/>
                <a:gd name="T23" fmla="*/ 16 h 221"/>
                <a:gd name="T24" fmla="*/ 218 w 342"/>
                <a:gd name="T25" fmla="*/ 0 h 221"/>
                <a:gd name="T26" fmla="*/ 166 w 342"/>
                <a:gd name="T27" fmla="*/ 2 h 221"/>
                <a:gd name="T28" fmla="*/ 122 w 342"/>
                <a:gd name="T29" fmla="*/ 0 h 221"/>
                <a:gd name="T30" fmla="*/ 122 w 342"/>
                <a:gd name="T31" fmla="*/ 16 h 221"/>
                <a:gd name="T32" fmla="*/ 153 w 342"/>
                <a:gd name="T33" fmla="*/ 23 h 221"/>
                <a:gd name="T34" fmla="*/ 165 w 342"/>
                <a:gd name="T35" fmla="*/ 51 h 221"/>
                <a:gd name="T36" fmla="*/ 122 w 342"/>
                <a:gd name="T37" fmla="*/ 172 h 221"/>
                <a:gd name="T38" fmla="*/ 74 w 342"/>
                <a:gd name="T39" fmla="*/ 38 h 221"/>
                <a:gd name="T40" fmla="*/ 72 w 342"/>
                <a:gd name="T41" fmla="*/ 29 h 221"/>
                <a:gd name="T42" fmla="*/ 101 w 342"/>
                <a:gd name="T43" fmla="*/ 16 h 221"/>
                <a:gd name="T44" fmla="*/ 101 w 342"/>
                <a:gd name="T45" fmla="*/ 0 h 221"/>
                <a:gd name="T46" fmla="*/ 47 w 342"/>
                <a:gd name="T47" fmla="*/ 2 h 221"/>
                <a:gd name="T48" fmla="*/ 0 w 342"/>
                <a:gd name="T49" fmla="*/ 0 h 221"/>
                <a:gd name="T50" fmla="*/ 0 w 342"/>
                <a:gd name="T51" fmla="*/ 16 h 221"/>
                <a:gd name="T52" fmla="*/ 37 w 342"/>
                <a:gd name="T53" fmla="*/ 33 h 221"/>
                <a:gd name="T54" fmla="*/ 100 w 342"/>
                <a:gd name="T55" fmla="*/ 210 h 221"/>
                <a:gd name="T56" fmla="*/ 111 w 342"/>
                <a:gd name="T57" fmla="*/ 221 h 221"/>
                <a:gd name="T58" fmla="*/ 121 w 342"/>
                <a:gd name="T59" fmla="*/ 211 h 221"/>
                <a:gd name="T60" fmla="*/ 171 w 342"/>
                <a:gd name="T61" fmla="*/ 70 h 221"/>
                <a:gd name="T62" fmla="*/ 222 w 342"/>
                <a:gd name="T63" fmla="*/ 211 h 221"/>
                <a:gd name="T64" fmla="*/ 232 w 342"/>
                <a:gd name="T65" fmla="*/ 221 h 221"/>
                <a:gd name="T66" fmla="*/ 242 w 342"/>
                <a:gd name="T67" fmla="*/ 211 h 221"/>
                <a:gd name="T68" fmla="*/ 300 w 342"/>
                <a:gd name="T69" fmla="*/ 4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 h="221">
                  <a:moveTo>
                    <a:pt x="300" y="48"/>
                  </a:moveTo>
                  <a:cubicBezTo>
                    <a:pt x="309" y="23"/>
                    <a:pt x="325" y="16"/>
                    <a:pt x="342" y="16"/>
                  </a:cubicBezTo>
                  <a:lnTo>
                    <a:pt x="342" y="0"/>
                  </a:lnTo>
                  <a:cubicBezTo>
                    <a:pt x="331" y="1"/>
                    <a:pt x="317" y="2"/>
                    <a:pt x="306" y="2"/>
                  </a:cubicBezTo>
                  <a:cubicBezTo>
                    <a:pt x="291" y="2"/>
                    <a:pt x="269" y="1"/>
                    <a:pt x="259" y="0"/>
                  </a:cubicBezTo>
                  <a:lnTo>
                    <a:pt x="259" y="16"/>
                  </a:lnTo>
                  <a:cubicBezTo>
                    <a:pt x="277" y="16"/>
                    <a:pt x="288" y="25"/>
                    <a:pt x="288" y="40"/>
                  </a:cubicBezTo>
                  <a:cubicBezTo>
                    <a:pt x="288" y="43"/>
                    <a:pt x="288" y="44"/>
                    <a:pt x="286" y="50"/>
                  </a:cubicBezTo>
                  <a:lnTo>
                    <a:pt x="240" y="178"/>
                  </a:lnTo>
                  <a:lnTo>
                    <a:pt x="191" y="39"/>
                  </a:lnTo>
                  <a:cubicBezTo>
                    <a:pt x="189" y="33"/>
                    <a:pt x="188" y="32"/>
                    <a:pt x="188" y="29"/>
                  </a:cubicBezTo>
                  <a:cubicBezTo>
                    <a:pt x="188" y="16"/>
                    <a:pt x="208" y="16"/>
                    <a:pt x="218" y="16"/>
                  </a:cubicBezTo>
                  <a:lnTo>
                    <a:pt x="218" y="0"/>
                  </a:lnTo>
                  <a:cubicBezTo>
                    <a:pt x="203" y="1"/>
                    <a:pt x="178" y="2"/>
                    <a:pt x="166" y="2"/>
                  </a:cubicBezTo>
                  <a:cubicBezTo>
                    <a:pt x="151" y="2"/>
                    <a:pt x="137" y="1"/>
                    <a:pt x="122" y="0"/>
                  </a:cubicBezTo>
                  <a:lnTo>
                    <a:pt x="122" y="16"/>
                  </a:lnTo>
                  <a:cubicBezTo>
                    <a:pt x="140" y="16"/>
                    <a:pt x="148" y="17"/>
                    <a:pt x="153" y="23"/>
                  </a:cubicBezTo>
                  <a:cubicBezTo>
                    <a:pt x="156" y="26"/>
                    <a:pt x="161" y="41"/>
                    <a:pt x="165" y="51"/>
                  </a:cubicBezTo>
                  <a:lnTo>
                    <a:pt x="122" y="172"/>
                  </a:lnTo>
                  <a:lnTo>
                    <a:pt x="74" y="38"/>
                  </a:lnTo>
                  <a:cubicBezTo>
                    <a:pt x="72" y="32"/>
                    <a:pt x="72" y="31"/>
                    <a:pt x="72" y="29"/>
                  </a:cubicBezTo>
                  <a:cubicBezTo>
                    <a:pt x="72" y="16"/>
                    <a:pt x="91" y="16"/>
                    <a:pt x="101" y="16"/>
                  </a:cubicBezTo>
                  <a:lnTo>
                    <a:pt x="101" y="0"/>
                  </a:lnTo>
                  <a:cubicBezTo>
                    <a:pt x="86" y="1"/>
                    <a:pt x="58" y="2"/>
                    <a:pt x="47" y="2"/>
                  </a:cubicBezTo>
                  <a:cubicBezTo>
                    <a:pt x="45" y="2"/>
                    <a:pt x="18" y="1"/>
                    <a:pt x="0" y="0"/>
                  </a:cubicBezTo>
                  <a:lnTo>
                    <a:pt x="0" y="16"/>
                  </a:lnTo>
                  <a:cubicBezTo>
                    <a:pt x="25" y="16"/>
                    <a:pt x="31" y="17"/>
                    <a:pt x="37" y="33"/>
                  </a:cubicBezTo>
                  <a:lnTo>
                    <a:pt x="100" y="210"/>
                  </a:lnTo>
                  <a:cubicBezTo>
                    <a:pt x="103" y="217"/>
                    <a:pt x="104" y="221"/>
                    <a:pt x="111" y="221"/>
                  </a:cubicBezTo>
                  <a:cubicBezTo>
                    <a:pt x="117" y="221"/>
                    <a:pt x="118" y="218"/>
                    <a:pt x="121" y="211"/>
                  </a:cubicBezTo>
                  <a:lnTo>
                    <a:pt x="171" y="70"/>
                  </a:lnTo>
                  <a:lnTo>
                    <a:pt x="222" y="211"/>
                  </a:lnTo>
                  <a:cubicBezTo>
                    <a:pt x="224" y="217"/>
                    <a:pt x="225" y="221"/>
                    <a:pt x="232" y="221"/>
                  </a:cubicBezTo>
                  <a:cubicBezTo>
                    <a:pt x="238" y="221"/>
                    <a:pt x="240" y="216"/>
                    <a:pt x="242" y="211"/>
                  </a:cubicBezTo>
                  <a:lnTo>
                    <a:pt x="300"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Freeform 464">
              <a:extLst>
                <a:ext uri="{FF2B5EF4-FFF2-40B4-BE49-F238E27FC236}">
                  <a16:creationId xmlns:a16="http://schemas.microsoft.com/office/drawing/2014/main" id="{75E1C318-5399-CC6C-75B4-59652B925E88}"/>
                </a:ext>
              </a:extLst>
            </p:cNvPr>
            <p:cNvSpPr>
              <a:spLocks noEditPoints="1"/>
            </p:cNvSpPr>
            <p:nvPr>
              <p:custDataLst>
                <p:tags r:id="rId70"/>
              </p:custDataLst>
            </p:nvPr>
          </p:nvSpPr>
          <p:spPr bwMode="auto">
            <a:xfrm>
              <a:off x="5753101" y="5156200"/>
              <a:ext cx="61913" cy="203200"/>
            </a:xfrm>
            <a:custGeom>
              <a:avLst/>
              <a:gdLst>
                <a:gd name="T0" fmla="*/ 72 w 106"/>
                <a:gd name="T1" fmla="*/ 113 h 333"/>
                <a:gd name="T2" fmla="*/ 2 w 106"/>
                <a:gd name="T3" fmla="*/ 118 h 333"/>
                <a:gd name="T4" fmla="*/ 2 w 106"/>
                <a:gd name="T5" fmla="*/ 134 h 333"/>
                <a:gd name="T6" fmla="*/ 39 w 106"/>
                <a:gd name="T7" fmla="*/ 161 h 333"/>
                <a:gd name="T8" fmla="*/ 39 w 106"/>
                <a:gd name="T9" fmla="*/ 296 h 333"/>
                <a:gd name="T10" fmla="*/ 0 w 106"/>
                <a:gd name="T11" fmla="*/ 318 h 333"/>
                <a:gd name="T12" fmla="*/ 0 w 106"/>
                <a:gd name="T13" fmla="*/ 333 h 333"/>
                <a:gd name="T14" fmla="*/ 55 w 106"/>
                <a:gd name="T15" fmla="*/ 332 h 333"/>
                <a:gd name="T16" fmla="*/ 106 w 106"/>
                <a:gd name="T17" fmla="*/ 333 h 333"/>
                <a:gd name="T18" fmla="*/ 106 w 106"/>
                <a:gd name="T19" fmla="*/ 318 h 333"/>
                <a:gd name="T20" fmla="*/ 72 w 106"/>
                <a:gd name="T21" fmla="*/ 296 h 333"/>
                <a:gd name="T22" fmla="*/ 72 w 106"/>
                <a:gd name="T23" fmla="*/ 113 h 333"/>
                <a:gd name="T24" fmla="*/ 74 w 106"/>
                <a:gd name="T25" fmla="*/ 26 h 333"/>
                <a:gd name="T26" fmla="*/ 47 w 106"/>
                <a:gd name="T27" fmla="*/ 0 h 333"/>
                <a:gd name="T28" fmla="*/ 21 w 106"/>
                <a:gd name="T29" fmla="*/ 26 h 333"/>
                <a:gd name="T30" fmla="*/ 47 w 106"/>
                <a:gd name="T31" fmla="*/ 53 h 333"/>
                <a:gd name="T32" fmla="*/ 74 w 106"/>
                <a:gd name="T33" fmla="*/ 2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333">
                  <a:moveTo>
                    <a:pt x="72" y="113"/>
                  </a:moveTo>
                  <a:lnTo>
                    <a:pt x="2" y="118"/>
                  </a:lnTo>
                  <a:lnTo>
                    <a:pt x="2" y="134"/>
                  </a:lnTo>
                  <a:cubicBezTo>
                    <a:pt x="34" y="134"/>
                    <a:pt x="39" y="137"/>
                    <a:pt x="39" y="161"/>
                  </a:cubicBezTo>
                  <a:lnTo>
                    <a:pt x="39" y="296"/>
                  </a:lnTo>
                  <a:cubicBezTo>
                    <a:pt x="39" y="318"/>
                    <a:pt x="33" y="318"/>
                    <a:pt x="0" y="318"/>
                  </a:cubicBezTo>
                  <a:lnTo>
                    <a:pt x="0" y="333"/>
                  </a:lnTo>
                  <a:cubicBezTo>
                    <a:pt x="16" y="333"/>
                    <a:pt x="43" y="332"/>
                    <a:pt x="55" y="332"/>
                  </a:cubicBezTo>
                  <a:cubicBezTo>
                    <a:pt x="72" y="332"/>
                    <a:pt x="89" y="333"/>
                    <a:pt x="106" y="333"/>
                  </a:cubicBezTo>
                  <a:lnTo>
                    <a:pt x="106" y="318"/>
                  </a:lnTo>
                  <a:cubicBezTo>
                    <a:pt x="74" y="318"/>
                    <a:pt x="72" y="315"/>
                    <a:pt x="72" y="296"/>
                  </a:cubicBezTo>
                  <a:lnTo>
                    <a:pt x="72" y="113"/>
                  </a:lnTo>
                  <a:close/>
                  <a:moveTo>
                    <a:pt x="74" y="26"/>
                  </a:moveTo>
                  <a:cubicBezTo>
                    <a:pt x="74" y="10"/>
                    <a:pt x="61" y="0"/>
                    <a:pt x="47" y="0"/>
                  </a:cubicBezTo>
                  <a:cubicBezTo>
                    <a:pt x="32" y="0"/>
                    <a:pt x="21" y="13"/>
                    <a:pt x="21" y="26"/>
                  </a:cubicBezTo>
                  <a:cubicBezTo>
                    <a:pt x="21" y="40"/>
                    <a:pt x="32" y="53"/>
                    <a:pt x="47" y="53"/>
                  </a:cubicBezTo>
                  <a:cubicBezTo>
                    <a:pt x="61" y="53"/>
                    <a:pt x="74" y="42"/>
                    <a:pt x="74"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Freeform 465">
              <a:extLst>
                <a:ext uri="{FF2B5EF4-FFF2-40B4-BE49-F238E27FC236}">
                  <a16:creationId xmlns:a16="http://schemas.microsoft.com/office/drawing/2014/main" id="{72C2E8F6-B7E4-9374-DBD4-DE5F25604538}"/>
                </a:ext>
              </a:extLst>
            </p:cNvPr>
            <p:cNvSpPr>
              <a:spLocks/>
            </p:cNvSpPr>
            <p:nvPr>
              <p:custDataLst>
                <p:tags r:id="rId71"/>
              </p:custDataLst>
            </p:nvPr>
          </p:nvSpPr>
          <p:spPr bwMode="auto">
            <a:xfrm>
              <a:off x="5834063" y="5222875"/>
              <a:ext cx="95250" cy="141288"/>
            </a:xfrm>
            <a:custGeom>
              <a:avLst/>
              <a:gdLst>
                <a:gd name="T0" fmla="*/ 87 w 163"/>
                <a:gd name="T1" fmla="*/ 127 h 229"/>
                <a:gd name="T2" fmla="*/ 139 w 163"/>
                <a:gd name="T3" fmla="*/ 173 h 229"/>
                <a:gd name="T4" fmla="*/ 83 w 163"/>
                <a:gd name="T5" fmla="*/ 218 h 229"/>
                <a:gd name="T6" fmla="*/ 14 w 163"/>
                <a:gd name="T7" fmla="*/ 147 h 229"/>
                <a:gd name="T8" fmla="*/ 7 w 163"/>
                <a:gd name="T9" fmla="*/ 139 h 229"/>
                <a:gd name="T10" fmla="*/ 0 w 163"/>
                <a:gd name="T11" fmla="*/ 151 h 229"/>
                <a:gd name="T12" fmla="*/ 0 w 163"/>
                <a:gd name="T13" fmla="*/ 217 h 229"/>
                <a:gd name="T14" fmla="*/ 6 w 163"/>
                <a:gd name="T15" fmla="*/ 229 h 229"/>
                <a:gd name="T16" fmla="*/ 18 w 163"/>
                <a:gd name="T17" fmla="*/ 219 h 229"/>
                <a:gd name="T18" fmla="*/ 28 w 163"/>
                <a:gd name="T19" fmla="*/ 207 h 229"/>
                <a:gd name="T20" fmla="*/ 83 w 163"/>
                <a:gd name="T21" fmla="*/ 229 h 229"/>
                <a:gd name="T22" fmla="*/ 163 w 163"/>
                <a:gd name="T23" fmla="*/ 160 h 229"/>
                <a:gd name="T24" fmla="*/ 142 w 163"/>
                <a:gd name="T25" fmla="*/ 112 h 229"/>
                <a:gd name="T26" fmla="*/ 85 w 163"/>
                <a:gd name="T27" fmla="*/ 88 h 229"/>
                <a:gd name="T28" fmla="*/ 24 w 163"/>
                <a:gd name="T29" fmla="*/ 47 h 229"/>
                <a:gd name="T30" fmla="*/ 80 w 163"/>
                <a:gd name="T31" fmla="*/ 9 h 229"/>
                <a:gd name="T32" fmla="*/ 138 w 163"/>
                <a:gd name="T33" fmla="*/ 70 h 229"/>
                <a:gd name="T34" fmla="*/ 144 w 163"/>
                <a:gd name="T35" fmla="*/ 74 h 229"/>
                <a:gd name="T36" fmla="*/ 151 w 163"/>
                <a:gd name="T37" fmla="*/ 62 h 229"/>
                <a:gd name="T38" fmla="*/ 151 w 163"/>
                <a:gd name="T39" fmla="*/ 12 h 229"/>
                <a:gd name="T40" fmla="*/ 145 w 163"/>
                <a:gd name="T41" fmla="*/ 0 h 229"/>
                <a:gd name="T42" fmla="*/ 135 w 163"/>
                <a:gd name="T43" fmla="*/ 6 h 229"/>
                <a:gd name="T44" fmla="*/ 127 w 163"/>
                <a:gd name="T45" fmla="*/ 14 h 229"/>
                <a:gd name="T46" fmla="*/ 80 w 163"/>
                <a:gd name="T47" fmla="*/ 0 h 229"/>
                <a:gd name="T48" fmla="*/ 0 w 163"/>
                <a:gd name="T49" fmla="*/ 61 h 229"/>
                <a:gd name="T50" fmla="*/ 22 w 163"/>
                <a:gd name="T51" fmla="*/ 104 h 229"/>
                <a:gd name="T52" fmla="*/ 87 w 163"/>
                <a:gd name="T53" fmla="*/ 1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29">
                  <a:moveTo>
                    <a:pt x="87" y="127"/>
                  </a:moveTo>
                  <a:cubicBezTo>
                    <a:pt x="98" y="129"/>
                    <a:pt x="139" y="137"/>
                    <a:pt x="139" y="173"/>
                  </a:cubicBezTo>
                  <a:cubicBezTo>
                    <a:pt x="139" y="198"/>
                    <a:pt x="122" y="218"/>
                    <a:pt x="83" y="218"/>
                  </a:cubicBezTo>
                  <a:cubicBezTo>
                    <a:pt x="41" y="218"/>
                    <a:pt x="23" y="190"/>
                    <a:pt x="14" y="147"/>
                  </a:cubicBezTo>
                  <a:cubicBezTo>
                    <a:pt x="12" y="141"/>
                    <a:pt x="12" y="139"/>
                    <a:pt x="7" y="139"/>
                  </a:cubicBezTo>
                  <a:cubicBezTo>
                    <a:pt x="0" y="139"/>
                    <a:pt x="0" y="142"/>
                    <a:pt x="0" y="151"/>
                  </a:cubicBezTo>
                  <a:lnTo>
                    <a:pt x="0" y="217"/>
                  </a:lnTo>
                  <a:cubicBezTo>
                    <a:pt x="0" y="225"/>
                    <a:pt x="0" y="229"/>
                    <a:pt x="6" y="229"/>
                  </a:cubicBezTo>
                  <a:cubicBezTo>
                    <a:pt x="8" y="229"/>
                    <a:pt x="9" y="228"/>
                    <a:pt x="18" y="219"/>
                  </a:cubicBezTo>
                  <a:cubicBezTo>
                    <a:pt x="19" y="218"/>
                    <a:pt x="19" y="217"/>
                    <a:pt x="28" y="207"/>
                  </a:cubicBezTo>
                  <a:cubicBezTo>
                    <a:pt x="50" y="228"/>
                    <a:pt x="73" y="229"/>
                    <a:pt x="83" y="229"/>
                  </a:cubicBezTo>
                  <a:cubicBezTo>
                    <a:pt x="140" y="229"/>
                    <a:pt x="163" y="196"/>
                    <a:pt x="163" y="160"/>
                  </a:cubicBezTo>
                  <a:cubicBezTo>
                    <a:pt x="163" y="133"/>
                    <a:pt x="148" y="118"/>
                    <a:pt x="142" y="112"/>
                  </a:cubicBezTo>
                  <a:cubicBezTo>
                    <a:pt x="126" y="96"/>
                    <a:pt x="106" y="92"/>
                    <a:pt x="85" y="88"/>
                  </a:cubicBezTo>
                  <a:cubicBezTo>
                    <a:pt x="58" y="83"/>
                    <a:pt x="24" y="76"/>
                    <a:pt x="24" y="47"/>
                  </a:cubicBezTo>
                  <a:cubicBezTo>
                    <a:pt x="24" y="30"/>
                    <a:pt x="37" y="9"/>
                    <a:pt x="80" y="9"/>
                  </a:cubicBezTo>
                  <a:cubicBezTo>
                    <a:pt x="135" y="9"/>
                    <a:pt x="137" y="54"/>
                    <a:pt x="138" y="70"/>
                  </a:cubicBezTo>
                  <a:cubicBezTo>
                    <a:pt x="139" y="74"/>
                    <a:pt x="143" y="74"/>
                    <a:pt x="144" y="74"/>
                  </a:cubicBezTo>
                  <a:cubicBezTo>
                    <a:pt x="151" y="74"/>
                    <a:pt x="151" y="72"/>
                    <a:pt x="151" y="62"/>
                  </a:cubicBezTo>
                  <a:lnTo>
                    <a:pt x="151" y="12"/>
                  </a:lnTo>
                  <a:cubicBezTo>
                    <a:pt x="151" y="3"/>
                    <a:pt x="151" y="0"/>
                    <a:pt x="145" y="0"/>
                  </a:cubicBezTo>
                  <a:cubicBezTo>
                    <a:pt x="143" y="0"/>
                    <a:pt x="142" y="0"/>
                    <a:pt x="135" y="6"/>
                  </a:cubicBezTo>
                  <a:cubicBezTo>
                    <a:pt x="134" y="8"/>
                    <a:pt x="129" y="12"/>
                    <a:pt x="127" y="14"/>
                  </a:cubicBezTo>
                  <a:cubicBezTo>
                    <a:pt x="108" y="0"/>
                    <a:pt x="87" y="0"/>
                    <a:pt x="80" y="0"/>
                  </a:cubicBezTo>
                  <a:cubicBezTo>
                    <a:pt x="19" y="0"/>
                    <a:pt x="0" y="33"/>
                    <a:pt x="0" y="61"/>
                  </a:cubicBezTo>
                  <a:cubicBezTo>
                    <a:pt x="0" y="79"/>
                    <a:pt x="8" y="93"/>
                    <a:pt x="22" y="104"/>
                  </a:cubicBezTo>
                  <a:cubicBezTo>
                    <a:pt x="38" y="117"/>
                    <a:pt x="52" y="120"/>
                    <a:pt x="87" y="1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Freeform 466">
              <a:extLst>
                <a:ext uri="{FF2B5EF4-FFF2-40B4-BE49-F238E27FC236}">
                  <a16:creationId xmlns:a16="http://schemas.microsoft.com/office/drawing/2014/main" id="{5968EC20-2D1F-E2F3-97E7-1A8C9AF36208}"/>
                </a:ext>
              </a:extLst>
            </p:cNvPr>
            <p:cNvSpPr>
              <a:spLocks noEditPoints="1"/>
            </p:cNvSpPr>
            <p:nvPr>
              <p:custDataLst>
                <p:tags r:id="rId72"/>
              </p:custDataLst>
            </p:nvPr>
          </p:nvSpPr>
          <p:spPr bwMode="auto">
            <a:xfrm>
              <a:off x="5948363" y="5222875"/>
              <a:ext cx="112713" cy="141288"/>
            </a:xfrm>
            <a:custGeom>
              <a:avLst/>
              <a:gdLst>
                <a:gd name="T0" fmla="*/ 42 w 193"/>
                <a:gd name="T1" fmla="*/ 98 h 229"/>
                <a:gd name="T2" fmla="*/ 104 w 193"/>
                <a:gd name="T3" fmla="*/ 11 h 229"/>
                <a:gd name="T4" fmla="*/ 160 w 193"/>
                <a:gd name="T5" fmla="*/ 98 h 229"/>
                <a:gd name="T6" fmla="*/ 42 w 193"/>
                <a:gd name="T7" fmla="*/ 98 h 229"/>
                <a:gd name="T8" fmla="*/ 42 w 193"/>
                <a:gd name="T9" fmla="*/ 108 h 229"/>
                <a:gd name="T10" fmla="*/ 181 w 193"/>
                <a:gd name="T11" fmla="*/ 108 h 229"/>
                <a:gd name="T12" fmla="*/ 193 w 193"/>
                <a:gd name="T13" fmla="*/ 98 h 229"/>
                <a:gd name="T14" fmla="*/ 104 w 193"/>
                <a:gd name="T15" fmla="*/ 0 h 229"/>
                <a:gd name="T16" fmla="*/ 0 w 193"/>
                <a:gd name="T17" fmla="*/ 114 h 229"/>
                <a:gd name="T18" fmla="*/ 110 w 193"/>
                <a:gd name="T19" fmla="*/ 229 h 229"/>
                <a:gd name="T20" fmla="*/ 193 w 193"/>
                <a:gd name="T21" fmla="*/ 164 h 229"/>
                <a:gd name="T22" fmla="*/ 187 w 193"/>
                <a:gd name="T23" fmla="*/ 158 h 229"/>
                <a:gd name="T24" fmla="*/ 180 w 193"/>
                <a:gd name="T25" fmla="*/ 165 h 229"/>
                <a:gd name="T26" fmla="*/ 113 w 193"/>
                <a:gd name="T27" fmla="*/ 216 h 229"/>
                <a:gd name="T28" fmla="*/ 56 w 193"/>
                <a:gd name="T29" fmla="*/ 183 h 229"/>
                <a:gd name="T30" fmla="*/ 42 w 193"/>
                <a:gd name="T31" fmla="*/ 10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29">
                  <a:moveTo>
                    <a:pt x="42" y="98"/>
                  </a:moveTo>
                  <a:cubicBezTo>
                    <a:pt x="45" y="23"/>
                    <a:pt x="87" y="11"/>
                    <a:pt x="104" y="11"/>
                  </a:cubicBezTo>
                  <a:cubicBezTo>
                    <a:pt x="155" y="11"/>
                    <a:pt x="160" y="78"/>
                    <a:pt x="160" y="98"/>
                  </a:cubicBezTo>
                  <a:lnTo>
                    <a:pt x="42" y="98"/>
                  </a:lnTo>
                  <a:close/>
                  <a:moveTo>
                    <a:pt x="42" y="108"/>
                  </a:moveTo>
                  <a:lnTo>
                    <a:pt x="181" y="108"/>
                  </a:lnTo>
                  <a:cubicBezTo>
                    <a:pt x="192" y="108"/>
                    <a:pt x="193" y="108"/>
                    <a:pt x="193" y="98"/>
                  </a:cubicBezTo>
                  <a:cubicBezTo>
                    <a:pt x="193" y="48"/>
                    <a:pt x="166" y="0"/>
                    <a:pt x="104" y="0"/>
                  </a:cubicBezTo>
                  <a:cubicBezTo>
                    <a:pt x="46" y="0"/>
                    <a:pt x="0" y="51"/>
                    <a:pt x="0" y="114"/>
                  </a:cubicBezTo>
                  <a:cubicBezTo>
                    <a:pt x="0" y="181"/>
                    <a:pt x="52" y="229"/>
                    <a:pt x="110" y="229"/>
                  </a:cubicBezTo>
                  <a:cubicBezTo>
                    <a:pt x="171" y="229"/>
                    <a:pt x="193" y="174"/>
                    <a:pt x="193" y="164"/>
                  </a:cubicBezTo>
                  <a:cubicBezTo>
                    <a:pt x="193" y="159"/>
                    <a:pt x="189" y="158"/>
                    <a:pt x="187" y="158"/>
                  </a:cubicBezTo>
                  <a:cubicBezTo>
                    <a:pt x="182" y="158"/>
                    <a:pt x="181" y="161"/>
                    <a:pt x="180" y="165"/>
                  </a:cubicBezTo>
                  <a:cubicBezTo>
                    <a:pt x="163" y="216"/>
                    <a:pt x="118" y="216"/>
                    <a:pt x="113" y="216"/>
                  </a:cubicBezTo>
                  <a:cubicBezTo>
                    <a:pt x="88" y="216"/>
                    <a:pt x="68" y="202"/>
                    <a:pt x="56" y="183"/>
                  </a:cubicBezTo>
                  <a:cubicBezTo>
                    <a:pt x="42" y="159"/>
                    <a:pt x="42" y="126"/>
                    <a:pt x="42" y="10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Oval 467">
              <a:extLst>
                <a:ext uri="{FF2B5EF4-FFF2-40B4-BE49-F238E27FC236}">
                  <a16:creationId xmlns:a16="http://schemas.microsoft.com/office/drawing/2014/main" id="{54D7E7E8-E088-C93F-1879-7C499EA3BA2C}"/>
                </a:ext>
              </a:extLst>
            </p:cNvPr>
            <p:cNvSpPr>
              <a:spLocks noChangeArrowheads="1"/>
            </p:cNvSpPr>
            <p:nvPr>
              <p:custDataLst>
                <p:tags r:id="rId73"/>
              </p:custDataLst>
            </p:nvPr>
          </p:nvSpPr>
          <p:spPr bwMode="auto">
            <a:xfrm>
              <a:off x="6178551" y="5095875"/>
              <a:ext cx="31750" cy="33338"/>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5" name="Group 824">
            <a:extLst>
              <a:ext uri="{FF2B5EF4-FFF2-40B4-BE49-F238E27FC236}">
                <a16:creationId xmlns:a16="http://schemas.microsoft.com/office/drawing/2014/main" id="{FE8F16D8-4A25-AEC4-DE40-B318E5E316CE}"/>
              </a:ext>
            </a:extLst>
          </p:cNvPr>
          <p:cNvGrpSpPr>
            <a:grpSpLocks noChangeAspect="1"/>
          </p:cNvGrpSpPr>
          <p:nvPr>
            <p:custDataLst>
              <p:tags r:id="rId4"/>
            </p:custDataLst>
          </p:nvPr>
        </p:nvGrpSpPr>
        <p:grpSpPr>
          <a:xfrm>
            <a:off x="1139825" y="4696801"/>
            <a:ext cx="4613275" cy="917575"/>
            <a:chOff x="6118226" y="4564063"/>
            <a:chExt cx="4613275" cy="917575"/>
          </a:xfrm>
        </p:grpSpPr>
        <p:sp>
          <p:nvSpPr>
            <p:cNvPr id="789" name="Freeform 474">
              <a:extLst>
                <a:ext uri="{FF2B5EF4-FFF2-40B4-BE49-F238E27FC236}">
                  <a16:creationId xmlns:a16="http://schemas.microsoft.com/office/drawing/2014/main" id="{FE7069A5-589E-33AB-FF75-AF57A86D3E31}"/>
                </a:ext>
              </a:extLst>
            </p:cNvPr>
            <p:cNvSpPr>
              <a:spLocks/>
            </p:cNvSpPr>
            <p:nvPr>
              <p:custDataLst>
                <p:tags r:id="rId5"/>
              </p:custDataLst>
            </p:nvPr>
          </p:nvSpPr>
          <p:spPr bwMode="auto">
            <a:xfrm>
              <a:off x="6118226" y="4886326"/>
              <a:ext cx="61913" cy="215900"/>
            </a:xfrm>
            <a:custGeom>
              <a:avLst/>
              <a:gdLst>
                <a:gd name="T0" fmla="*/ 106 w 106"/>
                <a:gd name="T1" fmla="*/ 5 h 351"/>
                <a:gd name="T2" fmla="*/ 100 w 106"/>
                <a:gd name="T3" fmla="*/ 0 h 351"/>
                <a:gd name="T4" fmla="*/ 39 w 106"/>
                <a:gd name="T5" fmla="*/ 5 h 351"/>
                <a:gd name="T6" fmla="*/ 30 w 106"/>
                <a:gd name="T7" fmla="*/ 15 h 351"/>
                <a:gd name="T8" fmla="*/ 42 w 106"/>
                <a:gd name="T9" fmla="*/ 21 h 351"/>
                <a:gd name="T10" fmla="*/ 67 w 106"/>
                <a:gd name="T11" fmla="*/ 29 h 351"/>
                <a:gd name="T12" fmla="*/ 65 w 106"/>
                <a:gd name="T13" fmla="*/ 39 h 351"/>
                <a:gd name="T14" fmla="*/ 2 w 106"/>
                <a:gd name="T15" fmla="*/ 288 h 351"/>
                <a:gd name="T16" fmla="*/ 0 w 106"/>
                <a:gd name="T17" fmla="*/ 305 h 351"/>
                <a:gd name="T18" fmla="*/ 45 w 106"/>
                <a:gd name="T19" fmla="*/ 351 h 351"/>
                <a:gd name="T20" fmla="*/ 82 w 106"/>
                <a:gd name="T21" fmla="*/ 323 h 351"/>
                <a:gd name="T22" fmla="*/ 97 w 106"/>
                <a:gd name="T23" fmla="*/ 274 h 351"/>
                <a:gd name="T24" fmla="*/ 91 w 106"/>
                <a:gd name="T25" fmla="*/ 269 h 351"/>
                <a:gd name="T26" fmla="*/ 84 w 106"/>
                <a:gd name="T27" fmla="*/ 278 h 351"/>
                <a:gd name="T28" fmla="*/ 47 w 106"/>
                <a:gd name="T29" fmla="*/ 340 h 351"/>
                <a:gd name="T30" fmla="*/ 32 w 106"/>
                <a:gd name="T31" fmla="*/ 317 h 351"/>
                <a:gd name="T32" fmla="*/ 35 w 106"/>
                <a:gd name="T33" fmla="*/ 293 h 351"/>
                <a:gd name="T34" fmla="*/ 106 w 106"/>
                <a:gd name="T35" fmla="*/ 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351">
                  <a:moveTo>
                    <a:pt x="106" y="5"/>
                  </a:moveTo>
                  <a:cubicBezTo>
                    <a:pt x="106" y="5"/>
                    <a:pt x="106" y="0"/>
                    <a:pt x="100" y="0"/>
                  </a:cubicBezTo>
                  <a:cubicBezTo>
                    <a:pt x="88" y="0"/>
                    <a:pt x="52" y="4"/>
                    <a:pt x="39" y="5"/>
                  </a:cubicBezTo>
                  <a:cubicBezTo>
                    <a:pt x="35" y="5"/>
                    <a:pt x="30" y="6"/>
                    <a:pt x="30" y="15"/>
                  </a:cubicBezTo>
                  <a:cubicBezTo>
                    <a:pt x="30" y="21"/>
                    <a:pt x="35" y="21"/>
                    <a:pt x="42" y="21"/>
                  </a:cubicBezTo>
                  <a:cubicBezTo>
                    <a:pt x="66" y="21"/>
                    <a:pt x="67" y="25"/>
                    <a:pt x="67" y="29"/>
                  </a:cubicBezTo>
                  <a:lnTo>
                    <a:pt x="65" y="39"/>
                  </a:lnTo>
                  <a:lnTo>
                    <a:pt x="2" y="288"/>
                  </a:lnTo>
                  <a:cubicBezTo>
                    <a:pt x="1" y="294"/>
                    <a:pt x="0" y="297"/>
                    <a:pt x="0" y="305"/>
                  </a:cubicBezTo>
                  <a:cubicBezTo>
                    <a:pt x="0" y="334"/>
                    <a:pt x="22" y="351"/>
                    <a:pt x="45" y="351"/>
                  </a:cubicBezTo>
                  <a:cubicBezTo>
                    <a:pt x="62" y="351"/>
                    <a:pt x="74" y="341"/>
                    <a:pt x="82" y="323"/>
                  </a:cubicBezTo>
                  <a:cubicBezTo>
                    <a:pt x="91" y="304"/>
                    <a:pt x="97" y="275"/>
                    <a:pt x="97" y="274"/>
                  </a:cubicBezTo>
                  <a:cubicBezTo>
                    <a:pt x="97" y="269"/>
                    <a:pt x="93" y="269"/>
                    <a:pt x="91" y="269"/>
                  </a:cubicBezTo>
                  <a:cubicBezTo>
                    <a:pt x="86" y="269"/>
                    <a:pt x="86" y="271"/>
                    <a:pt x="84" y="278"/>
                  </a:cubicBezTo>
                  <a:cubicBezTo>
                    <a:pt x="76" y="311"/>
                    <a:pt x="67" y="340"/>
                    <a:pt x="47" y="340"/>
                  </a:cubicBezTo>
                  <a:cubicBezTo>
                    <a:pt x="32" y="340"/>
                    <a:pt x="32" y="324"/>
                    <a:pt x="32" y="317"/>
                  </a:cubicBezTo>
                  <a:cubicBezTo>
                    <a:pt x="32" y="305"/>
                    <a:pt x="32" y="303"/>
                    <a:pt x="35" y="293"/>
                  </a:cubicBezTo>
                  <a:lnTo>
                    <a:pt x="106" y="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Freeform 475">
              <a:extLst>
                <a:ext uri="{FF2B5EF4-FFF2-40B4-BE49-F238E27FC236}">
                  <a16:creationId xmlns:a16="http://schemas.microsoft.com/office/drawing/2014/main" id="{5C8FC363-D2E2-410B-39BF-F5E44F75A2CD}"/>
                </a:ext>
              </a:extLst>
            </p:cNvPr>
            <p:cNvSpPr>
              <a:spLocks/>
            </p:cNvSpPr>
            <p:nvPr>
              <p:custDataLst>
                <p:tags r:id="rId6"/>
              </p:custDataLst>
            </p:nvPr>
          </p:nvSpPr>
          <p:spPr bwMode="auto">
            <a:xfrm>
              <a:off x="6227764" y="4868863"/>
              <a:ext cx="66675" cy="306388"/>
            </a:xfrm>
            <a:custGeom>
              <a:avLst/>
              <a:gdLst>
                <a:gd name="T0" fmla="*/ 115 w 115"/>
                <a:gd name="T1" fmla="*/ 494 h 498"/>
                <a:gd name="T2" fmla="*/ 107 w 115"/>
                <a:gd name="T3" fmla="*/ 483 h 498"/>
                <a:gd name="T4" fmla="*/ 29 w 115"/>
                <a:gd name="T5" fmla="*/ 249 h 498"/>
                <a:gd name="T6" fmla="*/ 109 w 115"/>
                <a:gd name="T7" fmla="*/ 13 h 498"/>
                <a:gd name="T8" fmla="*/ 115 w 115"/>
                <a:gd name="T9" fmla="*/ 5 h 498"/>
                <a:gd name="T10" fmla="*/ 110 w 115"/>
                <a:gd name="T11" fmla="*/ 0 h 498"/>
                <a:gd name="T12" fmla="*/ 31 w 115"/>
                <a:gd name="T13" fmla="*/ 97 h 498"/>
                <a:gd name="T14" fmla="*/ 0 w 115"/>
                <a:gd name="T15" fmla="*/ 249 h 498"/>
                <a:gd name="T16" fmla="*/ 33 w 115"/>
                <a:gd name="T17" fmla="*/ 405 h 498"/>
                <a:gd name="T18" fmla="*/ 110 w 115"/>
                <a:gd name="T19" fmla="*/ 498 h 498"/>
                <a:gd name="T20" fmla="*/ 115 w 115"/>
                <a:gd name="T21" fmla="*/ 49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494"/>
                  </a:moveTo>
                  <a:cubicBezTo>
                    <a:pt x="115" y="492"/>
                    <a:pt x="115" y="491"/>
                    <a:pt x="107" y="483"/>
                  </a:cubicBezTo>
                  <a:cubicBezTo>
                    <a:pt x="44" y="420"/>
                    <a:pt x="29" y="325"/>
                    <a:pt x="29" y="249"/>
                  </a:cubicBezTo>
                  <a:cubicBezTo>
                    <a:pt x="29" y="162"/>
                    <a:pt x="47" y="76"/>
                    <a:pt x="109" y="13"/>
                  </a:cubicBezTo>
                  <a:cubicBezTo>
                    <a:pt x="115" y="7"/>
                    <a:pt x="115" y="6"/>
                    <a:pt x="115" y="5"/>
                  </a:cubicBezTo>
                  <a:cubicBezTo>
                    <a:pt x="115" y="1"/>
                    <a:pt x="113" y="0"/>
                    <a:pt x="110" y="0"/>
                  </a:cubicBezTo>
                  <a:cubicBezTo>
                    <a:pt x="105" y="0"/>
                    <a:pt x="60" y="34"/>
                    <a:pt x="31" y="97"/>
                  </a:cubicBezTo>
                  <a:cubicBezTo>
                    <a:pt x="6" y="152"/>
                    <a:pt x="0" y="207"/>
                    <a:pt x="0" y="249"/>
                  </a:cubicBezTo>
                  <a:cubicBezTo>
                    <a:pt x="0" y="288"/>
                    <a:pt x="5" y="348"/>
                    <a:pt x="33" y="405"/>
                  </a:cubicBezTo>
                  <a:cubicBezTo>
                    <a:pt x="62" y="466"/>
                    <a:pt x="105" y="498"/>
                    <a:pt x="110" y="498"/>
                  </a:cubicBezTo>
                  <a:cubicBezTo>
                    <a:pt x="113" y="498"/>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Freeform 476">
              <a:extLst>
                <a:ext uri="{FF2B5EF4-FFF2-40B4-BE49-F238E27FC236}">
                  <a16:creationId xmlns:a16="http://schemas.microsoft.com/office/drawing/2014/main" id="{51E22B12-3672-DAB8-209C-CFB6FA7E69C9}"/>
                </a:ext>
              </a:extLst>
            </p:cNvPr>
            <p:cNvSpPr>
              <a:spLocks noEditPoints="1"/>
            </p:cNvSpPr>
            <p:nvPr>
              <p:custDataLst>
                <p:tags r:id="rId7"/>
              </p:custDataLst>
            </p:nvPr>
          </p:nvSpPr>
          <p:spPr bwMode="auto">
            <a:xfrm>
              <a:off x="6318251" y="4883151"/>
              <a:ext cx="136525" cy="277813"/>
            </a:xfrm>
            <a:custGeom>
              <a:avLst/>
              <a:gdLst>
                <a:gd name="T0" fmla="*/ 104 w 233"/>
                <a:gd name="T1" fmla="*/ 184 h 452"/>
                <a:gd name="T2" fmla="*/ 100 w 233"/>
                <a:gd name="T3" fmla="*/ 159 h 452"/>
                <a:gd name="T4" fmla="*/ 142 w 233"/>
                <a:gd name="T5" fmla="*/ 75 h 452"/>
                <a:gd name="T6" fmla="*/ 179 w 233"/>
                <a:gd name="T7" fmla="*/ 90 h 452"/>
                <a:gd name="T8" fmla="*/ 233 w 233"/>
                <a:gd name="T9" fmla="*/ 64 h 452"/>
                <a:gd name="T10" fmla="*/ 185 w 233"/>
                <a:gd name="T11" fmla="*/ 43 h 452"/>
                <a:gd name="T12" fmla="*/ 154 w 233"/>
                <a:gd name="T13" fmla="*/ 45 h 452"/>
                <a:gd name="T14" fmla="*/ 157 w 233"/>
                <a:gd name="T15" fmla="*/ 17 h 452"/>
                <a:gd name="T16" fmla="*/ 158 w 233"/>
                <a:gd name="T17" fmla="*/ 11 h 452"/>
                <a:gd name="T18" fmla="*/ 148 w 233"/>
                <a:gd name="T19" fmla="*/ 0 h 452"/>
                <a:gd name="T20" fmla="*/ 131 w 233"/>
                <a:gd name="T21" fmla="*/ 39 h 452"/>
                <a:gd name="T22" fmla="*/ 132 w 233"/>
                <a:gd name="T23" fmla="*/ 50 h 452"/>
                <a:gd name="T24" fmla="*/ 38 w 233"/>
                <a:gd name="T25" fmla="*/ 151 h 452"/>
                <a:gd name="T26" fmla="*/ 65 w 233"/>
                <a:gd name="T27" fmla="*/ 203 h 452"/>
                <a:gd name="T28" fmla="*/ 0 w 233"/>
                <a:gd name="T29" fmla="*/ 304 h 452"/>
                <a:gd name="T30" fmla="*/ 66 w 233"/>
                <a:gd name="T31" fmla="*/ 375 h 452"/>
                <a:gd name="T32" fmla="*/ 123 w 233"/>
                <a:gd name="T33" fmla="*/ 395 h 452"/>
                <a:gd name="T34" fmla="*/ 160 w 233"/>
                <a:gd name="T35" fmla="*/ 408 h 452"/>
                <a:gd name="T36" fmla="*/ 167 w 233"/>
                <a:gd name="T37" fmla="*/ 419 h 452"/>
                <a:gd name="T38" fmla="*/ 152 w 233"/>
                <a:gd name="T39" fmla="*/ 434 h 452"/>
                <a:gd name="T40" fmla="*/ 102 w 233"/>
                <a:gd name="T41" fmla="*/ 421 h 452"/>
                <a:gd name="T42" fmla="*/ 95 w 233"/>
                <a:gd name="T43" fmla="*/ 419 h 452"/>
                <a:gd name="T44" fmla="*/ 85 w 233"/>
                <a:gd name="T45" fmla="*/ 428 h 452"/>
                <a:gd name="T46" fmla="*/ 152 w 233"/>
                <a:gd name="T47" fmla="*/ 452 h 452"/>
                <a:gd name="T48" fmla="*/ 212 w 233"/>
                <a:gd name="T49" fmla="*/ 392 h 452"/>
                <a:gd name="T50" fmla="*/ 187 w 233"/>
                <a:gd name="T51" fmla="*/ 355 h 452"/>
                <a:gd name="T52" fmla="*/ 121 w 233"/>
                <a:gd name="T53" fmla="*/ 332 h 452"/>
                <a:gd name="T54" fmla="*/ 88 w 233"/>
                <a:gd name="T55" fmla="*/ 321 h 452"/>
                <a:gd name="T56" fmla="*/ 42 w 233"/>
                <a:gd name="T57" fmla="*/ 281 h 452"/>
                <a:gd name="T58" fmla="*/ 86 w 233"/>
                <a:gd name="T59" fmla="*/ 216 h 452"/>
                <a:gd name="T60" fmla="*/ 89 w 233"/>
                <a:gd name="T61" fmla="*/ 217 h 452"/>
                <a:gd name="T62" fmla="*/ 143 w 233"/>
                <a:gd name="T63" fmla="*/ 226 h 452"/>
                <a:gd name="T64" fmla="*/ 199 w 233"/>
                <a:gd name="T65" fmla="*/ 199 h 452"/>
                <a:gd name="T66" fmla="*/ 152 w 233"/>
                <a:gd name="T67" fmla="*/ 178 h 452"/>
                <a:gd name="T68" fmla="*/ 104 w 233"/>
                <a:gd name="T69" fmla="*/ 184 h 452"/>
                <a:gd name="T70" fmla="*/ 159 w 233"/>
                <a:gd name="T71" fmla="*/ 65 h 452"/>
                <a:gd name="T72" fmla="*/ 184 w 233"/>
                <a:gd name="T73" fmla="*/ 61 h 452"/>
                <a:gd name="T74" fmla="*/ 209 w 233"/>
                <a:gd name="T75" fmla="*/ 64 h 452"/>
                <a:gd name="T76" fmla="*/ 208 w 233"/>
                <a:gd name="T77" fmla="*/ 67 h 452"/>
                <a:gd name="T78" fmla="*/ 179 w 233"/>
                <a:gd name="T79" fmla="*/ 72 h 452"/>
                <a:gd name="T80" fmla="*/ 159 w 233"/>
                <a:gd name="T81" fmla="*/ 65 h 452"/>
                <a:gd name="T82" fmla="*/ 117 w 233"/>
                <a:gd name="T83" fmla="*/ 201 h 452"/>
                <a:gd name="T84" fmla="*/ 150 w 233"/>
                <a:gd name="T85" fmla="*/ 196 h 452"/>
                <a:gd name="T86" fmla="*/ 175 w 233"/>
                <a:gd name="T87" fmla="*/ 199 h 452"/>
                <a:gd name="T88" fmla="*/ 174 w 233"/>
                <a:gd name="T89" fmla="*/ 202 h 452"/>
                <a:gd name="T90" fmla="*/ 145 w 233"/>
                <a:gd name="T91" fmla="*/ 208 h 452"/>
                <a:gd name="T92" fmla="*/ 117 w 233"/>
                <a:gd name="T93" fmla="*/ 2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2">
                  <a:moveTo>
                    <a:pt x="104" y="184"/>
                  </a:moveTo>
                  <a:cubicBezTo>
                    <a:pt x="101" y="176"/>
                    <a:pt x="100" y="167"/>
                    <a:pt x="100" y="159"/>
                  </a:cubicBezTo>
                  <a:cubicBezTo>
                    <a:pt x="100" y="132"/>
                    <a:pt x="115" y="94"/>
                    <a:pt x="142" y="75"/>
                  </a:cubicBezTo>
                  <a:cubicBezTo>
                    <a:pt x="153" y="90"/>
                    <a:pt x="167" y="90"/>
                    <a:pt x="179" y="90"/>
                  </a:cubicBezTo>
                  <a:cubicBezTo>
                    <a:pt x="192" y="90"/>
                    <a:pt x="233" y="90"/>
                    <a:pt x="233" y="64"/>
                  </a:cubicBezTo>
                  <a:cubicBezTo>
                    <a:pt x="233" y="43"/>
                    <a:pt x="206" y="43"/>
                    <a:pt x="185" y="43"/>
                  </a:cubicBezTo>
                  <a:cubicBezTo>
                    <a:pt x="180" y="43"/>
                    <a:pt x="167" y="43"/>
                    <a:pt x="154" y="45"/>
                  </a:cubicBezTo>
                  <a:cubicBezTo>
                    <a:pt x="154" y="29"/>
                    <a:pt x="157" y="18"/>
                    <a:pt x="157" y="17"/>
                  </a:cubicBezTo>
                  <a:cubicBezTo>
                    <a:pt x="158" y="13"/>
                    <a:pt x="158" y="12"/>
                    <a:pt x="158" y="11"/>
                  </a:cubicBezTo>
                  <a:cubicBezTo>
                    <a:pt x="158" y="1"/>
                    <a:pt x="148" y="0"/>
                    <a:pt x="148" y="0"/>
                  </a:cubicBezTo>
                  <a:cubicBezTo>
                    <a:pt x="131" y="0"/>
                    <a:pt x="131" y="30"/>
                    <a:pt x="131" y="39"/>
                  </a:cubicBezTo>
                  <a:cubicBezTo>
                    <a:pt x="131" y="42"/>
                    <a:pt x="131" y="47"/>
                    <a:pt x="132" y="50"/>
                  </a:cubicBezTo>
                  <a:cubicBezTo>
                    <a:pt x="69" y="69"/>
                    <a:pt x="38" y="113"/>
                    <a:pt x="38" y="151"/>
                  </a:cubicBezTo>
                  <a:cubicBezTo>
                    <a:pt x="38" y="175"/>
                    <a:pt x="51" y="194"/>
                    <a:pt x="65" y="203"/>
                  </a:cubicBezTo>
                  <a:cubicBezTo>
                    <a:pt x="12" y="239"/>
                    <a:pt x="0" y="285"/>
                    <a:pt x="0" y="304"/>
                  </a:cubicBezTo>
                  <a:cubicBezTo>
                    <a:pt x="0" y="345"/>
                    <a:pt x="36" y="365"/>
                    <a:pt x="66" y="375"/>
                  </a:cubicBezTo>
                  <a:lnTo>
                    <a:pt x="123" y="395"/>
                  </a:lnTo>
                  <a:cubicBezTo>
                    <a:pt x="136" y="399"/>
                    <a:pt x="157" y="406"/>
                    <a:pt x="160" y="408"/>
                  </a:cubicBezTo>
                  <a:cubicBezTo>
                    <a:pt x="164" y="410"/>
                    <a:pt x="167" y="415"/>
                    <a:pt x="167" y="419"/>
                  </a:cubicBezTo>
                  <a:cubicBezTo>
                    <a:pt x="167" y="420"/>
                    <a:pt x="166" y="434"/>
                    <a:pt x="152" y="434"/>
                  </a:cubicBezTo>
                  <a:cubicBezTo>
                    <a:pt x="149" y="434"/>
                    <a:pt x="124" y="433"/>
                    <a:pt x="102" y="421"/>
                  </a:cubicBezTo>
                  <a:cubicBezTo>
                    <a:pt x="98" y="419"/>
                    <a:pt x="97" y="419"/>
                    <a:pt x="95" y="419"/>
                  </a:cubicBezTo>
                  <a:cubicBezTo>
                    <a:pt x="88" y="419"/>
                    <a:pt x="85" y="425"/>
                    <a:pt x="85" y="428"/>
                  </a:cubicBezTo>
                  <a:cubicBezTo>
                    <a:pt x="85" y="440"/>
                    <a:pt x="127" y="452"/>
                    <a:pt x="152" y="452"/>
                  </a:cubicBezTo>
                  <a:cubicBezTo>
                    <a:pt x="191" y="452"/>
                    <a:pt x="212" y="416"/>
                    <a:pt x="212" y="392"/>
                  </a:cubicBezTo>
                  <a:cubicBezTo>
                    <a:pt x="212" y="371"/>
                    <a:pt x="197" y="359"/>
                    <a:pt x="187" y="355"/>
                  </a:cubicBezTo>
                  <a:cubicBezTo>
                    <a:pt x="180" y="352"/>
                    <a:pt x="134" y="336"/>
                    <a:pt x="121" y="332"/>
                  </a:cubicBezTo>
                  <a:lnTo>
                    <a:pt x="88" y="321"/>
                  </a:lnTo>
                  <a:cubicBezTo>
                    <a:pt x="71" y="315"/>
                    <a:pt x="42" y="305"/>
                    <a:pt x="42" y="281"/>
                  </a:cubicBezTo>
                  <a:cubicBezTo>
                    <a:pt x="42" y="252"/>
                    <a:pt x="79" y="216"/>
                    <a:pt x="86" y="216"/>
                  </a:cubicBezTo>
                  <a:cubicBezTo>
                    <a:pt x="86" y="216"/>
                    <a:pt x="87" y="216"/>
                    <a:pt x="89" y="217"/>
                  </a:cubicBezTo>
                  <a:cubicBezTo>
                    <a:pt x="114" y="226"/>
                    <a:pt x="130" y="226"/>
                    <a:pt x="143" y="226"/>
                  </a:cubicBezTo>
                  <a:cubicBezTo>
                    <a:pt x="159" y="226"/>
                    <a:pt x="199" y="226"/>
                    <a:pt x="199" y="199"/>
                  </a:cubicBezTo>
                  <a:cubicBezTo>
                    <a:pt x="199" y="178"/>
                    <a:pt x="168" y="178"/>
                    <a:pt x="152" y="178"/>
                  </a:cubicBezTo>
                  <a:cubicBezTo>
                    <a:pt x="143" y="178"/>
                    <a:pt x="127" y="178"/>
                    <a:pt x="104" y="184"/>
                  </a:cubicBezTo>
                  <a:close/>
                  <a:moveTo>
                    <a:pt x="159" y="65"/>
                  </a:moveTo>
                  <a:cubicBezTo>
                    <a:pt x="168" y="61"/>
                    <a:pt x="177" y="61"/>
                    <a:pt x="184" y="61"/>
                  </a:cubicBezTo>
                  <a:cubicBezTo>
                    <a:pt x="200" y="61"/>
                    <a:pt x="201" y="61"/>
                    <a:pt x="209" y="64"/>
                  </a:cubicBezTo>
                  <a:cubicBezTo>
                    <a:pt x="209" y="65"/>
                    <a:pt x="209" y="65"/>
                    <a:pt x="208" y="67"/>
                  </a:cubicBezTo>
                  <a:cubicBezTo>
                    <a:pt x="203" y="72"/>
                    <a:pt x="184" y="72"/>
                    <a:pt x="179" y="72"/>
                  </a:cubicBezTo>
                  <a:cubicBezTo>
                    <a:pt x="171" y="72"/>
                    <a:pt x="163" y="72"/>
                    <a:pt x="159" y="65"/>
                  </a:cubicBezTo>
                  <a:close/>
                  <a:moveTo>
                    <a:pt x="117" y="201"/>
                  </a:moveTo>
                  <a:cubicBezTo>
                    <a:pt x="131" y="196"/>
                    <a:pt x="142" y="196"/>
                    <a:pt x="150" y="196"/>
                  </a:cubicBezTo>
                  <a:cubicBezTo>
                    <a:pt x="166" y="196"/>
                    <a:pt x="167" y="196"/>
                    <a:pt x="175" y="199"/>
                  </a:cubicBezTo>
                  <a:cubicBezTo>
                    <a:pt x="175" y="200"/>
                    <a:pt x="174" y="202"/>
                    <a:pt x="174" y="202"/>
                  </a:cubicBezTo>
                  <a:cubicBezTo>
                    <a:pt x="169" y="208"/>
                    <a:pt x="151" y="208"/>
                    <a:pt x="145" y="208"/>
                  </a:cubicBezTo>
                  <a:cubicBezTo>
                    <a:pt x="137" y="208"/>
                    <a:pt x="126" y="208"/>
                    <a:pt x="117" y="20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Freeform 477">
              <a:extLst>
                <a:ext uri="{FF2B5EF4-FFF2-40B4-BE49-F238E27FC236}">
                  <a16:creationId xmlns:a16="http://schemas.microsoft.com/office/drawing/2014/main" id="{2D625344-796D-29A0-EA36-C2578AE26D7A}"/>
                </a:ext>
              </a:extLst>
            </p:cNvPr>
            <p:cNvSpPr>
              <a:spLocks/>
            </p:cNvSpPr>
            <p:nvPr>
              <p:custDataLst>
                <p:tags r:id="rId8"/>
              </p:custDataLst>
            </p:nvPr>
          </p:nvSpPr>
          <p:spPr bwMode="auto">
            <a:xfrm>
              <a:off x="6492876" y="5065713"/>
              <a:ext cx="34925" cy="92075"/>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4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4" y="136"/>
                  </a:cubicBezTo>
                  <a:cubicBezTo>
                    <a:pt x="8" y="141"/>
                    <a:pt x="8" y="142"/>
                    <a:pt x="8" y="144"/>
                  </a:cubicBezTo>
                  <a:cubicBezTo>
                    <a:pt x="8" y="147"/>
                    <a:pt x="11"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Freeform 478">
              <a:extLst>
                <a:ext uri="{FF2B5EF4-FFF2-40B4-BE49-F238E27FC236}">
                  <a16:creationId xmlns:a16="http://schemas.microsoft.com/office/drawing/2014/main" id="{3BA93DF7-C7BD-FB04-5C62-3C545F5CC439}"/>
                </a:ext>
              </a:extLst>
            </p:cNvPr>
            <p:cNvSpPr>
              <a:spLocks/>
            </p:cNvSpPr>
            <p:nvPr>
              <p:custDataLst>
                <p:tags r:id="rId9"/>
              </p:custDataLst>
            </p:nvPr>
          </p:nvSpPr>
          <p:spPr bwMode="auto">
            <a:xfrm>
              <a:off x="6613526" y="4962526"/>
              <a:ext cx="106363" cy="139700"/>
            </a:xfrm>
            <a:custGeom>
              <a:avLst/>
              <a:gdLst>
                <a:gd name="T0" fmla="*/ 169 w 183"/>
                <a:gd name="T1" fmla="*/ 34 h 226"/>
                <a:gd name="T2" fmla="*/ 145 w 183"/>
                <a:gd name="T3" fmla="*/ 57 h 226"/>
                <a:gd name="T4" fmla="*/ 160 w 183"/>
                <a:gd name="T5" fmla="*/ 71 h 226"/>
                <a:gd name="T6" fmla="*/ 183 w 183"/>
                <a:gd name="T7" fmla="*/ 43 h 226"/>
                <a:gd name="T8" fmla="*/ 124 w 183"/>
                <a:gd name="T9" fmla="*/ 0 h 226"/>
                <a:gd name="T10" fmla="*/ 40 w 183"/>
                <a:gd name="T11" fmla="*/ 73 h 226"/>
                <a:gd name="T12" fmla="*/ 91 w 183"/>
                <a:gd name="T13" fmla="*/ 123 h 226"/>
                <a:gd name="T14" fmla="*/ 143 w 183"/>
                <a:gd name="T15" fmla="*/ 160 h 226"/>
                <a:gd name="T16" fmla="*/ 72 w 183"/>
                <a:gd name="T17" fmla="*/ 215 h 226"/>
                <a:gd name="T18" fmla="*/ 15 w 183"/>
                <a:gd name="T19" fmla="*/ 189 h 226"/>
                <a:gd name="T20" fmla="*/ 46 w 183"/>
                <a:gd name="T21" fmla="*/ 162 h 226"/>
                <a:gd name="T22" fmla="*/ 28 w 183"/>
                <a:gd name="T23" fmla="*/ 145 h 226"/>
                <a:gd name="T24" fmla="*/ 0 w 183"/>
                <a:gd name="T25" fmla="*/ 178 h 226"/>
                <a:gd name="T26" fmla="*/ 71 w 183"/>
                <a:gd name="T27" fmla="*/ 226 h 226"/>
                <a:gd name="T28" fmla="*/ 171 w 183"/>
                <a:gd name="T29" fmla="*/ 143 h 226"/>
                <a:gd name="T30" fmla="*/ 156 w 183"/>
                <a:gd name="T31" fmla="*/ 107 h 226"/>
                <a:gd name="T32" fmla="*/ 106 w 183"/>
                <a:gd name="T33" fmla="*/ 86 h 226"/>
                <a:gd name="T34" fmla="*/ 68 w 183"/>
                <a:gd name="T35" fmla="*/ 56 h 226"/>
                <a:gd name="T36" fmla="*/ 124 w 183"/>
                <a:gd name="T37" fmla="*/ 11 h 226"/>
                <a:gd name="T38" fmla="*/ 169 w 183"/>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26">
                  <a:moveTo>
                    <a:pt x="169" y="34"/>
                  </a:moveTo>
                  <a:cubicBezTo>
                    <a:pt x="155" y="35"/>
                    <a:pt x="145" y="46"/>
                    <a:pt x="145" y="57"/>
                  </a:cubicBezTo>
                  <a:cubicBezTo>
                    <a:pt x="145" y="64"/>
                    <a:pt x="149" y="71"/>
                    <a:pt x="160" y="71"/>
                  </a:cubicBezTo>
                  <a:cubicBezTo>
                    <a:pt x="171" y="71"/>
                    <a:pt x="183" y="63"/>
                    <a:pt x="183" y="43"/>
                  </a:cubicBezTo>
                  <a:cubicBezTo>
                    <a:pt x="183" y="21"/>
                    <a:pt x="162" y="0"/>
                    <a:pt x="124" y="0"/>
                  </a:cubicBezTo>
                  <a:cubicBezTo>
                    <a:pt x="58" y="0"/>
                    <a:pt x="40" y="51"/>
                    <a:pt x="40" y="73"/>
                  </a:cubicBezTo>
                  <a:cubicBezTo>
                    <a:pt x="40" y="112"/>
                    <a:pt x="76" y="120"/>
                    <a:pt x="91" y="123"/>
                  </a:cubicBezTo>
                  <a:cubicBezTo>
                    <a:pt x="117" y="128"/>
                    <a:pt x="143" y="133"/>
                    <a:pt x="143" y="160"/>
                  </a:cubicBezTo>
                  <a:cubicBezTo>
                    <a:pt x="143" y="173"/>
                    <a:pt x="131" y="215"/>
                    <a:pt x="72" y="215"/>
                  </a:cubicBezTo>
                  <a:cubicBezTo>
                    <a:pt x="65" y="215"/>
                    <a:pt x="26" y="215"/>
                    <a:pt x="15" y="189"/>
                  </a:cubicBezTo>
                  <a:cubicBezTo>
                    <a:pt x="34" y="191"/>
                    <a:pt x="46" y="176"/>
                    <a:pt x="46" y="162"/>
                  </a:cubicBezTo>
                  <a:cubicBezTo>
                    <a:pt x="46" y="151"/>
                    <a:pt x="38" y="145"/>
                    <a:pt x="28" y="145"/>
                  </a:cubicBezTo>
                  <a:cubicBezTo>
                    <a:pt x="15" y="145"/>
                    <a:pt x="0" y="155"/>
                    <a:pt x="0" y="178"/>
                  </a:cubicBezTo>
                  <a:cubicBezTo>
                    <a:pt x="0" y="206"/>
                    <a:pt x="28" y="226"/>
                    <a:pt x="71" y="226"/>
                  </a:cubicBezTo>
                  <a:cubicBezTo>
                    <a:pt x="152" y="226"/>
                    <a:pt x="171" y="166"/>
                    <a:pt x="171" y="143"/>
                  </a:cubicBezTo>
                  <a:cubicBezTo>
                    <a:pt x="171" y="126"/>
                    <a:pt x="162" y="113"/>
                    <a:pt x="156" y="107"/>
                  </a:cubicBezTo>
                  <a:cubicBezTo>
                    <a:pt x="142" y="93"/>
                    <a:pt x="128" y="91"/>
                    <a:pt x="106" y="86"/>
                  </a:cubicBezTo>
                  <a:cubicBezTo>
                    <a:pt x="88" y="82"/>
                    <a:pt x="68" y="79"/>
                    <a:pt x="68" y="56"/>
                  </a:cubicBezTo>
                  <a:cubicBezTo>
                    <a:pt x="68" y="42"/>
                    <a:pt x="80" y="11"/>
                    <a:pt x="124" y="11"/>
                  </a:cubicBezTo>
                  <a:cubicBezTo>
                    <a:pt x="136" y="11"/>
                    <a:pt x="161" y="15"/>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Freeform 479">
              <a:extLst>
                <a:ext uri="{FF2B5EF4-FFF2-40B4-BE49-F238E27FC236}">
                  <a16:creationId xmlns:a16="http://schemas.microsoft.com/office/drawing/2014/main" id="{D1929078-B70F-357F-8437-303AA29156F9}"/>
                </a:ext>
              </a:extLst>
            </p:cNvPr>
            <p:cNvSpPr>
              <a:spLocks/>
            </p:cNvSpPr>
            <p:nvPr>
              <p:custDataLst>
                <p:tags r:id="rId10"/>
              </p:custDataLst>
            </p:nvPr>
          </p:nvSpPr>
          <p:spPr bwMode="auto">
            <a:xfrm>
              <a:off x="6751639" y="4868863"/>
              <a:ext cx="66675" cy="306388"/>
            </a:xfrm>
            <a:custGeom>
              <a:avLst/>
              <a:gdLst>
                <a:gd name="T0" fmla="*/ 116 w 116"/>
                <a:gd name="T1" fmla="*/ 249 h 498"/>
                <a:gd name="T2" fmla="*/ 83 w 116"/>
                <a:gd name="T3" fmla="*/ 93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4 h 498"/>
                <a:gd name="T16" fmla="*/ 5 w 116"/>
                <a:gd name="T17" fmla="*/ 498 h 498"/>
                <a:gd name="T18" fmla="*/ 85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1" y="150"/>
                    <a:pt x="83" y="93"/>
                  </a:cubicBezTo>
                  <a:cubicBezTo>
                    <a:pt x="53" y="32"/>
                    <a:pt x="10" y="0"/>
                    <a:pt x="5" y="0"/>
                  </a:cubicBezTo>
                  <a:cubicBezTo>
                    <a:pt x="2" y="0"/>
                    <a:pt x="0" y="2"/>
                    <a:pt x="0" y="5"/>
                  </a:cubicBezTo>
                  <a:cubicBezTo>
                    <a:pt x="0" y="6"/>
                    <a:pt x="0" y="7"/>
                    <a:pt x="10" y="16"/>
                  </a:cubicBezTo>
                  <a:cubicBezTo>
                    <a:pt x="59" y="66"/>
                    <a:pt x="87" y="145"/>
                    <a:pt x="87" y="249"/>
                  </a:cubicBezTo>
                  <a:cubicBezTo>
                    <a:pt x="87" y="334"/>
                    <a:pt x="69" y="422"/>
                    <a:pt x="7" y="485"/>
                  </a:cubicBezTo>
                  <a:cubicBezTo>
                    <a:pt x="0" y="491"/>
                    <a:pt x="0" y="492"/>
                    <a:pt x="0" y="494"/>
                  </a:cubicBezTo>
                  <a:cubicBezTo>
                    <a:pt x="0" y="497"/>
                    <a:pt x="2" y="498"/>
                    <a:pt x="5" y="498"/>
                  </a:cubicBezTo>
                  <a:cubicBezTo>
                    <a:pt x="10" y="498"/>
                    <a:pt x="55" y="465"/>
                    <a:pt x="85"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Freeform 480">
              <a:extLst>
                <a:ext uri="{FF2B5EF4-FFF2-40B4-BE49-F238E27FC236}">
                  <a16:creationId xmlns:a16="http://schemas.microsoft.com/office/drawing/2014/main" id="{252DC6FC-402E-B19C-303D-0CA0976C6409}"/>
                </a:ext>
              </a:extLst>
            </p:cNvPr>
            <p:cNvSpPr>
              <a:spLocks noEditPoints="1"/>
            </p:cNvSpPr>
            <p:nvPr>
              <p:custDataLst>
                <p:tags r:id="rId11"/>
              </p:custDataLst>
            </p:nvPr>
          </p:nvSpPr>
          <p:spPr bwMode="auto">
            <a:xfrm>
              <a:off x="6945314" y="4986338"/>
              <a:ext cx="193675" cy="71438"/>
            </a:xfrm>
            <a:custGeom>
              <a:avLst/>
              <a:gdLst>
                <a:gd name="T0" fmla="*/ 315 w 332"/>
                <a:gd name="T1" fmla="*/ 20 h 116"/>
                <a:gd name="T2" fmla="*/ 332 w 332"/>
                <a:gd name="T3" fmla="*/ 10 h 116"/>
                <a:gd name="T4" fmla="*/ 315 w 332"/>
                <a:gd name="T5" fmla="*/ 0 h 116"/>
                <a:gd name="T6" fmla="*/ 17 w 332"/>
                <a:gd name="T7" fmla="*/ 0 h 116"/>
                <a:gd name="T8" fmla="*/ 0 w 332"/>
                <a:gd name="T9" fmla="*/ 10 h 116"/>
                <a:gd name="T10" fmla="*/ 17 w 332"/>
                <a:gd name="T11" fmla="*/ 20 h 116"/>
                <a:gd name="T12" fmla="*/ 315 w 332"/>
                <a:gd name="T13" fmla="*/ 20 h 116"/>
                <a:gd name="T14" fmla="*/ 315 w 332"/>
                <a:gd name="T15" fmla="*/ 116 h 116"/>
                <a:gd name="T16" fmla="*/ 332 w 332"/>
                <a:gd name="T17" fmla="*/ 106 h 116"/>
                <a:gd name="T18" fmla="*/ 315 w 332"/>
                <a:gd name="T19" fmla="*/ 97 h 116"/>
                <a:gd name="T20" fmla="*/ 17 w 332"/>
                <a:gd name="T21" fmla="*/ 97 h 116"/>
                <a:gd name="T22" fmla="*/ 0 w 332"/>
                <a:gd name="T23" fmla="*/ 106 h 116"/>
                <a:gd name="T24" fmla="*/ 17 w 332"/>
                <a:gd name="T25" fmla="*/ 116 h 116"/>
                <a:gd name="T26" fmla="*/ 315 w 332"/>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6">
                  <a:moveTo>
                    <a:pt x="315" y="20"/>
                  </a:moveTo>
                  <a:cubicBezTo>
                    <a:pt x="322" y="20"/>
                    <a:pt x="332" y="20"/>
                    <a:pt x="332" y="10"/>
                  </a:cubicBezTo>
                  <a:cubicBezTo>
                    <a:pt x="332" y="0"/>
                    <a:pt x="322" y="0"/>
                    <a:pt x="315" y="0"/>
                  </a:cubicBezTo>
                  <a:lnTo>
                    <a:pt x="17" y="0"/>
                  </a:lnTo>
                  <a:cubicBezTo>
                    <a:pt x="10" y="0"/>
                    <a:pt x="0" y="0"/>
                    <a:pt x="0" y="10"/>
                  </a:cubicBezTo>
                  <a:cubicBezTo>
                    <a:pt x="0" y="20"/>
                    <a:pt x="10" y="20"/>
                    <a:pt x="17" y="20"/>
                  </a:cubicBezTo>
                  <a:lnTo>
                    <a:pt x="315" y="20"/>
                  </a:lnTo>
                  <a:close/>
                  <a:moveTo>
                    <a:pt x="315" y="116"/>
                  </a:moveTo>
                  <a:cubicBezTo>
                    <a:pt x="322" y="116"/>
                    <a:pt x="332" y="116"/>
                    <a:pt x="332" y="106"/>
                  </a:cubicBezTo>
                  <a:cubicBezTo>
                    <a:pt x="332" y="97"/>
                    <a:pt x="322" y="97"/>
                    <a:pt x="315" y="97"/>
                  </a:cubicBezTo>
                  <a:lnTo>
                    <a:pt x="17" y="97"/>
                  </a:lnTo>
                  <a:cubicBezTo>
                    <a:pt x="10" y="97"/>
                    <a:pt x="0" y="97"/>
                    <a:pt x="0" y="106"/>
                  </a:cubicBezTo>
                  <a:cubicBezTo>
                    <a:pt x="0" y="116"/>
                    <a:pt x="10" y="116"/>
                    <a:pt x="17" y="116"/>
                  </a:cubicBezTo>
                  <a:lnTo>
                    <a:pt x="315" y="11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Freeform 481">
              <a:extLst>
                <a:ext uri="{FF2B5EF4-FFF2-40B4-BE49-F238E27FC236}">
                  <a16:creationId xmlns:a16="http://schemas.microsoft.com/office/drawing/2014/main" id="{48234B2D-962B-6AD5-7908-D657575F2A8B}"/>
                </a:ext>
              </a:extLst>
            </p:cNvPr>
            <p:cNvSpPr>
              <a:spLocks/>
            </p:cNvSpPr>
            <p:nvPr>
              <p:custDataLst>
                <p:tags r:id="rId12"/>
              </p:custDataLst>
            </p:nvPr>
          </p:nvSpPr>
          <p:spPr bwMode="auto">
            <a:xfrm>
              <a:off x="7278689" y="4564063"/>
              <a:ext cx="150813" cy="917575"/>
            </a:xfrm>
            <a:custGeom>
              <a:avLst/>
              <a:gdLst>
                <a:gd name="T0" fmla="*/ 153 w 258"/>
                <a:gd name="T1" fmla="*/ 931 h 1496"/>
                <a:gd name="T2" fmla="*/ 28 w 258"/>
                <a:gd name="T3" fmla="*/ 748 h 1496"/>
                <a:gd name="T4" fmla="*/ 152 w 258"/>
                <a:gd name="T5" fmla="*/ 567 h 1496"/>
                <a:gd name="T6" fmla="*/ 153 w 258"/>
                <a:gd name="T7" fmla="*/ 564 h 1496"/>
                <a:gd name="T8" fmla="*/ 153 w 258"/>
                <a:gd name="T9" fmla="*/ 219 h 1496"/>
                <a:gd name="T10" fmla="*/ 157 w 258"/>
                <a:gd name="T11" fmla="*/ 150 h 1496"/>
                <a:gd name="T12" fmla="*/ 253 w 258"/>
                <a:gd name="T13" fmla="*/ 23 h 1496"/>
                <a:gd name="T14" fmla="*/ 258 w 258"/>
                <a:gd name="T15" fmla="*/ 11 h 1496"/>
                <a:gd name="T16" fmla="*/ 246 w 258"/>
                <a:gd name="T17" fmla="*/ 0 h 1496"/>
                <a:gd name="T18" fmla="*/ 223 w 258"/>
                <a:gd name="T19" fmla="*/ 8 h 1496"/>
                <a:gd name="T20" fmla="*/ 105 w 258"/>
                <a:gd name="T21" fmla="*/ 181 h 1496"/>
                <a:gd name="T22" fmla="*/ 105 w 258"/>
                <a:gd name="T23" fmla="*/ 536 h 1496"/>
                <a:gd name="T24" fmla="*/ 79 w 258"/>
                <a:gd name="T25" fmla="*/ 658 h 1496"/>
                <a:gd name="T26" fmla="*/ 7 w 258"/>
                <a:gd name="T27" fmla="*/ 734 h 1496"/>
                <a:gd name="T28" fmla="*/ 0 w 258"/>
                <a:gd name="T29" fmla="*/ 747 h 1496"/>
                <a:gd name="T30" fmla="*/ 4 w 258"/>
                <a:gd name="T31" fmla="*/ 759 h 1496"/>
                <a:gd name="T32" fmla="*/ 103 w 258"/>
                <a:gd name="T33" fmla="*/ 913 h 1496"/>
                <a:gd name="T34" fmla="*/ 105 w 258"/>
                <a:gd name="T35" fmla="*/ 931 h 1496"/>
                <a:gd name="T36" fmla="*/ 105 w 258"/>
                <a:gd name="T37" fmla="*/ 1314 h 1496"/>
                <a:gd name="T38" fmla="*/ 226 w 258"/>
                <a:gd name="T39" fmla="*/ 1489 h 1496"/>
                <a:gd name="T40" fmla="*/ 246 w 258"/>
                <a:gd name="T41" fmla="*/ 1496 h 1496"/>
                <a:gd name="T42" fmla="*/ 258 w 258"/>
                <a:gd name="T43" fmla="*/ 1484 h 1496"/>
                <a:gd name="T44" fmla="*/ 255 w 258"/>
                <a:gd name="T45" fmla="*/ 1474 h 1496"/>
                <a:gd name="T46" fmla="*/ 155 w 258"/>
                <a:gd name="T47" fmla="*/ 1334 h 1496"/>
                <a:gd name="T48" fmla="*/ 153 w 258"/>
                <a:gd name="T49" fmla="*/ 1314 h 1496"/>
                <a:gd name="T50" fmla="*/ 153 w 258"/>
                <a:gd name="T51" fmla="*/ 931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496">
                  <a:moveTo>
                    <a:pt x="153" y="931"/>
                  </a:moveTo>
                  <a:cubicBezTo>
                    <a:pt x="153" y="876"/>
                    <a:pt x="115" y="792"/>
                    <a:pt x="28" y="748"/>
                  </a:cubicBezTo>
                  <a:cubicBezTo>
                    <a:pt x="82" y="719"/>
                    <a:pt x="146" y="661"/>
                    <a:pt x="152" y="567"/>
                  </a:cubicBezTo>
                  <a:lnTo>
                    <a:pt x="153" y="564"/>
                  </a:lnTo>
                  <a:lnTo>
                    <a:pt x="153" y="219"/>
                  </a:lnTo>
                  <a:cubicBezTo>
                    <a:pt x="153" y="178"/>
                    <a:pt x="153" y="169"/>
                    <a:pt x="157" y="150"/>
                  </a:cubicBezTo>
                  <a:cubicBezTo>
                    <a:pt x="166" y="110"/>
                    <a:pt x="190" y="61"/>
                    <a:pt x="253" y="23"/>
                  </a:cubicBezTo>
                  <a:cubicBezTo>
                    <a:pt x="257" y="21"/>
                    <a:pt x="258" y="20"/>
                    <a:pt x="258" y="11"/>
                  </a:cubicBezTo>
                  <a:cubicBezTo>
                    <a:pt x="258" y="0"/>
                    <a:pt x="257" y="0"/>
                    <a:pt x="246" y="0"/>
                  </a:cubicBezTo>
                  <a:cubicBezTo>
                    <a:pt x="237" y="0"/>
                    <a:pt x="236" y="0"/>
                    <a:pt x="223" y="8"/>
                  </a:cubicBezTo>
                  <a:cubicBezTo>
                    <a:pt x="111" y="71"/>
                    <a:pt x="105" y="164"/>
                    <a:pt x="105" y="181"/>
                  </a:cubicBezTo>
                  <a:lnTo>
                    <a:pt x="105" y="536"/>
                  </a:lnTo>
                  <a:cubicBezTo>
                    <a:pt x="105" y="572"/>
                    <a:pt x="105" y="612"/>
                    <a:pt x="79" y="658"/>
                  </a:cubicBezTo>
                  <a:cubicBezTo>
                    <a:pt x="56" y="699"/>
                    <a:pt x="29" y="719"/>
                    <a:pt x="7" y="734"/>
                  </a:cubicBezTo>
                  <a:cubicBezTo>
                    <a:pt x="0" y="738"/>
                    <a:pt x="0" y="739"/>
                    <a:pt x="0" y="747"/>
                  </a:cubicBezTo>
                  <a:cubicBezTo>
                    <a:pt x="0" y="756"/>
                    <a:pt x="0" y="757"/>
                    <a:pt x="4" y="759"/>
                  </a:cubicBezTo>
                  <a:cubicBezTo>
                    <a:pt x="47" y="787"/>
                    <a:pt x="92" y="832"/>
                    <a:pt x="103" y="913"/>
                  </a:cubicBezTo>
                  <a:cubicBezTo>
                    <a:pt x="105" y="924"/>
                    <a:pt x="105" y="925"/>
                    <a:pt x="105" y="931"/>
                  </a:cubicBezTo>
                  <a:lnTo>
                    <a:pt x="105" y="1314"/>
                  </a:lnTo>
                  <a:cubicBezTo>
                    <a:pt x="105" y="1354"/>
                    <a:pt x="130" y="1438"/>
                    <a:pt x="226" y="1489"/>
                  </a:cubicBezTo>
                  <a:cubicBezTo>
                    <a:pt x="237" y="1496"/>
                    <a:pt x="238" y="1496"/>
                    <a:pt x="246" y="1496"/>
                  </a:cubicBezTo>
                  <a:cubicBezTo>
                    <a:pt x="257" y="1496"/>
                    <a:pt x="258" y="1495"/>
                    <a:pt x="258" y="1484"/>
                  </a:cubicBezTo>
                  <a:cubicBezTo>
                    <a:pt x="258" y="1475"/>
                    <a:pt x="257" y="1475"/>
                    <a:pt x="255" y="1474"/>
                  </a:cubicBezTo>
                  <a:cubicBezTo>
                    <a:pt x="234" y="1460"/>
                    <a:pt x="168" y="1421"/>
                    <a:pt x="155" y="1334"/>
                  </a:cubicBezTo>
                  <a:cubicBezTo>
                    <a:pt x="153" y="1321"/>
                    <a:pt x="153" y="1320"/>
                    <a:pt x="153" y="1314"/>
                  </a:cubicBezTo>
                  <a:lnTo>
                    <a:pt x="153" y="93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Freeform 482">
              <a:extLst>
                <a:ext uri="{FF2B5EF4-FFF2-40B4-BE49-F238E27FC236}">
                  <a16:creationId xmlns:a16="http://schemas.microsoft.com/office/drawing/2014/main" id="{C8C139F6-BE4B-8EF3-A369-5A65C6361CB8}"/>
                </a:ext>
              </a:extLst>
            </p:cNvPr>
            <p:cNvSpPr>
              <a:spLocks/>
            </p:cNvSpPr>
            <p:nvPr>
              <p:custDataLst>
                <p:tags r:id="rId13"/>
              </p:custDataLst>
            </p:nvPr>
          </p:nvSpPr>
          <p:spPr bwMode="auto">
            <a:xfrm>
              <a:off x="7496176" y="4806951"/>
              <a:ext cx="177800" cy="12700"/>
            </a:xfrm>
            <a:custGeom>
              <a:avLst/>
              <a:gdLst>
                <a:gd name="T0" fmla="*/ 287 w 304"/>
                <a:gd name="T1" fmla="*/ 20 h 20"/>
                <a:gd name="T2" fmla="*/ 304 w 304"/>
                <a:gd name="T3" fmla="*/ 10 h 20"/>
                <a:gd name="T4" fmla="*/ 287 w 304"/>
                <a:gd name="T5" fmla="*/ 0 h 20"/>
                <a:gd name="T6" fmla="*/ 17 w 304"/>
                <a:gd name="T7" fmla="*/ 0 h 20"/>
                <a:gd name="T8" fmla="*/ 0 w 304"/>
                <a:gd name="T9" fmla="*/ 10 h 20"/>
                <a:gd name="T10" fmla="*/ 17 w 304"/>
                <a:gd name="T11" fmla="*/ 20 h 20"/>
                <a:gd name="T12" fmla="*/ 287 w 30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4" h="20">
                  <a:moveTo>
                    <a:pt x="287" y="20"/>
                  </a:moveTo>
                  <a:cubicBezTo>
                    <a:pt x="295" y="20"/>
                    <a:pt x="304" y="20"/>
                    <a:pt x="304" y="10"/>
                  </a:cubicBezTo>
                  <a:cubicBezTo>
                    <a:pt x="304" y="0"/>
                    <a:pt x="295"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8" name="Freeform 483">
              <a:extLst>
                <a:ext uri="{FF2B5EF4-FFF2-40B4-BE49-F238E27FC236}">
                  <a16:creationId xmlns:a16="http://schemas.microsoft.com/office/drawing/2014/main" id="{632976C1-9924-32A1-FC38-1965A7BFC661}"/>
                </a:ext>
              </a:extLst>
            </p:cNvPr>
            <p:cNvSpPr>
              <a:spLocks noEditPoints="1"/>
            </p:cNvSpPr>
            <p:nvPr>
              <p:custDataLst>
                <p:tags r:id="rId14"/>
              </p:custDataLst>
            </p:nvPr>
          </p:nvSpPr>
          <p:spPr bwMode="auto">
            <a:xfrm>
              <a:off x="7710489" y="4754563"/>
              <a:ext cx="163513" cy="138113"/>
            </a:xfrm>
            <a:custGeom>
              <a:avLst/>
              <a:gdLst>
                <a:gd name="T0" fmla="*/ 218 w 280"/>
                <a:gd name="T1" fmla="*/ 103 h 226"/>
                <a:gd name="T2" fmla="*/ 134 w 280"/>
                <a:gd name="T3" fmla="*/ 0 h 226"/>
                <a:gd name="T4" fmla="*/ 0 w 280"/>
                <a:gd name="T5" fmla="*/ 142 h 226"/>
                <a:gd name="T6" fmla="*/ 81 w 280"/>
                <a:gd name="T7" fmla="*/ 226 h 226"/>
                <a:gd name="T8" fmla="*/ 186 w 280"/>
                <a:gd name="T9" fmla="*/ 185 h 226"/>
                <a:gd name="T10" fmla="*/ 232 w 280"/>
                <a:gd name="T11" fmla="*/ 226 h 226"/>
                <a:gd name="T12" fmla="*/ 274 w 280"/>
                <a:gd name="T13" fmla="*/ 191 h 226"/>
                <a:gd name="T14" fmla="*/ 268 w 280"/>
                <a:gd name="T15" fmla="*/ 186 h 226"/>
                <a:gd name="T16" fmla="*/ 261 w 280"/>
                <a:gd name="T17" fmla="*/ 191 h 226"/>
                <a:gd name="T18" fmla="*/ 233 w 280"/>
                <a:gd name="T19" fmla="*/ 215 h 226"/>
                <a:gd name="T20" fmla="*/ 218 w 280"/>
                <a:gd name="T21" fmla="*/ 165 h 226"/>
                <a:gd name="T22" fmla="*/ 223 w 280"/>
                <a:gd name="T23" fmla="*/ 147 h 226"/>
                <a:gd name="T24" fmla="*/ 280 w 280"/>
                <a:gd name="T25" fmla="*/ 30 h 226"/>
                <a:gd name="T26" fmla="*/ 274 w 280"/>
                <a:gd name="T27" fmla="*/ 25 h 226"/>
                <a:gd name="T28" fmla="*/ 267 w 280"/>
                <a:gd name="T29" fmla="*/ 35 h 226"/>
                <a:gd name="T30" fmla="*/ 218 w 280"/>
                <a:gd name="T31" fmla="*/ 134 h 226"/>
                <a:gd name="T32" fmla="*/ 218 w 280"/>
                <a:gd name="T33" fmla="*/ 103 h 226"/>
                <a:gd name="T34" fmla="*/ 184 w 280"/>
                <a:gd name="T35" fmla="*/ 172 h 226"/>
                <a:gd name="T36" fmla="*/ 82 w 280"/>
                <a:gd name="T37" fmla="*/ 215 h 226"/>
                <a:gd name="T38" fmla="*/ 37 w 280"/>
                <a:gd name="T39" fmla="*/ 161 h 226"/>
                <a:gd name="T40" fmla="*/ 66 w 280"/>
                <a:gd name="T41" fmla="*/ 57 h 226"/>
                <a:gd name="T42" fmla="*/ 134 w 280"/>
                <a:gd name="T43" fmla="*/ 11 h 226"/>
                <a:gd name="T44" fmla="*/ 183 w 280"/>
                <a:gd name="T45" fmla="*/ 116 h 226"/>
                <a:gd name="T46" fmla="*/ 184 w 280"/>
                <a:gd name="T47" fmla="*/ 17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226">
                  <a:moveTo>
                    <a:pt x="218" y="103"/>
                  </a:moveTo>
                  <a:cubicBezTo>
                    <a:pt x="218" y="25"/>
                    <a:pt x="171" y="0"/>
                    <a:pt x="134" y="0"/>
                  </a:cubicBezTo>
                  <a:cubicBezTo>
                    <a:pt x="66" y="0"/>
                    <a:pt x="0" y="72"/>
                    <a:pt x="0" y="142"/>
                  </a:cubicBezTo>
                  <a:cubicBezTo>
                    <a:pt x="0" y="189"/>
                    <a:pt x="30" y="226"/>
                    <a:pt x="81" y="226"/>
                  </a:cubicBezTo>
                  <a:cubicBezTo>
                    <a:pt x="112" y="226"/>
                    <a:pt x="148" y="215"/>
                    <a:pt x="186" y="185"/>
                  </a:cubicBezTo>
                  <a:cubicBezTo>
                    <a:pt x="193" y="211"/>
                    <a:pt x="209" y="226"/>
                    <a:pt x="232" y="226"/>
                  </a:cubicBezTo>
                  <a:cubicBezTo>
                    <a:pt x="258" y="226"/>
                    <a:pt x="274" y="199"/>
                    <a:pt x="274" y="191"/>
                  </a:cubicBezTo>
                  <a:cubicBezTo>
                    <a:pt x="274" y="188"/>
                    <a:pt x="271" y="186"/>
                    <a:pt x="268" y="186"/>
                  </a:cubicBezTo>
                  <a:cubicBezTo>
                    <a:pt x="264" y="186"/>
                    <a:pt x="263" y="188"/>
                    <a:pt x="261" y="191"/>
                  </a:cubicBezTo>
                  <a:cubicBezTo>
                    <a:pt x="252" y="215"/>
                    <a:pt x="234" y="215"/>
                    <a:pt x="233" y="215"/>
                  </a:cubicBezTo>
                  <a:cubicBezTo>
                    <a:pt x="218" y="215"/>
                    <a:pt x="218" y="177"/>
                    <a:pt x="218" y="165"/>
                  </a:cubicBezTo>
                  <a:cubicBezTo>
                    <a:pt x="218" y="154"/>
                    <a:pt x="218" y="153"/>
                    <a:pt x="223" y="147"/>
                  </a:cubicBezTo>
                  <a:cubicBezTo>
                    <a:pt x="270" y="88"/>
                    <a:pt x="280" y="30"/>
                    <a:pt x="280" y="30"/>
                  </a:cubicBezTo>
                  <a:cubicBezTo>
                    <a:pt x="280" y="29"/>
                    <a:pt x="280" y="25"/>
                    <a:pt x="274" y="25"/>
                  </a:cubicBezTo>
                  <a:cubicBezTo>
                    <a:pt x="269" y="25"/>
                    <a:pt x="269" y="26"/>
                    <a:pt x="267" y="35"/>
                  </a:cubicBezTo>
                  <a:cubicBezTo>
                    <a:pt x="258" y="67"/>
                    <a:pt x="241" y="105"/>
                    <a:pt x="218" y="134"/>
                  </a:cubicBezTo>
                  <a:lnTo>
                    <a:pt x="218" y="103"/>
                  </a:lnTo>
                  <a:close/>
                  <a:moveTo>
                    <a:pt x="184" y="172"/>
                  </a:moveTo>
                  <a:cubicBezTo>
                    <a:pt x="140" y="210"/>
                    <a:pt x="102" y="215"/>
                    <a:pt x="82" y="215"/>
                  </a:cubicBezTo>
                  <a:cubicBezTo>
                    <a:pt x="52" y="215"/>
                    <a:pt x="37" y="193"/>
                    <a:pt x="37" y="161"/>
                  </a:cubicBezTo>
                  <a:cubicBezTo>
                    <a:pt x="37" y="137"/>
                    <a:pt x="50" y="83"/>
                    <a:pt x="66" y="57"/>
                  </a:cubicBezTo>
                  <a:cubicBezTo>
                    <a:pt x="90" y="21"/>
                    <a:pt x="117" y="11"/>
                    <a:pt x="134" y="11"/>
                  </a:cubicBezTo>
                  <a:cubicBezTo>
                    <a:pt x="183" y="11"/>
                    <a:pt x="183" y="77"/>
                    <a:pt x="183" y="116"/>
                  </a:cubicBezTo>
                  <a:cubicBezTo>
                    <a:pt x="183" y="134"/>
                    <a:pt x="183" y="163"/>
                    <a:pt x="184" y="17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Freeform 484">
              <a:extLst>
                <a:ext uri="{FF2B5EF4-FFF2-40B4-BE49-F238E27FC236}">
                  <a16:creationId xmlns:a16="http://schemas.microsoft.com/office/drawing/2014/main" id="{7F1CDF29-93CE-EE71-F177-D5EEB6E6F83C}"/>
                </a:ext>
              </a:extLst>
            </p:cNvPr>
            <p:cNvSpPr>
              <a:spLocks/>
            </p:cNvSpPr>
            <p:nvPr>
              <p:custDataLst>
                <p:tags r:id="rId15"/>
              </p:custDataLst>
            </p:nvPr>
          </p:nvSpPr>
          <p:spPr bwMode="auto">
            <a:xfrm>
              <a:off x="7910514" y="4857751"/>
              <a:ext cx="34925" cy="90488"/>
            </a:xfrm>
            <a:custGeom>
              <a:avLst/>
              <a:gdLst>
                <a:gd name="T0" fmla="*/ 59 w 59"/>
                <a:gd name="T1" fmla="*/ 52 h 149"/>
                <a:gd name="T2" fmla="*/ 27 w 59"/>
                <a:gd name="T3" fmla="*/ 0 h 149"/>
                <a:gd name="T4" fmla="*/ 0 w 59"/>
                <a:gd name="T5" fmla="*/ 27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20"/>
                    <a:pt x="46" y="0"/>
                    <a:pt x="27" y="0"/>
                  </a:cubicBezTo>
                  <a:cubicBezTo>
                    <a:pt x="10" y="0"/>
                    <a:pt x="0" y="13"/>
                    <a:pt x="0" y="27"/>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Freeform 485">
              <a:extLst>
                <a:ext uri="{FF2B5EF4-FFF2-40B4-BE49-F238E27FC236}">
                  <a16:creationId xmlns:a16="http://schemas.microsoft.com/office/drawing/2014/main" id="{5A0F793F-48F3-0C01-A371-B61FD0520778}"/>
                </a:ext>
              </a:extLst>
            </p:cNvPr>
            <p:cNvSpPr>
              <a:spLocks noEditPoints="1"/>
            </p:cNvSpPr>
            <p:nvPr>
              <p:custDataLst>
                <p:tags r:id="rId16"/>
              </p:custDataLst>
            </p:nvPr>
          </p:nvSpPr>
          <p:spPr bwMode="auto">
            <a:xfrm>
              <a:off x="8264526" y="4675188"/>
              <a:ext cx="136525" cy="276225"/>
            </a:xfrm>
            <a:custGeom>
              <a:avLst/>
              <a:gdLst>
                <a:gd name="T0" fmla="*/ 104 w 233"/>
                <a:gd name="T1" fmla="*/ 184 h 452"/>
                <a:gd name="T2" fmla="*/ 100 w 233"/>
                <a:gd name="T3" fmla="*/ 159 h 452"/>
                <a:gd name="T4" fmla="*/ 142 w 233"/>
                <a:gd name="T5" fmla="*/ 76 h 452"/>
                <a:gd name="T6" fmla="*/ 179 w 233"/>
                <a:gd name="T7" fmla="*/ 91 h 452"/>
                <a:gd name="T8" fmla="*/ 233 w 233"/>
                <a:gd name="T9" fmla="*/ 64 h 452"/>
                <a:gd name="T10" fmla="*/ 185 w 233"/>
                <a:gd name="T11" fmla="*/ 43 h 452"/>
                <a:gd name="T12" fmla="*/ 154 w 233"/>
                <a:gd name="T13" fmla="*/ 45 h 452"/>
                <a:gd name="T14" fmla="*/ 157 w 233"/>
                <a:gd name="T15" fmla="*/ 17 h 452"/>
                <a:gd name="T16" fmla="*/ 158 w 233"/>
                <a:gd name="T17" fmla="*/ 11 h 452"/>
                <a:gd name="T18" fmla="*/ 148 w 233"/>
                <a:gd name="T19" fmla="*/ 0 h 452"/>
                <a:gd name="T20" fmla="*/ 131 w 233"/>
                <a:gd name="T21" fmla="*/ 39 h 452"/>
                <a:gd name="T22" fmla="*/ 132 w 233"/>
                <a:gd name="T23" fmla="*/ 50 h 452"/>
                <a:gd name="T24" fmla="*/ 38 w 233"/>
                <a:gd name="T25" fmla="*/ 151 h 452"/>
                <a:gd name="T26" fmla="*/ 65 w 233"/>
                <a:gd name="T27" fmla="*/ 203 h 452"/>
                <a:gd name="T28" fmla="*/ 0 w 233"/>
                <a:gd name="T29" fmla="*/ 304 h 452"/>
                <a:gd name="T30" fmla="*/ 66 w 233"/>
                <a:gd name="T31" fmla="*/ 375 h 452"/>
                <a:gd name="T32" fmla="*/ 123 w 233"/>
                <a:gd name="T33" fmla="*/ 395 h 452"/>
                <a:gd name="T34" fmla="*/ 161 w 233"/>
                <a:gd name="T35" fmla="*/ 408 h 452"/>
                <a:gd name="T36" fmla="*/ 167 w 233"/>
                <a:gd name="T37" fmla="*/ 419 h 452"/>
                <a:gd name="T38" fmla="*/ 152 w 233"/>
                <a:gd name="T39" fmla="*/ 434 h 452"/>
                <a:gd name="T40" fmla="*/ 102 w 233"/>
                <a:gd name="T41" fmla="*/ 421 h 452"/>
                <a:gd name="T42" fmla="*/ 95 w 233"/>
                <a:gd name="T43" fmla="*/ 419 h 452"/>
                <a:gd name="T44" fmla="*/ 85 w 233"/>
                <a:gd name="T45" fmla="*/ 428 h 452"/>
                <a:gd name="T46" fmla="*/ 152 w 233"/>
                <a:gd name="T47" fmla="*/ 452 h 452"/>
                <a:gd name="T48" fmla="*/ 212 w 233"/>
                <a:gd name="T49" fmla="*/ 392 h 452"/>
                <a:gd name="T50" fmla="*/ 187 w 233"/>
                <a:gd name="T51" fmla="*/ 355 h 452"/>
                <a:gd name="T52" fmla="*/ 121 w 233"/>
                <a:gd name="T53" fmla="*/ 332 h 452"/>
                <a:gd name="T54" fmla="*/ 88 w 233"/>
                <a:gd name="T55" fmla="*/ 321 h 452"/>
                <a:gd name="T56" fmla="*/ 42 w 233"/>
                <a:gd name="T57" fmla="*/ 281 h 452"/>
                <a:gd name="T58" fmla="*/ 86 w 233"/>
                <a:gd name="T59" fmla="*/ 216 h 452"/>
                <a:gd name="T60" fmla="*/ 89 w 233"/>
                <a:gd name="T61" fmla="*/ 217 h 452"/>
                <a:gd name="T62" fmla="*/ 143 w 233"/>
                <a:gd name="T63" fmla="*/ 226 h 452"/>
                <a:gd name="T64" fmla="*/ 199 w 233"/>
                <a:gd name="T65" fmla="*/ 199 h 452"/>
                <a:gd name="T66" fmla="*/ 152 w 233"/>
                <a:gd name="T67" fmla="*/ 178 h 452"/>
                <a:gd name="T68" fmla="*/ 104 w 233"/>
                <a:gd name="T69" fmla="*/ 184 h 452"/>
                <a:gd name="T70" fmla="*/ 159 w 233"/>
                <a:gd name="T71" fmla="*/ 65 h 452"/>
                <a:gd name="T72" fmla="*/ 184 w 233"/>
                <a:gd name="T73" fmla="*/ 61 h 452"/>
                <a:gd name="T74" fmla="*/ 209 w 233"/>
                <a:gd name="T75" fmla="*/ 64 h 452"/>
                <a:gd name="T76" fmla="*/ 208 w 233"/>
                <a:gd name="T77" fmla="*/ 67 h 452"/>
                <a:gd name="T78" fmla="*/ 179 w 233"/>
                <a:gd name="T79" fmla="*/ 73 h 452"/>
                <a:gd name="T80" fmla="*/ 159 w 233"/>
                <a:gd name="T81" fmla="*/ 65 h 452"/>
                <a:gd name="T82" fmla="*/ 117 w 233"/>
                <a:gd name="T83" fmla="*/ 201 h 452"/>
                <a:gd name="T84" fmla="*/ 150 w 233"/>
                <a:gd name="T85" fmla="*/ 196 h 452"/>
                <a:gd name="T86" fmla="*/ 175 w 233"/>
                <a:gd name="T87" fmla="*/ 199 h 452"/>
                <a:gd name="T88" fmla="*/ 174 w 233"/>
                <a:gd name="T89" fmla="*/ 202 h 452"/>
                <a:gd name="T90" fmla="*/ 145 w 233"/>
                <a:gd name="T91" fmla="*/ 208 h 452"/>
                <a:gd name="T92" fmla="*/ 117 w 233"/>
                <a:gd name="T93" fmla="*/ 2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2">
                  <a:moveTo>
                    <a:pt x="104" y="184"/>
                  </a:moveTo>
                  <a:cubicBezTo>
                    <a:pt x="101" y="176"/>
                    <a:pt x="100" y="167"/>
                    <a:pt x="100" y="159"/>
                  </a:cubicBezTo>
                  <a:cubicBezTo>
                    <a:pt x="100" y="132"/>
                    <a:pt x="115" y="95"/>
                    <a:pt x="142" y="76"/>
                  </a:cubicBezTo>
                  <a:cubicBezTo>
                    <a:pt x="153" y="91"/>
                    <a:pt x="167" y="91"/>
                    <a:pt x="179" y="91"/>
                  </a:cubicBezTo>
                  <a:cubicBezTo>
                    <a:pt x="192" y="91"/>
                    <a:pt x="233" y="91"/>
                    <a:pt x="233" y="64"/>
                  </a:cubicBezTo>
                  <a:cubicBezTo>
                    <a:pt x="233" y="43"/>
                    <a:pt x="206" y="43"/>
                    <a:pt x="185" y="43"/>
                  </a:cubicBezTo>
                  <a:cubicBezTo>
                    <a:pt x="180" y="43"/>
                    <a:pt x="168" y="43"/>
                    <a:pt x="154" y="45"/>
                  </a:cubicBezTo>
                  <a:cubicBezTo>
                    <a:pt x="154" y="29"/>
                    <a:pt x="157" y="18"/>
                    <a:pt x="157" y="17"/>
                  </a:cubicBezTo>
                  <a:cubicBezTo>
                    <a:pt x="158" y="13"/>
                    <a:pt x="158" y="12"/>
                    <a:pt x="158" y="11"/>
                  </a:cubicBezTo>
                  <a:cubicBezTo>
                    <a:pt x="158" y="1"/>
                    <a:pt x="148" y="0"/>
                    <a:pt x="148" y="0"/>
                  </a:cubicBezTo>
                  <a:cubicBezTo>
                    <a:pt x="131" y="0"/>
                    <a:pt x="131" y="30"/>
                    <a:pt x="131" y="39"/>
                  </a:cubicBezTo>
                  <a:cubicBezTo>
                    <a:pt x="131" y="42"/>
                    <a:pt x="131" y="47"/>
                    <a:pt x="132" y="50"/>
                  </a:cubicBezTo>
                  <a:cubicBezTo>
                    <a:pt x="69" y="69"/>
                    <a:pt x="38" y="114"/>
                    <a:pt x="38" y="151"/>
                  </a:cubicBezTo>
                  <a:cubicBezTo>
                    <a:pt x="38" y="175"/>
                    <a:pt x="51" y="194"/>
                    <a:pt x="65" y="203"/>
                  </a:cubicBezTo>
                  <a:cubicBezTo>
                    <a:pt x="12" y="239"/>
                    <a:pt x="0" y="285"/>
                    <a:pt x="0" y="304"/>
                  </a:cubicBezTo>
                  <a:cubicBezTo>
                    <a:pt x="0" y="345"/>
                    <a:pt x="36" y="365"/>
                    <a:pt x="66" y="375"/>
                  </a:cubicBezTo>
                  <a:lnTo>
                    <a:pt x="123" y="395"/>
                  </a:lnTo>
                  <a:cubicBezTo>
                    <a:pt x="136" y="399"/>
                    <a:pt x="157" y="406"/>
                    <a:pt x="161" y="408"/>
                  </a:cubicBezTo>
                  <a:cubicBezTo>
                    <a:pt x="165" y="410"/>
                    <a:pt x="167" y="415"/>
                    <a:pt x="167" y="419"/>
                  </a:cubicBezTo>
                  <a:cubicBezTo>
                    <a:pt x="167" y="420"/>
                    <a:pt x="166" y="434"/>
                    <a:pt x="152" y="434"/>
                  </a:cubicBezTo>
                  <a:cubicBezTo>
                    <a:pt x="149" y="434"/>
                    <a:pt x="124" y="433"/>
                    <a:pt x="102" y="421"/>
                  </a:cubicBezTo>
                  <a:cubicBezTo>
                    <a:pt x="98" y="419"/>
                    <a:pt x="97" y="419"/>
                    <a:pt x="95" y="419"/>
                  </a:cubicBezTo>
                  <a:cubicBezTo>
                    <a:pt x="88" y="419"/>
                    <a:pt x="85" y="425"/>
                    <a:pt x="85" y="428"/>
                  </a:cubicBezTo>
                  <a:cubicBezTo>
                    <a:pt x="85" y="440"/>
                    <a:pt x="127" y="452"/>
                    <a:pt x="152" y="452"/>
                  </a:cubicBezTo>
                  <a:cubicBezTo>
                    <a:pt x="191" y="452"/>
                    <a:pt x="212" y="416"/>
                    <a:pt x="212" y="392"/>
                  </a:cubicBezTo>
                  <a:cubicBezTo>
                    <a:pt x="212" y="371"/>
                    <a:pt x="197" y="359"/>
                    <a:pt x="187" y="355"/>
                  </a:cubicBezTo>
                  <a:cubicBezTo>
                    <a:pt x="180" y="352"/>
                    <a:pt x="134" y="336"/>
                    <a:pt x="121" y="332"/>
                  </a:cubicBezTo>
                  <a:lnTo>
                    <a:pt x="88" y="321"/>
                  </a:lnTo>
                  <a:cubicBezTo>
                    <a:pt x="71" y="315"/>
                    <a:pt x="42" y="305"/>
                    <a:pt x="42" y="281"/>
                  </a:cubicBezTo>
                  <a:cubicBezTo>
                    <a:pt x="42" y="252"/>
                    <a:pt x="79" y="216"/>
                    <a:pt x="86" y="216"/>
                  </a:cubicBezTo>
                  <a:cubicBezTo>
                    <a:pt x="86" y="216"/>
                    <a:pt x="87" y="216"/>
                    <a:pt x="89" y="217"/>
                  </a:cubicBezTo>
                  <a:cubicBezTo>
                    <a:pt x="114" y="226"/>
                    <a:pt x="130" y="226"/>
                    <a:pt x="143" y="226"/>
                  </a:cubicBezTo>
                  <a:cubicBezTo>
                    <a:pt x="159" y="226"/>
                    <a:pt x="199" y="226"/>
                    <a:pt x="199" y="199"/>
                  </a:cubicBezTo>
                  <a:cubicBezTo>
                    <a:pt x="199" y="178"/>
                    <a:pt x="169" y="178"/>
                    <a:pt x="152" y="178"/>
                  </a:cubicBezTo>
                  <a:cubicBezTo>
                    <a:pt x="143" y="178"/>
                    <a:pt x="127" y="178"/>
                    <a:pt x="104" y="184"/>
                  </a:cubicBezTo>
                  <a:close/>
                  <a:moveTo>
                    <a:pt x="159" y="65"/>
                  </a:moveTo>
                  <a:cubicBezTo>
                    <a:pt x="169" y="61"/>
                    <a:pt x="177" y="61"/>
                    <a:pt x="184" y="61"/>
                  </a:cubicBezTo>
                  <a:cubicBezTo>
                    <a:pt x="200" y="61"/>
                    <a:pt x="201" y="61"/>
                    <a:pt x="209" y="64"/>
                  </a:cubicBezTo>
                  <a:cubicBezTo>
                    <a:pt x="209" y="65"/>
                    <a:pt x="209" y="65"/>
                    <a:pt x="208" y="67"/>
                  </a:cubicBezTo>
                  <a:cubicBezTo>
                    <a:pt x="203" y="73"/>
                    <a:pt x="184" y="73"/>
                    <a:pt x="179" y="73"/>
                  </a:cubicBezTo>
                  <a:cubicBezTo>
                    <a:pt x="171" y="73"/>
                    <a:pt x="163" y="73"/>
                    <a:pt x="159" y="65"/>
                  </a:cubicBezTo>
                  <a:close/>
                  <a:moveTo>
                    <a:pt x="117" y="201"/>
                  </a:moveTo>
                  <a:cubicBezTo>
                    <a:pt x="131" y="196"/>
                    <a:pt x="142" y="196"/>
                    <a:pt x="150" y="196"/>
                  </a:cubicBezTo>
                  <a:cubicBezTo>
                    <a:pt x="166" y="196"/>
                    <a:pt x="168" y="196"/>
                    <a:pt x="175" y="199"/>
                  </a:cubicBezTo>
                  <a:cubicBezTo>
                    <a:pt x="175" y="200"/>
                    <a:pt x="174" y="202"/>
                    <a:pt x="174" y="202"/>
                  </a:cubicBezTo>
                  <a:cubicBezTo>
                    <a:pt x="169" y="208"/>
                    <a:pt x="151" y="208"/>
                    <a:pt x="145" y="208"/>
                  </a:cubicBezTo>
                  <a:cubicBezTo>
                    <a:pt x="137" y="208"/>
                    <a:pt x="126" y="208"/>
                    <a:pt x="117" y="20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Freeform 486">
              <a:extLst>
                <a:ext uri="{FF2B5EF4-FFF2-40B4-BE49-F238E27FC236}">
                  <a16:creationId xmlns:a16="http://schemas.microsoft.com/office/drawing/2014/main" id="{2F341C2B-7255-0B12-60EF-7CBAA5F39708}"/>
                </a:ext>
              </a:extLst>
            </p:cNvPr>
            <p:cNvSpPr>
              <a:spLocks/>
            </p:cNvSpPr>
            <p:nvPr>
              <p:custDataLst>
                <p:tags r:id="rId17"/>
              </p:custDataLst>
            </p:nvPr>
          </p:nvSpPr>
          <p:spPr bwMode="auto">
            <a:xfrm>
              <a:off x="8520114" y="4725988"/>
              <a:ext cx="146050" cy="176213"/>
            </a:xfrm>
            <a:custGeom>
              <a:avLst/>
              <a:gdLst>
                <a:gd name="T0" fmla="*/ 232 w 249"/>
                <a:gd name="T1" fmla="*/ 154 h 289"/>
                <a:gd name="T2" fmla="*/ 249 w 249"/>
                <a:gd name="T3" fmla="*/ 144 h 289"/>
                <a:gd name="T4" fmla="*/ 232 w 249"/>
                <a:gd name="T5" fmla="*/ 134 h 289"/>
                <a:gd name="T6" fmla="*/ 21 w 249"/>
                <a:gd name="T7" fmla="*/ 134 h 289"/>
                <a:gd name="T8" fmla="*/ 154 w 249"/>
                <a:gd name="T9" fmla="*/ 20 h 289"/>
                <a:gd name="T10" fmla="*/ 232 w 249"/>
                <a:gd name="T11" fmla="*/ 20 h 289"/>
                <a:gd name="T12" fmla="*/ 249 w 249"/>
                <a:gd name="T13" fmla="*/ 10 h 289"/>
                <a:gd name="T14" fmla="*/ 232 w 249"/>
                <a:gd name="T15" fmla="*/ 0 h 289"/>
                <a:gd name="T16" fmla="*/ 153 w 249"/>
                <a:gd name="T17" fmla="*/ 0 h 289"/>
                <a:gd name="T18" fmla="*/ 0 w 249"/>
                <a:gd name="T19" fmla="*/ 144 h 289"/>
                <a:gd name="T20" fmla="*/ 153 w 249"/>
                <a:gd name="T21" fmla="*/ 289 h 289"/>
                <a:gd name="T22" fmla="*/ 232 w 249"/>
                <a:gd name="T23" fmla="*/ 289 h 289"/>
                <a:gd name="T24" fmla="*/ 249 w 249"/>
                <a:gd name="T25" fmla="*/ 279 h 289"/>
                <a:gd name="T26" fmla="*/ 232 w 249"/>
                <a:gd name="T27" fmla="*/ 269 h 289"/>
                <a:gd name="T28" fmla="*/ 154 w 249"/>
                <a:gd name="T29" fmla="*/ 269 h 289"/>
                <a:gd name="T30" fmla="*/ 21 w 249"/>
                <a:gd name="T31" fmla="*/ 154 h 289"/>
                <a:gd name="T32" fmla="*/ 232 w 249"/>
                <a:gd name="T33" fmla="*/ 15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89">
                  <a:moveTo>
                    <a:pt x="232" y="154"/>
                  </a:moveTo>
                  <a:cubicBezTo>
                    <a:pt x="240" y="154"/>
                    <a:pt x="249" y="154"/>
                    <a:pt x="249" y="144"/>
                  </a:cubicBezTo>
                  <a:cubicBezTo>
                    <a:pt x="249" y="134"/>
                    <a:pt x="240" y="134"/>
                    <a:pt x="232" y="134"/>
                  </a:cubicBezTo>
                  <a:lnTo>
                    <a:pt x="21" y="134"/>
                  </a:lnTo>
                  <a:cubicBezTo>
                    <a:pt x="27" y="67"/>
                    <a:pt x="84" y="20"/>
                    <a:pt x="154" y="20"/>
                  </a:cubicBezTo>
                  <a:lnTo>
                    <a:pt x="232" y="20"/>
                  </a:lnTo>
                  <a:cubicBezTo>
                    <a:pt x="240" y="20"/>
                    <a:pt x="249" y="20"/>
                    <a:pt x="249" y="10"/>
                  </a:cubicBezTo>
                  <a:cubicBezTo>
                    <a:pt x="249" y="0"/>
                    <a:pt x="240" y="0"/>
                    <a:pt x="232" y="0"/>
                  </a:cubicBezTo>
                  <a:lnTo>
                    <a:pt x="153" y="0"/>
                  </a:lnTo>
                  <a:cubicBezTo>
                    <a:pt x="68" y="0"/>
                    <a:pt x="0" y="64"/>
                    <a:pt x="0" y="144"/>
                  </a:cubicBezTo>
                  <a:cubicBezTo>
                    <a:pt x="0" y="224"/>
                    <a:pt x="68" y="289"/>
                    <a:pt x="153" y="289"/>
                  </a:cubicBezTo>
                  <a:lnTo>
                    <a:pt x="232" y="289"/>
                  </a:lnTo>
                  <a:cubicBezTo>
                    <a:pt x="240" y="289"/>
                    <a:pt x="249" y="289"/>
                    <a:pt x="249" y="279"/>
                  </a:cubicBezTo>
                  <a:cubicBezTo>
                    <a:pt x="249" y="269"/>
                    <a:pt x="240" y="269"/>
                    <a:pt x="232" y="269"/>
                  </a:cubicBezTo>
                  <a:lnTo>
                    <a:pt x="154" y="269"/>
                  </a:lnTo>
                  <a:cubicBezTo>
                    <a:pt x="84" y="269"/>
                    <a:pt x="27" y="221"/>
                    <a:pt x="21" y="154"/>
                  </a:cubicBezTo>
                  <a:lnTo>
                    <a:pt x="232" y="15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Freeform 487">
              <a:extLst>
                <a:ext uri="{FF2B5EF4-FFF2-40B4-BE49-F238E27FC236}">
                  <a16:creationId xmlns:a16="http://schemas.microsoft.com/office/drawing/2014/main" id="{94C5DC4E-0C79-CD56-0D6E-46CFD256B36B}"/>
                </a:ext>
              </a:extLst>
            </p:cNvPr>
            <p:cNvSpPr>
              <a:spLocks/>
            </p:cNvSpPr>
            <p:nvPr>
              <p:custDataLst>
                <p:tags r:id="rId18"/>
              </p:custDataLst>
            </p:nvPr>
          </p:nvSpPr>
          <p:spPr bwMode="auto">
            <a:xfrm>
              <a:off x="8780464" y="4670426"/>
              <a:ext cx="233363" cy="241300"/>
            </a:xfrm>
            <a:custGeom>
              <a:avLst/>
              <a:gdLst>
                <a:gd name="T0" fmla="*/ 226 w 399"/>
                <a:gd name="T1" fmla="*/ 48 h 392"/>
                <a:gd name="T2" fmla="*/ 309 w 399"/>
                <a:gd name="T3" fmla="*/ 48 h 392"/>
                <a:gd name="T4" fmla="*/ 399 w 399"/>
                <a:gd name="T5" fmla="*/ 4 h 392"/>
                <a:gd name="T6" fmla="*/ 395 w 399"/>
                <a:gd name="T7" fmla="*/ 0 h 392"/>
                <a:gd name="T8" fmla="*/ 364 w 399"/>
                <a:gd name="T9" fmla="*/ 14 h 392"/>
                <a:gd name="T10" fmla="*/ 349 w 399"/>
                <a:gd name="T11" fmla="*/ 17 h 392"/>
                <a:gd name="T12" fmla="*/ 132 w 399"/>
                <a:gd name="T13" fmla="*/ 17 h 392"/>
                <a:gd name="T14" fmla="*/ 0 w 399"/>
                <a:gd name="T15" fmla="*/ 112 h 392"/>
                <a:gd name="T16" fmla="*/ 4 w 399"/>
                <a:gd name="T17" fmla="*/ 118 h 392"/>
                <a:gd name="T18" fmla="*/ 49 w 399"/>
                <a:gd name="T19" fmla="*/ 89 h 392"/>
                <a:gd name="T20" fmla="*/ 60 w 399"/>
                <a:gd name="T21" fmla="*/ 58 h 392"/>
                <a:gd name="T22" fmla="*/ 91 w 399"/>
                <a:gd name="T23" fmla="*/ 48 h 392"/>
                <a:gd name="T24" fmla="*/ 190 w 399"/>
                <a:gd name="T25" fmla="*/ 48 h 392"/>
                <a:gd name="T26" fmla="*/ 179 w 399"/>
                <a:gd name="T27" fmla="*/ 66 h 392"/>
                <a:gd name="T28" fmla="*/ 122 w 399"/>
                <a:gd name="T29" fmla="*/ 292 h 392"/>
                <a:gd name="T30" fmla="*/ 91 w 399"/>
                <a:gd name="T31" fmla="*/ 380 h 392"/>
                <a:gd name="T32" fmla="*/ 88 w 399"/>
                <a:gd name="T33" fmla="*/ 388 h 392"/>
                <a:gd name="T34" fmla="*/ 93 w 399"/>
                <a:gd name="T35" fmla="*/ 392 h 392"/>
                <a:gd name="T36" fmla="*/ 135 w 399"/>
                <a:gd name="T37" fmla="*/ 368 h 392"/>
                <a:gd name="T38" fmla="*/ 170 w 399"/>
                <a:gd name="T39" fmla="*/ 271 h 392"/>
                <a:gd name="T40" fmla="*/ 226 w 399"/>
                <a:gd name="T41" fmla="*/ 4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392">
                  <a:moveTo>
                    <a:pt x="226" y="48"/>
                  </a:moveTo>
                  <a:lnTo>
                    <a:pt x="309" y="48"/>
                  </a:lnTo>
                  <a:cubicBezTo>
                    <a:pt x="374" y="48"/>
                    <a:pt x="399" y="10"/>
                    <a:pt x="399" y="4"/>
                  </a:cubicBezTo>
                  <a:cubicBezTo>
                    <a:pt x="399" y="1"/>
                    <a:pt x="397" y="0"/>
                    <a:pt x="395" y="0"/>
                  </a:cubicBezTo>
                  <a:cubicBezTo>
                    <a:pt x="389" y="0"/>
                    <a:pt x="376" y="5"/>
                    <a:pt x="364" y="14"/>
                  </a:cubicBezTo>
                  <a:cubicBezTo>
                    <a:pt x="360" y="17"/>
                    <a:pt x="359" y="17"/>
                    <a:pt x="349" y="17"/>
                  </a:cubicBezTo>
                  <a:lnTo>
                    <a:pt x="132" y="17"/>
                  </a:lnTo>
                  <a:cubicBezTo>
                    <a:pt x="70" y="17"/>
                    <a:pt x="0" y="71"/>
                    <a:pt x="0" y="112"/>
                  </a:cubicBezTo>
                  <a:cubicBezTo>
                    <a:pt x="0" y="115"/>
                    <a:pt x="0" y="118"/>
                    <a:pt x="4" y="118"/>
                  </a:cubicBezTo>
                  <a:cubicBezTo>
                    <a:pt x="16" y="118"/>
                    <a:pt x="48" y="101"/>
                    <a:pt x="49" y="89"/>
                  </a:cubicBezTo>
                  <a:cubicBezTo>
                    <a:pt x="49" y="81"/>
                    <a:pt x="50" y="71"/>
                    <a:pt x="60" y="58"/>
                  </a:cubicBezTo>
                  <a:cubicBezTo>
                    <a:pt x="65" y="52"/>
                    <a:pt x="69" y="48"/>
                    <a:pt x="91" y="48"/>
                  </a:cubicBezTo>
                  <a:lnTo>
                    <a:pt x="190" y="48"/>
                  </a:lnTo>
                  <a:cubicBezTo>
                    <a:pt x="182" y="54"/>
                    <a:pt x="180" y="61"/>
                    <a:pt x="179" y="66"/>
                  </a:cubicBezTo>
                  <a:lnTo>
                    <a:pt x="122" y="292"/>
                  </a:lnTo>
                  <a:cubicBezTo>
                    <a:pt x="116" y="317"/>
                    <a:pt x="106" y="348"/>
                    <a:pt x="91" y="380"/>
                  </a:cubicBezTo>
                  <a:cubicBezTo>
                    <a:pt x="88" y="386"/>
                    <a:pt x="88" y="387"/>
                    <a:pt x="88" y="388"/>
                  </a:cubicBezTo>
                  <a:cubicBezTo>
                    <a:pt x="88" y="391"/>
                    <a:pt x="90" y="392"/>
                    <a:pt x="93" y="392"/>
                  </a:cubicBezTo>
                  <a:cubicBezTo>
                    <a:pt x="103" y="392"/>
                    <a:pt x="127" y="378"/>
                    <a:pt x="135" y="368"/>
                  </a:cubicBezTo>
                  <a:cubicBezTo>
                    <a:pt x="138" y="363"/>
                    <a:pt x="159" y="312"/>
                    <a:pt x="170" y="271"/>
                  </a:cubicBezTo>
                  <a:lnTo>
                    <a:pt x="226"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Freeform 488">
              <a:extLst>
                <a:ext uri="{FF2B5EF4-FFF2-40B4-BE49-F238E27FC236}">
                  <a16:creationId xmlns:a16="http://schemas.microsoft.com/office/drawing/2014/main" id="{728D685F-A4F6-53F2-A0B5-F5F37FFE93AF}"/>
                </a:ext>
              </a:extLst>
            </p:cNvPr>
            <p:cNvSpPr>
              <a:spLocks/>
            </p:cNvSpPr>
            <p:nvPr>
              <p:custDataLst>
                <p:tags r:id="rId19"/>
              </p:custDataLst>
            </p:nvPr>
          </p:nvSpPr>
          <p:spPr bwMode="auto">
            <a:xfrm>
              <a:off x="8943976" y="4841876"/>
              <a:ext cx="80963" cy="96838"/>
            </a:xfrm>
            <a:custGeom>
              <a:avLst/>
              <a:gdLst>
                <a:gd name="T0" fmla="*/ 126 w 139"/>
                <a:gd name="T1" fmla="*/ 23 h 157"/>
                <a:gd name="T2" fmla="*/ 111 w 139"/>
                <a:gd name="T3" fmla="*/ 39 h 157"/>
                <a:gd name="T4" fmla="*/ 123 w 139"/>
                <a:gd name="T5" fmla="*/ 50 h 157"/>
                <a:gd name="T6" fmla="*/ 139 w 139"/>
                <a:gd name="T7" fmla="*/ 30 h 157"/>
                <a:gd name="T8" fmla="*/ 93 w 139"/>
                <a:gd name="T9" fmla="*/ 0 h 157"/>
                <a:gd name="T10" fmla="*/ 29 w 139"/>
                <a:gd name="T11" fmla="*/ 51 h 157"/>
                <a:gd name="T12" fmla="*/ 41 w 139"/>
                <a:gd name="T13" fmla="*/ 76 h 157"/>
                <a:gd name="T14" fmla="*/ 80 w 139"/>
                <a:gd name="T15" fmla="*/ 89 h 157"/>
                <a:gd name="T16" fmla="*/ 110 w 139"/>
                <a:gd name="T17" fmla="*/ 112 h 157"/>
                <a:gd name="T18" fmla="*/ 92 w 139"/>
                <a:gd name="T19" fmla="*/ 140 h 157"/>
                <a:gd name="T20" fmla="*/ 57 w 139"/>
                <a:gd name="T21" fmla="*/ 148 h 157"/>
                <a:gd name="T22" fmla="*/ 15 w 139"/>
                <a:gd name="T23" fmla="*/ 133 h 157"/>
                <a:gd name="T24" fmla="*/ 34 w 139"/>
                <a:gd name="T25" fmla="*/ 113 h 157"/>
                <a:gd name="T26" fmla="*/ 21 w 139"/>
                <a:gd name="T27" fmla="*/ 100 h 157"/>
                <a:gd name="T28" fmla="*/ 0 w 139"/>
                <a:gd name="T29" fmla="*/ 123 h 157"/>
                <a:gd name="T30" fmla="*/ 56 w 139"/>
                <a:gd name="T31" fmla="*/ 157 h 157"/>
                <a:gd name="T32" fmla="*/ 132 w 139"/>
                <a:gd name="T33" fmla="*/ 100 h 157"/>
                <a:gd name="T34" fmla="*/ 84 w 139"/>
                <a:gd name="T35" fmla="*/ 59 h 157"/>
                <a:gd name="T36" fmla="*/ 70 w 139"/>
                <a:gd name="T37" fmla="*/ 56 h 157"/>
                <a:gd name="T38" fmla="*/ 51 w 139"/>
                <a:gd name="T39" fmla="*/ 39 h 157"/>
                <a:gd name="T40" fmla="*/ 65 w 139"/>
                <a:gd name="T41" fmla="*/ 16 h 157"/>
                <a:gd name="T42" fmla="*/ 93 w 139"/>
                <a:gd name="T43" fmla="*/ 10 h 157"/>
                <a:gd name="T44" fmla="*/ 126 w 139"/>
                <a:gd name="T45" fmla="*/ 2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57">
                  <a:moveTo>
                    <a:pt x="126" y="23"/>
                  </a:moveTo>
                  <a:cubicBezTo>
                    <a:pt x="117" y="25"/>
                    <a:pt x="111" y="32"/>
                    <a:pt x="111" y="39"/>
                  </a:cubicBezTo>
                  <a:cubicBezTo>
                    <a:pt x="111" y="47"/>
                    <a:pt x="118" y="50"/>
                    <a:pt x="123" y="50"/>
                  </a:cubicBezTo>
                  <a:cubicBezTo>
                    <a:pt x="126" y="50"/>
                    <a:pt x="139" y="48"/>
                    <a:pt x="139" y="30"/>
                  </a:cubicBezTo>
                  <a:cubicBezTo>
                    <a:pt x="139" y="8"/>
                    <a:pt x="114" y="0"/>
                    <a:pt x="93" y="0"/>
                  </a:cubicBezTo>
                  <a:cubicBezTo>
                    <a:pt x="39" y="0"/>
                    <a:pt x="29" y="40"/>
                    <a:pt x="29" y="51"/>
                  </a:cubicBezTo>
                  <a:cubicBezTo>
                    <a:pt x="29" y="64"/>
                    <a:pt x="36" y="72"/>
                    <a:pt x="41" y="76"/>
                  </a:cubicBezTo>
                  <a:cubicBezTo>
                    <a:pt x="50" y="83"/>
                    <a:pt x="56" y="85"/>
                    <a:pt x="80" y="89"/>
                  </a:cubicBezTo>
                  <a:cubicBezTo>
                    <a:pt x="88" y="90"/>
                    <a:pt x="110" y="94"/>
                    <a:pt x="110" y="112"/>
                  </a:cubicBezTo>
                  <a:cubicBezTo>
                    <a:pt x="110" y="118"/>
                    <a:pt x="106" y="131"/>
                    <a:pt x="92" y="140"/>
                  </a:cubicBezTo>
                  <a:cubicBezTo>
                    <a:pt x="78" y="148"/>
                    <a:pt x="61" y="148"/>
                    <a:pt x="57" y="148"/>
                  </a:cubicBezTo>
                  <a:cubicBezTo>
                    <a:pt x="43" y="148"/>
                    <a:pt x="23" y="144"/>
                    <a:pt x="15" y="133"/>
                  </a:cubicBezTo>
                  <a:cubicBezTo>
                    <a:pt x="26" y="131"/>
                    <a:pt x="34" y="123"/>
                    <a:pt x="34" y="113"/>
                  </a:cubicBezTo>
                  <a:cubicBezTo>
                    <a:pt x="34" y="104"/>
                    <a:pt x="28" y="100"/>
                    <a:pt x="21" y="100"/>
                  </a:cubicBezTo>
                  <a:cubicBezTo>
                    <a:pt x="10" y="100"/>
                    <a:pt x="0" y="108"/>
                    <a:pt x="0" y="123"/>
                  </a:cubicBezTo>
                  <a:cubicBezTo>
                    <a:pt x="0" y="144"/>
                    <a:pt x="23" y="157"/>
                    <a:pt x="56" y="157"/>
                  </a:cubicBezTo>
                  <a:cubicBezTo>
                    <a:pt x="121" y="157"/>
                    <a:pt x="132" y="113"/>
                    <a:pt x="132" y="100"/>
                  </a:cubicBezTo>
                  <a:cubicBezTo>
                    <a:pt x="132" y="68"/>
                    <a:pt x="97" y="61"/>
                    <a:pt x="84" y="59"/>
                  </a:cubicBezTo>
                  <a:cubicBezTo>
                    <a:pt x="81" y="58"/>
                    <a:pt x="72" y="57"/>
                    <a:pt x="70" y="56"/>
                  </a:cubicBezTo>
                  <a:cubicBezTo>
                    <a:pt x="57" y="54"/>
                    <a:pt x="51" y="46"/>
                    <a:pt x="51" y="39"/>
                  </a:cubicBezTo>
                  <a:cubicBezTo>
                    <a:pt x="51" y="31"/>
                    <a:pt x="57" y="21"/>
                    <a:pt x="65" y="16"/>
                  </a:cubicBezTo>
                  <a:cubicBezTo>
                    <a:pt x="75" y="10"/>
                    <a:pt x="87" y="10"/>
                    <a:pt x="93" y="10"/>
                  </a:cubicBezTo>
                  <a:cubicBezTo>
                    <a:pt x="100" y="10"/>
                    <a:pt x="118" y="11"/>
                    <a:pt x="126" y="2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Freeform 489">
              <a:extLst>
                <a:ext uri="{FF2B5EF4-FFF2-40B4-BE49-F238E27FC236}">
                  <a16:creationId xmlns:a16="http://schemas.microsoft.com/office/drawing/2014/main" id="{ED8729FD-C085-E0AE-DBAD-51CBCF039DC1}"/>
                </a:ext>
              </a:extLst>
            </p:cNvPr>
            <p:cNvSpPr>
              <a:spLocks noEditPoints="1"/>
            </p:cNvSpPr>
            <p:nvPr>
              <p:custDataLst>
                <p:tags r:id="rId20"/>
              </p:custDataLst>
            </p:nvPr>
          </p:nvSpPr>
          <p:spPr bwMode="auto">
            <a:xfrm>
              <a:off x="9163051" y="4752976"/>
              <a:ext cx="131763" cy="139700"/>
            </a:xfrm>
            <a:custGeom>
              <a:avLst/>
              <a:gdLst>
                <a:gd name="T0" fmla="*/ 146 w 225"/>
                <a:gd name="T1" fmla="*/ 186 h 229"/>
                <a:gd name="T2" fmla="*/ 184 w 225"/>
                <a:gd name="T3" fmla="*/ 227 h 229"/>
                <a:gd name="T4" fmla="*/ 225 w 225"/>
                <a:gd name="T5" fmla="*/ 180 h 229"/>
                <a:gd name="T6" fmla="*/ 225 w 225"/>
                <a:gd name="T7" fmla="*/ 152 h 229"/>
                <a:gd name="T8" fmla="*/ 213 w 225"/>
                <a:gd name="T9" fmla="*/ 152 h 229"/>
                <a:gd name="T10" fmla="*/ 213 w 225"/>
                <a:gd name="T11" fmla="*/ 180 h 229"/>
                <a:gd name="T12" fmla="*/ 195 w 225"/>
                <a:gd name="T13" fmla="*/ 211 h 229"/>
                <a:gd name="T14" fmla="*/ 176 w 225"/>
                <a:gd name="T15" fmla="*/ 187 h 229"/>
                <a:gd name="T16" fmla="*/ 176 w 225"/>
                <a:gd name="T17" fmla="*/ 87 h 229"/>
                <a:gd name="T18" fmla="*/ 159 w 225"/>
                <a:gd name="T19" fmla="*/ 28 h 229"/>
                <a:gd name="T20" fmla="*/ 90 w 225"/>
                <a:gd name="T21" fmla="*/ 0 h 229"/>
                <a:gd name="T22" fmla="*/ 15 w 225"/>
                <a:gd name="T23" fmla="*/ 57 h 229"/>
                <a:gd name="T24" fmla="*/ 38 w 225"/>
                <a:gd name="T25" fmla="*/ 80 h 229"/>
                <a:gd name="T26" fmla="*/ 61 w 225"/>
                <a:gd name="T27" fmla="*/ 57 h 229"/>
                <a:gd name="T28" fmla="*/ 35 w 225"/>
                <a:gd name="T29" fmla="*/ 34 h 229"/>
                <a:gd name="T30" fmla="*/ 89 w 225"/>
                <a:gd name="T31" fmla="*/ 11 h 229"/>
                <a:gd name="T32" fmla="*/ 142 w 225"/>
                <a:gd name="T33" fmla="*/ 75 h 229"/>
                <a:gd name="T34" fmla="*/ 142 w 225"/>
                <a:gd name="T35" fmla="*/ 94 h 229"/>
                <a:gd name="T36" fmla="*/ 50 w 225"/>
                <a:gd name="T37" fmla="*/ 112 h 229"/>
                <a:gd name="T38" fmla="*/ 0 w 225"/>
                <a:gd name="T39" fmla="*/ 177 h 229"/>
                <a:gd name="T40" fmla="*/ 80 w 225"/>
                <a:gd name="T41" fmla="*/ 229 h 229"/>
                <a:gd name="T42" fmla="*/ 146 w 225"/>
                <a:gd name="T43" fmla="*/ 186 h 229"/>
                <a:gd name="T44" fmla="*/ 142 w 225"/>
                <a:gd name="T45" fmla="*/ 104 h 229"/>
                <a:gd name="T46" fmla="*/ 142 w 225"/>
                <a:gd name="T47" fmla="*/ 154 h 229"/>
                <a:gd name="T48" fmla="*/ 84 w 225"/>
                <a:gd name="T49" fmla="*/ 218 h 229"/>
                <a:gd name="T50" fmla="*/ 39 w 225"/>
                <a:gd name="T51" fmla="*/ 176 h 229"/>
                <a:gd name="T52" fmla="*/ 142 w 225"/>
                <a:gd name="T53" fmla="*/ 10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29">
                  <a:moveTo>
                    <a:pt x="146" y="186"/>
                  </a:moveTo>
                  <a:cubicBezTo>
                    <a:pt x="148" y="206"/>
                    <a:pt x="161" y="227"/>
                    <a:pt x="184" y="227"/>
                  </a:cubicBezTo>
                  <a:cubicBezTo>
                    <a:pt x="195" y="227"/>
                    <a:pt x="225" y="220"/>
                    <a:pt x="225" y="180"/>
                  </a:cubicBezTo>
                  <a:lnTo>
                    <a:pt x="225" y="152"/>
                  </a:lnTo>
                  <a:lnTo>
                    <a:pt x="213" y="152"/>
                  </a:lnTo>
                  <a:lnTo>
                    <a:pt x="213" y="180"/>
                  </a:lnTo>
                  <a:cubicBezTo>
                    <a:pt x="213" y="208"/>
                    <a:pt x="200" y="211"/>
                    <a:pt x="195" y="211"/>
                  </a:cubicBezTo>
                  <a:cubicBezTo>
                    <a:pt x="178" y="211"/>
                    <a:pt x="176" y="189"/>
                    <a:pt x="176" y="187"/>
                  </a:cubicBezTo>
                  <a:lnTo>
                    <a:pt x="176" y="87"/>
                  </a:lnTo>
                  <a:cubicBezTo>
                    <a:pt x="176" y="66"/>
                    <a:pt x="176" y="46"/>
                    <a:pt x="159" y="28"/>
                  </a:cubicBezTo>
                  <a:cubicBezTo>
                    <a:pt x="139" y="8"/>
                    <a:pt x="114" y="0"/>
                    <a:pt x="90" y="0"/>
                  </a:cubicBezTo>
                  <a:cubicBezTo>
                    <a:pt x="49" y="0"/>
                    <a:pt x="15" y="24"/>
                    <a:pt x="15" y="57"/>
                  </a:cubicBezTo>
                  <a:cubicBezTo>
                    <a:pt x="15" y="72"/>
                    <a:pt x="25" y="80"/>
                    <a:pt x="38" y="80"/>
                  </a:cubicBezTo>
                  <a:cubicBezTo>
                    <a:pt x="52" y="80"/>
                    <a:pt x="61" y="70"/>
                    <a:pt x="61" y="57"/>
                  </a:cubicBezTo>
                  <a:cubicBezTo>
                    <a:pt x="61" y="51"/>
                    <a:pt x="58" y="35"/>
                    <a:pt x="35" y="34"/>
                  </a:cubicBezTo>
                  <a:cubicBezTo>
                    <a:pt x="49" y="17"/>
                    <a:pt x="73" y="11"/>
                    <a:pt x="89" y="11"/>
                  </a:cubicBezTo>
                  <a:cubicBezTo>
                    <a:pt x="114" y="11"/>
                    <a:pt x="142" y="31"/>
                    <a:pt x="142" y="75"/>
                  </a:cubicBezTo>
                  <a:lnTo>
                    <a:pt x="142" y="94"/>
                  </a:lnTo>
                  <a:cubicBezTo>
                    <a:pt x="117" y="95"/>
                    <a:pt x="82" y="97"/>
                    <a:pt x="50" y="112"/>
                  </a:cubicBezTo>
                  <a:cubicBezTo>
                    <a:pt x="13" y="129"/>
                    <a:pt x="0" y="155"/>
                    <a:pt x="0" y="177"/>
                  </a:cubicBezTo>
                  <a:cubicBezTo>
                    <a:pt x="0" y="217"/>
                    <a:pt x="49" y="229"/>
                    <a:pt x="80" y="229"/>
                  </a:cubicBezTo>
                  <a:cubicBezTo>
                    <a:pt x="113" y="229"/>
                    <a:pt x="136" y="209"/>
                    <a:pt x="146" y="186"/>
                  </a:cubicBezTo>
                  <a:close/>
                  <a:moveTo>
                    <a:pt x="142" y="104"/>
                  </a:moveTo>
                  <a:lnTo>
                    <a:pt x="142" y="154"/>
                  </a:lnTo>
                  <a:cubicBezTo>
                    <a:pt x="142" y="201"/>
                    <a:pt x="106" y="218"/>
                    <a:pt x="84" y="218"/>
                  </a:cubicBezTo>
                  <a:cubicBezTo>
                    <a:pt x="59" y="218"/>
                    <a:pt x="39" y="201"/>
                    <a:pt x="39" y="176"/>
                  </a:cubicBezTo>
                  <a:cubicBezTo>
                    <a:pt x="39" y="149"/>
                    <a:pt x="60" y="107"/>
                    <a:pt x="142" y="10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Freeform 490">
              <a:extLst>
                <a:ext uri="{FF2B5EF4-FFF2-40B4-BE49-F238E27FC236}">
                  <a16:creationId xmlns:a16="http://schemas.microsoft.com/office/drawing/2014/main" id="{93C9432F-CBE4-38F9-21ED-9435F5DC3D07}"/>
                </a:ext>
              </a:extLst>
            </p:cNvPr>
            <p:cNvSpPr>
              <a:spLocks/>
            </p:cNvSpPr>
            <p:nvPr>
              <p:custDataLst>
                <p:tags r:id="rId21"/>
              </p:custDataLst>
            </p:nvPr>
          </p:nvSpPr>
          <p:spPr bwMode="auto">
            <a:xfrm>
              <a:off x="9307514" y="4754563"/>
              <a:ext cx="146050" cy="134938"/>
            </a:xfrm>
            <a:custGeom>
              <a:avLst/>
              <a:gdLst>
                <a:gd name="T0" fmla="*/ 38 w 250"/>
                <a:gd name="T1" fmla="*/ 49 h 221"/>
                <a:gd name="T2" fmla="*/ 38 w 250"/>
                <a:gd name="T3" fmla="*/ 183 h 221"/>
                <a:gd name="T4" fmla="*/ 0 w 250"/>
                <a:gd name="T5" fmla="*/ 205 h 221"/>
                <a:gd name="T6" fmla="*/ 0 w 250"/>
                <a:gd name="T7" fmla="*/ 221 h 221"/>
                <a:gd name="T8" fmla="*/ 56 w 250"/>
                <a:gd name="T9" fmla="*/ 219 h 221"/>
                <a:gd name="T10" fmla="*/ 112 w 250"/>
                <a:gd name="T11" fmla="*/ 221 h 221"/>
                <a:gd name="T12" fmla="*/ 112 w 250"/>
                <a:gd name="T13" fmla="*/ 205 h 221"/>
                <a:gd name="T14" fmla="*/ 73 w 250"/>
                <a:gd name="T15" fmla="*/ 183 h 221"/>
                <a:gd name="T16" fmla="*/ 73 w 250"/>
                <a:gd name="T17" fmla="*/ 91 h 221"/>
                <a:gd name="T18" fmla="*/ 140 w 250"/>
                <a:gd name="T19" fmla="*/ 11 h 221"/>
                <a:gd name="T20" fmla="*/ 177 w 250"/>
                <a:gd name="T21" fmla="*/ 67 h 221"/>
                <a:gd name="T22" fmla="*/ 177 w 250"/>
                <a:gd name="T23" fmla="*/ 183 h 221"/>
                <a:gd name="T24" fmla="*/ 138 w 250"/>
                <a:gd name="T25" fmla="*/ 205 h 221"/>
                <a:gd name="T26" fmla="*/ 138 w 250"/>
                <a:gd name="T27" fmla="*/ 221 h 221"/>
                <a:gd name="T28" fmla="*/ 195 w 250"/>
                <a:gd name="T29" fmla="*/ 219 h 221"/>
                <a:gd name="T30" fmla="*/ 250 w 250"/>
                <a:gd name="T31" fmla="*/ 221 h 221"/>
                <a:gd name="T32" fmla="*/ 250 w 250"/>
                <a:gd name="T33" fmla="*/ 205 h 221"/>
                <a:gd name="T34" fmla="*/ 212 w 250"/>
                <a:gd name="T35" fmla="*/ 191 h 221"/>
                <a:gd name="T36" fmla="*/ 212 w 250"/>
                <a:gd name="T37" fmla="*/ 95 h 221"/>
                <a:gd name="T38" fmla="*/ 196 w 250"/>
                <a:gd name="T39" fmla="*/ 19 h 221"/>
                <a:gd name="T40" fmla="*/ 144 w 250"/>
                <a:gd name="T41" fmla="*/ 0 h 221"/>
                <a:gd name="T42" fmla="*/ 70 w 250"/>
                <a:gd name="T43" fmla="*/ 53 h 221"/>
                <a:gd name="T44" fmla="*/ 70 w 250"/>
                <a:gd name="T45" fmla="*/ 0 h 221"/>
                <a:gd name="T46" fmla="*/ 0 w 250"/>
                <a:gd name="T47" fmla="*/ 6 h 221"/>
                <a:gd name="T48" fmla="*/ 0 w 250"/>
                <a:gd name="T49" fmla="*/ 21 h 221"/>
                <a:gd name="T50" fmla="*/ 38 w 250"/>
                <a:gd name="T51"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221">
                  <a:moveTo>
                    <a:pt x="38" y="49"/>
                  </a:moveTo>
                  <a:lnTo>
                    <a:pt x="38" y="183"/>
                  </a:lnTo>
                  <a:cubicBezTo>
                    <a:pt x="38" y="205"/>
                    <a:pt x="33" y="205"/>
                    <a:pt x="0" y="205"/>
                  </a:cubicBezTo>
                  <a:lnTo>
                    <a:pt x="0" y="221"/>
                  </a:lnTo>
                  <a:cubicBezTo>
                    <a:pt x="17" y="220"/>
                    <a:pt x="42" y="219"/>
                    <a:pt x="56" y="219"/>
                  </a:cubicBezTo>
                  <a:cubicBezTo>
                    <a:pt x="69" y="219"/>
                    <a:pt x="95" y="220"/>
                    <a:pt x="112" y="221"/>
                  </a:cubicBezTo>
                  <a:lnTo>
                    <a:pt x="112" y="205"/>
                  </a:lnTo>
                  <a:cubicBezTo>
                    <a:pt x="78" y="205"/>
                    <a:pt x="73" y="205"/>
                    <a:pt x="73" y="183"/>
                  </a:cubicBezTo>
                  <a:lnTo>
                    <a:pt x="73" y="91"/>
                  </a:lnTo>
                  <a:cubicBezTo>
                    <a:pt x="73" y="39"/>
                    <a:pt x="108" y="11"/>
                    <a:pt x="140" y="11"/>
                  </a:cubicBezTo>
                  <a:cubicBezTo>
                    <a:pt x="172" y="11"/>
                    <a:pt x="177" y="38"/>
                    <a:pt x="177" y="67"/>
                  </a:cubicBezTo>
                  <a:lnTo>
                    <a:pt x="177" y="183"/>
                  </a:lnTo>
                  <a:cubicBezTo>
                    <a:pt x="177" y="205"/>
                    <a:pt x="172" y="205"/>
                    <a:pt x="138" y="205"/>
                  </a:cubicBezTo>
                  <a:lnTo>
                    <a:pt x="138" y="221"/>
                  </a:lnTo>
                  <a:cubicBezTo>
                    <a:pt x="156" y="220"/>
                    <a:pt x="181" y="219"/>
                    <a:pt x="195" y="219"/>
                  </a:cubicBezTo>
                  <a:cubicBezTo>
                    <a:pt x="208" y="219"/>
                    <a:pt x="233" y="220"/>
                    <a:pt x="250" y="221"/>
                  </a:cubicBezTo>
                  <a:lnTo>
                    <a:pt x="250" y="205"/>
                  </a:lnTo>
                  <a:cubicBezTo>
                    <a:pt x="225" y="205"/>
                    <a:pt x="212" y="205"/>
                    <a:pt x="212" y="191"/>
                  </a:cubicBezTo>
                  <a:lnTo>
                    <a:pt x="212" y="95"/>
                  </a:lnTo>
                  <a:cubicBezTo>
                    <a:pt x="212" y="52"/>
                    <a:pt x="212" y="37"/>
                    <a:pt x="196" y="19"/>
                  </a:cubicBezTo>
                  <a:cubicBezTo>
                    <a:pt x="189" y="10"/>
                    <a:pt x="173" y="0"/>
                    <a:pt x="144" y="0"/>
                  </a:cubicBezTo>
                  <a:cubicBezTo>
                    <a:pt x="107" y="0"/>
                    <a:pt x="84" y="22"/>
                    <a:pt x="70" y="53"/>
                  </a:cubicBezTo>
                  <a:lnTo>
                    <a:pt x="70" y="0"/>
                  </a:lnTo>
                  <a:lnTo>
                    <a:pt x="0" y="6"/>
                  </a:lnTo>
                  <a:lnTo>
                    <a:pt x="0" y="21"/>
                  </a:lnTo>
                  <a:cubicBezTo>
                    <a:pt x="35" y="21"/>
                    <a:pt x="38" y="25"/>
                    <a:pt x="38"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Freeform 491">
              <a:extLst>
                <a:ext uri="{FF2B5EF4-FFF2-40B4-BE49-F238E27FC236}">
                  <a16:creationId xmlns:a16="http://schemas.microsoft.com/office/drawing/2014/main" id="{3D0E3C1E-CC70-49D7-0A26-EA9D9C53424F}"/>
                </a:ext>
              </a:extLst>
            </p:cNvPr>
            <p:cNvSpPr>
              <a:spLocks noEditPoints="1"/>
            </p:cNvSpPr>
            <p:nvPr>
              <p:custDataLst>
                <p:tags r:id="rId22"/>
              </p:custDataLst>
            </p:nvPr>
          </p:nvSpPr>
          <p:spPr bwMode="auto">
            <a:xfrm>
              <a:off x="9469439" y="4678363"/>
              <a:ext cx="142875" cy="214313"/>
            </a:xfrm>
            <a:custGeom>
              <a:avLst/>
              <a:gdLst>
                <a:gd name="T0" fmla="*/ 173 w 246"/>
                <a:gd name="T1" fmla="*/ 319 h 351"/>
                <a:gd name="T2" fmla="*/ 173 w 246"/>
                <a:gd name="T3" fmla="*/ 351 h 351"/>
                <a:gd name="T4" fmla="*/ 246 w 246"/>
                <a:gd name="T5" fmla="*/ 346 h 351"/>
                <a:gd name="T6" fmla="*/ 246 w 246"/>
                <a:gd name="T7" fmla="*/ 330 h 351"/>
                <a:gd name="T8" fmla="*/ 207 w 246"/>
                <a:gd name="T9" fmla="*/ 303 h 351"/>
                <a:gd name="T10" fmla="*/ 207 w 246"/>
                <a:gd name="T11" fmla="*/ 0 h 351"/>
                <a:gd name="T12" fmla="*/ 136 w 246"/>
                <a:gd name="T13" fmla="*/ 5 h 351"/>
                <a:gd name="T14" fmla="*/ 136 w 246"/>
                <a:gd name="T15" fmla="*/ 21 h 351"/>
                <a:gd name="T16" fmla="*/ 174 w 246"/>
                <a:gd name="T17" fmla="*/ 49 h 351"/>
                <a:gd name="T18" fmla="*/ 174 w 246"/>
                <a:gd name="T19" fmla="*/ 156 h 351"/>
                <a:gd name="T20" fmla="*/ 112 w 246"/>
                <a:gd name="T21" fmla="*/ 125 h 351"/>
                <a:gd name="T22" fmla="*/ 0 w 246"/>
                <a:gd name="T23" fmla="*/ 239 h 351"/>
                <a:gd name="T24" fmla="*/ 106 w 246"/>
                <a:gd name="T25" fmla="*/ 351 h 351"/>
                <a:gd name="T26" fmla="*/ 173 w 246"/>
                <a:gd name="T27" fmla="*/ 319 h 351"/>
                <a:gd name="T28" fmla="*/ 173 w 246"/>
                <a:gd name="T29" fmla="*/ 185 h 351"/>
                <a:gd name="T30" fmla="*/ 173 w 246"/>
                <a:gd name="T31" fmla="*/ 287 h 351"/>
                <a:gd name="T32" fmla="*/ 167 w 246"/>
                <a:gd name="T33" fmla="*/ 306 h 351"/>
                <a:gd name="T34" fmla="*/ 109 w 246"/>
                <a:gd name="T35" fmla="*/ 340 h 351"/>
                <a:gd name="T36" fmla="*/ 56 w 246"/>
                <a:gd name="T37" fmla="*/ 309 h 351"/>
                <a:gd name="T38" fmla="*/ 42 w 246"/>
                <a:gd name="T39" fmla="*/ 239 h 351"/>
                <a:gd name="T40" fmla="*/ 57 w 246"/>
                <a:gd name="T41" fmla="*/ 168 h 351"/>
                <a:gd name="T42" fmla="*/ 114 w 246"/>
                <a:gd name="T43" fmla="*/ 136 h 351"/>
                <a:gd name="T44" fmla="*/ 167 w 246"/>
                <a:gd name="T45" fmla="*/ 166 h 351"/>
                <a:gd name="T46" fmla="*/ 173 w 246"/>
                <a:gd name="T47" fmla="*/ 18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351">
                  <a:moveTo>
                    <a:pt x="173" y="319"/>
                  </a:moveTo>
                  <a:lnTo>
                    <a:pt x="173" y="351"/>
                  </a:lnTo>
                  <a:lnTo>
                    <a:pt x="246" y="346"/>
                  </a:lnTo>
                  <a:lnTo>
                    <a:pt x="246" y="330"/>
                  </a:lnTo>
                  <a:cubicBezTo>
                    <a:pt x="211" y="330"/>
                    <a:pt x="207" y="327"/>
                    <a:pt x="207" y="303"/>
                  </a:cubicBezTo>
                  <a:lnTo>
                    <a:pt x="207" y="0"/>
                  </a:lnTo>
                  <a:lnTo>
                    <a:pt x="136" y="5"/>
                  </a:lnTo>
                  <a:lnTo>
                    <a:pt x="136" y="21"/>
                  </a:lnTo>
                  <a:cubicBezTo>
                    <a:pt x="170" y="21"/>
                    <a:pt x="174" y="24"/>
                    <a:pt x="174" y="49"/>
                  </a:cubicBezTo>
                  <a:lnTo>
                    <a:pt x="174" y="156"/>
                  </a:lnTo>
                  <a:cubicBezTo>
                    <a:pt x="160" y="138"/>
                    <a:pt x="139" y="125"/>
                    <a:pt x="112" y="125"/>
                  </a:cubicBezTo>
                  <a:cubicBezTo>
                    <a:pt x="53" y="125"/>
                    <a:pt x="0" y="174"/>
                    <a:pt x="0" y="239"/>
                  </a:cubicBezTo>
                  <a:cubicBezTo>
                    <a:pt x="0" y="302"/>
                    <a:pt x="49" y="351"/>
                    <a:pt x="106" y="351"/>
                  </a:cubicBezTo>
                  <a:cubicBezTo>
                    <a:pt x="138" y="351"/>
                    <a:pt x="160" y="334"/>
                    <a:pt x="173" y="319"/>
                  </a:cubicBezTo>
                  <a:close/>
                  <a:moveTo>
                    <a:pt x="173" y="185"/>
                  </a:moveTo>
                  <a:lnTo>
                    <a:pt x="173" y="287"/>
                  </a:lnTo>
                  <a:cubicBezTo>
                    <a:pt x="173" y="296"/>
                    <a:pt x="173" y="297"/>
                    <a:pt x="167" y="306"/>
                  </a:cubicBezTo>
                  <a:cubicBezTo>
                    <a:pt x="153" y="329"/>
                    <a:pt x="130" y="340"/>
                    <a:pt x="109" y="340"/>
                  </a:cubicBezTo>
                  <a:cubicBezTo>
                    <a:pt x="86" y="340"/>
                    <a:pt x="68" y="327"/>
                    <a:pt x="56" y="309"/>
                  </a:cubicBezTo>
                  <a:cubicBezTo>
                    <a:pt x="43" y="288"/>
                    <a:pt x="42" y="260"/>
                    <a:pt x="42" y="239"/>
                  </a:cubicBezTo>
                  <a:cubicBezTo>
                    <a:pt x="42" y="221"/>
                    <a:pt x="43" y="191"/>
                    <a:pt x="57" y="168"/>
                  </a:cubicBezTo>
                  <a:cubicBezTo>
                    <a:pt x="68" y="153"/>
                    <a:pt x="87" y="136"/>
                    <a:pt x="114" y="136"/>
                  </a:cubicBezTo>
                  <a:cubicBezTo>
                    <a:pt x="131" y="136"/>
                    <a:pt x="152" y="144"/>
                    <a:pt x="167" y="166"/>
                  </a:cubicBezTo>
                  <a:cubicBezTo>
                    <a:pt x="173" y="175"/>
                    <a:pt x="173" y="176"/>
                    <a:pt x="173" y="18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Freeform 492">
              <a:extLst>
                <a:ext uri="{FF2B5EF4-FFF2-40B4-BE49-F238E27FC236}">
                  <a16:creationId xmlns:a16="http://schemas.microsoft.com/office/drawing/2014/main" id="{E7FD995A-10FE-7FDB-653E-707CF73A25E4}"/>
                </a:ext>
              </a:extLst>
            </p:cNvPr>
            <p:cNvSpPr>
              <a:spLocks noEditPoints="1"/>
            </p:cNvSpPr>
            <p:nvPr>
              <p:custDataLst>
                <p:tags r:id="rId23"/>
              </p:custDataLst>
            </p:nvPr>
          </p:nvSpPr>
          <p:spPr bwMode="auto">
            <a:xfrm>
              <a:off x="9725026" y="4675188"/>
              <a:ext cx="136525" cy="276225"/>
            </a:xfrm>
            <a:custGeom>
              <a:avLst/>
              <a:gdLst>
                <a:gd name="T0" fmla="*/ 105 w 233"/>
                <a:gd name="T1" fmla="*/ 184 h 452"/>
                <a:gd name="T2" fmla="*/ 100 w 233"/>
                <a:gd name="T3" fmla="*/ 159 h 452"/>
                <a:gd name="T4" fmla="*/ 142 w 233"/>
                <a:gd name="T5" fmla="*/ 76 h 452"/>
                <a:gd name="T6" fmla="*/ 179 w 233"/>
                <a:gd name="T7" fmla="*/ 91 h 452"/>
                <a:gd name="T8" fmla="*/ 233 w 233"/>
                <a:gd name="T9" fmla="*/ 64 h 452"/>
                <a:gd name="T10" fmla="*/ 185 w 233"/>
                <a:gd name="T11" fmla="*/ 43 h 452"/>
                <a:gd name="T12" fmla="*/ 154 w 233"/>
                <a:gd name="T13" fmla="*/ 45 h 452"/>
                <a:gd name="T14" fmla="*/ 157 w 233"/>
                <a:gd name="T15" fmla="*/ 17 h 452"/>
                <a:gd name="T16" fmla="*/ 158 w 233"/>
                <a:gd name="T17" fmla="*/ 11 h 452"/>
                <a:gd name="T18" fmla="*/ 148 w 233"/>
                <a:gd name="T19" fmla="*/ 0 h 452"/>
                <a:gd name="T20" fmla="*/ 131 w 233"/>
                <a:gd name="T21" fmla="*/ 39 h 452"/>
                <a:gd name="T22" fmla="*/ 132 w 233"/>
                <a:gd name="T23" fmla="*/ 50 h 452"/>
                <a:gd name="T24" fmla="*/ 39 w 233"/>
                <a:gd name="T25" fmla="*/ 151 h 452"/>
                <a:gd name="T26" fmla="*/ 65 w 233"/>
                <a:gd name="T27" fmla="*/ 203 h 452"/>
                <a:gd name="T28" fmla="*/ 0 w 233"/>
                <a:gd name="T29" fmla="*/ 304 h 452"/>
                <a:gd name="T30" fmla="*/ 66 w 233"/>
                <a:gd name="T31" fmla="*/ 375 h 452"/>
                <a:gd name="T32" fmla="*/ 123 w 233"/>
                <a:gd name="T33" fmla="*/ 395 h 452"/>
                <a:gd name="T34" fmla="*/ 161 w 233"/>
                <a:gd name="T35" fmla="*/ 408 h 452"/>
                <a:gd name="T36" fmla="*/ 167 w 233"/>
                <a:gd name="T37" fmla="*/ 419 h 452"/>
                <a:gd name="T38" fmla="*/ 152 w 233"/>
                <a:gd name="T39" fmla="*/ 434 h 452"/>
                <a:gd name="T40" fmla="*/ 102 w 233"/>
                <a:gd name="T41" fmla="*/ 421 h 452"/>
                <a:gd name="T42" fmla="*/ 96 w 233"/>
                <a:gd name="T43" fmla="*/ 419 h 452"/>
                <a:gd name="T44" fmla="*/ 86 w 233"/>
                <a:gd name="T45" fmla="*/ 428 h 452"/>
                <a:gd name="T46" fmla="*/ 152 w 233"/>
                <a:gd name="T47" fmla="*/ 452 h 452"/>
                <a:gd name="T48" fmla="*/ 212 w 233"/>
                <a:gd name="T49" fmla="*/ 392 h 452"/>
                <a:gd name="T50" fmla="*/ 187 w 233"/>
                <a:gd name="T51" fmla="*/ 355 h 452"/>
                <a:gd name="T52" fmla="*/ 121 w 233"/>
                <a:gd name="T53" fmla="*/ 332 h 452"/>
                <a:gd name="T54" fmla="*/ 89 w 233"/>
                <a:gd name="T55" fmla="*/ 321 h 452"/>
                <a:gd name="T56" fmla="*/ 42 w 233"/>
                <a:gd name="T57" fmla="*/ 281 h 452"/>
                <a:gd name="T58" fmla="*/ 86 w 233"/>
                <a:gd name="T59" fmla="*/ 216 h 452"/>
                <a:gd name="T60" fmla="*/ 90 w 233"/>
                <a:gd name="T61" fmla="*/ 217 h 452"/>
                <a:gd name="T62" fmla="*/ 143 w 233"/>
                <a:gd name="T63" fmla="*/ 226 h 452"/>
                <a:gd name="T64" fmla="*/ 200 w 233"/>
                <a:gd name="T65" fmla="*/ 199 h 452"/>
                <a:gd name="T66" fmla="*/ 152 w 233"/>
                <a:gd name="T67" fmla="*/ 178 h 452"/>
                <a:gd name="T68" fmla="*/ 105 w 233"/>
                <a:gd name="T69" fmla="*/ 184 h 452"/>
                <a:gd name="T70" fmla="*/ 159 w 233"/>
                <a:gd name="T71" fmla="*/ 65 h 452"/>
                <a:gd name="T72" fmla="*/ 185 w 233"/>
                <a:gd name="T73" fmla="*/ 61 h 452"/>
                <a:gd name="T74" fmla="*/ 210 w 233"/>
                <a:gd name="T75" fmla="*/ 64 h 452"/>
                <a:gd name="T76" fmla="*/ 208 w 233"/>
                <a:gd name="T77" fmla="*/ 67 h 452"/>
                <a:gd name="T78" fmla="*/ 179 w 233"/>
                <a:gd name="T79" fmla="*/ 73 h 452"/>
                <a:gd name="T80" fmla="*/ 159 w 233"/>
                <a:gd name="T81" fmla="*/ 65 h 452"/>
                <a:gd name="T82" fmla="*/ 117 w 233"/>
                <a:gd name="T83" fmla="*/ 201 h 452"/>
                <a:gd name="T84" fmla="*/ 150 w 233"/>
                <a:gd name="T85" fmla="*/ 196 h 452"/>
                <a:gd name="T86" fmla="*/ 176 w 233"/>
                <a:gd name="T87" fmla="*/ 199 h 452"/>
                <a:gd name="T88" fmla="*/ 174 w 233"/>
                <a:gd name="T89" fmla="*/ 202 h 452"/>
                <a:gd name="T90" fmla="*/ 145 w 233"/>
                <a:gd name="T91" fmla="*/ 208 h 452"/>
                <a:gd name="T92" fmla="*/ 117 w 233"/>
                <a:gd name="T93" fmla="*/ 2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2">
                  <a:moveTo>
                    <a:pt x="105" y="184"/>
                  </a:moveTo>
                  <a:cubicBezTo>
                    <a:pt x="102" y="176"/>
                    <a:pt x="100" y="167"/>
                    <a:pt x="100" y="159"/>
                  </a:cubicBezTo>
                  <a:cubicBezTo>
                    <a:pt x="100" y="132"/>
                    <a:pt x="115" y="95"/>
                    <a:pt x="142" y="76"/>
                  </a:cubicBezTo>
                  <a:cubicBezTo>
                    <a:pt x="153" y="91"/>
                    <a:pt x="167" y="91"/>
                    <a:pt x="179" y="91"/>
                  </a:cubicBezTo>
                  <a:cubicBezTo>
                    <a:pt x="193" y="91"/>
                    <a:pt x="233" y="91"/>
                    <a:pt x="233" y="64"/>
                  </a:cubicBezTo>
                  <a:cubicBezTo>
                    <a:pt x="233" y="43"/>
                    <a:pt x="206" y="43"/>
                    <a:pt x="185" y="43"/>
                  </a:cubicBezTo>
                  <a:cubicBezTo>
                    <a:pt x="180" y="43"/>
                    <a:pt x="168" y="43"/>
                    <a:pt x="154" y="45"/>
                  </a:cubicBezTo>
                  <a:cubicBezTo>
                    <a:pt x="154" y="29"/>
                    <a:pt x="157" y="18"/>
                    <a:pt x="157" y="17"/>
                  </a:cubicBezTo>
                  <a:cubicBezTo>
                    <a:pt x="158" y="13"/>
                    <a:pt x="158" y="12"/>
                    <a:pt x="158" y="11"/>
                  </a:cubicBezTo>
                  <a:cubicBezTo>
                    <a:pt x="158" y="1"/>
                    <a:pt x="148" y="0"/>
                    <a:pt x="148" y="0"/>
                  </a:cubicBezTo>
                  <a:cubicBezTo>
                    <a:pt x="131" y="0"/>
                    <a:pt x="131" y="30"/>
                    <a:pt x="131" y="39"/>
                  </a:cubicBezTo>
                  <a:cubicBezTo>
                    <a:pt x="131" y="42"/>
                    <a:pt x="131" y="47"/>
                    <a:pt x="132" y="50"/>
                  </a:cubicBezTo>
                  <a:cubicBezTo>
                    <a:pt x="70" y="69"/>
                    <a:pt x="39" y="114"/>
                    <a:pt x="39" y="151"/>
                  </a:cubicBezTo>
                  <a:cubicBezTo>
                    <a:pt x="39" y="175"/>
                    <a:pt x="52" y="194"/>
                    <a:pt x="65" y="203"/>
                  </a:cubicBezTo>
                  <a:cubicBezTo>
                    <a:pt x="13" y="239"/>
                    <a:pt x="0" y="285"/>
                    <a:pt x="0" y="304"/>
                  </a:cubicBezTo>
                  <a:cubicBezTo>
                    <a:pt x="0" y="345"/>
                    <a:pt x="37" y="365"/>
                    <a:pt x="66" y="375"/>
                  </a:cubicBezTo>
                  <a:lnTo>
                    <a:pt x="123" y="395"/>
                  </a:lnTo>
                  <a:cubicBezTo>
                    <a:pt x="136" y="399"/>
                    <a:pt x="157" y="406"/>
                    <a:pt x="161" y="408"/>
                  </a:cubicBezTo>
                  <a:cubicBezTo>
                    <a:pt x="165" y="410"/>
                    <a:pt x="167" y="415"/>
                    <a:pt x="167" y="419"/>
                  </a:cubicBezTo>
                  <a:cubicBezTo>
                    <a:pt x="167" y="420"/>
                    <a:pt x="166" y="434"/>
                    <a:pt x="152" y="434"/>
                  </a:cubicBezTo>
                  <a:cubicBezTo>
                    <a:pt x="149" y="434"/>
                    <a:pt x="124" y="433"/>
                    <a:pt x="102" y="421"/>
                  </a:cubicBezTo>
                  <a:cubicBezTo>
                    <a:pt x="99" y="419"/>
                    <a:pt x="98" y="419"/>
                    <a:pt x="96" y="419"/>
                  </a:cubicBezTo>
                  <a:cubicBezTo>
                    <a:pt x="89" y="419"/>
                    <a:pt x="86" y="425"/>
                    <a:pt x="86" y="428"/>
                  </a:cubicBezTo>
                  <a:cubicBezTo>
                    <a:pt x="86" y="440"/>
                    <a:pt x="127" y="452"/>
                    <a:pt x="152" y="452"/>
                  </a:cubicBezTo>
                  <a:cubicBezTo>
                    <a:pt x="191" y="452"/>
                    <a:pt x="212" y="416"/>
                    <a:pt x="212" y="392"/>
                  </a:cubicBezTo>
                  <a:cubicBezTo>
                    <a:pt x="212" y="371"/>
                    <a:pt x="197" y="359"/>
                    <a:pt x="187" y="355"/>
                  </a:cubicBezTo>
                  <a:cubicBezTo>
                    <a:pt x="181" y="352"/>
                    <a:pt x="134" y="336"/>
                    <a:pt x="121" y="332"/>
                  </a:cubicBezTo>
                  <a:lnTo>
                    <a:pt x="89" y="321"/>
                  </a:lnTo>
                  <a:cubicBezTo>
                    <a:pt x="71" y="315"/>
                    <a:pt x="42" y="305"/>
                    <a:pt x="42" y="281"/>
                  </a:cubicBezTo>
                  <a:cubicBezTo>
                    <a:pt x="42" y="252"/>
                    <a:pt x="80" y="216"/>
                    <a:pt x="86" y="216"/>
                  </a:cubicBezTo>
                  <a:cubicBezTo>
                    <a:pt x="87" y="216"/>
                    <a:pt x="87" y="216"/>
                    <a:pt x="90" y="217"/>
                  </a:cubicBezTo>
                  <a:cubicBezTo>
                    <a:pt x="114" y="226"/>
                    <a:pt x="130" y="226"/>
                    <a:pt x="143" y="226"/>
                  </a:cubicBezTo>
                  <a:cubicBezTo>
                    <a:pt x="159" y="226"/>
                    <a:pt x="200" y="226"/>
                    <a:pt x="200" y="199"/>
                  </a:cubicBezTo>
                  <a:cubicBezTo>
                    <a:pt x="200" y="178"/>
                    <a:pt x="169" y="178"/>
                    <a:pt x="152" y="178"/>
                  </a:cubicBezTo>
                  <a:cubicBezTo>
                    <a:pt x="143" y="178"/>
                    <a:pt x="127" y="178"/>
                    <a:pt x="105" y="184"/>
                  </a:cubicBezTo>
                  <a:close/>
                  <a:moveTo>
                    <a:pt x="159" y="65"/>
                  </a:moveTo>
                  <a:cubicBezTo>
                    <a:pt x="169" y="61"/>
                    <a:pt x="178" y="61"/>
                    <a:pt x="185" y="61"/>
                  </a:cubicBezTo>
                  <a:cubicBezTo>
                    <a:pt x="200" y="61"/>
                    <a:pt x="202" y="61"/>
                    <a:pt x="210" y="64"/>
                  </a:cubicBezTo>
                  <a:cubicBezTo>
                    <a:pt x="209" y="65"/>
                    <a:pt x="210" y="65"/>
                    <a:pt x="208" y="67"/>
                  </a:cubicBezTo>
                  <a:cubicBezTo>
                    <a:pt x="203" y="73"/>
                    <a:pt x="184" y="73"/>
                    <a:pt x="179" y="73"/>
                  </a:cubicBezTo>
                  <a:cubicBezTo>
                    <a:pt x="171" y="73"/>
                    <a:pt x="163" y="73"/>
                    <a:pt x="159" y="65"/>
                  </a:cubicBezTo>
                  <a:close/>
                  <a:moveTo>
                    <a:pt x="117" y="201"/>
                  </a:moveTo>
                  <a:cubicBezTo>
                    <a:pt x="131" y="196"/>
                    <a:pt x="142" y="196"/>
                    <a:pt x="150" y="196"/>
                  </a:cubicBezTo>
                  <a:cubicBezTo>
                    <a:pt x="166" y="196"/>
                    <a:pt x="168" y="196"/>
                    <a:pt x="176" y="199"/>
                  </a:cubicBezTo>
                  <a:cubicBezTo>
                    <a:pt x="175" y="200"/>
                    <a:pt x="175" y="202"/>
                    <a:pt x="174" y="202"/>
                  </a:cubicBezTo>
                  <a:cubicBezTo>
                    <a:pt x="169" y="208"/>
                    <a:pt x="151" y="208"/>
                    <a:pt x="145" y="208"/>
                  </a:cubicBezTo>
                  <a:cubicBezTo>
                    <a:pt x="137" y="208"/>
                    <a:pt x="126" y="208"/>
                    <a:pt x="117" y="20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Freeform 493">
              <a:extLst>
                <a:ext uri="{FF2B5EF4-FFF2-40B4-BE49-F238E27FC236}">
                  <a16:creationId xmlns:a16="http://schemas.microsoft.com/office/drawing/2014/main" id="{AB580092-97ED-0270-89C2-B41DBD216B25}"/>
                </a:ext>
              </a:extLst>
            </p:cNvPr>
            <p:cNvSpPr>
              <a:spLocks/>
            </p:cNvSpPr>
            <p:nvPr>
              <p:custDataLst>
                <p:tags r:id="rId24"/>
              </p:custDataLst>
            </p:nvPr>
          </p:nvSpPr>
          <p:spPr bwMode="auto">
            <a:xfrm>
              <a:off x="9996489" y="4672013"/>
              <a:ext cx="146050" cy="284163"/>
            </a:xfrm>
            <a:custGeom>
              <a:avLst/>
              <a:gdLst>
                <a:gd name="T0" fmla="*/ 245 w 249"/>
                <a:gd name="T1" fmla="*/ 19 h 465"/>
                <a:gd name="T2" fmla="*/ 249 w 249"/>
                <a:gd name="T3" fmla="*/ 10 h 465"/>
                <a:gd name="T4" fmla="*/ 239 w 249"/>
                <a:gd name="T5" fmla="*/ 0 h 465"/>
                <a:gd name="T6" fmla="*/ 228 w 249"/>
                <a:gd name="T7" fmla="*/ 10 h 465"/>
                <a:gd name="T8" fmla="*/ 4 w 249"/>
                <a:gd name="T9" fmla="*/ 445 h 465"/>
                <a:gd name="T10" fmla="*/ 0 w 249"/>
                <a:gd name="T11" fmla="*/ 455 h 465"/>
                <a:gd name="T12" fmla="*/ 10 w 249"/>
                <a:gd name="T13" fmla="*/ 465 h 465"/>
                <a:gd name="T14" fmla="*/ 21 w 249"/>
                <a:gd name="T15" fmla="*/ 455 h 465"/>
                <a:gd name="T16" fmla="*/ 245 w 249"/>
                <a:gd name="T17" fmla="*/ 19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465">
                  <a:moveTo>
                    <a:pt x="245" y="19"/>
                  </a:moveTo>
                  <a:cubicBezTo>
                    <a:pt x="249" y="12"/>
                    <a:pt x="249" y="11"/>
                    <a:pt x="249" y="10"/>
                  </a:cubicBezTo>
                  <a:cubicBezTo>
                    <a:pt x="249" y="6"/>
                    <a:pt x="246" y="0"/>
                    <a:pt x="239" y="0"/>
                  </a:cubicBezTo>
                  <a:cubicBezTo>
                    <a:pt x="233" y="0"/>
                    <a:pt x="232" y="3"/>
                    <a:pt x="228" y="10"/>
                  </a:cubicBezTo>
                  <a:lnTo>
                    <a:pt x="4" y="445"/>
                  </a:lnTo>
                  <a:cubicBezTo>
                    <a:pt x="0" y="452"/>
                    <a:pt x="0" y="453"/>
                    <a:pt x="0" y="455"/>
                  </a:cubicBezTo>
                  <a:cubicBezTo>
                    <a:pt x="0" y="459"/>
                    <a:pt x="4" y="465"/>
                    <a:pt x="10" y="465"/>
                  </a:cubicBezTo>
                  <a:cubicBezTo>
                    <a:pt x="16" y="465"/>
                    <a:pt x="18" y="462"/>
                    <a:pt x="21" y="455"/>
                  </a:cubicBezTo>
                  <a:lnTo>
                    <a:pt x="245" y="1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Freeform 494">
              <a:extLst>
                <a:ext uri="{FF2B5EF4-FFF2-40B4-BE49-F238E27FC236}">
                  <a16:creationId xmlns:a16="http://schemas.microsoft.com/office/drawing/2014/main" id="{0815473F-6FB5-DEE8-2EE2-8A01E84C7A86}"/>
                </a:ext>
              </a:extLst>
            </p:cNvPr>
            <p:cNvSpPr>
              <a:spLocks/>
            </p:cNvSpPr>
            <p:nvPr>
              <p:custDataLst>
                <p:tags r:id="rId25"/>
              </p:custDataLst>
            </p:nvPr>
          </p:nvSpPr>
          <p:spPr bwMode="auto">
            <a:xfrm>
              <a:off x="9980614" y="4725988"/>
              <a:ext cx="146050" cy="176213"/>
            </a:xfrm>
            <a:custGeom>
              <a:avLst/>
              <a:gdLst>
                <a:gd name="T0" fmla="*/ 232 w 250"/>
                <a:gd name="T1" fmla="*/ 154 h 289"/>
                <a:gd name="T2" fmla="*/ 250 w 250"/>
                <a:gd name="T3" fmla="*/ 144 h 289"/>
                <a:gd name="T4" fmla="*/ 232 w 250"/>
                <a:gd name="T5" fmla="*/ 134 h 289"/>
                <a:gd name="T6" fmla="*/ 21 w 250"/>
                <a:gd name="T7" fmla="*/ 134 h 289"/>
                <a:gd name="T8" fmla="*/ 155 w 250"/>
                <a:gd name="T9" fmla="*/ 20 h 289"/>
                <a:gd name="T10" fmla="*/ 232 w 250"/>
                <a:gd name="T11" fmla="*/ 20 h 289"/>
                <a:gd name="T12" fmla="*/ 250 w 250"/>
                <a:gd name="T13" fmla="*/ 10 h 289"/>
                <a:gd name="T14" fmla="*/ 232 w 250"/>
                <a:gd name="T15" fmla="*/ 0 h 289"/>
                <a:gd name="T16" fmla="*/ 154 w 250"/>
                <a:gd name="T17" fmla="*/ 0 h 289"/>
                <a:gd name="T18" fmla="*/ 0 w 250"/>
                <a:gd name="T19" fmla="*/ 144 h 289"/>
                <a:gd name="T20" fmla="*/ 154 w 250"/>
                <a:gd name="T21" fmla="*/ 289 h 289"/>
                <a:gd name="T22" fmla="*/ 232 w 250"/>
                <a:gd name="T23" fmla="*/ 289 h 289"/>
                <a:gd name="T24" fmla="*/ 250 w 250"/>
                <a:gd name="T25" fmla="*/ 279 h 289"/>
                <a:gd name="T26" fmla="*/ 232 w 250"/>
                <a:gd name="T27" fmla="*/ 269 h 289"/>
                <a:gd name="T28" fmla="*/ 155 w 250"/>
                <a:gd name="T29" fmla="*/ 269 h 289"/>
                <a:gd name="T30" fmla="*/ 21 w 250"/>
                <a:gd name="T31" fmla="*/ 154 h 289"/>
                <a:gd name="T32" fmla="*/ 232 w 250"/>
                <a:gd name="T33" fmla="*/ 15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89">
                  <a:moveTo>
                    <a:pt x="232" y="154"/>
                  </a:moveTo>
                  <a:cubicBezTo>
                    <a:pt x="241" y="154"/>
                    <a:pt x="250" y="154"/>
                    <a:pt x="250" y="144"/>
                  </a:cubicBezTo>
                  <a:cubicBezTo>
                    <a:pt x="250" y="134"/>
                    <a:pt x="241" y="134"/>
                    <a:pt x="232" y="134"/>
                  </a:cubicBezTo>
                  <a:lnTo>
                    <a:pt x="21" y="134"/>
                  </a:lnTo>
                  <a:cubicBezTo>
                    <a:pt x="27" y="67"/>
                    <a:pt x="84" y="20"/>
                    <a:pt x="155" y="20"/>
                  </a:cubicBezTo>
                  <a:lnTo>
                    <a:pt x="232" y="20"/>
                  </a:lnTo>
                  <a:cubicBezTo>
                    <a:pt x="241" y="20"/>
                    <a:pt x="250" y="20"/>
                    <a:pt x="250" y="10"/>
                  </a:cubicBezTo>
                  <a:cubicBezTo>
                    <a:pt x="250" y="0"/>
                    <a:pt x="241" y="0"/>
                    <a:pt x="232" y="0"/>
                  </a:cubicBezTo>
                  <a:lnTo>
                    <a:pt x="154" y="0"/>
                  </a:lnTo>
                  <a:cubicBezTo>
                    <a:pt x="68" y="0"/>
                    <a:pt x="0" y="64"/>
                    <a:pt x="0" y="144"/>
                  </a:cubicBezTo>
                  <a:cubicBezTo>
                    <a:pt x="0" y="224"/>
                    <a:pt x="68" y="289"/>
                    <a:pt x="154" y="289"/>
                  </a:cubicBezTo>
                  <a:lnTo>
                    <a:pt x="232" y="289"/>
                  </a:lnTo>
                  <a:cubicBezTo>
                    <a:pt x="241" y="289"/>
                    <a:pt x="250" y="289"/>
                    <a:pt x="250" y="279"/>
                  </a:cubicBezTo>
                  <a:cubicBezTo>
                    <a:pt x="250" y="269"/>
                    <a:pt x="241" y="269"/>
                    <a:pt x="232" y="269"/>
                  </a:cubicBezTo>
                  <a:lnTo>
                    <a:pt x="155" y="269"/>
                  </a:lnTo>
                  <a:cubicBezTo>
                    <a:pt x="84" y="269"/>
                    <a:pt x="27" y="221"/>
                    <a:pt x="21" y="154"/>
                  </a:cubicBezTo>
                  <a:lnTo>
                    <a:pt x="232" y="15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Freeform 495">
              <a:extLst>
                <a:ext uri="{FF2B5EF4-FFF2-40B4-BE49-F238E27FC236}">
                  <a16:creationId xmlns:a16="http://schemas.microsoft.com/office/drawing/2014/main" id="{1BFA5090-473D-518D-13D8-CEB896981680}"/>
                </a:ext>
              </a:extLst>
            </p:cNvPr>
            <p:cNvSpPr>
              <a:spLocks/>
            </p:cNvSpPr>
            <p:nvPr>
              <p:custDataLst>
                <p:tags r:id="rId26"/>
              </p:custDataLst>
            </p:nvPr>
          </p:nvSpPr>
          <p:spPr bwMode="auto">
            <a:xfrm>
              <a:off x="10248901" y="4675188"/>
              <a:ext cx="209550" cy="222250"/>
            </a:xfrm>
            <a:custGeom>
              <a:avLst/>
              <a:gdLst>
                <a:gd name="T0" fmla="*/ 359 w 359"/>
                <a:gd name="T1" fmla="*/ 112 h 363"/>
                <a:gd name="T2" fmla="*/ 270 w 359"/>
                <a:gd name="T3" fmla="*/ 0 h 363"/>
                <a:gd name="T4" fmla="*/ 171 w 359"/>
                <a:gd name="T5" fmla="*/ 45 h 363"/>
                <a:gd name="T6" fmla="*/ 116 w 359"/>
                <a:gd name="T7" fmla="*/ 130 h 363"/>
                <a:gd name="T8" fmla="*/ 121 w 359"/>
                <a:gd name="T9" fmla="*/ 134 h 363"/>
                <a:gd name="T10" fmla="*/ 146 w 359"/>
                <a:gd name="T11" fmla="*/ 124 h 363"/>
                <a:gd name="T12" fmla="*/ 161 w 359"/>
                <a:gd name="T13" fmla="*/ 104 h 363"/>
                <a:gd name="T14" fmla="*/ 196 w 359"/>
                <a:gd name="T15" fmla="*/ 49 h 363"/>
                <a:gd name="T16" fmla="*/ 237 w 359"/>
                <a:gd name="T17" fmla="*/ 28 h 363"/>
                <a:gd name="T18" fmla="*/ 317 w 359"/>
                <a:gd name="T19" fmla="*/ 133 h 363"/>
                <a:gd name="T20" fmla="*/ 152 w 359"/>
                <a:gd name="T21" fmla="*/ 335 h 363"/>
                <a:gd name="T22" fmla="*/ 42 w 359"/>
                <a:gd name="T23" fmla="*/ 208 h 363"/>
                <a:gd name="T24" fmla="*/ 150 w 359"/>
                <a:gd name="T25" fmla="*/ 22 h 363"/>
                <a:gd name="T26" fmla="*/ 170 w 359"/>
                <a:gd name="T27" fmla="*/ 4 h 363"/>
                <a:gd name="T28" fmla="*/ 165 w 359"/>
                <a:gd name="T29" fmla="*/ 0 h 363"/>
                <a:gd name="T30" fmla="*/ 0 w 359"/>
                <a:gd name="T31" fmla="*/ 229 h 363"/>
                <a:gd name="T32" fmla="*/ 119 w 359"/>
                <a:gd name="T33" fmla="*/ 363 h 363"/>
                <a:gd name="T34" fmla="*/ 359 w 359"/>
                <a:gd name="T35" fmla="*/ 11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363">
                  <a:moveTo>
                    <a:pt x="359" y="112"/>
                  </a:moveTo>
                  <a:cubicBezTo>
                    <a:pt x="359" y="48"/>
                    <a:pt x="331" y="0"/>
                    <a:pt x="270" y="0"/>
                  </a:cubicBezTo>
                  <a:cubicBezTo>
                    <a:pt x="218" y="0"/>
                    <a:pt x="175" y="42"/>
                    <a:pt x="171" y="45"/>
                  </a:cubicBezTo>
                  <a:cubicBezTo>
                    <a:pt x="131" y="85"/>
                    <a:pt x="116" y="129"/>
                    <a:pt x="116" y="130"/>
                  </a:cubicBezTo>
                  <a:cubicBezTo>
                    <a:pt x="116" y="133"/>
                    <a:pt x="119" y="134"/>
                    <a:pt x="121" y="134"/>
                  </a:cubicBezTo>
                  <a:cubicBezTo>
                    <a:pt x="131" y="134"/>
                    <a:pt x="139" y="129"/>
                    <a:pt x="146" y="124"/>
                  </a:cubicBezTo>
                  <a:cubicBezTo>
                    <a:pt x="155" y="117"/>
                    <a:pt x="156" y="116"/>
                    <a:pt x="161" y="104"/>
                  </a:cubicBezTo>
                  <a:cubicBezTo>
                    <a:pt x="166" y="94"/>
                    <a:pt x="177" y="70"/>
                    <a:pt x="196" y="49"/>
                  </a:cubicBezTo>
                  <a:cubicBezTo>
                    <a:pt x="207" y="35"/>
                    <a:pt x="217" y="28"/>
                    <a:pt x="237" y="28"/>
                  </a:cubicBezTo>
                  <a:cubicBezTo>
                    <a:pt x="286" y="28"/>
                    <a:pt x="317" y="68"/>
                    <a:pt x="317" y="133"/>
                  </a:cubicBezTo>
                  <a:cubicBezTo>
                    <a:pt x="317" y="235"/>
                    <a:pt x="244" y="335"/>
                    <a:pt x="152" y="335"/>
                  </a:cubicBezTo>
                  <a:cubicBezTo>
                    <a:pt x="81" y="335"/>
                    <a:pt x="42" y="279"/>
                    <a:pt x="42" y="208"/>
                  </a:cubicBezTo>
                  <a:cubicBezTo>
                    <a:pt x="42" y="140"/>
                    <a:pt x="77" y="65"/>
                    <a:pt x="150" y="22"/>
                  </a:cubicBezTo>
                  <a:cubicBezTo>
                    <a:pt x="155" y="19"/>
                    <a:pt x="170" y="10"/>
                    <a:pt x="170" y="4"/>
                  </a:cubicBezTo>
                  <a:cubicBezTo>
                    <a:pt x="170" y="0"/>
                    <a:pt x="166" y="0"/>
                    <a:pt x="165" y="0"/>
                  </a:cubicBezTo>
                  <a:cubicBezTo>
                    <a:pt x="148" y="0"/>
                    <a:pt x="0" y="80"/>
                    <a:pt x="0" y="229"/>
                  </a:cubicBezTo>
                  <a:cubicBezTo>
                    <a:pt x="0" y="299"/>
                    <a:pt x="36" y="363"/>
                    <a:pt x="119" y="363"/>
                  </a:cubicBezTo>
                  <a:cubicBezTo>
                    <a:pt x="216" y="363"/>
                    <a:pt x="359" y="265"/>
                    <a:pt x="359" y="11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Freeform 496">
              <a:extLst>
                <a:ext uri="{FF2B5EF4-FFF2-40B4-BE49-F238E27FC236}">
                  <a16:creationId xmlns:a16="http://schemas.microsoft.com/office/drawing/2014/main" id="{8A1BF374-CD6F-B5F8-3CBA-F243D1BD0E05}"/>
                </a:ext>
              </a:extLst>
            </p:cNvPr>
            <p:cNvSpPr>
              <a:spLocks/>
            </p:cNvSpPr>
            <p:nvPr>
              <p:custDataLst>
                <p:tags r:id="rId27"/>
              </p:custDataLst>
            </p:nvPr>
          </p:nvSpPr>
          <p:spPr bwMode="auto">
            <a:xfrm>
              <a:off x="10477501" y="4841876"/>
              <a:ext cx="82550" cy="96838"/>
            </a:xfrm>
            <a:custGeom>
              <a:avLst/>
              <a:gdLst>
                <a:gd name="T0" fmla="*/ 125 w 139"/>
                <a:gd name="T1" fmla="*/ 23 h 157"/>
                <a:gd name="T2" fmla="*/ 111 w 139"/>
                <a:gd name="T3" fmla="*/ 39 h 157"/>
                <a:gd name="T4" fmla="*/ 122 w 139"/>
                <a:gd name="T5" fmla="*/ 50 h 157"/>
                <a:gd name="T6" fmla="*/ 139 w 139"/>
                <a:gd name="T7" fmla="*/ 30 h 157"/>
                <a:gd name="T8" fmla="*/ 93 w 139"/>
                <a:gd name="T9" fmla="*/ 0 h 157"/>
                <a:gd name="T10" fmla="*/ 28 w 139"/>
                <a:gd name="T11" fmla="*/ 51 h 157"/>
                <a:gd name="T12" fmla="*/ 41 w 139"/>
                <a:gd name="T13" fmla="*/ 76 h 157"/>
                <a:gd name="T14" fmla="*/ 80 w 139"/>
                <a:gd name="T15" fmla="*/ 89 h 157"/>
                <a:gd name="T16" fmla="*/ 110 w 139"/>
                <a:gd name="T17" fmla="*/ 112 h 157"/>
                <a:gd name="T18" fmla="*/ 91 w 139"/>
                <a:gd name="T19" fmla="*/ 140 h 157"/>
                <a:gd name="T20" fmla="*/ 56 w 139"/>
                <a:gd name="T21" fmla="*/ 148 h 157"/>
                <a:gd name="T22" fmla="*/ 14 w 139"/>
                <a:gd name="T23" fmla="*/ 133 h 157"/>
                <a:gd name="T24" fmla="*/ 34 w 139"/>
                <a:gd name="T25" fmla="*/ 113 h 157"/>
                <a:gd name="T26" fmla="*/ 20 w 139"/>
                <a:gd name="T27" fmla="*/ 100 h 157"/>
                <a:gd name="T28" fmla="*/ 0 w 139"/>
                <a:gd name="T29" fmla="*/ 123 h 157"/>
                <a:gd name="T30" fmla="*/ 56 w 139"/>
                <a:gd name="T31" fmla="*/ 157 h 157"/>
                <a:gd name="T32" fmla="*/ 132 w 139"/>
                <a:gd name="T33" fmla="*/ 100 h 157"/>
                <a:gd name="T34" fmla="*/ 84 w 139"/>
                <a:gd name="T35" fmla="*/ 59 h 157"/>
                <a:gd name="T36" fmla="*/ 70 w 139"/>
                <a:gd name="T37" fmla="*/ 56 h 157"/>
                <a:gd name="T38" fmla="*/ 51 w 139"/>
                <a:gd name="T39" fmla="*/ 39 h 157"/>
                <a:gd name="T40" fmla="*/ 65 w 139"/>
                <a:gd name="T41" fmla="*/ 16 h 157"/>
                <a:gd name="T42" fmla="*/ 92 w 139"/>
                <a:gd name="T43" fmla="*/ 10 h 157"/>
                <a:gd name="T44" fmla="*/ 125 w 139"/>
                <a:gd name="T45" fmla="*/ 2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57">
                  <a:moveTo>
                    <a:pt x="125" y="23"/>
                  </a:moveTo>
                  <a:cubicBezTo>
                    <a:pt x="116" y="25"/>
                    <a:pt x="111" y="32"/>
                    <a:pt x="111" y="39"/>
                  </a:cubicBezTo>
                  <a:cubicBezTo>
                    <a:pt x="111" y="47"/>
                    <a:pt x="118" y="50"/>
                    <a:pt x="122" y="50"/>
                  </a:cubicBezTo>
                  <a:cubicBezTo>
                    <a:pt x="126" y="50"/>
                    <a:pt x="139" y="48"/>
                    <a:pt x="139" y="30"/>
                  </a:cubicBezTo>
                  <a:cubicBezTo>
                    <a:pt x="139" y="8"/>
                    <a:pt x="114" y="0"/>
                    <a:pt x="93" y="0"/>
                  </a:cubicBezTo>
                  <a:cubicBezTo>
                    <a:pt x="38" y="0"/>
                    <a:pt x="28" y="40"/>
                    <a:pt x="28" y="51"/>
                  </a:cubicBezTo>
                  <a:cubicBezTo>
                    <a:pt x="28" y="64"/>
                    <a:pt x="36" y="72"/>
                    <a:pt x="41" y="76"/>
                  </a:cubicBezTo>
                  <a:cubicBezTo>
                    <a:pt x="50" y="83"/>
                    <a:pt x="56" y="85"/>
                    <a:pt x="80" y="89"/>
                  </a:cubicBezTo>
                  <a:cubicBezTo>
                    <a:pt x="87" y="90"/>
                    <a:pt x="110" y="94"/>
                    <a:pt x="110" y="112"/>
                  </a:cubicBezTo>
                  <a:cubicBezTo>
                    <a:pt x="110" y="118"/>
                    <a:pt x="106" y="131"/>
                    <a:pt x="91" y="140"/>
                  </a:cubicBezTo>
                  <a:cubicBezTo>
                    <a:pt x="78" y="148"/>
                    <a:pt x="61" y="148"/>
                    <a:pt x="56" y="148"/>
                  </a:cubicBezTo>
                  <a:cubicBezTo>
                    <a:pt x="42" y="148"/>
                    <a:pt x="22" y="144"/>
                    <a:pt x="14" y="133"/>
                  </a:cubicBezTo>
                  <a:cubicBezTo>
                    <a:pt x="26" y="131"/>
                    <a:pt x="34" y="123"/>
                    <a:pt x="34" y="113"/>
                  </a:cubicBezTo>
                  <a:cubicBezTo>
                    <a:pt x="34" y="104"/>
                    <a:pt x="27" y="100"/>
                    <a:pt x="20" y="100"/>
                  </a:cubicBezTo>
                  <a:cubicBezTo>
                    <a:pt x="10" y="100"/>
                    <a:pt x="0" y="108"/>
                    <a:pt x="0" y="123"/>
                  </a:cubicBezTo>
                  <a:cubicBezTo>
                    <a:pt x="0" y="144"/>
                    <a:pt x="22" y="157"/>
                    <a:pt x="56" y="157"/>
                  </a:cubicBezTo>
                  <a:cubicBezTo>
                    <a:pt x="120" y="157"/>
                    <a:pt x="132" y="113"/>
                    <a:pt x="132" y="100"/>
                  </a:cubicBezTo>
                  <a:cubicBezTo>
                    <a:pt x="132" y="68"/>
                    <a:pt x="97" y="61"/>
                    <a:pt x="84" y="59"/>
                  </a:cubicBezTo>
                  <a:cubicBezTo>
                    <a:pt x="81" y="58"/>
                    <a:pt x="72" y="57"/>
                    <a:pt x="70" y="56"/>
                  </a:cubicBezTo>
                  <a:cubicBezTo>
                    <a:pt x="57" y="54"/>
                    <a:pt x="51" y="46"/>
                    <a:pt x="51" y="39"/>
                  </a:cubicBezTo>
                  <a:cubicBezTo>
                    <a:pt x="51" y="31"/>
                    <a:pt x="57" y="21"/>
                    <a:pt x="65" y="16"/>
                  </a:cubicBezTo>
                  <a:cubicBezTo>
                    <a:pt x="74" y="10"/>
                    <a:pt x="86" y="10"/>
                    <a:pt x="92" y="10"/>
                  </a:cubicBezTo>
                  <a:cubicBezTo>
                    <a:pt x="100" y="10"/>
                    <a:pt x="118" y="11"/>
                    <a:pt x="125" y="2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2" name="Freeform 497">
              <a:extLst>
                <a:ext uri="{FF2B5EF4-FFF2-40B4-BE49-F238E27FC236}">
                  <a16:creationId xmlns:a16="http://schemas.microsoft.com/office/drawing/2014/main" id="{9201544A-852E-4B4C-39F5-70C8C44B54B2}"/>
                </a:ext>
              </a:extLst>
            </p:cNvPr>
            <p:cNvSpPr>
              <a:spLocks noEditPoints="1"/>
            </p:cNvSpPr>
            <p:nvPr>
              <p:custDataLst>
                <p:tags r:id="rId28"/>
              </p:custDataLst>
            </p:nvPr>
          </p:nvSpPr>
          <p:spPr bwMode="auto">
            <a:xfrm>
              <a:off x="7483476" y="5126038"/>
              <a:ext cx="122238" cy="209550"/>
            </a:xfrm>
            <a:custGeom>
              <a:avLst/>
              <a:gdLst>
                <a:gd name="T0" fmla="*/ 210 w 210"/>
                <a:gd name="T1" fmla="*/ 173 h 343"/>
                <a:gd name="T2" fmla="*/ 190 w 210"/>
                <a:gd name="T3" fmla="*/ 56 h 343"/>
                <a:gd name="T4" fmla="*/ 105 w 210"/>
                <a:gd name="T5" fmla="*/ 0 h 343"/>
                <a:gd name="T6" fmla="*/ 18 w 210"/>
                <a:gd name="T7" fmla="*/ 60 h 343"/>
                <a:gd name="T8" fmla="*/ 0 w 210"/>
                <a:gd name="T9" fmla="*/ 173 h 343"/>
                <a:gd name="T10" fmla="*/ 22 w 210"/>
                <a:gd name="T11" fmla="*/ 293 h 343"/>
                <a:gd name="T12" fmla="*/ 105 w 210"/>
                <a:gd name="T13" fmla="*/ 343 h 343"/>
                <a:gd name="T14" fmla="*/ 191 w 210"/>
                <a:gd name="T15" fmla="*/ 286 h 343"/>
                <a:gd name="T16" fmla="*/ 210 w 210"/>
                <a:gd name="T17" fmla="*/ 173 h 343"/>
                <a:gd name="T18" fmla="*/ 105 w 210"/>
                <a:gd name="T19" fmla="*/ 332 h 343"/>
                <a:gd name="T20" fmla="*/ 47 w 210"/>
                <a:gd name="T21" fmla="*/ 272 h 343"/>
                <a:gd name="T22" fmla="*/ 41 w 210"/>
                <a:gd name="T23" fmla="*/ 167 h 343"/>
                <a:gd name="T24" fmla="*/ 45 w 210"/>
                <a:gd name="T25" fmla="*/ 75 h 343"/>
                <a:gd name="T26" fmla="*/ 105 w 210"/>
                <a:gd name="T27" fmla="*/ 11 h 343"/>
                <a:gd name="T28" fmla="*/ 163 w 210"/>
                <a:gd name="T29" fmla="*/ 70 h 343"/>
                <a:gd name="T30" fmla="*/ 168 w 210"/>
                <a:gd name="T31" fmla="*/ 167 h 343"/>
                <a:gd name="T32" fmla="*/ 163 w 210"/>
                <a:gd name="T33" fmla="*/ 270 h 343"/>
                <a:gd name="T34" fmla="*/ 105 w 210"/>
                <a:gd name="T35"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343">
                  <a:moveTo>
                    <a:pt x="210" y="173"/>
                  </a:moveTo>
                  <a:cubicBezTo>
                    <a:pt x="210" y="133"/>
                    <a:pt x="207" y="93"/>
                    <a:pt x="190" y="56"/>
                  </a:cubicBezTo>
                  <a:cubicBezTo>
                    <a:pt x="167" y="8"/>
                    <a:pt x="126" y="0"/>
                    <a:pt x="105" y="0"/>
                  </a:cubicBezTo>
                  <a:cubicBezTo>
                    <a:pt x="75" y="0"/>
                    <a:pt x="39" y="13"/>
                    <a:pt x="18" y="60"/>
                  </a:cubicBezTo>
                  <a:cubicBezTo>
                    <a:pt x="2" y="94"/>
                    <a:pt x="0" y="133"/>
                    <a:pt x="0" y="173"/>
                  </a:cubicBezTo>
                  <a:cubicBezTo>
                    <a:pt x="0" y="210"/>
                    <a:pt x="2" y="255"/>
                    <a:pt x="22" y="293"/>
                  </a:cubicBezTo>
                  <a:cubicBezTo>
                    <a:pt x="44" y="333"/>
                    <a:pt x="80" y="343"/>
                    <a:pt x="105" y="343"/>
                  </a:cubicBezTo>
                  <a:cubicBezTo>
                    <a:pt x="132" y="343"/>
                    <a:pt x="169" y="333"/>
                    <a:pt x="191" y="286"/>
                  </a:cubicBezTo>
                  <a:cubicBezTo>
                    <a:pt x="207" y="251"/>
                    <a:pt x="210" y="212"/>
                    <a:pt x="210" y="173"/>
                  </a:cubicBezTo>
                  <a:close/>
                  <a:moveTo>
                    <a:pt x="105" y="332"/>
                  </a:moveTo>
                  <a:cubicBezTo>
                    <a:pt x="85" y="332"/>
                    <a:pt x="56" y="320"/>
                    <a:pt x="47" y="272"/>
                  </a:cubicBezTo>
                  <a:cubicBezTo>
                    <a:pt x="41" y="242"/>
                    <a:pt x="41" y="196"/>
                    <a:pt x="41" y="167"/>
                  </a:cubicBezTo>
                  <a:cubicBezTo>
                    <a:pt x="41" y="135"/>
                    <a:pt x="41" y="102"/>
                    <a:pt x="45" y="75"/>
                  </a:cubicBezTo>
                  <a:cubicBezTo>
                    <a:pt x="55" y="16"/>
                    <a:pt x="92" y="11"/>
                    <a:pt x="105" y="11"/>
                  </a:cubicBezTo>
                  <a:cubicBezTo>
                    <a:pt x="121" y="11"/>
                    <a:pt x="154" y="20"/>
                    <a:pt x="163" y="70"/>
                  </a:cubicBezTo>
                  <a:cubicBezTo>
                    <a:pt x="168" y="98"/>
                    <a:pt x="168" y="135"/>
                    <a:pt x="168" y="167"/>
                  </a:cubicBezTo>
                  <a:cubicBezTo>
                    <a:pt x="168" y="204"/>
                    <a:pt x="168" y="238"/>
                    <a:pt x="163" y="270"/>
                  </a:cubicBezTo>
                  <a:cubicBezTo>
                    <a:pt x="155" y="317"/>
                    <a:pt x="127" y="332"/>
                    <a:pt x="105" y="33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Freeform 498">
              <a:extLst>
                <a:ext uri="{FF2B5EF4-FFF2-40B4-BE49-F238E27FC236}">
                  <a16:creationId xmlns:a16="http://schemas.microsoft.com/office/drawing/2014/main" id="{329191EA-EF7F-D319-2763-AA6C2F65222D}"/>
                </a:ext>
              </a:extLst>
            </p:cNvPr>
            <p:cNvSpPr>
              <a:spLocks/>
            </p:cNvSpPr>
            <p:nvPr>
              <p:custDataLst>
                <p:tags r:id="rId29"/>
              </p:custDataLst>
            </p:nvPr>
          </p:nvSpPr>
          <p:spPr bwMode="auto">
            <a:xfrm>
              <a:off x="7642226" y="5297488"/>
              <a:ext cx="34925" cy="92075"/>
            </a:xfrm>
            <a:custGeom>
              <a:avLst/>
              <a:gdLst>
                <a:gd name="T0" fmla="*/ 59 w 59"/>
                <a:gd name="T1" fmla="*/ 52 h 149"/>
                <a:gd name="T2" fmla="*/ 27 w 59"/>
                <a:gd name="T3" fmla="*/ 0 h 149"/>
                <a:gd name="T4" fmla="*/ 0 w 59"/>
                <a:gd name="T5" fmla="*/ 26 h 149"/>
                <a:gd name="T6" fmla="*/ 27 w 59"/>
                <a:gd name="T7" fmla="*/ 52 h 149"/>
                <a:gd name="T8" fmla="*/ 44 w 59"/>
                <a:gd name="T9" fmla="*/ 46 h 149"/>
                <a:gd name="T10" fmla="*/ 47 w 59"/>
                <a:gd name="T11" fmla="*/ 44 h 149"/>
                <a:gd name="T12" fmla="*/ 48 w 59"/>
                <a:gd name="T13" fmla="*/ 52 h 149"/>
                <a:gd name="T14" fmla="*/ 14 w 59"/>
                <a:gd name="T15" fmla="*/ 135 h 149"/>
                <a:gd name="T16" fmla="*/ 8 w 59"/>
                <a:gd name="T17" fmla="*/ 143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39"/>
                    <a:pt x="10" y="52"/>
                    <a:pt x="27" y="52"/>
                  </a:cubicBezTo>
                  <a:cubicBezTo>
                    <a:pt x="33" y="52"/>
                    <a:pt x="39" y="50"/>
                    <a:pt x="44" y="46"/>
                  </a:cubicBezTo>
                  <a:cubicBezTo>
                    <a:pt x="46" y="45"/>
                    <a:pt x="46" y="44"/>
                    <a:pt x="47" y="44"/>
                  </a:cubicBezTo>
                  <a:cubicBezTo>
                    <a:pt x="47" y="44"/>
                    <a:pt x="48" y="45"/>
                    <a:pt x="48" y="52"/>
                  </a:cubicBezTo>
                  <a:cubicBezTo>
                    <a:pt x="48" y="89"/>
                    <a:pt x="30" y="119"/>
                    <a:pt x="14" y="135"/>
                  </a:cubicBezTo>
                  <a:cubicBezTo>
                    <a:pt x="8" y="141"/>
                    <a:pt x="8" y="142"/>
                    <a:pt x="8" y="143"/>
                  </a:cubicBezTo>
                  <a:cubicBezTo>
                    <a:pt x="8" y="147"/>
                    <a:pt x="11" y="149"/>
                    <a:pt x="13" y="149"/>
                  </a:cubicBezTo>
                  <a:cubicBezTo>
                    <a:pt x="19" y="149"/>
                    <a:pt x="59" y="110"/>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Freeform 499">
              <a:extLst>
                <a:ext uri="{FF2B5EF4-FFF2-40B4-BE49-F238E27FC236}">
                  <a16:creationId xmlns:a16="http://schemas.microsoft.com/office/drawing/2014/main" id="{85B85CA6-F001-20A0-EE83-12DA7254A4A3}"/>
                </a:ext>
              </a:extLst>
            </p:cNvPr>
            <p:cNvSpPr>
              <a:spLocks noEditPoints="1"/>
            </p:cNvSpPr>
            <p:nvPr>
              <p:custDataLst>
                <p:tags r:id="rId30"/>
              </p:custDataLst>
            </p:nvPr>
          </p:nvSpPr>
          <p:spPr bwMode="auto">
            <a:xfrm>
              <a:off x="8266114" y="5192713"/>
              <a:ext cx="128588" cy="141288"/>
            </a:xfrm>
            <a:custGeom>
              <a:avLst/>
              <a:gdLst>
                <a:gd name="T0" fmla="*/ 221 w 221"/>
                <a:gd name="T1" fmla="*/ 117 h 229"/>
                <a:gd name="T2" fmla="*/ 111 w 221"/>
                <a:gd name="T3" fmla="*/ 0 h 229"/>
                <a:gd name="T4" fmla="*/ 0 w 221"/>
                <a:gd name="T5" fmla="*/ 117 h 229"/>
                <a:gd name="T6" fmla="*/ 110 w 221"/>
                <a:gd name="T7" fmla="*/ 229 h 229"/>
                <a:gd name="T8" fmla="*/ 221 w 221"/>
                <a:gd name="T9" fmla="*/ 117 h 229"/>
                <a:gd name="T10" fmla="*/ 111 w 221"/>
                <a:gd name="T11" fmla="*/ 216 h 229"/>
                <a:gd name="T12" fmla="*/ 54 w 221"/>
                <a:gd name="T13" fmla="*/ 183 h 229"/>
                <a:gd name="T14" fmla="*/ 41 w 221"/>
                <a:gd name="T15" fmla="*/ 113 h 229"/>
                <a:gd name="T16" fmla="*/ 53 w 221"/>
                <a:gd name="T17" fmla="*/ 44 h 229"/>
                <a:gd name="T18" fmla="*/ 110 w 221"/>
                <a:gd name="T19" fmla="*/ 11 h 229"/>
                <a:gd name="T20" fmla="*/ 167 w 221"/>
                <a:gd name="T21" fmla="*/ 43 h 229"/>
                <a:gd name="T22" fmla="*/ 179 w 221"/>
                <a:gd name="T23" fmla="*/ 113 h 229"/>
                <a:gd name="T24" fmla="*/ 168 w 221"/>
                <a:gd name="T25" fmla="*/ 180 h 229"/>
                <a:gd name="T26" fmla="*/ 111 w 221"/>
                <a:gd name="T27" fmla="*/ 2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29">
                  <a:moveTo>
                    <a:pt x="221" y="117"/>
                  </a:moveTo>
                  <a:cubicBezTo>
                    <a:pt x="221" y="53"/>
                    <a:pt x="171" y="0"/>
                    <a:pt x="111" y="0"/>
                  </a:cubicBezTo>
                  <a:cubicBezTo>
                    <a:pt x="48" y="0"/>
                    <a:pt x="0" y="54"/>
                    <a:pt x="0" y="117"/>
                  </a:cubicBezTo>
                  <a:cubicBezTo>
                    <a:pt x="0" y="181"/>
                    <a:pt x="52" y="229"/>
                    <a:pt x="110" y="229"/>
                  </a:cubicBezTo>
                  <a:cubicBezTo>
                    <a:pt x="170" y="229"/>
                    <a:pt x="221" y="180"/>
                    <a:pt x="221" y="117"/>
                  </a:cubicBezTo>
                  <a:close/>
                  <a:moveTo>
                    <a:pt x="111" y="216"/>
                  </a:moveTo>
                  <a:cubicBezTo>
                    <a:pt x="89" y="216"/>
                    <a:pt x="67" y="206"/>
                    <a:pt x="54" y="183"/>
                  </a:cubicBezTo>
                  <a:cubicBezTo>
                    <a:pt x="41" y="161"/>
                    <a:pt x="41" y="131"/>
                    <a:pt x="41" y="113"/>
                  </a:cubicBezTo>
                  <a:cubicBezTo>
                    <a:pt x="41" y="93"/>
                    <a:pt x="41" y="66"/>
                    <a:pt x="53" y="44"/>
                  </a:cubicBezTo>
                  <a:cubicBezTo>
                    <a:pt x="67" y="21"/>
                    <a:pt x="90" y="11"/>
                    <a:pt x="110" y="11"/>
                  </a:cubicBezTo>
                  <a:cubicBezTo>
                    <a:pt x="132" y="11"/>
                    <a:pt x="154" y="22"/>
                    <a:pt x="167" y="43"/>
                  </a:cubicBezTo>
                  <a:cubicBezTo>
                    <a:pt x="179" y="65"/>
                    <a:pt x="179" y="94"/>
                    <a:pt x="179" y="113"/>
                  </a:cubicBezTo>
                  <a:cubicBezTo>
                    <a:pt x="179" y="131"/>
                    <a:pt x="179" y="158"/>
                    <a:pt x="168" y="180"/>
                  </a:cubicBezTo>
                  <a:cubicBezTo>
                    <a:pt x="158" y="202"/>
                    <a:pt x="136" y="216"/>
                    <a:pt x="111" y="21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Freeform 500">
              <a:extLst>
                <a:ext uri="{FF2B5EF4-FFF2-40B4-BE49-F238E27FC236}">
                  <a16:creationId xmlns:a16="http://schemas.microsoft.com/office/drawing/2014/main" id="{02F86BB0-FA7B-7295-A344-40C1D4554643}"/>
                </a:ext>
              </a:extLst>
            </p:cNvPr>
            <p:cNvSpPr>
              <a:spLocks/>
            </p:cNvSpPr>
            <p:nvPr>
              <p:custDataLst>
                <p:tags r:id="rId31"/>
              </p:custDataLst>
            </p:nvPr>
          </p:nvSpPr>
          <p:spPr bwMode="auto">
            <a:xfrm>
              <a:off x="8408989" y="5141913"/>
              <a:ext cx="92075" cy="192088"/>
            </a:xfrm>
            <a:custGeom>
              <a:avLst/>
              <a:gdLst>
                <a:gd name="T0" fmla="*/ 76 w 156"/>
                <a:gd name="T1" fmla="*/ 107 h 312"/>
                <a:gd name="T2" fmla="*/ 148 w 156"/>
                <a:gd name="T3" fmla="*/ 107 h 312"/>
                <a:gd name="T4" fmla="*/ 148 w 156"/>
                <a:gd name="T5" fmla="*/ 91 h 312"/>
                <a:gd name="T6" fmla="*/ 76 w 156"/>
                <a:gd name="T7" fmla="*/ 91 h 312"/>
                <a:gd name="T8" fmla="*/ 76 w 156"/>
                <a:gd name="T9" fmla="*/ 0 h 312"/>
                <a:gd name="T10" fmla="*/ 64 w 156"/>
                <a:gd name="T11" fmla="*/ 0 h 312"/>
                <a:gd name="T12" fmla="*/ 0 w 156"/>
                <a:gd name="T13" fmla="*/ 96 h 312"/>
                <a:gd name="T14" fmla="*/ 0 w 156"/>
                <a:gd name="T15" fmla="*/ 107 h 312"/>
                <a:gd name="T16" fmla="*/ 42 w 156"/>
                <a:gd name="T17" fmla="*/ 107 h 312"/>
                <a:gd name="T18" fmla="*/ 42 w 156"/>
                <a:gd name="T19" fmla="*/ 245 h 312"/>
                <a:gd name="T20" fmla="*/ 106 w 156"/>
                <a:gd name="T21" fmla="*/ 312 h 312"/>
                <a:gd name="T22" fmla="*/ 156 w 156"/>
                <a:gd name="T23" fmla="*/ 245 h 312"/>
                <a:gd name="T24" fmla="*/ 156 w 156"/>
                <a:gd name="T25" fmla="*/ 216 h 312"/>
                <a:gd name="T26" fmla="*/ 143 w 156"/>
                <a:gd name="T27" fmla="*/ 216 h 312"/>
                <a:gd name="T28" fmla="*/ 143 w 156"/>
                <a:gd name="T29" fmla="*/ 244 h 312"/>
                <a:gd name="T30" fmla="*/ 110 w 156"/>
                <a:gd name="T31" fmla="*/ 299 h 312"/>
                <a:gd name="T32" fmla="*/ 76 w 156"/>
                <a:gd name="T33" fmla="*/ 246 h 312"/>
                <a:gd name="T34" fmla="*/ 76 w 156"/>
                <a:gd name="T35" fmla="*/ 10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312">
                  <a:moveTo>
                    <a:pt x="76" y="107"/>
                  </a:moveTo>
                  <a:lnTo>
                    <a:pt x="148" y="107"/>
                  </a:lnTo>
                  <a:lnTo>
                    <a:pt x="148" y="91"/>
                  </a:lnTo>
                  <a:lnTo>
                    <a:pt x="76" y="91"/>
                  </a:lnTo>
                  <a:lnTo>
                    <a:pt x="76" y="0"/>
                  </a:lnTo>
                  <a:lnTo>
                    <a:pt x="64" y="0"/>
                  </a:lnTo>
                  <a:cubicBezTo>
                    <a:pt x="63" y="41"/>
                    <a:pt x="48" y="94"/>
                    <a:pt x="0" y="96"/>
                  </a:cubicBezTo>
                  <a:lnTo>
                    <a:pt x="0" y="107"/>
                  </a:lnTo>
                  <a:lnTo>
                    <a:pt x="42" y="107"/>
                  </a:lnTo>
                  <a:lnTo>
                    <a:pt x="42" y="245"/>
                  </a:lnTo>
                  <a:cubicBezTo>
                    <a:pt x="42" y="306"/>
                    <a:pt x="88" y="312"/>
                    <a:pt x="106" y="312"/>
                  </a:cubicBezTo>
                  <a:cubicBezTo>
                    <a:pt x="142" y="312"/>
                    <a:pt x="156" y="277"/>
                    <a:pt x="156" y="245"/>
                  </a:cubicBezTo>
                  <a:lnTo>
                    <a:pt x="156" y="216"/>
                  </a:lnTo>
                  <a:lnTo>
                    <a:pt x="143" y="216"/>
                  </a:lnTo>
                  <a:lnTo>
                    <a:pt x="143" y="244"/>
                  </a:lnTo>
                  <a:cubicBezTo>
                    <a:pt x="143" y="281"/>
                    <a:pt x="128" y="299"/>
                    <a:pt x="110" y="299"/>
                  </a:cubicBezTo>
                  <a:cubicBezTo>
                    <a:pt x="76" y="299"/>
                    <a:pt x="76" y="254"/>
                    <a:pt x="76" y="246"/>
                  </a:cubicBezTo>
                  <a:lnTo>
                    <a:pt x="76" y="10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Freeform 501">
              <a:extLst>
                <a:ext uri="{FF2B5EF4-FFF2-40B4-BE49-F238E27FC236}">
                  <a16:creationId xmlns:a16="http://schemas.microsoft.com/office/drawing/2014/main" id="{E70FAC81-B207-8AA6-ACA6-3E59F610E2C4}"/>
                </a:ext>
              </a:extLst>
            </p:cNvPr>
            <p:cNvSpPr>
              <a:spLocks/>
            </p:cNvSpPr>
            <p:nvPr>
              <p:custDataLst>
                <p:tags r:id="rId32"/>
              </p:custDataLst>
            </p:nvPr>
          </p:nvSpPr>
          <p:spPr bwMode="auto">
            <a:xfrm>
              <a:off x="8526464" y="5118101"/>
              <a:ext cx="147638" cy="211138"/>
            </a:xfrm>
            <a:custGeom>
              <a:avLst/>
              <a:gdLst>
                <a:gd name="T0" fmla="*/ 39 w 251"/>
                <a:gd name="T1" fmla="*/ 309 h 346"/>
                <a:gd name="T2" fmla="*/ 0 w 251"/>
                <a:gd name="T3" fmla="*/ 331 h 346"/>
                <a:gd name="T4" fmla="*/ 0 w 251"/>
                <a:gd name="T5" fmla="*/ 346 h 346"/>
                <a:gd name="T6" fmla="*/ 56 w 251"/>
                <a:gd name="T7" fmla="*/ 345 h 346"/>
                <a:gd name="T8" fmla="*/ 112 w 251"/>
                <a:gd name="T9" fmla="*/ 346 h 346"/>
                <a:gd name="T10" fmla="*/ 112 w 251"/>
                <a:gd name="T11" fmla="*/ 331 h 346"/>
                <a:gd name="T12" fmla="*/ 73 w 251"/>
                <a:gd name="T13" fmla="*/ 309 h 346"/>
                <a:gd name="T14" fmla="*/ 73 w 251"/>
                <a:gd name="T15" fmla="*/ 217 h 346"/>
                <a:gd name="T16" fmla="*/ 140 w 251"/>
                <a:gd name="T17" fmla="*/ 137 h 346"/>
                <a:gd name="T18" fmla="*/ 177 w 251"/>
                <a:gd name="T19" fmla="*/ 192 h 346"/>
                <a:gd name="T20" fmla="*/ 177 w 251"/>
                <a:gd name="T21" fmla="*/ 309 h 346"/>
                <a:gd name="T22" fmla="*/ 138 w 251"/>
                <a:gd name="T23" fmla="*/ 331 h 346"/>
                <a:gd name="T24" fmla="*/ 138 w 251"/>
                <a:gd name="T25" fmla="*/ 346 h 346"/>
                <a:gd name="T26" fmla="*/ 195 w 251"/>
                <a:gd name="T27" fmla="*/ 345 h 346"/>
                <a:gd name="T28" fmla="*/ 251 w 251"/>
                <a:gd name="T29" fmla="*/ 346 h 346"/>
                <a:gd name="T30" fmla="*/ 251 w 251"/>
                <a:gd name="T31" fmla="*/ 331 h 346"/>
                <a:gd name="T32" fmla="*/ 212 w 251"/>
                <a:gd name="T33" fmla="*/ 316 h 346"/>
                <a:gd name="T34" fmla="*/ 212 w 251"/>
                <a:gd name="T35" fmla="*/ 221 h 346"/>
                <a:gd name="T36" fmla="*/ 196 w 251"/>
                <a:gd name="T37" fmla="*/ 144 h 346"/>
                <a:gd name="T38" fmla="*/ 144 w 251"/>
                <a:gd name="T39" fmla="*/ 126 h 346"/>
                <a:gd name="T40" fmla="*/ 72 w 251"/>
                <a:gd name="T41" fmla="*/ 175 h 346"/>
                <a:gd name="T42" fmla="*/ 72 w 251"/>
                <a:gd name="T43" fmla="*/ 0 h 346"/>
                <a:gd name="T44" fmla="*/ 0 w 251"/>
                <a:gd name="T45" fmla="*/ 6 h 346"/>
                <a:gd name="T46" fmla="*/ 0 w 251"/>
                <a:gd name="T47" fmla="*/ 21 h 346"/>
                <a:gd name="T48" fmla="*/ 39 w 251"/>
                <a:gd name="T49" fmla="*/ 49 h 346"/>
                <a:gd name="T50" fmla="*/ 39 w 251"/>
                <a:gd name="T51" fmla="*/ 30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346">
                  <a:moveTo>
                    <a:pt x="39" y="309"/>
                  </a:moveTo>
                  <a:cubicBezTo>
                    <a:pt x="39" y="331"/>
                    <a:pt x="33" y="331"/>
                    <a:pt x="0" y="331"/>
                  </a:cubicBezTo>
                  <a:lnTo>
                    <a:pt x="0" y="346"/>
                  </a:lnTo>
                  <a:cubicBezTo>
                    <a:pt x="17" y="346"/>
                    <a:pt x="43" y="345"/>
                    <a:pt x="56" y="345"/>
                  </a:cubicBezTo>
                  <a:cubicBezTo>
                    <a:pt x="69" y="345"/>
                    <a:pt x="95" y="346"/>
                    <a:pt x="112" y="346"/>
                  </a:cubicBezTo>
                  <a:lnTo>
                    <a:pt x="112" y="331"/>
                  </a:lnTo>
                  <a:cubicBezTo>
                    <a:pt x="79" y="331"/>
                    <a:pt x="73" y="331"/>
                    <a:pt x="73" y="309"/>
                  </a:cubicBezTo>
                  <a:lnTo>
                    <a:pt x="73" y="217"/>
                  </a:lnTo>
                  <a:cubicBezTo>
                    <a:pt x="73" y="165"/>
                    <a:pt x="109" y="137"/>
                    <a:pt x="140" y="137"/>
                  </a:cubicBezTo>
                  <a:cubicBezTo>
                    <a:pt x="172" y="137"/>
                    <a:pt x="177" y="164"/>
                    <a:pt x="177" y="192"/>
                  </a:cubicBezTo>
                  <a:lnTo>
                    <a:pt x="177" y="309"/>
                  </a:lnTo>
                  <a:cubicBezTo>
                    <a:pt x="177" y="331"/>
                    <a:pt x="172" y="331"/>
                    <a:pt x="138" y="331"/>
                  </a:cubicBezTo>
                  <a:lnTo>
                    <a:pt x="138" y="346"/>
                  </a:lnTo>
                  <a:cubicBezTo>
                    <a:pt x="156" y="346"/>
                    <a:pt x="181" y="345"/>
                    <a:pt x="195" y="345"/>
                  </a:cubicBezTo>
                  <a:cubicBezTo>
                    <a:pt x="208" y="345"/>
                    <a:pt x="234" y="346"/>
                    <a:pt x="251" y="346"/>
                  </a:cubicBezTo>
                  <a:lnTo>
                    <a:pt x="251" y="331"/>
                  </a:lnTo>
                  <a:cubicBezTo>
                    <a:pt x="225" y="331"/>
                    <a:pt x="212" y="331"/>
                    <a:pt x="212" y="316"/>
                  </a:cubicBezTo>
                  <a:lnTo>
                    <a:pt x="212" y="221"/>
                  </a:lnTo>
                  <a:cubicBezTo>
                    <a:pt x="212" y="178"/>
                    <a:pt x="212" y="162"/>
                    <a:pt x="196" y="144"/>
                  </a:cubicBezTo>
                  <a:cubicBezTo>
                    <a:pt x="189" y="136"/>
                    <a:pt x="173" y="126"/>
                    <a:pt x="144" y="126"/>
                  </a:cubicBezTo>
                  <a:cubicBezTo>
                    <a:pt x="102" y="126"/>
                    <a:pt x="80" y="156"/>
                    <a:pt x="72" y="175"/>
                  </a:cubicBezTo>
                  <a:lnTo>
                    <a:pt x="72" y="0"/>
                  </a:lnTo>
                  <a:lnTo>
                    <a:pt x="0" y="6"/>
                  </a:lnTo>
                  <a:lnTo>
                    <a:pt x="0" y="21"/>
                  </a:lnTo>
                  <a:cubicBezTo>
                    <a:pt x="35" y="21"/>
                    <a:pt x="39" y="25"/>
                    <a:pt x="39" y="49"/>
                  </a:cubicBezTo>
                  <a:lnTo>
                    <a:pt x="39" y="30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Freeform 502">
              <a:extLst>
                <a:ext uri="{FF2B5EF4-FFF2-40B4-BE49-F238E27FC236}">
                  <a16:creationId xmlns:a16="http://schemas.microsoft.com/office/drawing/2014/main" id="{BB342FFF-5B43-49A2-D34F-CBFF4AE85E01}"/>
                </a:ext>
              </a:extLst>
            </p:cNvPr>
            <p:cNvSpPr>
              <a:spLocks noEditPoints="1"/>
            </p:cNvSpPr>
            <p:nvPr>
              <p:custDataLst>
                <p:tags r:id="rId33"/>
              </p:custDataLst>
            </p:nvPr>
          </p:nvSpPr>
          <p:spPr bwMode="auto">
            <a:xfrm>
              <a:off x="8686801" y="5192713"/>
              <a:ext cx="112713" cy="141288"/>
            </a:xfrm>
            <a:custGeom>
              <a:avLst/>
              <a:gdLst>
                <a:gd name="T0" fmla="*/ 42 w 193"/>
                <a:gd name="T1" fmla="*/ 98 h 229"/>
                <a:gd name="T2" fmla="*/ 103 w 193"/>
                <a:gd name="T3" fmla="*/ 11 h 229"/>
                <a:gd name="T4" fmla="*/ 160 w 193"/>
                <a:gd name="T5" fmla="*/ 98 h 229"/>
                <a:gd name="T6" fmla="*/ 42 w 193"/>
                <a:gd name="T7" fmla="*/ 98 h 229"/>
                <a:gd name="T8" fmla="*/ 41 w 193"/>
                <a:gd name="T9" fmla="*/ 108 h 229"/>
                <a:gd name="T10" fmla="*/ 180 w 193"/>
                <a:gd name="T11" fmla="*/ 108 h 229"/>
                <a:gd name="T12" fmla="*/ 193 w 193"/>
                <a:gd name="T13" fmla="*/ 98 h 229"/>
                <a:gd name="T14" fmla="*/ 103 w 193"/>
                <a:gd name="T15" fmla="*/ 0 h 229"/>
                <a:gd name="T16" fmla="*/ 0 w 193"/>
                <a:gd name="T17" fmla="*/ 114 h 229"/>
                <a:gd name="T18" fmla="*/ 109 w 193"/>
                <a:gd name="T19" fmla="*/ 229 h 229"/>
                <a:gd name="T20" fmla="*/ 193 w 193"/>
                <a:gd name="T21" fmla="*/ 164 h 229"/>
                <a:gd name="T22" fmla="*/ 186 w 193"/>
                <a:gd name="T23" fmla="*/ 158 h 229"/>
                <a:gd name="T24" fmla="*/ 180 w 193"/>
                <a:gd name="T25" fmla="*/ 165 h 229"/>
                <a:gd name="T26" fmla="*/ 112 w 193"/>
                <a:gd name="T27" fmla="*/ 216 h 229"/>
                <a:gd name="T28" fmla="*/ 56 w 193"/>
                <a:gd name="T29" fmla="*/ 183 h 229"/>
                <a:gd name="T30" fmla="*/ 41 w 193"/>
                <a:gd name="T31" fmla="*/ 10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29">
                  <a:moveTo>
                    <a:pt x="42" y="98"/>
                  </a:moveTo>
                  <a:cubicBezTo>
                    <a:pt x="45" y="23"/>
                    <a:pt x="86" y="11"/>
                    <a:pt x="103" y="11"/>
                  </a:cubicBezTo>
                  <a:cubicBezTo>
                    <a:pt x="155" y="11"/>
                    <a:pt x="160" y="78"/>
                    <a:pt x="160" y="98"/>
                  </a:cubicBezTo>
                  <a:lnTo>
                    <a:pt x="42" y="98"/>
                  </a:lnTo>
                  <a:close/>
                  <a:moveTo>
                    <a:pt x="41" y="108"/>
                  </a:moveTo>
                  <a:lnTo>
                    <a:pt x="180" y="108"/>
                  </a:lnTo>
                  <a:cubicBezTo>
                    <a:pt x="191" y="108"/>
                    <a:pt x="193" y="108"/>
                    <a:pt x="193" y="98"/>
                  </a:cubicBezTo>
                  <a:cubicBezTo>
                    <a:pt x="193" y="48"/>
                    <a:pt x="166" y="0"/>
                    <a:pt x="103" y="0"/>
                  </a:cubicBezTo>
                  <a:cubicBezTo>
                    <a:pt x="46" y="0"/>
                    <a:pt x="0" y="51"/>
                    <a:pt x="0" y="114"/>
                  </a:cubicBezTo>
                  <a:cubicBezTo>
                    <a:pt x="0" y="181"/>
                    <a:pt x="52" y="229"/>
                    <a:pt x="109" y="229"/>
                  </a:cubicBezTo>
                  <a:cubicBezTo>
                    <a:pt x="170" y="229"/>
                    <a:pt x="193" y="174"/>
                    <a:pt x="193" y="164"/>
                  </a:cubicBezTo>
                  <a:cubicBezTo>
                    <a:pt x="193" y="159"/>
                    <a:pt x="189" y="158"/>
                    <a:pt x="186" y="158"/>
                  </a:cubicBezTo>
                  <a:cubicBezTo>
                    <a:pt x="182" y="158"/>
                    <a:pt x="181" y="161"/>
                    <a:pt x="180" y="165"/>
                  </a:cubicBezTo>
                  <a:cubicBezTo>
                    <a:pt x="162" y="216"/>
                    <a:pt x="117" y="216"/>
                    <a:pt x="112" y="216"/>
                  </a:cubicBezTo>
                  <a:cubicBezTo>
                    <a:pt x="87" y="216"/>
                    <a:pt x="67" y="202"/>
                    <a:pt x="56" y="183"/>
                  </a:cubicBezTo>
                  <a:cubicBezTo>
                    <a:pt x="41" y="159"/>
                    <a:pt x="41" y="126"/>
                    <a:pt x="41" y="10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8" name="Freeform 503">
              <a:extLst>
                <a:ext uri="{FF2B5EF4-FFF2-40B4-BE49-F238E27FC236}">
                  <a16:creationId xmlns:a16="http://schemas.microsoft.com/office/drawing/2014/main" id="{0DEC03C6-16AD-0003-E9D2-E6E11E4754AF}"/>
                </a:ext>
              </a:extLst>
            </p:cNvPr>
            <p:cNvSpPr>
              <a:spLocks/>
            </p:cNvSpPr>
            <p:nvPr>
              <p:custDataLst>
                <p:tags r:id="rId34"/>
              </p:custDataLst>
            </p:nvPr>
          </p:nvSpPr>
          <p:spPr bwMode="auto">
            <a:xfrm>
              <a:off x="8816976" y="5194301"/>
              <a:ext cx="98425" cy="134938"/>
            </a:xfrm>
            <a:custGeom>
              <a:avLst/>
              <a:gdLst>
                <a:gd name="T0" fmla="*/ 69 w 168"/>
                <a:gd name="T1" fmla="*/ 55 h 220"/>
                <a:gd name="T2" fmla="*/ 69 w 168"/>
                <a:gd name="T3" fmla="*/ 0 h 220"/>
                <a:gd name="T4" fmla="*/ 0 w 168"/>
                <a:gd name="T5" fmla="*/ 5 h 220"/>
                <a:gd name="T6" fmla="*/ 0 w 168"/>
                <a:gd name="T7" fmla="*/ 21 h 220"/>
                <a:gd name="T8" fmla="*/ 39 w 168"/>
                <a:gd name="T9" fmla="*/ 49 h 220"/>
                <a:gd name="T10" fmla="*/ 39 w 168"/>
                <a:gd name="T11" fmla="*/ 183 h 220"/>
                <a:gd name="T12" fmla="*/ 0 w 168"/>
                <a:gd name="T13" fmla="*/ 205 h 220"/>
                <a:gd name="T14" fmla="*/ 0 w 168"/>
                <a:gd name="T15" fmla="*/ 220 h 220"/>
                <a:gd name="T16" fmla="*/ 57 w 168"/>
                <a:gd name="T17" fmla="*/ 219 h 220"/>
                <a:gd name="T18" fmla="*/ 120 w 168"/>
                <a:gd name="T19" fmla="*/ 220 h 220"/>
                <a:gd name="T20" fmla="*/ 120 w 168"/>
                <a:gd name="T21" fmla="*/ 205 h 220"/>
                <a:gd name="T22" fmla="*/ 110 w 168"/>
                <a:gd name="T23" fmla="*/ 205 h 220"/>
                <a:gd name="T24" fmla="*/ 72 w 168"/>
                <a:gd name="T25" fmla="*/ 182 h 220"/>
                <a:gd name="T26" fmla="*/ 72 w 168"/>
                <a:gd name="T27" fmla="*/ 105 h 220"/>
                <a:gd name="T28" fmla="*/ 131 w 168"/>
                <a:gd name="T29" fmla="*/ 11 h 220"/>
                <a:gd name="T30" fmla="*/ 136 w 168"/>
                <a:gd name="T31" fmla="*/ 11 h 220"/>
                <a:gd name="T32" fmla="*/ 125 w 168"/>
                <a:gd name="T33" fmla="*/ 31 h 220"/>
                <a:gd name="T34" fmla="*/ 146 w 168"/>
                <a:gd name="T35" fmla="*/ 52 h 220"/>
                <a:gd name="T36" fmla="*/ 168 w 168"/>
                <a:gd name="T37" fmla="*/ 30 h 220"/>
                <a:gd name="T38" fmla="*/ 131 w 168"/>
                <a:gd name="T39" fmla="*/ 0 h 220"/>
                <a:gd name="T40" fmla="*/ 69 w 168"/>
                <a:gd name="T41" fmla="*/ 5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220">
                  <a:moveTo>
                    <a:pt x="69" y="55"/>
                  </a:moveTo>
                  <a:lnTo>
                    <a:pt x="69" y="0"/>
                  </a:lnTo>
                  <a:lnTo>
                    <a:pt x="0" y="5"/>
                  </a:lnTo>
                  <a:lnTo>
                    <a:pt x="0" y="21"/>
                  </a:lnTo>
                  <a:cubicBezTo>
                    <a:pt x="35" y="21"/>
                    <a:pt x="39" y="24"/>
                    <a:pt x="39" y="49"/>
                  </a:cubicBezTo>
                  <a:lnTo>
                    <a:pt x="39" y="183"/>
                  </a:lnTo>
                  <a:cubicBezTo>
                    <a:pt x="39" y="205"/>
                    <a:pt x="33" y="205"/>
                    <a:pt x="0" y="205"/>
                  </a:cubicBezTo>
                  <a:lnTo>
                    <a:pt x="0" y="220"/>
                  </a:lnTo>
                  <a:cubicBezTo>
                    <a:pt x="20" y="220"/>
                    <a:pt x="43" y="219"/>
                    <a:pt x="57" y="219"/>
                  </a:cubicBezTo>
                  <a:cubicBezTo>
                    <a:pt x="77" y="219"/>
                    <a:pt x="100" y="219"/>
                    <a:pt x="120" y="220"/>
                  </a:cubicBezTo>
                  <a:lnTo>
                    <a:pt x="120" y="205"/>
                  </a:lnTo>
                  <a:lnTo>
                    <a:pt x="110" y="205"/>
                  </a:lnTo>
                  <a:cubicBezTo>
                    <a:pt x="73" y="205"/>
                    <a:pt x="72" y="200"/>
                    <a:pt x="72" y="182"/>
                  </a:cubicBezTo>
                  <a:lnTo>
                    <a:pt x="72" y="105"/>
                  </a:lnTo>
                  <a:cubicBezTo>
                    <a:pt x="72" y="55"/>
                    <a:pt x="93" y="11"/>
                    <a:pt x="131" y="11"/>
                  </a:cubicBezTo>
                  <a:cubicBezTo>
                    <a:pt x="134" y="11"/>
                    <a:pt x="135" y="11"/>
                    <a:pt x="136" y="11"/>
                  </a:cubicBezTo>
                  <a:cubicBezTo>
                    <a:pt x="135" y="12"/>
                    <a:pt x="125" y="18"/>
                    <a:pt x="125" y="31"/>
                  </a:cubicBezTo>
                  <a:cubicBezTo>
                    <a:pt x="125" y="45"/>
                    <a:pt x="135" y="52"/>
                    <a:pt x="146" y="52"/>
                  </a:cubicBezTo>
                  <a:cubicBezTo>
                    <a:pt x="155" y="52"/>
                    <a:pt x="168" y="46"/>
                    <a:pt x="168" y="30"/>
                  </a:cubicBezTo>
                  <a:cubicBezTo>
                    <a:pt x="168" y="14"/>
                    <a:pt x="152" y="0"/>
                    <a:pt x="131" y="0"/>
                  </a:cubicBezTo>
                  <a:cubicBezTo>
                    <a:pt x="94" y="0"/>
                    <a:pt x="76" y="33"/>
                    <a:pt x="69" y="5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Freeform 504">
              <a:extLst>
                <a:ext uri="{FF2B5EF4-FFF2-40B4-BE49-F238E27FC236}">
                  <a16:creationId xmlns:a16="http://schemas.microsoft.com/office/drawing/2014/main" id="{9C888B44-F306-85E5-F0D9-7F85C9AC4C10}"/>
                </a:ext>
              </a:extLst>
            </p:cNvPr>
            <p:cNvSpPr>
              <a:spLocks/>
            </p:cNvSpPr>
            <p:nvPr>
              <p:custDataLst>
                <p:tags r:id="rId35"/>
              </p:custDataLst>
            </p:nvPr>
          </p:nvSpPr>
          <p:spPr bwMode="auto">
            <a:xfrm>
              <a:off x="8928101" y="5197476"/>
              <a:ext cx="200025" cy="136525"/>
            </a:xfrm>
            <a:custGeom>
              <a:avLst/>
              <a:gdLst>
                <a:gd name="T0" fmla="*/ 300 w 342"/>
                <a:gd name="T1" fmla="*/ 48 h 221"/>
                <a:gd name="T2" fmla="*/ 342 w 342"/>
                <a:gd name="T3" fmla="*/ 16 h 221"/>
                <a:gd name="T4" fmla="*/ 342 w 342"/>
                <a:gd name="T5" fmla="*/ 0 h 221"/>
                <a:gd name="T6" fmla="*/ 305 w 342"/>
                <a:gd name="T7" fmla="*/ 2 h 221"/>
                <a:gd name="T8" fmla="*/ 259 w 342"/>
                <a:gd name="T9" fmla="*/ 0 h 221"/>
                <a:gd name="T10" fmla="*/ 259 w 342"/>
                <a:gd name="T11" fmla="*/ 16 h 221"/>
                <a:gd name="T12" fmla="*/ 288 w 342"/>
                <a:gd name="T13" fmla="*/ 40 h 221"/>
                <a:gd name="T14" fmla="*/ 285 w 342"/>
                <a:gd name="T15" fmla="*/ 50 h 221"/>
                <a:gd name="T16" fmla="*/ 240 w 342"/>
                <a:gd name="T17" fmla="*/ 178 h 221"/>
                <a:gd name="T18" fmla="*/ 191 w 342"/>
                <a:gd name="T19" fmla="*/ 39 h 221"/>
                <a:gd name="T20" fmla="*/ 188 w 342"/>
                <a:gd name="T21" fmla="*/ 29 h 221"/>
                <a:gd name="T22" fmla="*/ 218 w 342"/>
                <a:gd name="T23" fmla="*/ 16 h 221"/>
                <a:gd name="T24" fmla="*/ 218 w 342"/>
                <a:gd name="T25" fmla="*/ 0 h 221"/>
                <a:gd name="T26" fmla="*/ 166 w 342"/>
                <a:gd name="T27" fmla="*/ 2 h 221"/>
                <a:gd name="T28" fmla="*/ 121 w 342"/>
                <a:gd name="T29" fmla="*/ 0 h 221"/>
                <a:gd name="T30" fmla="*/ 121 w 342"/>
                <a:gd name="T31" fmla="*/ 16 h 221"/>
                <a:gd name="T32" fmla="*/ 153 w 342"/>
                <a:gd name="T33" fmla="*/ 23 h 221"/>
                <a:gd name="T34" fmla="*/ 164 w 342"/>
                <a:gd name="T35" fmla="*/ 51 h 221"/>
                <a:gd name="T36" fmla="*/ 121 w 342"/>
                <a:gd name="T37" fmla="*/ 172 h 221"/>
                <a:gd name="T38" fmla="*/ 74 w 342"/>
                <a:gd name="T39" fmla="*/ 38 h 221"/>
                <a:gd name="T40" fmla="*/ 72 w 342"/>
                <a:gd name="T41" fmla="*/ 29 h 221"/>
                <a:gd name="T42" fmla="*/ 101 w 342"/>
                <a:gd name="T43" fmla="*/ 16 h 221"/>
                <a:gd name="T44" fmla="*/ 101 w 342"/>
                <a:gd name="T45" fmla="*/ 0 h 221"/>
                <a:gd name="T46" fmla="*/ 47 w 342"/>
                <a:gd name="T47" fmla="*/ 2 h 221"/>
                <a:gd name="T48" fmla="*/ 0 w 342"/>
                <a:gd name="T49" fmla="*/ 0 h 221"/>
                <a:gd name="T50" fmla="*/ 0 w 342"/>
                <a:gd name="T51" fmla="*/ 16 h 221"/>
                <a:gd name="T52" fmla="*/ 37 w 342"/>
                <a:gd name="T53" fmla="*/ 33 h 221"/>
                <a:gd name="T54" fmla="*/ 100 w 342"/>
                <a:gd name="T55" fmla="*/ 210 h 221"/>
                <a:gd name="T56" fmla="*/ 110 w 342"/>
                <a:gd name="T57" fmla="*/ 221 h 221"/>
                <a:gd name="T58" fmla="*/ 120 w 342"/>
                <a:gd name="T59" fmla="*/ 211 h 221"/>
                <a:gd name="T60" fmla="*/ 171 w 342"/>
                <a:gd name="T61" fmla="*/ 70 h 221"/>
                <a:gd name="T62" fmla="*/ 222 w 342"/>
                <a:gd name="T63" fmla="*/ 211 h 221"/>
                <a:gd name="T64" fmla="*/ 232 w 342"/>
                <a:gd name="T65" fmla="*/ 221 h 221"/>
                <a:gd name="T66" fmla="*/ 242 w 342"/>
                <a:gd name="T67" fmla="*/ 211 h 221"/>
                <a:gd name="T68" fmla="*/ 300 w 342"/>
                <a:gd name="T69" fmla="*/ 4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 h="221">
                  <a:moveTo>
                    <a:pt x="300" y="48"/>
                  </a:moveTo>
                  <a:cubicBezTo>
                    <a:pt x="309" y="23"/>
                    <a:pt x="324" y="16"/>
                    <a:pt x="342" y="16"/>
                  </a:cubicBezTo>
                  <a:lnTo>
                    <a:pt x="342" y="0"/>
                  </a:lnTo>
                  <a:cubicBezTo>
                    <a:pt x="331" y="1"/>
                    <a:pt x="316" y="2"/>
                    <a:pt x="305" y="2"/>
                  </a:cubicBezTo>
                  <a:cubicBezTo>
                    <a:pt x="291" y="2"/>
                    <a:pt x="269" y="1"/>
                    <a:pt x="259" y="0"/>
                  </a:cubicBezTo>
                  <a:lnTo>
                    <a:pt x="259" y="16"/>
                  </a:lnTo>
                  <a:cubicBezTo>
                    <a:pt x="277" y="16"/>
                    <a:pt x="288" y="25"/>
                    <a:pt x="288" y="40"/>
                  </a:cubicBezTo>
                  <a:cubicBezTo>
                    <a:pt x="288" y="43"/>
                    <a:pt x="288" y="44"/>
                    <a:pt x="285" y="50"/>
                  </a:cubicBezTo>
                  <a:lnTo>
                    <a:pt x="240" y="178"/>
                  </a:lnTo>
                  <a:lnTo>
                    <a:pt x="191" y="39"/>
                  </a:lnTo>
                  <a:cubicBezTo>
                    <a:pt x="189" y="33"/>
                    <a:pt x="188" y="32"/>
                    <a:pt x="188" y="29"/>
                  </a:cubicBezTo>
                  <a:cubicBezTo>
                    <a:pt x="188" y="16"/>
                    <a:pt x="208" y="16"/>
                    <a:pt x="218" y="16"/>
                  </a:cubicBezTo>
                  <a:lnTo>
                    <a:pt x="218" y="0"/>
                  </a:lnTo>
                  <a:cubicBezTo>
                    <a:pt x="203" y="1"/>
                    <a:pt x="178" y="2"/>
                    <a:pt x="166" y="2"/>
                  </a:cubicBezTo>
                  <a:cubicBezTo>
                    <a:pt x="151" y="2"/>
                    <a:pt x="136" y="1"/>
                    <a:pt x="121" y="0"/>
                  </a:cubicBezTo>
                  <a:lnTo>
                    <a:pt x="121" y="16"/>
                  </a:lnTo>
                  <a:cubicBezTo>
                    <a:pt x="140" y="16"/>
                    <a:pt x="148" y="17"/>
                    <a:pt x="153" y="23"/>
                  </a:cubicBezTo>
                  <a:cubicBezTo>
                    <a:pt x="155" y="26"/>
                    <a:pt x="161" y="41"/>
                    <a:pt x="164" y="51"/>
                  </a:cubicBezTo>
                  <a:lnTo>
                    <a:pt x="121" y="172"/>
                  </a:lnTo>
                  <a:lnTo>
                    <a:pt x="74" y="38"/>
                  </a:lnTo>
                  <a:cubicBezTo>
                    <a:pt x="72" y="32"/>
                    <a:pt x="72" y="31"/>
                    <a:pt x="72" y="29"/>
                  </a:cubicBezTo>
                  <a:cubicBezTo>
                    <a:pt x="72" y="16"/>
                    <a:pt x="91" y="16"/>
                    <a:pt x="101" y="16"/>
                  </a:cubicBezTo>
                  <a:lnTo>
                    <a:pt x="101" y="0"/>
                  </a:lnTo>
                  <a:cubicBezTo>
                    <a:pt x="86" y="1"/>
                    <a:pt x="58" y="2"/>
                    <a:pt x="47" y="2"/>
                  </a:cubicBezTo>
                  <a:cubicBezTo>
                    <a:pt x="45" y="2"/>
                    <a:pt x="18" y="1"/>
                    <a:pt x="0" y="0"/>
                  </a:cubicBezTo>
                  <a:lnTo>
                    <a:pt x="0" y="16"/>
                  </a:lnTo>
                  <a:cubicBezTo>
                    <a:pt x="25" y="16"/>
                    <a:pt x="31" y="17"/>
                    <a:pt x="37" y="33"/>
                  </a:cubicBezTo>
                  <a:lnTo>
                    <a:pt x="100" y="210"/>
                  </a:lnTo>
                  <a:cubicBezTo>
                    <a:pt x="102" y="217"/>
                    <a:pt x="104" y="221"/>
                    <a:pt x="110" y="221"/>
                  </a:cubicBezTo>
                  <a:cubicBezTo>
                    <a:pt x="117" y="221"/>
                    <a:pt x="118" y="218"/>
                    <a:pt x="120" y="211"/>
                  </a:cubicBezTo>
                  <a:lnTo>
                    <a:pt x="171" y="70"/>
                  </a:lnTo>
                  <a:lnTo>
                    <a:pt x="222" y="211"/>
                  </a:lnTo>
                  <a:cubicBezTo>
                    <a:pt x="224" y="217"/>
                    <a:pt x="225" y="221"/>
                    <a:pt x="232" y="221"/>
                  </a:cubicBezTo>
                  <a:cubicBezTo>
                    <a:pt x="238" y="221"/>
                    <a:pt x="240" y="216"/>
                    <a:pt x="242" y="211"/>
                  </a:cubicBezTo>
                  <a:lnTo>
                    <a:pt x="300"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Freeform 505">
              <a:extLst>
                <a:ext uri="{FF2B5EF4-FFF2-40B4-BE49-F238E27FC236}">
                  <a16:creationId xmlns:a16="http://schemas.microsoft.com/office/drawing/2014/main" id="{1C100D87-8678-5616-59BD-7675DAB6A5B0}"/>
                </a:ext>
              </a:extLst>
            </p:cNvPr>
            <p:cNvSpPr>
              <a:spLocks noEditPoints="1"/>
            </p:cNvSpPr>
            <p:nvPr>
              <p:custDataLst>
                <p:tags r:id="rId36"/>
              </p:custDataLst>
            </p:nvPr>
          </p:nvSpPr>
          <p:spPr bwMode="auto">
            <a:xfrm>
              <a:off x="9142414" y="5126038"/>
              <a:ext cx="63500" cy="203200"/>
            </a:xfrm>
            <a:custGeom>
              <a:avLst/>
              <a:gdLst>
                <a:gd name="T0" fmla="*/ 71 w 106"/>
                <a:gd name="T1" fmla="*/ 113 h 333"/>
                <a:gd name="T2" fmla="*/ 2 w 106"/>
                <a:gd name="T3" fmla="*/ 118 h 333"/>
                <a:gd name="T4" fmla="*/ 2 w 106"/>
                <a:gd name="T5" fmla="*/ 134 h 333"/>
                <a:gd name="T6" fmla="*/ 38 w 106"/>
                <a:gd name="T7" fmla="*/ 161 h 333"/>
                <a:gd name="T8" fmla="*/ 38 w 106"/>
                <a:gd name="T9" fmla="*/ 296 h 333"/>
                <a:gd name="T10" fmla="*/ 0 w 106"/>
                <a:gd name="T11" fmla="*/ 318 h 333"/>
                <a:gd name="T12" fmla="*/ 0 w 106"/>
                <a:gd name="T13" fmla="*/ 333 h 333"/>
                <a:gd name="T14" fmla="*/ 54 w 106"/>
                <a:gd name="T15" fmla="*/ 332 h 333"/>
                <a:gd name="T16" fmla="*/ 106 w 106"/>
                <a:gd name="T17" fmla="*/ 333 h 333"/>
                <a:gd name="T18" fmla="*/ 106 w 106"/>
                <a:gd name="T19" fmla="*/ 318 h 333"/>
                <a:gd name="T20" fmla="*/ 71 w 106"/>
                <a:gd name="T21" fmla="*/ 296 h 333"/>
                <a:gd name="T22" fmla="*/ 71 w 106"/>
                <a:gd name="T23" fmla="*/ 113 h 333"/>
                <a:gd name="T24" fmla="*/ 73 w 106"/>
                <a:gd name="T25" fmla="*/ 26 h 333"/>
                <a:gd name="T26" fmla="*/ 47 w 106"/>
                <a:gd name="T27" fmla="*/ 0 h 333"/>
                <a:gd name="T28" fmla="*/ 20 w 106"/>
                <a:gd name="T29" fmla="*/ 26 h 333"/>
                <a:gd name="T30" fmla="*/ 47 w 106"/>
                <a:gd name="T31" fmla="*/ 53 h 333"/>
                <a:gd name="T32" fmla="*/ 73 w 106"/>
                <a:gd name="T33" fmla="*/ 2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333">
                  <a:moveTo>
                    <a:pt x="71" y="113"/>
                  </a:moveTo>
                  <a:lnTo>
                    <a:pt x="2" y="118"/>
                  </a:lnTo>
                  <a:lnTo>
                    <a:pt x="2" y="134"/>
                  </a:lnTo>
                  <a:cubicBezTo>
                    <a:pt x="34" y="134"/>
                    <a:pt x="38" y="137"/>
                    <a:pt x="38" y="161"/>
                  </a:cubicBezTo>
                  <a:lnTo>
                    <a:pt x="38" y="296"/>
                  </a:lnTo>
                  <a:cubicBezTo>
                    <a:pt x="38" y="318"/>
                    <a:pt x="33" y="318"/>
                    <a:pt x="0" y="318"/>
                  </a:cubicBezTo>
                  <a:lnTo>
                    <a:pt x="0" y="333"/>
                  </a:lnTo>
                  <a:cubicBezTo>
                    <a:pt x="15" y="333"/>
                    <a:pt x="42" y="332"/>
                    <a:pt x="54" y="332"/>
                  </a:cubicBezTo>
                  <a:cubicBezTo>
                    <a:pt x="72" y="332"/>
                    <a:pt x="89" y="333"/>
                    <a:pt x="106" y="333"/>
                  </a:cubicBezTo>
                  <a:lnTo>
                    <a:pt x="106" y="318"/>
                  </a:lnTo>
                  <a:cubicBezTo>
                    <a:pt x="73" y="318"/>
                    <a:pt x="71" y="315"/>
                    <a:pt x="71" y="296"/>
                  </a:cubicBezTo>
                  <a:lnTo>
                    <a:pt x="71" y="113"/>
                  </a:lnTo>
                  <a:close/>
                  <a:moveTo>
                    <a:pt x="73" y="26"/>
                  </a:moveTo>
                  <a:cubicBezTo>
                    <a:pt x="73" y="10"/>
                    <a:pt x="61" y="0"/>
                    <a:pt x="47" y="0"/>
                  </a:cubicBezTo>
                  <a:cubicBezTo>
                    <a:pt x="31" y="0"/>
                    <a:pt x="20" y="13"/>
                    <a:pt x="20" y="26"/>
                  </a:cubicBezTo>
                  <a:cubicBezTo>
                    <a:pt x="20" y="40"/>
                    <a:pt x="31" y="53"/>
                    <a:pt x="47" y="53"/>
                  </a:cubicBezTo>
                  <a:cubicBezTo>
                    <a:pt x="61" y="53"/>
                    <a:pt x="73" y="42"/>
                    <a:pt x="73"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Freeform 506">
              <a:extLst>
                <a:ext uri="{FF2B5EF4-FFF2-40B4-BE49-F238E27FC236}">
                  <a16:creationId xmlns:a16="http://schemas.microsoft.com/office/drawing/2014/main" id="{58342148-700A-6AD9-9C6C-1F7FCB3A0C79}"/>
                </a:ext>
              </a:extLst>
            </p:cNvPr>
            <p:cNvSpPr>
              <a:spLocks/>
            </p:cNvSpPr>
            <p:nvPr>
              <p:custDataLst>
                <p:tags r:id="rId37"/>
              </p:custDataLst>
            </p:nvPr>
          </p:nvSpPr>
          <p:spPr bwMode="auto">
            <a:xfrm>
              <a:off x="9223376" y="5192713"/>
              <a:ext cx="95250" cy="141288"/>
            </a:xfrm>
            <a:custGeom>
              <a:avLst/>
              <a:gdLst>
                <a:gd name="T0" fmla="*/ 87 w 163"/>
                <a:gd name="T1" fmla="*/ 127 h 229"/>
                <a:gd name="T2" fmla="*/ 139 w 163"/>
                <a:gd name="T3" fmla="*/ 173 h 229"/>
                <a:gd name="T4" fmla="*/ 83 w 163"/>
                <a:gd name="T5" fmla="*/ 218 h 229"/>
                <a:gd name="T6" fmla="*/ 13 w 163"/>
                <a:gd name="T7" fmla="*/ 147 h 229"/>
                <a:gd name="T8" fmla="*/ 6 w 163"/>
                <a:gd name="T9" fmla="*/ 139 h 229"/>
                <a:gd name="T10" fmla="*/ 0 w 163"/>
                <a:gd name="T11" fmla="*/ 151 h 229"/>
                <a:gd name="T12" fmla="*/ 0 w 163"/>
                <a:gd name="T13" fmla="*/ 217 h 229"/>
                <a:gd name="T14" fmla="*/ 5 w 163"/>
                <a:gd name="T15" fmla="*/ 229 h 229"/>
                <a:gd name="T16" fmla="*/ 18 w 163"/>
                <a:gd name="T17" fmla="*/ 219 h 229"/>
                <a:gd name="T18" fmla="*/ 28 w 163"/>
                <a:gd name="T19" fmla="*/ 207 h 229"/>
                <a:gd name="T20" fmla="*/ 83 w 163"/>
                <a:gd name="T21" fmla="*/ 229 h 229"/>
                <a:gd name="T22" fmla="*/ 163 w 163"/>
                <a:gd name="T23" fmla="*/ 160 h 229"/>
                <a:gd name="T24" fmla="*/ 142 w 163"/>
                <a:gd name="T25" fmla="*/ 112 h 229"/>
                <a:gd name="T26" fmla="*/ 85 w 163"/>
                <a:gd name="T27" fmla="*/ 88 h 229"/>
                <a:gd name="T28" fmla="*/ 24 w 163"/>
                <a:gd name="T29" fmla="*/ 47 h 229"/>
                <a:gd name="T30" fmla="*/ 80 w 163"/>
                <a:gd name="T31" fmla="*/ 9 h 229"/>
                <a:gd name="T32" fmla="*/ 138 w 163"/>
                <a:gd name="T33" fmla="*/ 70 h 229"/>
                <a:gd name="T34" fmla="*/ 144 w 163"/>
                <a:gd name="T35" fmla="*/ 74 h 229"/>
                <a:gd name="T36" fmla="*/ 150 w 163"/>
                <a:gd name="T37" fmla="*/ 62 h 229"/>
                <a:gd name="T38" fmla="*/ 150 w 163"/>
                <a:gd name="T39" fmla="*/ 12 h 229"/>
                <a:gd name="T40" fmla="*/ 145 w 163"/>
                <a:gd name="T41" fmla="*/ 0 h 229"/>
                <a:gd name="T42" fmla="*/ 135 w 163"/>
                <a:gd name="T43" fmla="*/ 6 h 229"/>
                <a:gd name="T44" fmla="*/ 126 w 163"/>
                <a:gd name="T45" fmla="*/ 14 h 229"/>
                <a:gd name="T46" fmla="*/ 80 w 163"/>
                <a:gd name="T47" fmla="*/ 0 h 229"/>
                <a:gd name="T48" fmla="*/ 0 w 163"/>
                <a:gd name="T49" fmla="*/ 61 h 229"/>
                <a:gd name="T50" fmla="*/ 21 w 163"/>
                <a:gd name="T51" fmla="*/ 104 h 229"/>
                <a:gd name="T52" fmla="*/ 87 w 163"/>
                <a:gd name="T53" fmla="*/ 1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29">
                  <a:moveTo>
                    <a:pt x="87" y="127"/>
                  </a:moveTo>
                  <a:cubicBezTo>
                    <a:pt x="98" y="129"/>
                    <a:pt x="139" y="137"/>
                    <a:pt x="139" y="173"/>
                  </a:cubicBezTo>
                  <a:cubicBezTo>
                    <a:pt x="139" y="198"/>
                    <a:pt x="121" y="218"/>
                    <a:pt x="83" y="218"/>
                  </a:cubicBezTo>
                  <a:cubicBezTo>
                    <a:pt x="41" y="218"/>
                    <a:pt x="23" y="190"/>
                    <a:pt x="13" y="147"/>
                  </a:cubicBezTo>
                  <a:cubicBezTo>
                    <a:pt x="12" y="141"/>
                    <a:pt x="11" y="139"/>
                    <a:pt x="6" y="139"/>
                  </a:cubicBezTo>
                  <a:cubicBezTo>
                    <a:pt x="0" y="139"/>
                    <a:pt x="0" y="142"/>
                    <a:pt x="0" y="151"/>
                  </a:cubicBezTo>
                  <a:lnTo>
                    <a:pt x="0" y="217"/>
                  </a:lnTo>
                  <a:cubicBezTo>
                    <a:pt x="0" y="225"/>
                    <a:pt x="0" y="229"/>
                    <a:pt x="5" y="229"/>
                  </a:cubicBezTo>
                  <a:cubicBezTo>
                    <a:pt x="8" y="229"/>
                    <a:pt x="8" y="228"/>
                    <a:pt x="18" y="219"/>
                  </a:cubicBezTo>
                  <a:cubicBezTo>
                    <a:pt x="19" y="218"/>
                    <a:pt x="19" y="217"/>
                    <a:pt x="28" y="207"/>
                  </a:cubicBezTo>
                  <a:cubicBezTo>
                    <a:pt x="50" y="228"/>
                    <a:pt x="72" y="229"/>
                    <a:pt x="83" y="229"/>
                  </a:cubicBezTo>
                  <a:cubicBezTo>
                    <a:pt x="140" y="229"/>
                    <a:pt x="163" y="196"/>
                    <a:pt x="163" y="160"/>
                  </a:cubicBezTo>
                  <a:cubicBezTo>
                    <a:pt x="163" y="133"/>
                    <a:pt x="148" y="118"/>
                    <a:pt x="142" y="112"/>
                  </a:cubicBezTo>
                  <a:cubicBezTo>
                    <a:pt x="125" y="96"/>
                    <a:pt x="106" y="92"/>
                    <a:pt x="85" y="88"/>
                  </a:cubicBezTo>
                  <a:cubicBezTo>
                    <a:pt x="57" y="83"/>
                    <a:pt x="24" y="76"/>
                    <a:pt x="24" y="47"/>
                  </a:cubicBezTo>
                  <a:cubicBezTo>
                    <a:pt x="24" y="30"/>
                    <a:pt x="37" y="9"/>
                    <a:pt x="80" y="9"/>
                  </a:cubicBezTo>
                  <a:cubicBezTo>
                    <a:pt x="134" y="9"/>
                    <a:pt x="137" y="54"/>
                    <a:pt x="138" y="70"/>
                  </a:cubicBezTo>
                  <a:cubicBezTo>
                    <a:pt x="138" y="74"/>
                    <a:pt x="143" y="74"/>
                    <a:pt x="144" y="74"/>
                  </a:cubicBezTo>
                  <a:cubicBezTo>
                    <a:pt x="150" y="74"/>
                    <a:pt x="150" y="72"/>
                    <a:pt x="150" y="62"/>
                  </a:cubicBezTo>
                  <a:lnTo>
                    <a:pt x="150" y="12"/>
                  </a:lnTo>
                  <a:cubicBezTo>
                    <a:pt x="150" y="3"/>
                    <a:pt x="150" y="0"/>
                    <a:pt x="145" y="0"/>
                  </a:cubicBezTo>
                  <a:cubicBezTo>
                    <a:pt x="142" y="0"/>
                    <a:pt x="141" y="0"/>
                    <a:pt x="135" y="6"/>
                  </a:cubicBezTo>
                  <a:cubicBezTo>
                    <a:pt x="133" y="8"/>
                    <a:pt x="128" y="12"/>
                    <a:pt x="126" y="14"/>
                  </a:cubicBezTo>
                  <a:cubicBezTo>
                    <a:pt x="108" y="0"/>
                    <a:pt x="87" y="0"/>
                    <a:pt x="80" y="0"/>
                  </a:cubicBezTo>
                  <a:cubicBezTo>
                    <a:pt x="19" y="0"/>
                    <a:pt x="0" y="33"/>
                    <a:pt x="0" y="61"/>
                  </a:cubicBezTo>
                  <a:cubicBezTo>
                    <a:pt x="0" y="79"/>
                    <a:pt x="8" y="93"/>
                    <a:pt x="21" y="104"/>
                  </a:cubicBezTo>
                  <a:cubicBezTo>
                    <a:pt x="37" y="117"/>
                    <a:pt x="51" y="120"/>
                    <a:pt x="87" y="1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Freeform 507">
              <a:extLst>
                <a:ext uri="{FF2B5EF4-FFF2-40B4-BE49-F238E27FC236}">
                  <a16:creationId xmlns:a16="http://schemas.microsoft.com/office/drawing/2014/main" id="{B10658C9-4ABF-5059-C7CB-8777A1AD0F30}"/>
                </a:ext>
              </a:extLst>
            </p:cNvPr>
            <p:cNvSpPr>
              <a:spLocks noEditPoints="1"/>
            </p:cNvSpPr>
            <p:nvPr>
              <p:custDataLst>
                <p:tags r:id="rId38"/>
              </p:custDataLst>
            </p:nvPr>
          </p:nvSpPr>
          <p:spPr bwMode="auto">
            <a:xfrm>
              <a:off x="9337676" y="5192713"/>
              <a:ext cx="112713" cy="141288"/>
            </a:xfrm>
            <a:custGeom>
              <a:avLst/>
              <a:gdLst>
                <a:gd name="T0" fmla="*/ 42 w 193"/>
                <a:gd name="T1" fmla="*/ 98 h 229"/>
                <a:gd name="T2" fmla="*/ 104 w 193"/>
                <a:gd name="T3" fmla="*/ 11 h 229"/>
                <a:gd name="T4" fmla="*/ 160 w 193"/>
                <a:gd name="T5" fmla="*/ 98 h 229"/>
                <a:gd name="T6" fmla="*/ 42 w 193"/>
                <a:gd name="T7" fmla="*/ 98 h 229"/>
                <a:gd name="T8" fmla="*/ 41 w 193"/>
                <a:gd name="T9" fmla="*/ 108 h 229"/>
                <a:gd name="T10" fmla="*/ 180 w 193"/>
                <a:gd name="T11" fmla="*/ 108 h 229"/>
                <a:gd name="T12" fmla="*/ 193 w 193"/>
                <a:gd name="T13" fmla="*/ 98 h 229"/>
                <a:gd name="T14" fmla="*/ 104 w 193"/>
                <a:gd name="T15" fmla="*/ 0 h 229"/>
                <a:gd name="T16" fmla="*/ 0 w 193"/>
                <a:gd name="T17" fmla="*/ 114 h 229"/>
                <a:gd name="T18" fmla="*/ 110 w 193"/>
                <a:gd name="T19" fmla="*/ 229 h 229"/>
                <a:gd name="T20" fmla="*/ 193 w 193"/>
                <a:gd name="T21" fmla="*/ 164 h 229"/>
                <a:gd name="T22" fmla="*/ 186 w 193"/>
                <a:gd name="T23" fmla="*/ 158 h 229"/>
                <a:gd name="T24" fmla="*/ 180 w 193"/>
                <a:gd name="T25" fmla="*/ 165 h 229"/>
                <a:gd name="T26" fmla="*/ 113 w 193"/>
                <a:gd name="T27" fmla="*/ 216 h 229"/>
                <a:gd name="T28" fmla="*/ 56 w 193"/>
                <a:gd name="T29" fmla="*/ 183 h 229"/>
                <a:gd name="T30" fmla="*/ 41 w 193"/>
                <a:gd name="T31" fmla="*/ 10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29">
                  <a:moveTo>
                    <a:pt x="42" y="98"/>
                  </a:moveTo>
                  <a:cubicBezTo>
                    <a:pt x="45" y="23"/>
                    <a:pt x="87" y="11"/>
                    <a:pt x="104" y="11"/>
                  </a:cubicBezTo>
                  <a:cubicBezTo>
                    <a:pt x="155" y="11"/>
                    <a:pt x="160" y="78"/>
                    <a:pt x="160" y="98"/>
                  </a:cubicBezTo>
                  <a:lnTo>
                    <a:pt x="42" y="98"/>
                  </a:lnTo>
                  <a:close/>
                  <a:moveTo>
                    <a:pt x="41" y="108"/>
                  </a:moveTo>
                  <a:lnTo>
                    <a:pt x="180" y="108"/>
                  </a:lnTo>
                  <a:cubicBezTo>
                    <a:pt x="191" y="108"/>
                    <a:pt x="193" y="108"/>
                    <a:pt x="193" y="98"/>
                  </a:cubicBezTo>
                  <a:cubicBezTo>
                    <a:pt x="193" y="48"/>
                    <a:pt x="166" y="0"/>
                    <a:pt x="104" y="0"/>
                  </a:cubicBezTo>
                  <a:cubicBezTo>
                    <a:pt x="46" y="0"/>
                    <a:pt x="0" y="51"/>
                    <a:pt x="0" y="114"/>
                  </a:cubicBezTo>
                  <a:cubicBezTo>
                    <a:pt x="0" y="181"/>
                    <a:pt x="52" y="229"/>
                    <a:pt x="110" y="229"/>
                  </a:cubicBezTo>
                  <a:cubicBezTo>
                    <a:pt x="170" y="229"/>
                    <a:pt x="193" y="174"/>
                    <a:pt x="193" y="164"/>
                  </a:cubicBezTo>
                  <a:cubicBezTo>
                    <a:pt x="193" y="159"/>
                    <a:pt x="189" y="158"/>
                    <a:pt x="186" y="158"/>
                  </a:cubicBezTo>
                  <a:cubicBezTo>
                    <a:pt x="182" y="158"/>
                    <a:pt x="181" y="161"/>
                    <a:pt x="180" y="165"/>
                  </a:cubicBezTo>
                  <a:cubicBezTo>
                    <a:pt x="163" y="216"/>
                    <a:pt x="118" y="216"/>
                    <a:pt x="113" y="216"/>
                  </a:cubicBezTo>
                  <a:cubicBezTo>
                    <a:pt x="88" y="216"/>
                    <a:pt x="68" y="202"/>
                    <a:pt x="56" y="183"/>
                  </a:cubicBezTo>
                  <a:cubicBezTo>
                    <a:pt x="41" y="159"/>
                    <a:pt x="41" y="126"/>
                    <a:pt x="41" y="10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Freeform 508">
              <a:extLst>
                <a:ext uri="{FF2B5EF4-FFF2-40B4-BE49-F238E27FC236}">
                  <a16:creationId xmlns:a16="http://schemas.microsoft.com/office/drawing/2014/main" id="{158A931F-C59A-78D1-F1CD-96D6F565D326}"/>
                </a:ext>
              </a:extLst>
            </p:cNvPr>
            <p:cNvSpPr>
              <a:spLocks/>
            </p:cNvSpPr>
            <p:nvPr>
              <p:custDataLst>
                <p:tags r:id="rId39"/>
              </p:custDataLst>
            </p:nvPr>
          </p:nvSpPr>
          <p:spPr bwMode="auto">
            <a:xfrm>
              <a:off x="10696576" y="5065713"/>
              <a:ext cx="34925" cy="92075"/>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6"/>
                  </a:cubicBezTo>
                  <a:cubicBezTo>
                    <a:pt x="8" y="141"/>
                    <a:pt x="8" y="142"/>
                    <a:pt x="8" y="144"/>
                  </a:cubicBezTo>
                  <a:cubicBezTo>
                    <a:pt x="8" y="147"/>
                    <a:pt x="10"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665DADAE-7C4B-99E3-537B-9234BD578218}"/>
              </a:ext>
            </a:extLst>
          </p:cNvPr>
          <p:cNvSpPr txBox="1"/>
          <p:nvPr/>
        </p:nvSpPr>
        <p:spPr>
          <a:xfrm>
            <a:off x="10310177" y="3791209"/>
            <a:ext cx="1675350" cy="830997"/>
          </a:xfrm>
          <a:prstGeom prst="rect">
            <a:avLst/>
          </a:prstGeom>
          <a:noFill/>
        </p:spPr>
        <p:txBody>
          <a:bodyPr wrap="square">
            <a:spAutoFit/>
          </a:bodyPr>
          <a:lstStyle/>
          <a:p>
            <a:pPr algn="ctr"/>
            <a:r>
              <a:rPr lang="en-US" sz="1600" dirty="0"/>
              <a:t>Infinite cost if we end up in the obstacle</a:t>
            </a:r>
          </a:p>
        </p:txBody>
      </p:sp>
      <p:grpSp>
        <p:nvGrpSpPr>
          <p:cNvPr id="6" name="Group 5">
            <a:extLst>
              <a:ext uri="{FF2B5EF4-FFF2-40B4-BE49-F238E27FC236}">
                <a16:creationId xmlns:a16="http://schemas.microsoft.com/office/drawing/2014/main" id="{77A2F31E-781B-7212-2B4F-2F0301738AA7}"/>
              </a:ext>
            </a:extLst>
          </p:cNvPr>
          <p:cNvGrpSpPr/>
          <p:nvPr/>
        </p:nvGrpSpPr>
        <p:grpSpPr>
          <a:xfrm>
            <a:off x="10896599" y="4606073"/>
            <a:ext cx="253800" cy="381240"/>
            <a:chOff x="3749310" y="1604325"/>
            <a:chExt cx="253800" cy="381240"/>
          </a:xfrm>
        </p:grpSpPr>
        <mc:AlternateContent xmlns:mc="http://schemas.openxmlformats.org/markup-compatibility/2006" xmlns:p14="http://schemas.microsoft.com/office/powerpoint/2010/main">
          <mc:Choice Requires="p14">
            <p:contentPart p14:bwMode="auto" r:id="rId145">
              <p14:nvContentPartPr>
                <p14:cNvPr id="7" name="Ink 6">
                  <a:extLst>
                    <a:ext uri="{FF2B5EF4-FFF2-40B4-BE49-F238E27FC236}">
                      <a16:creationId xmlns:a16="http://schemas.microsoft.com/office/drawing/2014/main" id="{9129E5C6-3891-CF60-C4F1-765ECD5FBE25}"/>
                    </a:ext>
                  </a:extLst>
                </p14:cNvPr>
                <p14:cNvContentPartPr/>
                <p14:nvPr/>
              </p14:nvContentPartPr>
              <p14:xfrm>
                <a:off x="3749310" y="1670925"/>
                <a:ext cx="207720" cy="314640"/>
              </p14:xfrm>
            </p:contentPart>
          </mc:Choice>
          <mc:Fallback xmlns="">
            <p:pic>
              <p:nvPicPr>
                <p:cNvPr id="13" name="Ink 12">
                  <a:extLst>
                    <a:ext uri="{FF2B5EF4-FFF2-40B4-BE49-F238E27FC236}">
                      <a16:creationId xmlns:a16="http://schemas.microsoft.com/office/drawing/2014/main" id="{13CC790B-C352-9FC4-0A2A-C7C1364187CF}"/>
                    </a:ext>
                  </a:extLst>
                </p:cNvPr>
                <p:cNvPicPr/>
                <p:nvPr/>
              </p:nvPicPr>
              <p:blipFill>
                <a:blip r:embed="rId146"/>
                <a:stretch>
                  <a:fillRect/>
                </a:stretch>
              </p:blipFill>
              <p:spPr>
                <a:xfrm>
                  <a:off x="3713670" y="1635285"/>
                  <a:ext cx="27936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 name="Ink 7">
                  <a:extLst>
                    <a:ext uri="{FF2B5EF4-FFF2-40B4-BE49-F238E27FC236}">
                      <a16:creationId xmlns:a16="http://schemas.microsoft.com/office/drawing/2014/main" id="{47A03495-F1BA-2A27-57B3-5BB4D9AB3279}"/>
                    </a:ext>
                  </a:extLst>
                </p14:cNvPr>
                <p14:cNvContentPartPr/>
                <p14:nvPr/>
              </p14:nvContentPartPr>
              <p14:xfrm>
                <a:off x="3877470" y="1604325"/>
                <a:ext cx="125640" cy="105480"/>
              </p14:xfrm>
            </p:contentPart>
          </mc:Choice>
          <mc:Fallback xmlns="">
            <p:pic>
              <p:nvPicPr>
                <p:cNvPr id="14" name="Ink 13">
                  <a:extLst>
                    <a:ext uri="{FF2B5EF4-FFF2-40B4-BE49-F238E27FC236}">
                      <a16:creationId xmlns:a16="http://schemas.microsoft.com/office/drawing/2014/main" id="{698A8A77-2D57-5055-ADF4-D1762121C535}"/>
                    </a:ext>
                  </a:extLst>
                </p:cNvPr>
                <p:cNvPicPr/>
                <p:nvPr/>
              </p:nvPicPr>
              <p:blipFill>
                <a:blip r:embed="rId148"/>
                <a:stretch>
                  <a:fillRect/>
                </a:stretch>
              </p:blipFill>
              <p:spPr>
                <a:xfrm>
                  <a:off x="3841470" y="1568325"/>
                  <a:ext cx="197280" cy="177120"/>
                </a:xfrm>
                <a:prstGeom prst="rect">
                  <a:avLst/>
                </a:prstGeom>
              </p:spPr>
            </p:pic>
          </mc:Fallback>
        </mc:AlternateContent>
      </p:grpSp>
      <p:grpSp>
        <p:nvGrpSpPr>
          <p:cNvPr id="9" name="Group 8">
            <a:extLst>
              <a:ext uri="{FF2B5EF4-FFF2-40B4-BE49-F238E27FC236}">
                <a16:creationId xmlns:a16="http://schemas.microsoft.com/office/drawing/2014/main" id="{2A7D4728-2129-7119-2B09-91AA217E8640}"/>
              </a:ext>
            </a:extLst>
          </p:cNvPr>
          <p:cNvGrpSpPr/>
          <p:nvPr/>
        </p:nvGrpSpPr>
        <p:grpSpPr>
          <a:xfrm rot="13648508">
            <a:off x="5489710" y="4136865"/>
            <a:ext cx="223200" cy="614160"/>
            <a:chOff x="8258310" y="2041365"/>
            <a:chExt cx="223200" cy="614160"/>
          </a:xfrm>
        </p:grpSpPr>
        <mc:AlternateContent xmlns:mc="http://schemas.openxmlformats.org/markup-compatibility/2006" xmlns:p14="http://schemas.microsoft.com/office/powerpoint/2010/main">
          <mc:Choice Requires="p14">
            <p:contentPart p14:bwMode="auto" r:id="rId149">
              <p14:nvContentPartPr>
                <p14:cNvPr id="10" name="Ink 9">
                  <a:extLst>
                    <a:ext uri="{FF2B5EF4-FFF2-40B4-BE49-F238E27FC236}">
                      <a16:creationId xmlns:a16="http://schemas.microsoft.com/office/drawing/2014/main" id="{CB75C99C-30B4-AF24-C2A6-19C476C1E972}"/>
                    </a:ext>
                  </a:extLst>
                </p14:cNvPr>
                <p14:cNvContentPartPr/>
                <p14:nvPr/>
              </p14:nvContentPartPr>
              <p14:xfrm>
                <a:off x="8326710" y="2041365"/>
                <a:ext cx="154800" cy="577440"/>
              </p14:xfrm>
            </p:contentPart>
          </mc:Choice>
          <mc:Fallback xmlns="">
            <p:pic>
              <p:nvPicPr>
                <p:cNvPr id="19" name="Ink 18">
                  <a:extLst>
                    <a:ext uri="{FF2B5EF4-FFF2-40B4-BE49-F238E27FC236}">
                      <a16:creationId xmlns:a16="http://schemas.microsoft.com/office/drawing/2014/main" id="{92D55EF1-6592-3707-3580-1ADB1A5408CD}"/>
                    </a:ext>
                  </a:extLst>
                </p:cNvPr>
                <p:cNvPicPr/>
                <p:nvPr/>
              </p:nvPicPr>
              <p:blipFill>
                <a:blip r:embed="rId150"/>
                <a:stretch>
                  <a:fillRect/>
                </a:stretch>
              </p:blipFill>
              <p:spPr>
                <a:xfrm>
                  <a:off x="8291070" y="2005365"/>
                  <a:ext cx="226440" cy="649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 name="Ink 10">
                  <a:extLst>
                    <a:ext uri="{FF2B5EF4-FFF2-40B4-BE49-F238E27FC236}">
                      <a16:creationId xmlns:a16="http://schemas.microsoft.com/office/drawing/2014/main" id="{87A6CDB2-2E43-F09F-378E-85A8B906CD93}"/>
                    </a:ext>
                  </a:extLst>
                </p14:cNvPr>
                <p14:cNvContentPartPr/>
                <p14:nvPr/>
              </p14:nvContentPartPr>
              <p14:xfrm>
                <a:off x="8258310" y="2500365"/>
                <a:ext cx="169920" cy="155160"/>
              </p14:xfrm>
            </p:contentPart>
          </mc:Choice>
          <mc:Fallback xmlns="">
            <p:pic>
              <p:nvPicPr>
                <p:cNvPr id="20" name="Ink 19">
                  <a:extLst>
                    <a:ext uri="{FF2B5EF4-FFF2-40B4-BE49-F238E27FC236}">
                      <a16:creationId xmlns:a16="http://schemas.microsoft.com/office/drawing/2014/main" id="{599F058F-B844-4EBF-BCD8-1D4847801F36}"/>
                    </a:ext>
                  </a:extLst>
                </p:cNvPr>
                <p:cNvPicPr/>
                <p:nvPr/>
              </p:nvPicPr>
              <p:blipFill>
                <a:blip r:embed="rId152"/>
                <a:stretch>
                  <a:fillRect/>
                </a:stretch>
              </p:blipFill>
              <p:spPr>
                <a:xfrm>
                  <a:off x="8222310" y="2464725"/>
                  <a:ext cx="241560" cy="226800"/>
                </a:xfrm>
                <a:prstGeom prst="rect">
                  <a:avLst/>
                </a:prstGeom>
              </p:spPr>
            </p:pic>
          </mc:Fallback>
        </mc:AlternateContent>
      </p:grpSp>
      <p:sp>
        <p:nvSpPr>
          <p:cNvPr id="12" name="TextBox 11">
            <a:extLst>
              <a:ext uri="{FF2B5EF4-FFF2-40B4-BE49-F238E27FC236}">
                <a16:creationId xmlns:a16="http://schemas.microsoft.com/office/drawing/2014/main" id="{22CECF1A-40E1-C5A9-F1CB-8E1FA0F35B40}"/>
              </a:ext>
            </a:extLst>
          </p:cNvPr>
          <p:cNvSpPr txBox="1"/>
          <p:nvPr/>
        </p:nvSpPr>
        <p:spPr>
          <a:xfrm>
            <a:off x="5833135" y="4163536"/>
            <a:ext cx="1302043" cy="584775"/>
          </a:xfrm>
          <a:prstGeom prst="rect">
            <a:avLst/>
          </a:prstGeom>
          <a:noFill/>
        </p:spPr>
        <p:txBody>
          <a:bodyPr wrap="square">
            <a:spAutoFit/>
          </a:bodyPr>
          <a:lstStyle/>
          <a:p>
            <a:pPr algn="ctr"/>
            <a:r>
              <a:rPr lang="en-US" sz="1600" dirty="0"/>
              <a:t>When in the target</a:t>
            </a:r>
          </a:p>
        </p:txBody>
      </p:sp>
      <p:sp>
        <p:nvSpPr>
          <p:cNvPr id="13" name="TextBox 12">
            <a:extLst>
              <a:ext uri="{FF2B5EF4-FFF2-40B4-BE49-F238E27FC236}">
                <a16:creationId xmlns:a16="http://schemas.microsoft.com/office/drawing/2014/main" id="{FD48A6D3-5192-C04F-57B8-382BCAE2811F}"/>
              </a:ext>
            </a:extLst>
          </p:cNvPr>
          <p:cNvSpPr txBox="1"/>
          <p:nvPr/>
        </p:nvSpPr>
        <p:spPr>
          <a:xfrm>
            <a:off x="9350375" y="2500046"/>
            <a:ext cx="2806699" cy="369332"/>
          </a:xfrm>
          <a:prstGeom prst="rect">
            <a:avLst/>
          </a:prstGeom>
          <a:noFill/>
        </p:spPr>
        <p:txBody>
          <a:bodyPr wrap="square">
            <a:spAutoFit/>
          </a:bodyPr>
          <a:lstStyle/>
          <a:p>
            <a:r>
              <a:rPr lang="en-US" dirty="0"/>
              <a:t>Stay in the obstacle</a:t>
            </a:r>
          </a:p>
        </p:txBody>
      </p:sp>
      <p:sp>
        <p:nvSpPr>
          <p:cNvPr id="14" name="TextBox 13">
            <a:extLst>
              <a:ext uri="{FF2B5EF4-FFF2-40B4-BE49-F238E27FC236}">
                <a16:creationId xmlns:a16="http://schemas.microsoft.com/office/drawing/2014/main" id="{5E07F297-7DC9-5727-B8B5-E491984A4DC2}"/>
              </a:ext>
            </a:extLst>
          </p:cNvPr>
          <p:cNvSpPr txBox="1"/>
          <p:nvPr/>
        </p:nvSpPr>
        <p:spPr>
          <a:xfrm>
            <a:off x="9350375" y="2921336"/>
            <a:ext cx="2116527" cy="369332"/>
          </a:xfrm>
          <a:prstGeom prst="rect">
            <a:avLst/>
          </a:prstGeom>
          <a:noFill/>
        </p:spPr>
        <p:txBody>
          <a:bodyPr wrap="square">
            <a:spAutoFit/>
          </a:bodyPr>
          <a:lstStyle/>
          <a:p>
            <a:r>
              <a:rPr lang="en-US" dirty="0"/>
              <a:t>Stay in the target</a:t>
            </a:r>
          </a:p>
        </p:txBody>
      </p:sp>
      <p:sp>
        <p:nvSpPr>
          <p:cNvPr id="15" name="TextBox 14">
            <a:extLst>
              <a:ext uri="{FF2B5EF4-FFF2-40B4-BE49-F238E27FC236}">
                <a16:creationId xmlns:a16="http://schemas.microsoft.com/office/drawing/2014/main" id="{C07E9115-19FC-BCD7-C2E8-D1F263DBE3F8}"/>
              </a:ext>
            </a:extLst>
          </p:cNvPr>
          <p:cNvSpPr txBox="1"/>
          <p:nvPr/>
        </p:nvSpPr>
        <p:spPr>
          <a:xfrm>
            <a:off x="9350375" y="3395315"/>
            <a:ext cx="2806699" cy="369332"/>
          </a:xfrm>
          <a:prstGeom prst="rect">
            <a:avLst/>
          </a:prstGeom>
          <a:noFill/>
        </p:spPr>
        <p:txBody>
          <a:bodyPr wrap="square">
            <a:spAutoFit/>
          </a:bodyPr>
          <a:lstStyle/>
          <a:p>
            <a:r>
              <a:rPr lang="en-US" dirty="0"/>
              <a:t>Follow original dynamics</a:t>
            </a:r>
          </a:p>
        </p:txBody>
      </p:sp>
      <p:sp>
        <p:nvSpPr>
          <p:cNvPr id="16" name="Rectangle 15">
            <a:extLst>
              <a:ext uri="{FF2B5EF4-FFF2-40B4-BE49-F238E27FC236}">
                <a16:creationId xmlns:a16="http://schemas.microsoft.com/office/drawing/2014/main" id="{EE0580AB-FED5-45D6-E691-826172E50AC4}"/>
              </a:ext>
            </a:extLst>
          </p:cNvPr>
          <p:cNvSpPr/>
          <p:nvPr/>
        </p:nvSpPr>
        <p:spPr>
          <a:xfrm>
            <a:off x="4997450" y="2500046"/>
            <a:ext cx="6761519" cy="372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A012B6-48DC-B531-0464-2051CAD720DC}"/>
              </a:ext>
            </a:extLst>
          </p:cNvPr>
          <p:cNvSpPr/>
          <p:nvPr/>
        </p:nvSpPr>
        <p:spPr>
          <a:xfrm>
            <a:off x="5019220" y="2941702"/>
            <a:ext cx="6761519" cy="372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0D3D9B-D5F7-FBC5-A288-84CE7E3F16BA}"/>
              </a:ext>
            </a:extLst>
          </p:cNvPr>
          <p:cNvSpPr/>
          <p:nvPr/>
        </p:nvSpPr>
        <p:spPr>
          <a:xfrm>
            <a:off x="4991228" y="3352236"/>
            <a:ext cx="6761519" cy="372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D71B9D-EA04-D5C2-ABFC-8D207552C4D5}"/>
              </a:ext>
            </a:extLst>
          </p:cNvPr>
          <p:cNvSpPr txBox="1"/>
          <p:nvPr/>
        </p:nvSpPr>
        <p:spPr>
          <a:xfrm>
            <a:off x="9290011" y="5675084"/>
            <a:ext cx="2556043" cy="584775"/>
          </a:xfrm>
          <a:prstGeom prst="rect">
            <a:avLst/>
          </a:prstGeom>
          <a:noFill/>
        </p:spPr>
        <p:txBody>
          <a:bodyPr wrap="square">
            <a:spAutoFit/>
          </a:bodyPr>
          <a:lstStyle/>
          <a:p>
            <a:pPr algn="ctr"/>
            <a:r>
              <a:rPr lang="en-US" sz="1600" dirty="0"/>
              <a:t>Distance from the target. </a:t>
            </a:r>
          </a:p>
          <a:p>
            <a:pPr algn="ctr"/>
            <a:r>
              <a:rPr lang="en-US" sz="1600" dirty="0"/>
              <a:t>0 inside the target</a:t>
            </a:r>
          </a:p>
        </p:txBody>
      </p:sp>
      <p:grpSp>
        <p:nvGrpSpPr>
          <p:cNvPr id="23" name="Group 22">
            <a:extLst>
              <a:ext uri="{FF2B5EF4-FFF2-40B4-BE49-F238E27FC236}">
                <a16:creationId xmlns:a16="http://schemas.microsoft.com/office/drawing/2014/main" id="{585D5123-10D8-0476-4980-E4D47EDBE8E5}"/>
              </a:ext>
            </a:extLst>
          </p:cNvPr>
          <p:cNvGrpSpPr/>
          <p:nvPr/>
        </p:nvGrpSpPr>
        <p:grpSpPr>
          <a:xfrm rot="6774639">
            <a:off x="9132195" y="5568609"/>
            <a:ext cx="253800" cy="381240"/>
            <a:chOff x="3749310" y="1604325"/>
            <a:chExt cx="253800" cy="381240"/>
          </a:xfrm>
        </p:grpSpPr>
        <mc:AlternateContent xmlns:mc="http://schemas.openxmlformats.org/markup-compatibility/2006" xmlns:p14="http://schemas.microsoft.com/office/powerpoint/2010/main">
          <mc:Choice Requires="p14">
            <p:contentPart p14:bwMode="auto" r:id="rId153">
              <p14:nvContentPartPr>
                <p14:cNvPr id="24" name="Ink 23">
                  <a:extLst>
                    <a:ext uri="{FF2B5EF4-FFF2-40B4-BE49-F238E27FC236}">
                      <a16:creationId xmlns:a16="http://schemas.microsoft.com/office/drawing/2014/main" id="{191BA670-AF33-9914-A084-0E8CD1937DD4}"/>
                    </a:ext>
                  </a:extLst>
                </p14:cNvPr>
                <p14:cNvContentPartPr/>
                <p14:nvPr/>
              </p14:nvContentPartPr>
              <p14:xfrm>
                <a:off x="3749310" y="1670925"/>
                <a:ext cx="207720" cy="314640"/>
              </p14:xfrm>
            </p:contentPart>
          </mc:Choice>
          <mc:Fallback xmlns="">
            <p:pic>
              <p:nvPicPr>
                <p:cNvPr id="13" name="Ink 12">
                  <a:extLst>
                    <a:ext uri="{FF2B5EF4-FFF2-40B4-BE49-F238E27FC236}">
                      <a16:creationId xmlns:a16="http://schemas.microsoft.com/office/drawing/2014/main" id="{13CC790B-C352-9FC4-0A2A-C7C1364187CF}"/>
                    </a:ext>
                  </a:extLst>
                </p:cNvPr>
                <p:cNvPicPr/>
                <p:nvPr/>
              </p:nvPicPr>
              <p:blipFill>
                <a:blip r:embed="rId146"/>
                <a:stretch>
                  <a:fillRect/>
                </a:stretch>
              </p:blipFill>
              <p:spPr>
                <a:xfrm>
                  <a:off x="3713670" y="1635285"/>
                  <a:ext cx="27936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5" name="Ink 24">
                  <a:extLst>
                    <a:ext uri="{FF2B5EF4-FFF2-40B4-BE49-F238E27FC236}">
                      <a16:creationId xmlns:a16="http://schemas.microsoft.com/office/drawing/2014/main" id="{EA231659-001E-BA4B-9138-54116A58F004}"/>
                    </a:ext>
                  </a:extLst>
                </p14:cNvPr>
                <p14:cNvContentPartPr/>
                <p14:nvPr/>
              </p14:nvContentPartPr>
              <p14:xfrm>
                <a:off x="3877470" y="1604325"/>
                <a:ext cx="125640" cy="105480"/>
              </p14:xfrm>
            </p:contentPart>
          </mc:Choice>
          <mc:Fallback xmlns="">
            <p:pic>
              <p:nvPicPr>
                <p:cNvPr id="14" name="Ink 13">
                  <a:extLst>
                    <a:ext uri="{FF2B5EF4-FFF2-40B4-BE49-F238E27FC236}">
                      <a16:creationId xmlns:a16="http://schemas.microsoft.com/office/drawing/2014/main" id="{698A8A77-2D57-5055-ADF4-D1762121C535}"/>
                    </a:ext>
                  </a:extLst>
                </p:cNvPr>
                <p:cNvPicPr/>
                <p:nvPr/>
              </p:nvPicPr>
              <p:blipFill>
                <a:blip r:embed="rId148"/>
                <a:stretch>
                  <a:fillRect/>
                </a:stretch>
              </p:blipFill>
              <p:spPr>
                <a:xfrm>
                  <a:off x="3841470" y="1568325"/>
                  <a:ext cx="197280" cy="177120"/>
                </a:xfrm>
                <a:prstGeom prst="rect">
                  <a:avLst/>
                </a:prstGeom>
              </p:spPr>
            </p:pic>
          </mc:Fallback>
        </mc:AlternateContent>
      </p:grpSp>
    </p:spTree>
    <p:custDataLst>
      <p:tags r:id="rId1"/>
    </p:custDataLst>
    <p:extLst>
      <p:ext uri="{BB962C8B-B14F-4D97-AF65-F5344CB8AC3E}">
        <p14:creationId xmlns:p14="http://schemas.microsoft.com/office/powerpoint/2010/main" val="83402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4" grpId="0"/>
      <p:bldP spid="5" grpId="0"/>
      <p:bldP spid="12" grpId="0"/>
      <p:bldP spid="13" grpId="0"/>
      <p:bldP spid="14" grpId="0"/>
      <p:bldP spid="15" grpId="0"/>
      <p:bldP spid="16" grpId="0" animBg="1"/>
      <p:bldP spid="17" grpId="0" animBg="1"/>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5665-ED83-4FB4-078E-CC47C986087A}"/>
              </a:ext>
            </a:extLst>
          </p:cNvPr>
          <p:cNvSpPr>
            <a:spLocks noGrp="1"/>
          </p:cNvSpPr>
          <p:nvPr>
            <p:ph type="title"/>
          </p:nvPr>
        </p:nvSpPr>
        <p:spPr/>
        <p:txBody>
          <a:bodyPr/>
          <a:lstStyle/>
          <a:p>
            <a:r>
              <a:rPr lang="en-US" dirty="0"/>
              <a:t>Theory: Multi-time reachability</a:t>
            </a:r>
          </a:p>
        </p:txBody>
      </p:sp>
      <p:sp>
        <p:nvSpPr>
          <p:cNvPr id="3" name="Content Placeholder 2">
            <a:extLst>
              <a:ext uri="{FF2B5EF4-FFF2-40B4-BE49-F238E27FC236}">
                <a16:creationId xmlns:a16="http://schemas.microsoft.com/office/drawing/2014/main" id="{E342D79F-4E95-5565-AE0B-10E8C778F504}"/>
              </a:ext>
            </a:extLst>
          </p:cNvPr>
          <p:cNvSpPr>
            <a:spLocks noGrp="1"/>
          </p:cNvSpPr>
          <p:nvPr>
            <p:ph idx="1"/>
          </p:nvPr>
        </p:nvSpPr>
        <p:spPr>
          <a:xfrm>
            <a:off x="1097280" y="1845734"/>
            <a:ext cx="2784818" cy="444675"/>
          </a:xfrm>
        </p:spPr>
        <p:txBody>
          <a:bodyPr>
            <a:normAutofit/>
          </a:bodyPr>
          <a:lstStyle/>
          <a:p>
            <a:r>
              <a:rPr lang="en-US" sz="2400" dirty="0"/>
              <a:t>Total cost</a:t>
            </a:r>
          </a:p>
        </p:txBody>
      </p:sp>
      <p:sp>
        <p:nvSpPr>
          <p:cNvPr id="4" name="Slide Number Placeholder 3">
            <a:extLst>
              <a:ext uri="{FF2B5EF4-FFF2-40B4-BE49-F238E27FC236}">
                <a16:creationId xmlns:a16="http://schemas.microsoft.com/office/drawing/2014/main" id="{2E455D9F-4478-2D42-70AD-821237948E40}"/>
              </a:ext>
            </a:extLst>
          </p:cNvPr>
          <p:cNvSpPr>
            <a:spLocks noGrp="1"/>
          </p:cNvSpPr>
          <p:nvPr>
            <p:ph type="sldNum" sz="quarter" idx="12"/>
          </p:nvPr>
        </p:nvSpPr>
        <p:spPr/>
        <p:txBody>
          <a:bodyPr/>
          <a:lstStyle/>
          <a:p>
            <a:fld id="{9D63C778-8F33-42D2-9DEF-FB4EE1C18A90}" type="slidenum">
              <a:rPr lang="en-US" smtClean="0"/>
              <a:t>11</a:t>
            </a:fld>
            <a:endParaRPr lang="en-US"/>
          </a:p>
        </p:txBody>
      </p:sp>
      <p:grpSp>
        <p:nvGrpSpPr>
          <p:cNvPr id="824" name="Group 823">
            <a:extLst>
              <a:ext uri="{FF2B5EF4-FFF2-40B4-BE49-F238E27FC236}">
                <a16:creationId xmlns:a16="http://schemas.microsoft.com/office/drawing/2014/main" id="{54C12F4D-8908-8DE2-6C71-A21A5E37199C}"/>
              </a:ext>
            </a:extLst>
          </p:cNvPr>
          <p:cNvGrpSpPr>
            <a:grpSpLocks noChangeAspect="1"/>
          </p:cNvGrpSpPr>
          <p:nvPr>
            <p:custDataLst>
              <p:tags r:id="rId2"/>
            </p:custDataLst>
          </p:nvPr>
        </p:nvGrpSpPr>
        <p:grpSpPr>
          <a:xfrm>
            <a:off x="1897062" y="2373313"/>
            <a:ext cx="6864351" cy="1200151"/>
            <a:chOff x="1897062" y="2373313"/>
            <a:chExt cx="6864351" cy="1200151"/>
          </a:xfrm>
        </p:grpSpPr>
        <p:sp>
          <p:nvSpPr>
            <p:cNvPr id="710" name="Freeform 375">
              <a:extLst>
                <a:ext uri="{FF2B5EF4-FFF2-40B4-BE49-F238E27FC236}">
                  <a16:creationId xmlns:a16="http://schemas.microsoft.com/office/drawing/2014/main" id="{04C30D2A-BEF0-77C8-809F-8EDA96177550}"/>
                </a:ext>
              </a:extLst>
            </p:cNvPr>
            <p:cNvSpPr>
              <a:spLocks/>
            </p:cNvSpPr>
            <p:nvPr>
              <p:custDataLst>
                <p:tags r:id="rId63"/>
              </p:custDataLst>
            </p:nvPr>
          </p:nvSpPr>
          <p:spPr bwMode="auto">
            <a:xfrm>
              <a:off x="1897062" y="2644776"/>
              <a:ext cx="163513" cy="212725"/>
            </a:xfrm>
            <a:custGeom>
              <a:avLst/>
              <a:gdLst>
                <a:gd name="T0" fmla="*/ 234 w 280"/>
                <a:gd name="T1" fmla="*/ 36 h 351"/>
                <a:gd name="T2" fmla="*/ 267 w 280"/>
                <a:gd name="T3" fmla="*/ 15 h 351"/>
                <a:gd name="T4" fmla="*/ 280 w 280"/>
                <a:gd name="T5" fmla="*/ 6 h 351"/>
                <a:gd name="T6" fmla="*/ 273 w 280"/>
                <a:gd name="T7" fmla="*/ 0 h 351"/>
                <a:gd name="T8" fmla="*/ 218 w 280"/>
                <a:gd name="T9" fmla="*/ 1 h 351"/>
                <a:gd name="T10" fmla="*/ 144 w 280"/>
                <a:gd name="T11" fmla="*/ 0 h 351"/>
                <a:gd name="T12" fmla="*/ 134 w 280"/>
                <a:gd name="T13" fmla="*/ 10 h 351"/>
                <a:gd name="T14" fmla="*/ 151 w 280"/>
                <a:gd name="T15" fmla="*/ 15 h 351"/>
                <a:gd name="T16" fmla="*/ 180 w 280"/>
                <a:gd name="T17" fmla="*/ 16 h 351"/>
                <a:gd name="T18" fmla="*/ 195 w 280"/>
                <a:gd name="T19" fmla="*/ 26 h 351"/>
                <a:gd name="T20" fmla="*/ 193 w 280"/>
                <a:gd name="T21" fmla="*/ 37 h 351"/>
                <a:gd name="T22" fmla="*/ 136 w 280"/>
                <a:gd name="T23" fmla="*/ 266 h 351"/>
                <a:gd name="T24" fmla="*/ 64 w 280"/>
                <a:gd name="T25" fmla="*/ 340 h 351"/>
                <a:gd name="T26" fmla="*/ 17 w 280"/>
                <a:gd name="T27" fmla="*/ 310 h 351"/>
                <a:gd name="T28" fmla="*/ 23 w 280"/>
                <a:gd name="T29" fmla="*/ 310 h 351"/>
                <a:gd name="T30" fmla="*/ 55 w 280"/>
                <a:gd name="T31" fmla="*/ 278 h 351"/>
                <a:gd name="T32" fmla="*/ 33 w 280"/>
                <a:gd name="T33" fmla="*/ 257 h 351"/>
                <a:gd name="T34" fmla="*/ 0 w 280"/>
                <a:gd name="T35" fmla="*/ 297 h 351"/>
                <a:gd name="T36" fmla="*/ 66 w 280"/>
                <a:gd name="T37" fmla="*/ 351 h 351"/>
                <a:gd name="T38" fmla="*/ 176 w 280"/>
                <a:gd name="T39" fmla="*/ 269 h 351"/>
                <a:gd name="T40" fmla="*/ 234 w 280"/>
                <a:gd name="T41" fmla="*/ 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351">
                  <a:moveTo>
                    <a:pt x="234" y="36"/>
                  </a:moveTo>
                  <a:cubicBezTo>
                    <a:pt x="238" y="20"/>
                    <a:pt x="239" y="15"/>
                    <a:pt x="267" y="15"/>
                  </a:cubicBezTo>
                  <a:cubicBezTo>
                    <a:pt x="275" y="15"/>
                    <a:pt x="280" y="15"/>
                    <a:pt x="280" y="6"/>
                  </a:cubicBezTo>
                  <a:cubicBezTo>
                    <a:pt x="280" y="1"/>
                    <a:pt x="277" y="0"/>
                    <a:pt x="273" y="0"/>
                  </a:cubicBezTo>
                  <a:cubicBezTo>
                    <a:pt x="261" y="0"/>
                    <a:pt x="230" y="1"/>
                    <a:pt x="218" y="1"/>
                  </a:cubicBezTo>
                  <a:cubicBezTo>
                    <a:pt x="201" y="1"/>
                    <a:pt x="161" y="0"/>
                    <a:pt x="144" y="0"/>
                  </a:cubicBezTo>
                  <a:cubicBezTo>
                    <a:pt x="140" y="0"/>
                    <a:pt x="134" y="0"/>
                    <a:pt x="134" y="10"/>
                  </a:cubicBezTo>
                  <a:cubicBezTo>
                    <a:pt x="134" y="15"/>
                    <a:pt x="138" y="15"/>
                    <a:pt x="151" y="15"/>
                  </a:cubicBezTo>
                  <a:cubicBezTo>
                    <a:pt x="162" y="15"/>
                    <a:pt x="167" y="15"/>
                    <a:pt x="180" y="16"/>
                  </a:cubicBezTo>
                  <a:cubicBezTo>
                    <a:pt x="192" y="18"/>
                    <a:pt x="195" y="19"/>
                    <a:pt x="195" y="26"/>
                  </a:cubicBezTo>
                  <a:cubicBezTo>
                    <a:pt x="195" y="29"/>
                    <a:pt x="194" y="33"/>
                    <a:pt x="193" y="37"/>
                  </a:cubicBezTo>
                  <a:lnTo>
                    <a:pt x="136" y="266"/>
                  </a:lnTo>
                  <a:cubicBezTo>
                    <a:pt x="124" y="314"/>
                    <a:pt x="90" y="340"/>
                    <a:pt x="64" y="340"/>
                  </a:cubicBezTo>
                  <a:cubicBezTo>
                    <a:pt x="51" y="340"/>
                    <a:pt x="25" y="335"/>
                    <a:pt x="17" y="310"/>
                  </a:cubicBezTo>
                  <a:cubicBezTo>
                    <a:pt x="18" y="310"/>
                    <a:pt x="22" y="310"/>
                    <a:pt x="23" y="310"/>
                  </a:cubicBezTo>
                  <a:cubicBezTo>
                    <a:pt x="42" y="310"/>
                    <a:pt x="55" y="293"/>
                    <a:pt x="55" y="278"/>
                  </a:cubicBezTo>
                  <a:cubicBezTo>
                    <a:pt x="55" y="262"/>
                    <a:pt x="42" y="257"/>
                    <a:pt x="33" y="257"/>
                  </a:cubicBezTo>
                  <a:cubicBezTo>
                    <a:pt x="24" y="257"/>
                    <a:pt x="0" y="263"/>
                    <a:pt x="0" y="297"/>
                  </a:cubicBezTo>
                  <a:cubicBezTo>
                    <a:pt x="0" y="328"/>
                    <a:pt x="26" y="351"/>
                    <a:pt x="66" y="351"/>
                  </a:cubicBezTo>
                  <a:cubicBezTo>
                    <a:pt x="111" y="351"/>
                    <a:pt x="163" y="319"/>
                    <a:pt x="176" y="269"/>
                  </a:cubicBezTo>
                  <a:lnTo>
                    <a:pt x="234" y="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Freeform 376">
              <a:extLst>
                <a:ext uri="{FF2B5EF4-FFF2-40B4-BE49-F238E27FC236}">
                  <a16:creationId xmlns:a16="http://schemas.microsoft.com/office/drawing/2014/main" id="{62582949-4B2C-2AEC-9184-738E214C2020}"/>
                </a:ext>
              </a:extLst>
            </p:cNvPr>
            <p:cNvSpPr>
              <a:spLocks/>
            </p:cNvSpPr>
            <p:nvPr>
              <p:custDataLst>
                <p:tags r:id="rId64"/>
              </p:custDataLst>
            </p:nvPr>
          </p:nvSpPr>
          <p:spPr bwMode="auto">
            <a:xfrm>
              <a:off x="2093912" y="2624138"/>
              <a:ext cx="68263" cy="301625"/>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1 w 116"/>
                <a:gd name="T13" fmla="*/ 98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3"/>
                    <a:pt x="116" y="492"/>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1" y="98"/>
                  </a:cubicBezTo>
                  <a:cubicBezTo>
                    <a:pt x="6" y="152"/>
                    <a:pt x="0" y="208"/>
                    <a:pt x="0" y="250"/>
                  </a:cubicBezTo>
                  <a:cubicBezTo>
                    <a:pt x="0" y="289"/>
                    <a:pt x="6" y="349"/>
                    <a:pt x="33" y="405"/>
                  </a:cubicBezTo>
                  <a:cubicBezTo>
                    <a:pt x="63" y="467"/>
                    <a:pt x="106" y="499"/>
                    <a:pt x="111" y="499"/>
                  </a:cubicBezTo>
                  <a:cubicBezTo>
                    <a:pt x="114" y="499"/>
                    <a:pt x="116" y="498"/>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Freeform 377">
              <a:extLst>
                <a:ext uri="{FF2B5EF4-FFF2-40B4-BE49-F238E27FC236}">
                  <a16:creationId xmlns:a16="http://schemas.microsoft.com/office/drawing/2014/main" id="{9F95EB60-B393-986C-52B9-C0CA09B84565}"/>
                </a:ext>
              </a:extLst>
            </p:cNvPr>
            <p:cNvSpPr>
              <a:spLocks/>
            </p:cNvSpPr>
            <p:nvPr>
              <p:custDataLst>
                <p:tags r:id="rId65"/>
              </p:custDataLst>
            </p:nvPr>
          </p:nvSpPr>
          <p:spPr bwMode="auto">
            <a:xfrm>
              <a:off x="2189162" y="2714626"/>
              <a:ext cx="165100" cy="138113"/>
            </a:xfrm>
            <a:custGeom>
              <a:avLst/>
              <a:gdLst>
                <a:gd name="T0" fmla="*/ 249 w 283"/>
                <a:gd name="T1" fmla="*/ 25 h 229"/>
                <a:gd name="T2" fmla="*/ 222 w 283"/>
                <a:gd name="T3" fmla="*/ 60 h 229"/>
                <a:gd name="T4" fmla="*/ 247 w 283"/>
                <a:gd name="T5" fmla="*/ 83 h 229"/>
                <a:gd name="T6" fmla="*/ 283 w 283"/>
                <a:gd name="T7" fmla="*/ 44 h 229"/>
                <a:gd name="T8" fmla="*/ 226 w 283"/>
                <a:gd name="T9" fmla="*/ 0 h 229"/>
                <a:gd name="T10" fmla="*/ 172 w 283"/>
                <a:gd name="T11" fmla="*/ 30 h 229"/>
                <a:gd name="T12" fmla="*/ 104 w 283"/>
                <a:gd name="T13" fmla="*/ 0 h 229"/>
                <a:gd name="T14" fmla="*/ 7 w 283"/>
                <a:gd name="T15" fmla="*/ 78 h 229"/>
                <a:gd name="T16" fmla="*/ 19 w 283"/>
                <a:gd name="T17" fmla="*/ 85 h 229"/>
                <a:gd name="T18" fmla="*/ 30 w 283"/>
                <a:gd name="T19" fmla="*/ 78 h 229"/>
                <a:gd name="T20" fmla="*/ 101 w 283"/>
                <a:gd name="T21" fmla="*/ 18 h 229"/>
                <a:gd name="T22" fmla="*/ 129 w 283"/>
                <a:gd name="T23" fmla="*/ 43 h 229"/>
                <a:gd name="T24" fmla="*/ 118 w 283"/>
                <a:gd name="T25" fmla="*/ 98 h 229"/>
                <a:gd name="T26" fmla="*/ 101 w 283"/>
                <a:gd name="T27" fmla="*/ 166 h 229"/>
                <a:gd name="T28" fmla="*/ 58 w 283"/>
                <a:gd name="T29" fmla="*/ 211 h 229"/>
                <a:gd name="T30" fmla="*/ 34 w 283"/>
                <a:gd name="T31" fmla="*/ 204 h 229"/>
                <a:gd name="T32" fmla="*/ 61 w 283"/>
                <a:gd name="T33" fmla="*/ 170 h 229"/>
                <a:gd name="T34" fmla="*/ 36 w 283"/>
                <a:gd name="T35" fmla="*/ 147 h 229"/>
                <a:gd name="T36" fmla="*/ 0 w 283"/>
                <a:gd name="T37" fmla="*/ 186 h 229"/>
                <a:gd name="T38" fmla="*/ 57 w 283"/>
                <a:gd name="T39" fmla="*/ 229 h 229"/>
                <a:gd name="T40" fmla="*/ 111 w 283"/>
                <a:gd name="T41" fmla="*/ 199 h 229"/>
                <a:gd name="T42" fmla="*/ 179 w 283"/>
                <a:gd name="T43" fmla="*/ 229 h 229"/>
                <a:gd name="T44" fmla="*/ 276 w 283"/>
                <a:gd name="T45" fmla="*/ 152 h 229"/>
                <a:gd name="T46" fmla="*/ 264 w 283"/>
                <a:gd name="T47" fmla="*/ 145 h 229"/>
                <a:gd name="T48" fmla="*/ 253 w 283"/>
                <a:gd name="T49" fmla="*/ 151 h 229"/>
                <a:gd name="T50" fmla="*/ 182 w 283"/>
                <a:gd name="T51" fmla="*/ 211 h 229"/>
                <a:gd name="T52" fmla="*/ 154 w 283"/>
                <a:gd name="T53" fmla="*/ 187 h 229"/>
                <a:gd name="T54" fmla="*/ 165 w 283"/>
                <a:gd name="T55" fmla="*/ 131 h 229"/>
                <a:gd name="T56" fmla="*/ 182 w 283"/>
                <a:gd name="T57" fmla="*/ 63 h 229"/>
                <a:gd name="T58" fmla="*/ 225 w 283"/>
                <a:gd name="T59" fmla="*/ 18 h 229"/>
                <a:gd name="T60" fmla="*/ 249 w 283"/>
                <a:gd name="T61"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 h="229">
                  <a:moveTo>
                    <a:pt x="249" y="25"/>
                  </a:moveTo>
                  <a:cubicBezTo>
                    <a:pt x="231" y="30"/>
                    <a:pt x="222" y="47"/>
                    <a:pt x="222" y="60"/>
                  </a:cubicBezTo>
                  <a:cubicBezTo>
                    <a:pt x="222" y="71"/>
                    <a:pt x="230" y="83"/>
                    <a:pt x="247" y="83"/>
                  </a:cubicBezTo>
                  <a:cubicBezTo>
                    <a:pt x="264" y="83"/>
                    <a:pt x="283" y="68"/>
                    <a:pt x="283" y="44"/>
                  </a:cubicBezTo>
                  <a:cubicBezTo>
                    <a:pt x="283" y="17"/>
                    <a:pt x="256" y="0"/>
                    <a:pt x="226" y="0"/>
                  </a:cubicBezTo>
                  <a:cubicBezTo>
                    <a:pt x="197" y="0"/>
                    <a:pt x="179" y="21"/>
                    <a:pt x="172" y="30"/>
                  </a:cubicBezTo>
                  <a:cubicBezTo>
                    <a:pt x="160" y="9"/>
                    <a:pt x="132" y="0"/>
                    <a:pt x="104" y="0"/>
                  </a:cubicBezTo>
                  <a:cubicBezTo>
                    <a:pt x="41" y="0"/>
                    <a:pt x="7" y="61"/>
                    <a:pt x="7" y="78"/>
                  </a:cubicBezTo>
                  <a:cubicBezTo>
                    <a:pt x="7" y="85"/>
                    <a:pt x="14" y="85"/>
                    <a:pt x="19" y="85"/>
                  </a:cubicBezTo>
                  <a:cubicBezTo>
                    <a:pt x="25" y="85"/>
                    <a:pt x="28" y="85"/>
                    <a:pt x="30" y="78"/>
                  </a:cubicBezTo>
                  <a:cubicBezTo>
                    <a:pt x="45" y="33"/>
                    <a:pt x="81" y="18"/>
                    <a:pt x="101" y="18"/>
                  </a:cubicBezTo>
                  <a:cubicBezTo>
                    <a:pt x="120" y="18"/>
                    <a:pt x="129" y="27"/>
                    <a:pt x="129" y="43"/>
                  </a:cubicBezTo>
                  <a:cubicBezTo>
                    <a:pt x="129" y="52"/>
                    <a:pt x="122" y="80"/>
                    <a:pt x="118" y="98"/>
                  </a:cubicBezTo>
                  <a:lnTo>
                    <a:pt x="101" y="166"/>
                  </a:lnTo>
                  <a:cubicBezTo>
                    <a:pt x="93" y="197"/>
                    <a:pt x="75" y="211"/>
                    <a:pt x="58" y="211"/>
                  </a:cubicBezTo>
                  <a:cubicBezTo>
                    <a:pt x="56" y="211"/>
                    <a:pt x="44" y="211"/>
                    <a:pt x="34" y="204"/>
                  </a:cubicBezTo>
                  <a:cubicBezTo>
                    <a:pt x="52" y="199"/>
                    <a:pt x="61" y="182"/>
                    <a:pt x="61" y="170"/>
                  </a:cubicBezTo>
                  <a:cubicBezTo>
                    <a:pt x="61" y="159"/>
                    <a:pt x="53" y="147"/>
                    <a:pt x="36" y="147"/>
                  </a:cubicBezTo>
                  <a:cubicBezTo>
                    <a:pt x="19" y="147"/>
                    <a:pt x="0" y="161"/>
                    <a:pt x="0" y="186"/>
                  </a:cubicBezTo>
                  <a:cubicBezTo>
                    <a:pt x="0" y="212"/>
                    <a:pt x="27" y="229"/>
                    <a:pt x="57" y="229"/>
                  </a:cubicBezTo>
                  <a:cubicBezTo>
                    <a:pt x="86" y="229"/>
                    <a:pt x="104" y="208"/>
                    <a:pt x="111" y="199"/>
                  </a:cubicBezTo>
                  <a:cubicBezTo>
                    <a:pt x="123" y="220"/>
                    <a:pt x="151" y="229"/>
                    <a:pt x="179" y="229"/>
                  </a:cubicBezTo>
                  <a:cubicBezTo>
                    <a:pt x="242" y="229"/>
                    <a:pt x="276" y="168"/>
                    <a:pt x="276" y="152"/>
                  </a:cubicBezTo>
                  <a:cubicBezTo>
                    <a:pt x="276" y="145"/>
                    <a:pt x="269" y="145"/>
                    <a:pt x="264" y="145"/>
                  </a:cubicBezTo>
                  <a:cubicBezTo>
                    <a:pt x="258" y="145"/>
                    <a:pt x="255" y="145"/>
                    <a:pt x="253" y="151"/>
                  </a:cubicBezTo>
                  <a:cubicBezTo>
                    <a:pt x="238" y="197"/>
                    <a:pt x="202" y="211"/>
                    <a:pt x="182" y="211"/>
                  </a:cubicBezTo>
                  <a:cubicBezTo>
                    <a:pt x="163" y="211"/>
                    <a:pt x="154" y="203"/>
                    <a:pt x="154" y="187"/>
                  </a:cubicBezTo>
                  <a:cubicBezTo>
                    <a:pt x="154" y="176"/>
                    <a:pt x="160" y="150"/>
                    <a:pt x="165" y="131"/>
                  </a:cubicBezTo>
                  <a:cubicBezTo>
                    <a:pt x="168" y="118"/>
                    <a:pt x="180" y="71"/>
                    <a:pt x="182" y="63"/>
                  </a:cubicBezTo>
                  <a:cubicBezTo>
                    <a:pt x="190" y="33"/>
                    <a:pt x="207" y="18"/>
                    <a:pt x="225" y="18"/>
                  </a:cubicBezTo>
                  <a:cubicBezTo>
                    <a:pt x="227" y="18"/>
                    <a:pt x="239" y="18"/>
                    <a:pt x="249"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Freeform 378">
              <a:extLst>
                <a:ext uri="{FF2B5EF4-FFF2-40B4-BE49-F238E27FC236}">
                  <a16:creationId xmlns:a16="http://schemas.microsoft.com/office/drawing/2014/main" id="{BE282F31-08C2-EC2F-4EFB-664059302445}"/>
                </a:ext>
              </a:extLst>
            </p:cNvPr>
            <p:cNvSpPr>
              <a:spLocks/>
            </p:cNvSpPr>
            <p:nvPr>
              <p:custDataLst>
                <p:tags r:id="rId66"/>
              </p:custDataLst>
            </p:nvPr>
          </p:nvSpPr>
          <p:spPr bwMode="auto">
            <a:xfrm>
              <a:off x="2395537" y="2819401"/>
              <a:ext cx="33338" cy="88900"/>
            </a:xfrm>
            <a:custGeom>
              <a:avLst/>
              <a:gdLst>
                <a:gd name="T0" fmla="*/ 58 w 58"/>
                <a:gd name="T1" fmla="*/ 52 h 149"/>
                <a:gd name="T2" fmla="*/ 26 w 58"/>
                <a:gd name="T3" fmla="*/ 0 h 149"/>
                <a:gd name="T4" fmla="*/ 0 w 58"/>
                <a:gd name="T5" fmla="*/ 26 h 149"/>
                <a:gd name="T6" fmla="*/ 26 w 58"/>
                <a:gd name="T7" fmla="*/ 52 h 149"/>
                <a:gd name="T8" fmla="*/ 43 w 58"/>
                <a:gd name="T9" fmla="*/ 46 h 149"/>
                <a:gd name="T10" fmla="*/ 46 w 58"/>
                <a:gd name="T11" fmla="*/ 44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5" y="0"/>
                    <a:pt x="26" y="0"/>
                  </a:cubicBezTo>
                  <a:cubicBezTo>
                    <a:pt x="10" y="0"/>
                    <a:pt x="0" y="12"/>
                    <a:pt x="0" y="26"/>
                  </a:cubicBezTo>
                  <a:cubicBezTo>
                    <a:pt x="0" y="39"/>
                    <a:pt x="10" y="52"/>
                    <a:pt x="26" y="52"/>
                  </a:cubicBezTo>
                  <a:cubicBezTo>
                    <a:pt x="32" y="52"/>
                    <a:pt x="38" y="50"/>
                    <a:pt x="43" y="46"/>
                  </a:cubicBezTo>
                  <a:cubicBezTo>
                    <a:pt x="45" y="45"/>
                    <a:pt x="45" y="44"/>
                    <a:pt x="46" y="44"/>
                  </a:cubicBezTo>
                  <a:cubicBezTo>
                    <a:pt x="46" y="44"/>
                    <a:pt x="47" y="45"/>
                    <a:pt x="47" y="52"/>
                  </a:cubicBezTo>
                  <a:cubicBezTo>
                    <a:pt x="47" y="89"/>
                    <a:pt x="29"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Freeform 379">
              <a:extLst>
                <a:ext uri="{FF2B5EF4-FFF2-40B4-BE49-F238E27FC236}">
                  <a16:creationId xmlns:a16="http://schemas.microsoft.com/office/drawing/2014/main" id="{71F140C2-65F3-8B50-108F-5C43824EC867}"/>
                </a:ext>
              </a:extLst>
            </p:cNvPr>
            <p:cNvSpPr>
              <a:spLocks/>
            </p:cNvSpPr>
            <p:nvPr>
              <p:custDataLst>
                <p:tags r:id="rId67"/>
              </p:custDataLst>
            </p:nvPr>
          </p:nvSpPr>
          <p:spPr bwMode="auto">
            <a:xfrm>
              <a:off x="2508250" y="2714626"/>
              <a:ext cx="179388" cy="138113"/>
            </a:xfrm>
            <a:custGeom>
              <a:avLst/>
              <a:gdLst>
                <a:gd name="T0" fmla="*/ 265 w 307"/>
                <a:gd name="T1" fmla="*/ 67 h 229"/>
                <a:gd name="T2" fmla="*/ 274 w 307"/>
                <a:gd name="T3" fmla="*/ 26 h 229"/>
                <a:gd name="T4" fmla="*/ 251 w 307"/>
                <a:gd name="T5" fmla="*/ 4 h 229"/>
                <a:gd name="T6" fmla="*/ 218 w 307"/>
                <a:gd name="T7" fmla="*/ 30 h 229"/>
                <a:gd name="T8" fmla="*/ 190 w 307"/>
                <a:gd name="T9" fmla="*/ 144 h 229"/>
                <a:gd name="T10" fmla="*/ 182 w 307"/>
                <a:gd name="T11" fmla="*/ 179 h 229"/>
                <a:gd name="T12" fmla="*/ 128 w 307"/>
                <a:gd name="T13" fmla="*/ 211 h 229"/>
                <a:gd name="T14" fmla="*/ 98 w 307"/>
                <a:gd name="T15" fmla="*/ 175 h 229"/>
                <a:gd name="T16" fmla="*/ 128 w 307"/>
                <a:gd name="T17" fmla="*/ 70 h 229"/>
                <a:gd name="T18" fmla="*/ 134 w 307"/>
                <a:gd name="T19" fmla="*/ 45 h 229"/>
                <a:gd name="T20" fmla="*/ 78 w 307"/>
                <a:gd name="T21" fmla="*/ 0 h 229"/>
                <a:gd name="T22" fmla="*/ 0 w 307"/>
                <a:gd name="T23" fmla="*/ 78 h 229"/>
                <a:gd name="T24" fmla="*/ 12 w 307"/>
                <a:gd name="T25" fmla="*/ 85 h 229"/>
                <a:gd name="T26" fmla="*/ 23 w 307"/>
                <a:gd name="T27" fmla="*/ 78 h 229"/>
                <a:gd name="T28" fmla="*/ 75 w 307"/>
                <a:gd name="T29" fmla="*/ 18 h 229"/>
                <a:gd name="T30" fmla="*/ 83 w 307"/>
                <a:gd name="T31" fmla="*/ 28 h 229"/>
                <a:gd name="T32" fmla="*/ 75 w 307"/>
                <a:gd name="T33" fmla="*/ 60 h 229"/>
                <a:gd name="T34" fmla="*/ 45 w 307"/>
                <a:gd name="T35" fmla="*/ 165 h 229"/>
                <a:gd name="T36" fmla="*/ 124 w 307"/>
                <a:gd name="T37" fmla="*/ 229 h 229"/>
                <a:gd name="T38" fmla="*/ 188 w 307"/>
                <a:gd name="T39" fmla="*/ 202 h 229"/>
                <a:gd name="T40" fmla="*/ 244 w 307"/>
                <a:gd name="T41" fmla="*/ 229 h 229"/>
                <a:gd name="T42" fmla="*/ 288 w 307"/>
                <a:gd name="T43" fmla="*/ 201 h 229"/>
                <a:gd name="T44" fmla="*/ 307 w 307"/>
                <a:gd name="T45" fmla="*/ 152 h 229"/>
                <a:gd name="T46" fmla="*/ 295 w 307"/>
                <a:gd name="T47" fmla="*/ 145 h 229"/>
                <a:gd name="T48" fmla="*/ 285 w 307"/>
                <a:gd name="T49" fmla="*/ 147 h 229"/>
                <a:gd name="T50" fmla="*/ 281 w 307"/>
                <a:gd name="T51" fmla="*/ 162 h 229"/>
                <a:gd name="T52" fmla="*/ 247 w 307"/>
                <a:gd name="T53" fmla="*/ 211 h 229"/>
                <a:gd name="T54" fmla="*/ 235 w 307"/>
                <a:gd name="T55" fmla="*/ 193 h 229"/>
                <a:gd name="T56" fmla="*/ 242 w 307"/>
                <a:gd name="T57" fmla="*/ 157 h 229"/>
                <a:gd name="T58" fmla="*/ 253 w 307"/>
                <a:gd name="T59" fmla="*/ 112 h 229"/>
                <a:gd name="T60" fmla="*/ 265 w 307"/>
                <a:gd name="T61" fmla="*/ 6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229">
                  <a:moveTo>
                    <a:pt x="265" y="67"/>
                  </a:moveTo>
                  <a:cubicBezTo>
                    <a:pt x="268" y="53"/>
                    <a:pt x="274" y="29"/>
                    <a:pt x="274" y="26"/>
                  </a:cubicBezTo>
                  <a:cubicBezTo>
                    <a:pt x="274" y="15"/>
                    <a:pt x="266" y="4"/>
                    <a:pt x="251" y="4"/>
                  </a:cubicBezTo>
                  <a:cubicBezTo>
                    <a:pt x="243" y="4"/>
                    <a:pt x="224" y="8"/>
                    <a:pt x="218" y="30"/>
                  </a:cubicBezTo>
                  <a:cubicBezTo>
                    <a:pt x="216" y="37"/>
                    <a:pt x="194" y="128"/>
                    <a:pt x="190" y="144"/>
                  </a:cubicBezTo>
                  <a:cubicBezTo>
                    <a:pt x="187" y="156"/>
                    <a:pt x="183" y="170"/>
                    <a:pt x="182" y="179"/>
                  </a:cubicBezTo>
                  <a:cubicBezTo>
                    <a:pt x="173" y="191"/>
                    <a:pt x="154" y="211"/>
                    <a:pt x="128" y="211"/>
                  </a:cubicBezTo>
                  <a:cubicBezTo>
                    <a:pt x="99" y="211"/>
                    <a:pt x="98" y="187"/>
                    <a:pt x="98" y="175"/>
                  </a:cubicBezTo>
                  <a:cubicBezTo>
                    <a:pt x="98" y="145"/>
                    <a:pt x="114" y="106"/>
                    <a:pt x="128" y="70"/>
                  </a:cubicBezTo>
                  <a:cubicBezTo>
                    <a:pt x="133" y="57"/>
                    <a:pt x="134" y="53"/>
                    <a:pt x="134" y="45"/>
                  </a:cubicBezTo>
                  <a:cubicBezTo>
                    <a:pt x="134" y="16"/>
                    <a:pt x="105" y="0"/>
                    <a:pt x="78" y="0"/>
                  </a:cubicBezTo>
                  <a:cubicBezTo>
                    <a:pt x="25" y="0"/>
                    <a:pt x="0" y="68"/>
                    <a:pt x="0" y="78"/>
                  </a:cubicBezTo>
                  <a:cubicBezTo>
                    <a:pt x="0" y="85"/>
                    <a:pt x="8" y="85"/>
                    <a:pt x="12" y="85"/>
                  </a:cubicBezTo>
                  <a:cubicBezTo>
                    <a:pt x="18" y="85"/>
                    <a:pt x="21" y="85"/>
                    <a:pt x="23" y="78"/>
                  </a:cubicBezTo>
                  <a:cubicBezTo>
                    <a:pt x="40" y="23"/>
                    <a:pt x="67" y="18"/>
                    <a:pt x="75" y="18"/>
                  </a:cubicBezTo>
                  <a:cubicBezTo>
                    <a:pt x="78" y="18"/>
                    <a:pt x="83" y="18"/>
                    <a:pt x="83" y="28"/>
                  </a:cubicBezTo>
                  <a:cubicBezTo>
                    <a:pt x="83" y="40"/>
                    <a:pt x="77" y="54"/>
                    <a:pt x="75" y="60"/>
                  </a:cubicBezTo>
                  <a:cubicBezTo>
                    <a:pt x="54" y="112"/>
                    <a:pt x="45" y="140"/>
                    <a:pt x="45" y="165"/>
                  </a:cubicBezTo>
                  <a:cubicBezTo>
                    <a:pt x="45" y="221"/>
                    <a:pt x="95" y="229"/>
                    <a:pt x="124" y="229"/>
                  </a:cubicBezTo>
                  <a:cubicBezTo>
                    <a:pt x="139" y="229"/>
                    <a:pt x="161" y="227"/>
                    <a:pt x="188" y="202"/>
                  </a:cubicBezTo>
                  <a:cubicBezTo>
                    <a:pt x="203" y="226"/>
                    <a:pt x="232" y="229"/>
                    <a:pt x="244" y="229"/>
                  </a:cubicBezTo>
                  <a:cubicBezTo>
                    <a:pt x="263" y="229"/>
                    <a:pt x="277" y="219"/>
                    <a:pt x="288" y="201"/>
                  </a:cubicBezTo>
                  <a:cubicBezTo>
                    <a:pt x="300" y="181"/>
                    <a:pt x="307" y="154"/>
                    <a:pt x="307" y="152"/>
                  </a:cubicBezTo>
                  <a:cubicBezTo>
                    <a:pt x="307" y="145"/>
                    <a:pt x="299" y="145"/>
                    <a:pt x="295" y="145"/>
                  </a:cubicBezTo>
                  <a:cubicBezTo>
                    <a:pt x="289" y="145"/>
                    <a:pt x="287" y="145"/>
                    <a:pt x="285" y="147"/>
                  </a:cubicBezTo>
                  <a:cubicBezTo>
                    <a:pt x="284" y="148"/>
                    <a:pt x="284" y="149"/>
                    <a:pt x="281" y="162"/>
                  </a:cubicBezTo>
                  <a:cubicBezTo>
                    <a:pt x="271" y="201"/>
                    <a:pt x="260" y="211"/>
                    <a:pt x="247" y="211"/>
                  </a:cubicBezTo>
                  <a:cubicBezTo>
                    <a:pt x="239" y="211"/>
                    <a:pt x="235" y="207"/>
                    <a:pt x="235" y="193"/>
                  </a:cubicBezTo>
                  <a:cubicBezTo>
                    <a:pt x="235" y="185"/>
                    <a:pt x="237" y="177"/>
                    <a:pt x="242" y="157"/>
                  </a:cubicBezTo>
                  <a:cubicBezTo>
                    <a:pt x="246" y="143"/>
                    <a:pt x="251" y="123"/>
                    <a:pt x="253" y="112"/>
                  </a:cubicBezTo>
                  <a:lnTo>
                    <a:pt x="265"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Freeform 380">
              <a:extLst>
                <a:ext uri="{FF2B5EF4-FFF2-40B4-BE49-F238E27FC236}">
                  <a16:creationId xmlns:a16="http://schemas.microsoft.com/office/drawing/2014/main" id="{8D0D6A37-CF19-410A-3AFA-22408F442DF7}"/>
                </a:ext>
              </a:extLst>
            </p:cNvPr>
            <p:cNvSpPr>
              <a:spLocks/>
            </p:cNvSpPr>
            <p:nvPr>
              <p:custDataLst>
                <p:tags r:id="rId68"/>
              </p:custDataLst>
            </p:nvPr>
          </p:nvSpPr>
          <p:spPr bwMode="auto">
            <a:xfrm>
              <a:off x="2725737" y="2624138"/>
              <a:ext cx="68263" cy="301625"/>
            </a:xfrm>
            <a:custGeom>
              <a:avLst/>
              <a:gdLst>
                <a:gd name="T0" fmla="*/ 115 w 115"/>
                <a:gd name="T1" fmla="*/ 494 h 499"/>
                <a:gd name="T2" fmla="*/ 107 w 115"/>
                <a:gd name="T3" fmla="*/ 483 h 499"/>
                <a:gd name="T4" fmla="*/ 29 w 115"/>
                <a:gd name="T5" fmla="*/ 250 h 499"/>
                <a:gd name="T6" fmla="*/ 109 w 115"/>
                <a:gd name="T7" fmla="*/ 14 h 499"/>
                <a:gd name="T8" fmla="*/ 115 w 115"/>
                <a:gd name="T9" fmla="*/ 5 h 499"/>
                <a:gd name="T10" fmla="*/ 110 w 115"/>
                <a:gd name="T11" fmla="*/ 0 h 499"/>
                <a:gd name="T12" fmla="*/ 31 w 115"/>
                <a:gd name="T13" fmla="*/ 98 h 499"/>
                <a:gd name="T14" fmla="*/ 0 w 115"/>
                <a:gd name="T15" fmla="*/ 250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3"/>
                    <a:pt x="115" y="492"/>
                    <a:pt x="107" y="483"/>
                  </a:cubicBezTo>
                  <a:cubicBezTo>
                    <a:pt x="45" y="420"/>
                    <a:pt x="29" y="326"/>
                    <a:pt x="29" y="250"/>
                  </a:cubicBezTo>
                  <a:cubicBezTo>
                    <a:pt x="29" y="163"/>
                    <a:pt x="48" y="76"/>
                    <a:pt x="109" y="14"/>
                  </a:cubicBezTo>
                  <a:cubicBezTo>
                    <a:pt x="115" y="8"/>
                    <a:pt x="115" y="7"/>
                    <a:pt x="115" y="5"/>
                  </a:cubicBezTo>
                  <a:cubicBezTo>
                    <a:pt x="115" y="2"/>
                    <a:pt x="113" y="0"/>
                    <a:pt x="110" y="0"/>
                  </a:cubicBezTo>
                  <a:cubicBezTo>
                    <a:pt x="105" y="0"/>
                    <a:pt x="61" y="34"/>
                    <a:pt x="31" y="98"/>
                  </a:cubicBezTo>
                  <a:cubicBezTo>
                    <a:pt x="6" y="152"/>
                    <a:pt x="0" y="208"/>
                    <a:pt x="0" y="250"/>
                  </a:cubicBezTo>
                  <a:cubicBezTo>
                    <a:pt x="0" y="289"/>
                    <a:pt x="5" y="349"/>
                    <a:pt x="33" y="405"/>
                  </a:cubicBezTo>
                  <a:cubicBezTo>
                    <a:pt x="63" y="467"/>
                    <a:pt x="105" y="499"/>
                    <a:pt x="110" y="499"/>
                  </a:cubicBezTo>
                  <a:cubicBezTo>
                    <a:pt x="113" y="499"/>
                    <a:pt x="115" y="498"/>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Oval 381">
              <a:extLst>
                <a:ext uri="{FF2B5EF4-FFF2-40B4-BE49-F238E27FC236}">
                  <a16:creationId xmlns:a16="http://schemas.microsoft.com/office/drawing/2014/main" id="{B05E1DA7-43EF-7CC1-06AD-654214A484B2}"/>
                </a:ext>
              </a:extLst>
            </p:cNvPr>
            <p:cNvSpPr>
              <a:spLocks noChangeArrowheads="1"/>
            </p:cNvSpPr>
            <p:nvPr>
              <p:custDataLst>
                <p:tags r:id="rId69"/>
              </p:custDataLst>
            </p:nvPr>
          </p:nvSpPr>
          <p:spPr bwMode="auto">
            <a:xfrm>
              <a:off x="2835275" y="2759076"/>
              <a:ext cx="31750" cy="3175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Freeform 382">
              <a:extLst>
                <a:ext uri="{FF2B5EF4-FFF2-40B4-BE49-F238E27FC236}">
                  <a16:creationId xmlns:a16="http://schemas.microsoft.com/office/drawing/2014/main" id="{BC1817A7-00CF-03F8-6A89-F4523E8C08EB}"/>
                </a:ext>
              </a:extLst>
            </p:cNvPr>
            <p:cNvSpPr>
              <a:spLocks/>
            </p:cNvSpPr>
            <p:nvPr>
              <p:custDataLst>
                <p:tags r:id="rId70"/>
              </p:custDataLst>
            </p:nvPr>
          </p:nvSpPr>
          <p:spPr bwMode="auto">
            <a:xfrm>
              <a:off x="2908300" y="2624138"/>
              <a:ext cx="66675" cy="301625"/>
            </a:xfrm>
            <a:custGeom>
              <a:avLst/>
              <a:gdLst>
                <a:gd name="T0" fmla="*/ 115 w 115"/>
                <a:gd name="T1" fmla="*/ 250 h 499"/>
                <a:gd name="T2" fmla="*/ 83 w 115"/>
                <a:gd name="T3" fmla="*/ 94 h 499"/>
                <a:gd name="T4" fmla="*/ 5 w 115"/>
                <a:gd name="T5" fmla="*/ 0 h 499"/>
                <a:gd name="T6" fmla="*/ 0 w 115"/>
                <a:gd name="T7" fmla="*/ 5 h 499"/>
                <a:gd name="T8" fmla="*/ 9 w 115"/>
                <a:gd name="T9" fmla="*/ 17 h 499"/>
                <a:gd name="T10" fmla="*/ 87 w 115"/>
                <a:gd name="T11" fmla="*/ 250 h 499"/>
                <a:gd name="T12" fmla="*/ 6 w 115"/>
                <a:gd name="T13" fmla="*/ 486 h 499"/>
                <a:gd name="T14" fmla="*/ 0 w 115"/>
                <a:gd name="T15" fmla="*/ 494 h 499"/>
                <a:gd name="T16" fmla="*/ 5 w 115"/>
                <a:gd name="T17" fmla="*/ 499 h 499"/>
                <a:gd name="T18" fmla="*/ 84 w 115"/>
                <a:gd name="T19" fmla="*/ 402 h 499"/>
                <a:gd name="T20" fmla="*/ 115 w 115"/>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50"/>
                  </a:moveTo>
                  <a:cubicBezTo>
                    <a:pt x="115"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6"/>
                  </a:cubicBezTo>
                  <a:cubicBezTo>
                    <a:pt x="0" y="492"/>
                    <a:pt x="0" y="493"/>
                    <a:pt x="0" y="494"/>
                  </a:cubicBezTo>
                  <a:cubicBezTo>
                    <a:pt x="0" y="497"/>
                    <a:pt x="2" y="499"/>
                    <a:pt x="5" y="499"/>
                  </a:cubicBezTo>
                  <a:cubicBezTo>
                    <a:pt x="10" y="499"/>
                    <a:pt x="55" y="465"/>
                    <a:pt x="84" y="402"/>
                  </a:cubicBezTo>
                  <a:cubicBezTo>
                    <a:pt x="109" y="347"/>
                    <a:pt x="115" y="292"/>
                    <a:pt x="115"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Freeform 383">
              <a:extLst>
                <a:ext uri="{FF2B5EF4-FFF2-40B4-BE49-F238E27FC236}">
                  <a16:creationId xmlns:a16="http://schemas.microsoft.com/office/drawing/2014/main" id="{20911442-022F-8F99-60DD-A6A1EEF8A13C}"/>
                </a:ext>
              </a:extLst>
            </p:cNvPr>
            <p:cNvSpPr>
              <a:spLocks/>
            </p:cNvSpPr>
            <p:nvPr>
              <p:custDataLst>
                <p:tags r:id="rId71"/>
              </p:custDataLst>
            </p:nvPr>
          </p:nvSpPr>
          <p:spPr bwMode="auto">
            <a:xfrm>
              <a:off x="3028950" y="2819401"/>
              <a:ext cx="34925" cy="88900"/>
            </a:xfrm>
            <a:custGeom>
              <a:avLst/>
              <a:gdLst>
                <a:gd name="T0" fmla="*/ 58 w 58"/>
                <a:gd name="T1" fmla="*/ 52 h 149"/>
                <a:gd name="T2" fmla="*/ 26 w 58"/>
                <a:gd name="T3" fmla="*/ 0 h 149"/>
                <a:gd name="T4" fmla="*/ 0 w 58"/>
                <a:gd name="T5" fmla="*/ 26 h 149"/>
                <a:gd name="T6" fmla="*/ 26 w 58"/>
                <a:gd name="T7" fmla="*/ 52 h 149"/>
                <a:gd name="T8" fmla="*/ 44 w 58"/>
                <a:gd name="T9" fmla="*/ 46 h 149"/>
                <a:gd name="T10" fmla="*/ 46 w 58"/>
                <a:gd name="T11" fmla="*/ 44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39"/>
                    <a:pt x="10" y="52"/>
                    <a:pt x="26" y="52"/>
                  </a:cubicBezTo>
                  <a:cubicBezTo>
                    <a:pt x="32" y="52"/>
                    <a:pt x="39" y="50"/>
                    <a:pt x="44" y="46"/>
                  </a:cubicBezTo>
                  <a:cubicBezTo>
                    <a:pt x="45" y="45"/>
                    <a:pt x="46" y="44"/>
                    <a:pt x="46" y="44"/>
                  </a:cubicBezTo>
                  <a:cubicBezTo>
                    <a:pt x="47" y="44"/>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Freeform 384">
              <a:extLst>
                <a:ext uri="{FF2B5EF4-FFF2-40B4-BE49-F238E27FC236}">
                  <a16:creationId xmlns:a16="http://schemas.microsoft.com/office/drawing/2014/main" id="{E747BB3C-94D9-90C0-CCFD-1A7AFF1DF415}"/>
                </a:ext>
              </a:extLst>
            </p:cNvPr>
            <p:cNvSpPr>
              <a:spLocks/>
            </p:cNvSpPr>
            <p:nvPr>
              <p:custDataLst>
                <p:tags r:id="rId72"/>
              </p:custDataLst>
            </p:nvPr>
          </p:nvSpPr>
          <p:spPr bwMode="auto">
            <a:xfrm>
              <a:off x="3140075" y="2662238"/>
              <a:ext cx="90488" cy="192088"/>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4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2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7"/>
                    <a:pt x="116" y="17"/>
                    <a:pt x="116" y="14"/>
                  </a:cubicBezTo>
                  <a:cubicBezTo>
                    <a:pt x="116" y="5"/>
                    <a:pt x="110" y="0"/>
                    <a:pt x="101" y="0"/>
                  </a:cubicBezTo>
                  <a:cubicBezTo>
                    <a:pt x="100" y="0"/>
                    <a:pt x="86" y="1"/>
                    <a:pt x="81" y="18"/>
                  </a:cubicBezTo>
                  <a:lnTo>
                    <a:pt x="62" y="97"/>
                  </a:lnTo>
                  <a:lnTo>
                    <a:pt x="15" y="97"/>
                  </a:lnTo>
                  <a:cubicBezTo>
                    <a:pt x="5" y="97"/>
                    <a:pt x="0" y="97"/>
                    <a:pt x="0" y="107"/>
                  </a:cubicBezTo>
                  <a:cubicBezTo>
                    <a:pt x="0" y="113"/>
                    <a:pt x="4" y="113"/>
                    <a:pt x="14" y="113"/>
                  </a:cubicBezTo>
                  <a:lnTo>
                    <a:pt x="58" y="113"/>
                  </a:lnTo>
                  <a:cubicBezTo>
                    <a:pt x="22" y="255"/>
                    <a:pt x="20" y="263"/>
                    <a:pt x="20" y="272"/>
                  </a:cubicBezTo>
                  <a:cubicBezTo>
                    <a:pt x="20" y="299"/>
                    <a:pt x="39" y="318"/>
                    <a:pt x="66" y="318"/>
                  </a:cubicBezTo>
                  <a:cubicBezTo>
                    <a:pt x="117" y="318"/>
                    <a:pt x="145" y="245"/>
                    <a:pt x="145" y="241"/>
                  </a:cubicBezTo>
                  <a:cubicBezTo>
                    <a:pt x="145" y="236"/>
                    <a:pt x="141" y="236"/>
                    <a:pt x="139" y="236"/>
                  </a:cubicBezTo>
                  <a:cubicBezTo>
                    <a:pt x="135" y="236"/>
                    <a:pt x="134" y="238"/>
                    <a:pt x="132" y="243"/>
                  </a:cubicBezTo>
                  <a:cubicBezTo>
                    <a:pt x="110" y="295"/>
                    <a:pt x="84" y="307"/>
                    <a:pt x="67" y="307"/>
                  </a:cubicBezTo>
                  <a:cubicBezTo>
                    <a:pt x="56" y="307"/>
                    <a:pt x="52" y="300"/>
                    <a:pt x="52" y="284"/>
                  </a:cubicBezTo>
                  <a:cubicBezTo>
                    <a:pt x="52" y="272"/>
                    <a:pt x="53"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Freeform 385">
              <a:extLst>
                <a:ext uri="{FF2B5EF4-FFF2-40B4-BE49-F238E27FC236}">
                  <a16:creationId xmlns:a16="http://schemas.microsoft.com/office/drawing/2014/main" id="{9AE213A1-D05E-ED00-ADF0-68449F6EE603}"/>
                </a:ext>
              </a:extLst>
            </p:cNvPr>
            <p:cNvSpPr>
              <a:spLocks/>
            </p:cNvSpPr>
            <p:nvPr>
              <p:custDataLst>
                <p:tags r:id="rId73"/>
              </p:custDataLst>
            </p:nvPr>
          </p:nvSpPr>
          <p:spPr bwMode="auto">
            <a:xfrm>
              <a:off x="3255962" y="2624138"/>
              <a:ext cx="66675" cy="301625"/>
            </a:xfrm>
            <a:custGeom>
              <a:avLst/>
              <a:gdLst>
                <a:gd name="T0" fmla="*/ 116 w 116"/>
                <a:gd name="T1" fmla="*/ 250 h 499"/>
                <a:gd name="T2" fmla="*/ 83 w 116"/>
                <a:gd name="T3" fmla="*/ 94 h 499"/>
                <a:gd name="T4" fmla="*/ 5 w 116"/>
                <a:gd name="T5" fmla="*/ 0 h 499"/>
                <a:gd name="T6" fmla="*/ 0 w 116"/>
                <a:gd name="T7" fmla="*/ 5 h 499"/>
                <a:gd name="T8" fmla="*/ 9 w 116"/>
                <a:gd name="T9" fmla="*/ 17 h 499"/>
                <a:gd name="T10" fmla="*/ 87 w 116"/>
                <a:gd name="T11" fmla="*/ 250 h 499"/>
                <a:gd name="T12" fmla="*/ 6 w 116"/>
                <a:gd name="T13" fmla="*/ 486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6"/>
                  </a:cubicBezTo>
                  <a:cubicBezTo>
                    <a:pt x="0" y="492"/>
                    <a:pt x="0" y="493"/>
                    <a:pt x="0" y="494"/>
                  </a:cubicBezTo>
                  <a:cubicBezTo>
                    <a:pt x="0" y="497"/>
                    <a:pt x="2" y="499"/>
                    <a:pt x="5" y="499"/>
                  </a:cubicBezTo>
                  <a:cubicBezTo>
                    <a:pt x="10" y="499"/>
                    <a:pt x="55" y="465"/>
                    <a:pt x="84"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Freeform 386">
              <a:extLst>
                <a:ext uri="{FF2B5EF4-FFF2-40B4-BE49-F238E27FC236}">
                  <a16:creationId xmlns:a16="http://schemas.microsoft.com/office/drawing/2014/main" id="{038BB590-6F64-E771-4087-EB1429896078}"/>
                </a:ext>
              </a:extLst>
            </p:cNvPr>
            <p:cNvSpPr>
              <a:spLocks noEditPoints="1"/>
            </p:cNvSpPr>
            <p:nvPr>
              <p:custDataLst>
                <p:tags r:id="rId74"/>
              </p:custDataLst>
            </p:nvPr>
          </p:nvSpPr>
          <p:spPr bwMode="auto">
            <a:xfrm>
              <a:off x="3449637" y="2740026"/>
              <a:ext cx="193675" cy="69850"/>
            </a:xfrm>
            <a:custGeom>
              <a:avLst/>
              <a:gdLst>
                <a:gd name="T0" fmla="*/ 314 w 331"/>
                <a:gd name="T1" fmla="*/ 20 h 117"/>
                <a:gd name="T2" fmla="*/ 331 w 331"/>
                <a:gd name="T3" fmla="*/ 10 h 117"/>
                <a:gd name="T4" fmla="*/ 315 w 331"/>
                <a:gd name="T5" fmla="*/ 0 h 117"/>
                <a:gd name="T6" fmla="*/ 16 w 331"/>
                <a:gd name="T7" fmla="*/ 0 h 117"/>
                <a:gd name="T8" fmla="*/ 0 w 331"/>
                <a:gd name="T9" fmla="*/ 10 h 117"/>
                <a:gd name="T10" fmla="*/ 17 w 331"/>
                <a:gd name="T11" fmla="*/ 20 h 117"/>
                <a:gd name="T12" fmla="*/ 314 w 331"/>
                <a:gd name="T13" fmla="*/ 20 h 117"/>
                <a:gd name="T14" fmla="*/ 315 w 331"/>
                <a:gd name="T15" fmla="*/ 117 h 117"/>
                <a:gd name="T16" fmla="*/ 331 w 331"/>
                <a:gd name="T17" fmla="*/ 107 h 117"/>
                <a:gd name="T18" fmla="*/ 314 w 331"/>
                <a:gd name="T19" fmla="*/ 97 h 117"/>
                <a:gd name="T20" fmla="*/ 17 w 331"/>
                <a:gd name="T21" fmla="*/ 97 h 117"/>
                <a:gd name="T22" fmla="*/ 0 w 331"/>
                <a:gd name="T23" fmla="*/ 107 h 117"/>
                <a:gd name="T24" fmla="*/ 16 w 331"/>
                <a:gd name="T25" fmla="*/ 117 h 117"/>
                <a:gd name="T26" fmla="*/ 315 w 331"/>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7">
                  <a:moveTo>
                    <a:pt x="314" y="20"/>
                  </a:moveTo>
                  <a:cubicBezTo>
                    <a:pt x="322" y="20"/>
                    <a:pt x="331" y="20"/>
                    <a:pt x="331" y="10"/>
                  </a:cubicBezTo>
                  <a:cubicBezTo>
                    <a:pt x="331" y="0"/>
                    <a:pt x="322" y="0"/>
                    <a:pt x="315" y="0"/>
                  </a:cubicBezTo>
                  <a:lnTo>
                    <a:pt x="16" y="0"/>
                  </a:lnTo>
                  <a:cubicBezTo>
                    <a:pt x="9" y="0"/>
                    <a:pt x="0" y="0"/>
                    <a:pt x="0" y="10"/>
                  </a:cubicBezTo>
                  <a:cubicBezTo>
                    <a:pt x="0" y="20"/>
                    <a:pt x="9" y="20"/>
                    <a:pt x="17" y="20"/>
                  </a:cubicBezTo>
                  <a:lnTo>
                    <a:pt x="314" y="20"/>
                  </a:lnTo>
                  <a:close/>
                  <a:moveTo>
                    <a:pt x="315" y="117"/>
                  </a:moveTo>
                  <a:cubicBezTo>
                    <a:pt x="322" y="117"/>
                    <a:pt x="331" y="117"/>
                    <a:pt x="331" y="107"/>
                  </a:cubicBezTo>
                  <a:cubicBezTo>
                    <a:pt x="331" y="97"/>
                    <a:pt x="322" y="97"/>
                    <a:pt x="314" y="97"/>
                  </a:cubicBezTo>
                  <a:lnTo>
                    <a:pt x="17" y="97"/>
                  </a:lnTo>
                  <a:cubicBezTo>
                    <a:pt x="9" y="97"/>
                    <a:pt x="0" y="97"/>
                    <a:pt x="0" y="107"/>
                  </a:cubicBezTo>
                  <a:cubicBezTo>
                    <a:pt x="0" y="117"/>
                    <a:pt x="9"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Freeform 387">
              <a:extLst>
                <a:ext uri="{FF2B5EF4-FFF2-40B4-BE49-F238E27FC236}">
                  <a16:creationId xmlns:a16="http://schemas.microsoft.com/office/drawing/2014/main" id="{1B59DFD8-34CF-BB9B-4122-72D997D91846}"/>
                </a:ext>
              </a:extLst>
            </p:cNvPr>
            <p:cNvSpPr>
              <a:spLocks noEditPoints="1"/>
            </p:cNvSpPr>
            <p:nvPr>
              <p:custDataLst>
                <p:tags r:id="rId75"/>
              </p:custDataLst>
            </p:nvPr>
          </p:nvSpPr>
          <p:spPr bwMode="auto">
            <a:xfrm>
              <a:off x="3816350" y="2641601"/>
              <a:ext cx="138113" cy="212725"/>
            </a:xfrm>
            <a:custGeom>
              <a:avLst/>
              <a:gdLst>
                <a:gd name="T0" fmla="*/ 237 w 237"/>
                <a:gd name="T1" fmla="*/ 6 h 352"/>
                <a:gd name="T2" fmla="*/ 231 w 237"/>
                <a:gd name="T3" fmla="*/ 0 h 352"/>
                <a:gd name="T4" fmla="*/ 168 w 237"/>
                <a:gd name="T5" fmla="*/ 6 h 352"/>
                <a:gd name="T6" fmla="*/ 161 w 237"/>
                <a:gd name="T7" fmla="*/ 15 h 352"/>
                <a:gd name="T8" fmla="*/ 173 w 237"/>
                <a:gd name="T9" fmla="*/ 21 h 352"/>
                <a:gd name="T10" fmla="*/ 198 w 237"/>
                <a:gd name="T11" fmla="*/ 30 h 352"/>
                <a:gd name="T12" fmla="*/ 196 w 237"/>
                <a:gd name="T13" fmla="*/ 40 h 352"/>
                <a:gd name="T14" fmla="*/ 166 w 237"/>
                <a:gd name="T15" fmla="*/ 158 h 352"/>
                <a:gd name="T16" fmla="*/ 120 w 237"/>
                <a:gd name="T17" fmla="*/ 126 h 352"/>
                <a:gd name="T18" fmla="*/ 0 w 237"/>
                <a:gd name="T19" fmla="*/ 272 h 352"/>
                <a:gd name="T20" fmla="*/ 66 w 237"/>
                <a:gd name="T21" fmla="*/ 352 h 352"/>
                <a:gd name="T22" fmla="*/ 131 w 237"/>
                <a:gd name="T23" fmla="*/ 315 h 352"/>
                <a:gd name="T24" fmla="*/ 177 w 237"/>
                <a:gd name="T25" fmla="*/ 352 h 352"/>
                <a:gd name="T26" fmla="*/ 214 w 237"/>
                <a:gd name="T27" fmla="*/ 325 h 352"/>
                <a:gd name="T28" fmla="*/ 228 w 237"/>
                <a:gd name="T29" fmla="*/ 275 h 352"/>
                <a:gd name="T30" fmla="*/ 223 w 237"/>
                <a:gd name="T31" fmla="*/ 270 h 352"/>
                <a:gd name="T32" fmla="*/ 216 w 237"/>
                <a:gd name="T33" fmla="*/ 279 h 352"/>
                <a:gd name="T34" fmla="*/ 178 w 237"/>
                <a:gd name="T35" fmla="*/ 341 h 352"/>
                <a:gd name="T36" fmla="*/ 163 w 237"/>
                <a:gd name="T37" fmla="*/ 318 h 352"/>
                <a:gd name="T38" fmla="*/ 166 w 237"/>
                <a:gd name="T39" fmla="*/ 294 h 352"/>
                <a:gd name="T40" fmla="*/ 237 w 237"/>
                <a:gd name="T41" fmla="*/ 6 h 352"/>
                <a:gd name="T42" fmla="*/ 134 w 237"/>
                <a:gd name="T43" fmla="*/ 287 h 352"/>
                <a:gd name="T44" fmla="*/ 124 w 237"/>
                <a:gd name="T45" fmla="*/ 306 h 352"/>
                <a:gd name="T46" fmla="*/ 67 w 237"/>
                <a:gd name="T47" fmla="*/ 341 h 352"/>
                <a:gd name="T48" fmla="*/ 36 w 237"/>
                <a:gd name="T49" fmla="*/ 294 h 352"/>
                <a:gd name="T50" fmla="*/ 63 w 237"/>
                <a:gd name="T51" fmla="*/ 185 h 352"/>
                <a:gd name="T52" fmla="*/ 121 w 237"/>
                <a:gd name="T53" fmla="*/ 137 h 352"/>
                <a:gd name="T54" fmla="*/ 160 w 237"/>
                <a:gd name="T55" fmla="*/ 181 h 352"/>
                <a:gd name="T56" fmla="*/ 159 w 237"/>
                <a:gd name="T57" fmla="*/ 189 h 352"/>
                <a:gd name="T58" fmla="*/ 134 w 237"/>
                <a:gd name="T59" fmla="*/ 28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52">
                  <a:moveTo>
                    <a:pt x="237" y="6"/>
                  </a:moveTo>
                  <a:cubicBezTo>
                    <a:pt x="237" y="5"/>
                    <a:pt x="237" y="0"/>
                    <a:pt x="231" y="0"/>
                  </a:cubicBezTo>
                  <a:cubicBezTo>
                    <a:pt x="223" y="0"/>
                    <a:pt x="176" y="5"/>
                    <a:pt x="168" y="6"/>
                  </a:cubicBezTo>
                  <a:cubicBezTo>
                    <a:pt x="164" y="6"/>
                    <a:pt x="161" y="9"/>
                    <a:pt x="161" y="15"/>
                  </a:cubicBezTo>
                  <a:cubicBezTo>
                    <a:pt x="161" y="21"/>
                    <a:pt x="165" y="21"/>
                    <a:pt x="173" y="21"/>
                  </a:cubicBezTo>
                  <a:cubicBezTo>
                    <a:pt x="197" y="21"/>
                    <a:pt x="198" y="25"/>
                    <a:pt x="198" y="30"/>
                  </a:cubicBezTo>
                  <a:lnTo>
                    <a:pt x="196" y="40"/>
                  </a:lnTo>
                  <a:lnTo>
                    <a:pt x="166" y="158"/>
                  </a:lnTo>
                  <a:cubicBezTo>
                    <a:pt x="157" y="139"/>
                    <a:pt x="143" y="126"/>
                    <a:pt x="120" y="126"/>
                  </a:cubicBezTo>
                  <a:cubicBezTo>
                    <a:pt x="62" y="126"/>
                    <a:pt x="0" y="199"/>
                    <a:pt x="0" y="272"/>
                  </a:cubicBezTo>
                  <a:cubicBezTo>
                    <a:pt x="0" y="319"/>
                    <a:pt x="28" y="352"/>
                    <a:pt x="66" y="352"/>
                  </a:cubicBezTo>
                  <a:cubicBezTo>
                    <a:pt x="76" y="352"/>
                    <a:pt x="101" y="350"/>
                    <a:pt x="131" y="315"/>
                  </a:cubicBezTo>
                  <a:cubicBezTo>
                    <a:pt x="135" y="335"/>
                    <a:pt x="153" y="352"/>
                    <a:pt x="177" y="352"/>
                  </a:cubicBezTo>
                  <a:cubicBezTo>
                    <a:pt x="194" y="352"/>
                    <a:pt x="206" y="340"/>
                    <a:pt x="214" y="325"/>
                  </a:cubicBezTo>
                  <a:cubicBezTo>
                    <a:pt x="222" y="307"/>
                    <a:pt x="228" y="276"/>
                    <a:pt x="228" y="275"/>
                  </a:cubicBezTo>
                  <a:cubicBezTo>
                    <a:pt x="228" y="270"/>
                    <a:pt x="224" y="270"/>
                    <a:pt x="223" y="270"/>
                  </a:cubicBezTo>
                  <a:cubicBezTo>
                    <a:pt x="218" y="270"/>
                    <a:pt x="217" y="272"/>
                    <a:pt x="216" y="279"/>
                  </a:cubicBezTo>
                  <a:cubicBezTo>
                    <a:pt x="207" y="312"/>
                    <a:pt x="198" y="341"/>
                    <a:pt x="178" y="341"/>
                  </a:cubicBezTo>
                  <a:cubicBezTo>
                    <a:pt x="164" y="341"/>
                    <a:pt x="163" y="328"/>
                    <a:pt x="163" y="318"/>
                  </a:cubicBezTo>
                  <a:cubicBezTo>
                    <a:pt x="163" y="306"/>
                    <a:pt x="164" y="303"/>
                    <a:pt x="166" y="294"/>
                  </a:cubicBezTo>
                  <a:lnTo>
                    <a:pt x="237" y="6"/>
                  </a:lnTo>
                  <a:close/>
                  <a:moveTo>
                    <a:pt x="134" y="287"/>
                  </a:moveTo>
                  <a:cubicBezTo>
                    <a:pt x="131" y="296"/>
                    <a:pt x="131" y="297"/>
                    <a:pt x="124" y="306"/>
                  </a:cubicBezTo>
                  <a:cubicBezTo>
                    <a:pt x="102" y="333"/>
                    <a:pt x="81" y="341"/>
                    <a:pt x="67" y="341"/>
                  </a:cubicBezTo>
                  <a:cubicBezTo>
                    <a:pt x="42" y="341"/>
                    <a:pt x="36" y="314"/>
                    <a:pt x="36" y="294"/>
                  </a:cubicBezTo>
                  <a:cubicBezTo>
                    <a:pt x="36" y="269"/>
                    <a:pt x="51" y="208"/>
                    <a:pt x="63" y="185"/>
                  </a:cubicBezTo>
                  <a:cubicBezTo>
                    <a:pt x="78" y="155"/>
                    <a:pt x="101" y="137"/>
                    <a:pt x="121" y="137"/>
                  </a:cubicBezTo>
                  <a:cubicBezTo>
                    <a:pt x="153" y="137"/>
                    <a:pt x="160" y="178"/>
                    <a:pt x="160" y="181"/>
                  </a:cubicBezTo>
                  <a:cubicBezTo>
                    <a:pt x="160" y="184"/>
                    <a:pt x="159" y="187"/>
                    <a:pt x="159" y="189"/>
                  </a:cubicBezTo>
                  <a:lnTo>
                    <a:pt x="134" y="2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Freeform 388">
              <a:extLst>
                <a:ext uri="{FF2B5EF4-FFF2-40B4-BE49-F238E27FC236}">
                  <a16:creationId xmlns:a16="http://schemas.microsoft.com/office/drawing/2014/main" id="{49CDD12E-406C-2C00-3E74-A38B4FCF146E}"/>
                </a:ext>
              </a:extLst>
            </p:cNvPr>
            <p:cNvSpPr>
              <a:spLocks/>
            </p:cNvSpPr>
            <p:nvPr>
              <p:custDataLst>
                <p:tags r:id="rId76"/>
              </p:custDataLst>
            </p:nvPr>
          </p:nvSpPr>
          <p:spPr bwMode="auto">
            <a:xfrm>
              <a:off x="3984625" y="2624138"/>
              <a:ext cx="68263" cy="301625"/>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1 w 116"/>
                <a:gd name="T13" fmla="*/ 98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3"/>
                    <a:pt x="116" y="492"/>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1" y="98"/>
                  </a:cubicBezTo>
                  <a:cubicBezTo>
                    <a:pt x="6" y="152"/>
                    <a:pt x="0" y="208"/>
                    <a:pt x="0" y="250"/>
                  </a:cubicBezTo>
                  <a:cubicBezTo>
                    <a:pt x="0" y="289"/>
                    <a:pt x="5" y="349"/>
                    <a:pt x="33" y="405"/>
                  </a:cubicBezTo>
                  <a:cubicBezTo>
                    <a:pt x="63" y="467"/>
                    <a:pt x="106" y="499"/>
                    <a:pt x="111" y="499"/>
                  </a:cubicBezTo>
                  <a:cubicBezTo>
                    <a:pt x="114" y="499"/>
                    <a:pt x="116" y="498"/>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Freeform 389">
              <a:extLst>
                <a:ext uri="{FF2B5EF4-FFF2-40B4-BE49-F238E27FC236}">
                  <a16:creationId xmlns:a16="http://schemas.microsoft.com/office/drawing/2014/main" id="{0E02C9D8-503B-94F8-F286-4D5683E4906C}"/>
                </a:ext>
              </a:extLst>
            </p:cNvPr>
            <p:cNvSpPr>
              <a:spLocks noEditPoints="1"/>
            </p:cNvSpPr>
            <p:nvPr>
              <p:custDataLst>
                <p:tags r:id="rId77"/>
              </p:custDataLst>
            </p:nvPr>
          </p:nvSpPr>
          <p:spPr bwMode="auto">
            <a:xfrm>
              <a:off x="4076700" y="2638426"/>
              <a:ext cx="134938" cy="273050"/>
            </a:xfrm>
            <a:custGeom>
              <a:avLst/>
              <a:gdLst>
                <a:gd name="T0" fmla="*/ 104 w 233"/>
                <a:gd name="T1" fmla="*/ 184 h 451"/>
                <a:gd name="T2" fmla="*/ 100 w 233"/>
                <a:gd name="T3" fmla="*/ 158 h 451"/>
                <a:gd name="T4" fmla="*/ 142 w 233"/>
                <a:gd name="T5" fmla="*/ 75 h 451"/>
                <a:gd name="T6" fmla="*/ 179 w 233"/>
                <a:gd name="T7" fmla="*/ 90 h 451"/>
                <a:gd name="T8" fmla="*/ 233 w 233"/>
                <a:gd name="T9" fmla="*/ 63 h 451"/>
                <a:gd name="T10" fmla="*/ 185 w 233"/>
                <a:gd name="T11" fmla="*/ 42 h 451"/>
                <a:gd name="T12" fmla="*/ 154 w 233"/>
                <a:gd name="T13" fmla="*/ 44 h 451"/>
                <a:gd name="T14" fmla="*/ 157 w 233"/>
                <a:gd name="T15" fmla="*/ 16 h 451"/>
                <a:gd name="T16" fmla="*/ 158 w 233"/>
                <a:gd name="T17" fmla="*/ 10 h 451"/>
                <a:gd name="T18" fmla="*/ 148 w 233"/>
                <a:gd name="T19" fmla="*/ 0 h 451"/>
                <a:gd name="T20" fmla="*/ 131 w 233"/>
                <a:gd name="T21" fmla="*/ 38 h 451"/>
                <a:gd name="T22" fmla="*/ 132 w 233"/>
                <a:gd name="T23" fmla="*/ 50 h 451"/>
                <a:gd name="T24" fmla="*/ 38 w 233"/>
                <a:gd name="T25" fmla="*/ 151 h 451"/>
                <a:gd name="T26" fmla="*/ 65 w 233"/>
                <a:gd name="T27" fmla="*/ 203 h 451"/>
                <a:gd name="T28" fmla="*/ 0 w 233"/>
                <a:gd name="T29" fmla="*/ 304 h 451"/>
                <a:gd name="T30" fmla="*/ 66 w 233"/>
                <a:gd name="T31" fmla="*/ 375 h 451"/>
                <a:gd name="T32" fmla="*/ 123 w 233"/>
                <a:gd name="T33" fmla="*/ 394 h 451"/>
                <a:gd name="T34" fmla="*/ 161 w 233"/>
                <a:gd name="T35" fmla="*/ 408 h 451"/>
                <a:gd name="T36" fmla="*/ 167 w 233"/>
                <a:gd name="T37" fmla="*/ 418 h 451"/>
                <a:gd name="T38" fmla="*/ 152 w 233"/>
                <a:gd name="T39" fmla="*/ 433 h 451"/>
                <a:gd name="T40" fmla="*/ 102 w 233"/>
                <a:gd name="T41" fmla="*/ 421 h 451"/>
                <a:gd name="T42" fmla="*/ 95 w 233"/>
                <a:gd name="T43" fmla="*/ 418 h 451"/>
                <a:gd name="T44" fmla="*/ 85 w 233"/>
                <a:gd name="T45" fmla="*/ 427 h 451"/>
                <a:gd name="T46" fmla="*/ 152 w 233"/>
                <a:gd name="T47" fmla="*/ 451 h 451"/>
                <a:gd name="T48" fmla="*/ 212 w 233"/>
                <a:gd name="T49" fmla="*/ 392 h 451"/>
                <a:gd name="T50" fmla="*/ 187 w 233"/>
                <a:gd name="T51" fmla="*/ 354 h 451"/>
                <a:gd name="T52" fmla="*/ 121 w 233"/>
                <a:gd name="T53" fmla="*/ 332 h 451"/>
                <a:gd name="T54" fmla="*/ 88 w 233"/>
                <a:gd name="T55" fmla="*/ 321 h 451"/>
                <a:gd name="T56" fmla="*/ 42 w 233"/>
                <a:gd name="T57" fmla="*/ 281 h 451"/>
                <a:gd name="T58" fmla="*/ 86 w 233"/>
                <a:gd name="T59" fmla="*/ 216 h 451"/>
                <a:gd name="T60" fmla="*/ 89 w 233"/>
                <a:gd name="T61" fmla="*/ 217 h 451"/>
                <a:gd name="T62" fmla="*/ 143 w 233"/>
                <a:gd name="T63" fmla="*/ 225 h 451"/>
                <a:gd name="T64" fmla="*/ 199 w 233"/>
                <a:gd name="T65" fmla="*/ 198 h 451"/>
                <a:gd name="T66" fmla="*/ 152 w 233"/>
                <a:gd name="T67" fmla="*/ 177 h 451"/>
                <a:gd name="T68" fmla="*/ 104 w 233"/>
                <a:gd name="T69" fmla="*/ 184 h 451"/>
                <a:gd name="T70" fmla="*/ 159 w 233"/>
                <a:gd name="T71" fmla="*/ 65 h 451"/>
                <a:gd name="T72" fmla="*/ 185 w 233"/>
                <a:gd name="T73" fmla="*/ 60 h 451"/>
                <a:gd name="T74" fmla="*/ 209 w 233"/>
                <a:gd name="T75" fmla="*/ 64 h 451"/>
                <a:gd name="T76" fmla="*/ 208 w 233"/>
                <a:gd name="T77" fmla="*/ 67 h 451"/>
                <a:gd name="T78" fmla="*/ 179 w 233"/>
                <a:gd name="T79" fmla="*/ 72 h 451"/>
                <a:gd name="T80" fmla="*/ 159 w 233"/>
                <a:gd name="T81" fmla="*/ 65 h 451"/>
                <a:gd name="T82" fmla="*/ 117 w 233"/>
                <a:gd name="T83" fmla="*/ 200 h 451"/>
                <a:gd name="T84" fmla="*/ 150 w 233"/>
                <a:gd name="T85" fmla="*/ 195 h 451"/>
                <a:gd name="T86" fmla="*/ 176 w 233"/>
                <a:gd name="T87" fmla="*/ 199 h 451"/>
                <a:gd name="T88" fmla="*/ 174 w 233"/>
                <a:gd name="T89" fmla="*/ 202 h 451"/>
                <a:gd name="T90" fmla="*/ 145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4" y="184"/>
                  </a:moveTo>
                  <a:cubicBezTo>
                    <a:pt x="101" y="176"/>
                    <a:pt x="100" y="167"/>
                    <a:pt x="100" y="158"/>
                  </a:cubicBezTo>
                  <a:cubicBezTo>
                    <a:pt x="100" y="132"/>
                    <a:pt x="115" y="94"/>
                    <a:pt x="142" y="75"/>
                  </a:cubicBezTo>
                  <a:cubicBezTo>
                    <a:pt x="153" y="90"/>
                    <a:pt x="167" y="90"/>
                    <a:pt x="179" y="90"/>
                  </a:cubicBezTo>
                  <a:cubicBezTo>
                    <a:pt x="193" y="90"/>
                    <a:pt x="233" y="90"/>
                    <a:pt x="233" y="63"/>
                  </a:cubicBezTo>
                  <a:cubicBezTo>
                    <a:pt x="233" y="43"/>
                    <a:pt x="206" y="42"/>
                    <a:pt x="185" y="42"/>
                  </a:cubicBezTo>
                  <a:cubicBezTo>
                    <a:pt x="180" y="42"/>
                    <a:pt x="168" y="42"/>
                    <a:pt x="154" y="44"/>
                  </a:cubicBezTo>
                  <a:cubicBezTo>
                    <a:pt x="154" y="29"/>
                    <a:pt x="157" y="17"/>
                    <a:pt x="157" y="16"/>
                  </a:cubicBezTo>
                  <a:cubicBezTo>
                    <a:pt x="158" y="12"/>
                    <a:pt x="158" y="12"/>
                    <a:pt x="158" y="10"/>
                  </a:cubicBezTo>
                  <a:cubicBezTo>
                    <a:pt x="158" y="0"/>
                    <a:pt x="148" y="0"/>
                    <a:pt x="148" y="0"/>
                  </a:cubicBezTo>
                  <a:cubicBezTo>
                    <a:pt x="131" y="0"/>
                    <a:pt x="131" y="29"/>
                    <a:pt x="131" y="38"/>
                  </a:cubicBezTo>
                  <a:cubicBezTo>
                    <a:pt x="131" y="42"/>
                    <a:pt x="131" y="46"/>
                    <a:pt x="132" y="50"/>
                  </a:cubicBezTo>
                  <a:cubicBezTo>
                    <a:pt x="69" y="68"/>
                    <a:pt x="38" y="113"/>
                    <a:pt x="38" y="151"/>
                  </a:cubicBezTo>
                  <a:cubicBezTo>
                    <a:pt x="38" y="174"/>
                    <a:pt x="51" y="193"/>
                    <a:pt x="65" y="203"/>
                  </a:cubicBezTo>
                  <a:cubicBezTo>
                    <a:pt x="13" y="238"/>
                    <a:pt x="0" y="285"/>
                    <a:pt x="0" y="304"/>
                  </a:cubicBezTo>
                  <a:cubicBezTo>
                    <a:pt x="0" y="344"/>
                    <a:pt x="36" y="364"/>
                    <a:pt x="66" y="375"/>
                  </a:cubicBezTo>
                  <a:lnTo>
                    <a:pt x="123" y="394"/>
                  </a:lnTo>
                  <a:cubicBezTo>
                    <a:pt x="136" y="398"/>
                    <a:pt x="157" y="406"/>
                    <a:pt x="161" y="408"/>
                  </a:cubicBezTo>
                  <a:cubicBezTo>
                    <a:pt x="165" y="410"/>
                    <a:pt x="167" y="414"/>
                    <a:pt x="167" y="418"/>
                  </a:cubicBezTo>
                  <a:cubicBezTo>
                    <a:pt x="167" y="420"/>
                    <a:pt x="166" y="433"/>
                    <a:pt x="152" y="433"/>
                  </a:cubicBezTo>
                  <a:cubicBezTo>
                    <a:pt x="149" y="433"/>
                    <a:pt x="124" y="433"/>
                    <a:pt x="102" y="421"/>
                  </a:cubicBezTo>
                  <a:cubicBezTo>
                    <a:pt x="98" y="419"/>
                    <a:pt x="97" y="418"/>
                    <a:pt x="95" y="418"/>
                  </a:cubicBezTo>
                  <a:cubicBezTo>
                    <a:pt x="88" y="418"/>
                    <a:pt x="85" y="424"/>
                    <a:pt x="85" y="427"/>
                  </a:cubicBezTo>
                  <a:cubicBezTo>
                    <a:pt x="85" y="439"/>
                    <a:pt x="127" y="451"/>
                    <a:pt x="152" y="451"/>
                  </a:cubicBezTo>
                  <a:cubicBezTo>
                    <a:pt x="191" y="451"/>
                    <a:pt x="212" y="415"/>
                    <a:pt x="212" y="392"/>
                  </a:cubicBezTo>
                  <a:cubicBezTo>
                    <a:pt x="212" y="370"/>
                    <a:pt x="197" y="358"/>
                    <a:pt x="187" y="354"/>
                  </a:cubicBezTo>
                  <a:cubicBezTo>
                    <a:pt x="181" y="352"/>
                    <a:pt x="134" y="336"/>
                    <a:pt x="121" y="332"/>
                  </a:cubicBezTo>
                  <a:lnTo>
                    <a:pt x="88" y="321"/>
                  </a:lnTo>
                  <a:cubicBezTo>
                    <a:pt x="71" y="315"/>
                    <a:pt x="42" y="305"/>
                    <a:pt x="42" y="281"/>
                  </a:cubicBezTo>
                  <a:cubicBezTo>
                    <a:pt x="42" y="251"/>
                    <a:pt x="79" y="216"/>
                    <a:pt x="86" y="216"/>
                  </a:cubicBezTo>
                  <a:cubicBezTo>
                    <a:pt x="86" y="216"/>
                    <a:pt x="87" y="216"/>
                    <a:pt x="89" y="217"/>
                  </a:cubicBezTo>
                  <a:cubicBezTo>
                    <a:pt x="114" y="225"/>
                    <a:pt x="130" y="225"/>
                    <a:pt x="143" y="225"/>
                  </a:cubicBezTo>
                  <a:cubicBezTo>
                    <a:pt x="159" y="225"/>
                    <a:pt x="199" y="225"/>
                    <a:pt x="199" y="198"/>
                  </a:cubicBezTo>
                  <a:cubicBezTo>
                    <a:pt x="199" y="177"/>
                    <a:pt x="169" y="177"/>
                    <a:pt x="152" y="177"/>
                  </a:cubicBezTo>
                  <a:cubicBezTo>
                    <a:pt x="143" y="177"/>
                    <a:pt x="127" y="177"/>
                    <a:pt x="104" y="184"/>
                  </a:cubicBezTo>
                  <a:close/>
                  <a:moveTo>
                    <a:pt x="159" y="65"/>
                  </a:moveTo>
                  <a:cubicBezTo>
                    <a:pt x="169" y="60"/>
                    <a:pt x="178" y="60"/>
                    <a:pt x="185" y="60"/>
                  </a:cubicBezTo>
                  <a:cubicBezTo>
                    <a:pt x="200" y="60"/>
                    <a:pt x="201" y="61"/>
                    <a:pt x="209" y="64"/>
                  </a:cubicBezTo>
                  <a:cubicBezTo>
                    <a:pt x="209" y="64"/>
                    <a:pt x="209" y="65"/>
                    <a:pt x="208" y="67"/>
                  </a:cubicBezTo>
                  <a:cubicBezTo>
                    <a:pt x="203" y="72"/>
                    <a:pt x="184" y="72"/>
                    <a:pt x="179" y="72"/>
                  </a:cubicBezTo>
                  <a:cubicBezTo>
                    <a:pt x="171" y="72"/>
                    <a:pt x="163" y="72"/>
                    <a:pt x="159" y="65"/>
                  </a:cubicBezTo>
                  <a:close/>
                  <a:moveTo>
                    <a:pt x="117" y="200"/>
                  </a:moveTo>
                  <a:cubicBezTo>
                    <a:pt x="131" y="195"/>
                    <a:pt x="142" y="195"/>
                    <a:pt x="150" y="195"/>
                  </a:cubicBezTo>
                  <a:cubicBezTo>
                    <a:pt x="166" y="195"/>
                    <a:pt x="168" y="196"/>
                    <a:pt x="176" y="199"/>
                  </a:cubicBezTo>
                  <a:cubicBezTo>
                    <a:pt x="175" y="199"/>
                    <a:pt x="175" y="201"/>
                    <a:pt x="174" y="202"/>
                  </a:cubicBezTo>
                  <a:cubicBezTo>
                    <a:pt x="169" y="207"/>
                    <a:pt x="151" y="207"/>
                    <a:pt x="145" y="207"/>
                  </a:cubicBezTo>
                  <a:cubicBezTo>
                    <a:pt x="137" y="207"/>
                    <a:pt x="126" y="207"/>
                    <a:pt x="117"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Freeform 390">
              <a:extLst>
                <a:ext uri="{FF2B5EF4-FFF2-40B4-BE49-F238E27FC236}">
                  <a16:creationId xmlns:a16="http://schemas.microsoft.com/office/drawing/2014/main" id="{9B4EF494-9AA7-0919-CF43-71CB26A0682C}"/>
                </a:ext>
              </a:extLst>
            </p:cNvPr>
            <p:cNvSpPr>
              <a:spLocks/>
            </p:cNvSpPr>
            <p:nvPr>
              <p:custDataLst>
                <p:tags r:id="rId78"/>
              </p:custDataLst>
            </p:nvPr>
          </p:nvSpPr>
          <p:spPr bwMode="auto">
            <a:xfrm>
              <a:off x="4235450" y="2598738"/>
              <a:ext cx="141288" cy="96838"/>
            </a:xfrm>
            <a:custGeom>
              <a:avLst/>
              <a:gdLst>
                <a:gd name="T0" fmla="*/ 149 w 244"/>
                <a:gd name="T1" fmla="*/ 141 h 160"/>
                <a:gd name="T2" fmla="*/ 195 w 244"/>
                <a:gd name="T3" fmla="*/ 160 h 160"/>
                <a:gd name="T4" fmla="*/ 244 w 244"/>
                <a:gd name="T5" fmla="*/ 106 h 160"/>
                <a:gd name="T6" fmla="*/ 232 w 244"/>
                <a:gd name="T7" fmla="*/ 100 h 160"/>
                <a:gd name="T8" fmla="*/ 221 w 244"/>
                <a:gd name="T9" fmla="*/ 107 h 160"/>
                <a:gd name="T10" fmla="*/ 197 w 244"/>
                <a:gd name="T11" fmla="*/ 144 h 160"/>
                <a:gd name="T12" fmla="*/ 187 w 244"/>
                <a:gd name="T13" fmla="*/ 130 h 160"/>
                <a:gd name="T14" fmla="*/ 193 w 244"/>
                <a:gd name="T15" fmla="*/ 103 h 160"/>
                <a:gd name="T16" fmla="*/ 208 w 244"/>
                <a:gd name="T17" fmla="*/ 44 h 160"/>
                <a:gd name="T18" fmla="*/ 213 w 244"/>
                <a:gd name="T19" fmla="*/ 20 h 160"/>
                <a:gd name="T20" fmla="*/ 195 w 244"/>
                <a:gd name="T21" fmla="*/ 3 h 160"/>
                <a:gd name="T22" fmla="*/ 168 w 244"/>
                <a:gd name="T23" fmla="*/ 30 h 160"/>
                <a:gd name="T24" fmla="*/ 159 w 244"/>
                <a:gd name="T25" fmla="*/ 66 h 160"/>
                <a:gd name="T26" fmla="*/ 148 w 244"/>
                <a:gd name="T27" fmla="*/ 110 h 160"/>
                <a:gd name="T28" fmla="*/ 141 w 244"/>
                <a:gd name="T29" fmla="*/ 125 h 160"/>
                <a:gd name="T30" fmla="*/ 104 w 244"/>
                <a:gd name="T31" fmla="*/ 144 h 160"/>
                <a:gd name="T32" fmla="*/ 80 w 244"/>
                <a:gd name="T33" fmla="*/ 119 h 160"/>
                <a:gd name="T34" fmla="*/ 100 w 244"/>
                <a:gd name="T35" fmla="*/ 51 h 160"/>
                <a:gd name="T36" fmla="*/ 105 w 244"/>
                <a:gd name="T37" fmla="*/ 32 h 160"/>
                <a:gd name="T38" fmla="*/ 60 w 244"/>
                <a:gd name="T39" fmla="*/ 0 h 160"/>
                <a:gd name="T40" fmla="*/ 0 w 244"/>
                <a:gd name="T41" fmla="*/ 54 h 160"/>
                <a:gd name="T42" fmla="*/ 11 w 244"/>
                <a:gd name="T43" fmla="*/ 61 h 160"/>
                <a:gd name="T44" fmla="*/ 22 w 244"/>
                <a:gd name="T45" fmla="*/ 53 h 160"/>
                <a:gd name="T46" fmla="*/ 58 w 244"/>
                <a:gd name="T47" fmla="*/ 16 h 160"/>
                <a:gd name="T48" fmla="*/ 64 w 244"/>
                <a:gd name="T49" fmla="*/ 24 h 160"/>
                <a:gd name="T50" fmla="*/ 59 w 244"/>
                <a:gd name="T51" fmla="*/ 44 h 160"/>
                <a:gd name="T52" fmla="*/ 39 w 244"/>
                <a:gd name="T53" fmla="*/ 112 h 160"/>
                <a:gd name="T54" fmla="*/ 101 w 244"/>
                <a:gd name="T55" fmla="*/ 160 h 160"/>
                <a:gd name="T56" fmla="*/ 149 w 244"/>
                <a:gd name="T57" fmla="*/ 1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0">
                  <a:moveTo>
                    <a:pt x="149" y="141"/>
                  </a:moveTo>
                  <a:cubicBezTo>
                    <a:pt x="154" y="149"/>
                    <a:pt x="170" y="160"/>
                    <a:pt x="195" y="160"/>
                  </a:cubicBezTo>
                  <a:cubicBezTo>
                    <a:pt x="232" y="160"/>
                    <a:pt x="244" y="108"/>
                    <a:pt x="244" y="106"/>
                  </a:cubicBezTo>
                  <a:cubicBezTo>
                    <a:pt x="244" y="100"/>
                    <a:pt x="238" y="100"/>
                    <a:pt x="232" y="100"/>
                  </a:cubicBezTo>
                  <a:cubicBezTo>
                    <a:pt x="224" y="100"/>
                    <a:pt x="223" y="100"/>
                    <a:pt x="221" y="107"/>
                  </a:cubicBezTo>
                  <a:cubicBezTo>
                    <a:pt x="217" y="123"/>
                    <a:pt x="210" y="144"/>
                    <a:pt x="197" y="144"/>
                  </a:cubicBezTo>
                  <a:cubicBezTo>
                    <a:pt x="188" y="144"/>
                    <a:pt x="187" y="135"/>
                    <a:pt x="187" y="130"/>
                  </a:cubicBezTo>
                  <a:cubicBezTo>
                    <a:pt x="187" y="126"/>
                    <a:pt x="191" y="112"/>
                    <a:pt x="193" y="103"/>
                  </a:cubicBezTo>
                  <a:lnTo>
                    <a:pt x="208" y="44"/>
                  </a:lnTo>
                  <a:cubicBezTo>
                    <a:pt x="210" y="36"/>
                    <a:pt x="213" y="23"/>
                    <a:pt x="213" y="20"/>
                  </a:cubicBezTo>
                  <a:cubicBezTo>
                    <a:pt x="213" y="8"/>
                    <a:pt x="204" y="3"/>
                    <a:pt x="195" y="3"/>
                  </a:cubicBezTo>
                  <a:cubicBezTo>
                    <a:pt x="175" y="3"/>
                    <a:pt x="171" y="20"/>
                    <a:pt x="168" y="30"/>
                  </a:cubicBezTo>
                  <a:lnTo>
                    <a:pt x="159" y="66"/>
                  </a:lnTo>
                  <a:lnTo>
                    <a:pt x="148" y="110"/>
                  </a:lnTo>
                  <a:cubicBezTo>
                    <a:pt x="146" y="119"/>
                    <a:pt x="146" y="120"/>
                    <a:pt x="141" y="125"/>
                  </a:cubicBezTo>
                  <a:cubicBezTo>
                    <a:pt x="132" y="135"/>
                    <a:pt x="120" y="144"/>
                    <a:pt x="104" y="144"/>
                  </a:cubicBezTo>
                  <a:cubicBezTo>
                    <a:pt x="80" y="144"/>
                    <a:pt x="80" y="126"/>
                    <a:pt x="80" y="119"/>
                  </a:cubicBezTo>
                  <a:cubicBezTo>
                    <a:pt x="80" y="100"/>
                    <a:pt x="90" y="76"/>
                    <a:pt x="100" y="51"/>
                  </a:cubicBezTo>
                  <a:cubicBezTo>
                    <a:pt x="104" y="41"/>
                    <a:pt x="105" y="37"/>
                    <a:pt x="105" y="32"/>
                  </a:cubicBezTo>
                  <a:cubicBezTo>
                    <a:pt x="105" y="11"/>
                    <a:pt x="83" y="0"/>
                    <a:pt x="60" y="0"/>
                  </a:cubicBezTo>
                  <a:cubicBezTo>
                    <a:pt x="21" y="0"/>
                    <a:pt x="0" y="44"/>
                    <a:pt x="0" y="54"/>
                  </a:cubicBezTo>
                  <a:cubicBezTo>
                    <a:pt x="0" y="61"/>
                    <a:pt x="6" y="61"/>
                    <a:pt x="11" y="61"/>
                  </a:cubicBezTo>
                  <a:cubicBezTo>
                    <a:pt x="20" y="61"/>
                    <a:pt x="20" y="60"/>
                    <a:pt x="22" y="53"/>
                  </a:cubicBezTo>
                  <a:cubicBezTo>
                    <a:pt x="28" y="33"/>
                    <a:pt x="43" y="16"/>
                    <a:pt x="58" y="16"/>
                  </a:cubicBezTo>
                  <a:cubicBezTo>
                    <a:pt x="60" y="16"/>
                    <a:pt x="64" y="16"/>
                    <a:pt x="64" y="24"/>
                  </a:cubicBezTo>
                  <a:cubicBezTo>
                    <a:pt x="64" y="31"/>
                    <a:pt x="62" y="37"/>
                    <a:pt x="59" y="44"/>
                  </a:cubicBezTo>
                  <a:cubicBezTo>
                    <a:pt x="46" y="76"/>
                    <a:pt x="39" y="96"/>
                    <a:pt x="39" y="112"/>
                  </a:cubicBezTo>
                  <a:cubicBezTo>
                    <a:pt x="39" y="151"/>
                    <a:pt x="72" y="160"/>
                    <a:pt x="101" y="160"/>
                  </a:cubicBezTo>
                  <a:cubicBezTo>
                    <a:pt x="117" y="160"/>
                    <a:pt x="134" y="155"/>
                    <a:pt x="149" y="14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Freeform 391">
              <a:extLst>
                <a:ext uri="{FF2B5EF4-FFF2-40B4-BE49-F238E27FC236}">
                  <a16:creationId xmlns:a16="http://schemas.microsoft.com/office/drawing/2014/main" id="{3199A103-5330-1355-60C0-65A8F5E864DC}"/>
                </a:ext>
              </a:extLst>
            </p:cNvPr>
            <p:cNvSpPr>
              <a:spLocks/>
            </p:cNvSpPr>
            <p:nvPr>
              <p:custDataLst>
                <p:tags r:id="rId79"/>
              </p:custDataLst>
            </p:nvPr>
          </p:nvSpPr>
          <p:spPr bwMode="auto">
            <a:xfrm>
              <a:off x="4410075" y="2536826"/>
              <a:ext cx="52388" cy="209550"/>
            </a:xfrm>
            <a:custGeom>
              <a:avLst/>
              <a:gdLst>
                <a:gd name="T0" fmla="*/ 84 w 91"/>
                <a:gd name="T1" fmla="*/ 0 h 348"/>
                <a:gd name="T2" fmla="*/ 0 w 91"/>
                <a:gd name="T3" fmla="*/ 174 h 348"/>
                <a:gd name="T4" fmla="*/ 84 w 91"/>
                <a:gd name="T5" fmla="*/ 348 h 348"/>
                <a:gd name="T6" fmla="*/ 91 w 91"/>
                <a:gd name="T7" fmla="*/ 344 h 348"/>
                <a:gd name="T8" fmla="*/ 87 w 91"/>
                <a:gd name="T9" fmla="*/ 339 h 348"/>
                <a:gd name="T10" fmla="*/ 24 w 91"/>
                <a:gd name="T11" fmla="*/ 174 h 348"/>
                <a:gd name="T12" fmla="*/ 88 w 91"/>
                <a:gd name="T13" fmla="*/ 8 h 348"/>
                <a:gd name="T14" fmla="*/ 91 w 91"/>
                <a:gd name="T15" fmla="*/ 4 h 348"/>
                <a:gd name="T16" fmla="*/ 84 w 91"/>
                <a:gd name="T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8">
                  <a:moveTo>
                    <a:pt x="84" y="0"/>
                  </a:moveTo>
                  <a:cubicBezTo>
                    <a:pt x="18" y="47"/>
                    <a:pt x="0" y="121"/>
                    <a:pt x="0" y="174"/>
                  </a:cubicBezTo>
                  <a:cubicBezTo>
                    <a:pt x="0" y="223"/>
                    <a:pt x="15" y="300"/>
                    <a:pt x="84" y="348"/>
                  </a:cubicBezTo>
                  <a:cubicBezTo>
                    <a:pt x="87" y="348"/>
                    <a:pt x="91" y="348"/>
                    <a:pt x="91" y="344"/>
                  </a:cubicBezTo>
                  <a:cubicBezTo>
                    <a:pt x="91" y="342"/>
                    <a:pt x="90" y="341"/>
                    <a:pt x="87" y="339"/>
                  </a:cubicBezTo>
                  <a:cubicBezTo>
                    <a:pt x="41" y="297"/>
                    <a:pt x="24" y="238"/>
                    <a:pt x="24" y="174"/>
                  </a:cubicBezTo>
                  <a:cubicBezTo>
                    <a:pt x="24" y="80"/>
                    <a:pt x="60" y="34"/>
                    <a:pt x="88" y="8"/>
                  </a:cubicBezTo>
                  <a:cubicBezTo>
                    <a:pt x="90" y="7"/>
                    <a:pt x="91" y="6"/>
                    <a:pt x="91" y="4"/>
                  </a:cubicBezTo>
                  <a:cubicBezTo>
                    <a:pt x="91" y="0"/>
                    <a:pt x="87" y="0"/>
                    <a:pt x="84"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Freeform 392">
              <a:extLst>
                <a:ext uri="{FF2B5EF4-FFF2-40B4-BE49-F238E27FC236}">
                  <a16:creationId xmlns:a16="http://schemas.microsoft.com/office/drawing/2014/main" id="{61A6DF7A-FAE3-CAEE-5ECE-29D6B1DC7220}"/>
                </a:ext>
              </a:extLst>
            </p:cNvPr>
            <p:cNvSpPr>
              <a:spLocks/>
            </p:cNvSpPr>
            <p:nvPr>
              <p:custDataLst>
                <p:tags r:id="rId80"/>
              </p:custDataLst>
            </p:nvPr>
          </p:nvSpPr>
          <p:spPr bwMode="auto">
            <a:xfrm>
              <a:off x="4500562" y="2628901"/>
              <a:ext cx="22225" cy="25400"/>
            </a:xfrm>
            <a:custGeom>
              <a:avLst/>
              <a:gdLst>
                <a:gd name="T0" fmla="*/ 40 w 40"/>
                <a:gd name="T1" fmla="*/ 20 h 40"/>
                <a:gd name="T2" fmla="*/ 20 w 40"/>
                <a:gd name="T3" fmla="*/ 0 h 40"/>
                <a:gd name="T4" fmla="*/ 0 w 40"/>
                <a:gd name="T5" fmla="*/ 20 h 40"/>
                <a:gd name="T6" fmla="*/ 20 w 40"/>
                <a:gd name="T7" fmla="*/ 40 h 40"/>
                <a:gd name="T8" fmla="*/ 40 w 40"/>
                <a:gd name="T9" fmla="*/ 20 h 40"/>
              </a:gdLst>
              <a:ahLst/>
              <a:cxnLst>
                <a:cxn ang="0">
                  <a:pos x="T0" y="T1"/>
                </a:cxn>
                <a:cxn ang="0">
                  <a:pos x="T2" y="T3"/>
                </a:cxn>
                <a:cxn ang="0">
                  <a:pos x="T4" y="T5"/>
                </a:cxn>
                <a:cxn ang="0">
                  <a:pos x="T6" y="T7"/>
                </a:cxn>
                <a:cxn ang="0">
                  <a:pos x="T8" y="T9"/>
                </a:cxn>
              </a:cxnLst>
              <a:rect l="0" t="0" r="r" b="b"/>
              <a:pathLst>
                <a:path w="40" h="40">
                  <a:moveTo>
                    <a:pt x="40" y="20"/>
                  </a:moveTo>
                  <a:cubicBezTo>
                    <a:pt x="40" y="8"/>
                    <a:pt x="29" y="0"/>
                    <a:pt x="20" y="0"/>
                  </a:cubicBezTo>
                  <a:cubicBezTo>
                    <a:pt x="8" y="0"/>
                    <a:pt x="0" y="9"/>
                    <a:pt x="0" y="20"/>
                  </a:cubicBezTo>
                  <a:cubicBezTo>
                    <a:pt x="0" y="33"/>
                    <a:pt x="10" y="40"/>
                    <a:pt x="20" y="40"/>
                  </a:cubicBezTo>
                  <a:cubicBezTo>
                    <a:pt x="31" y="40"/>
                    <a:pt x="40" y="31"/>
                    <a:pt x="40" y="2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Freeform 393">
              <a:extLst>
                <a:ext uri="{FF2B5EF4-FFF2-40B4-BE49-F238E27FC236}">
                  <a16:creationId xmlns:a16="http://schemas.microsoft.com/office/drawing/2014/main" id="{B22BEB23-6C72-9EC4-BE69-5BE52EEFB24D}"/>
                </a:ext>
              </a:extLst>
            </p:cNvPr>
            <p:cNvSpPr>
              <a:spLocks/>
            </p:cNvSpPr>
            <p:nvPr>
              <p:custDataLst>
                <p:tags r:id="rId81"/>
              </p:custDataLst>
            </p:nvPr>
          </p:nvSpPr>
          <p:spPr bwMode="auto">
            <a:xfrm>
              <a:off x="4560887" y="2536826"/>
              <a:ext cx="52388" cy="209550"/>
            </a:xfrm>
            <a:custGeom>
              <a:avLst/>
              <a:gdLst>
                <a:gd name="T0" fmla="*/ 6 w 90"/>
                <a:gd name="T1" fmla="*/ 0 h 348"/>
                <a:gd name="T2" fmla="*/ 0 w 90"/>
                <a:gd name="T3" fmla="*/ 4 h 348"/>
                <a:gd name="T4" fmla="*/ 3 w 90"/>
                <a:gd name="T5" fmla="*/ 9 h 348"/>
                <a:gd name="T6" fmla="*/ 66 w 90"/>
                <a:gd name="T7" fmla="*/ 174 h 348"/>
                <a:gd name="T8" fmla="*/ 6 w 90"/>
                <a:gd name="T9" fmla="*/ 336 h 348"/>
                <a:gd name="T10" fmla="*/ 0 w 90"/>
                <a:gd name="T11" fmla="*/ 344 h 348"/>
                <a:gd name="T12" fmla="*/ 4 w 90"/>
                <a:gd name="T13" fmla="*/ 348 h 348"/>
                <a:gd name="T14" fmla="*/ 65 w 90"/>
                <a:gd name="T15" fmla="*/ 282 h 348"/>
                <a:gd name="T16" fmla="*/ 90 w 90"/>
                <a:gd name="T17" fmla="*/ 174 h 348"/>
                <a:gd name="T18" fmla="*/ 6 w 90"/>
                <a:gd name="T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8">
                  <a:moveTo>
                    <a:pt x="6" y="0"/>
                  </a:moveTo>
                  <a:cubicBezTo>
                    <a:pt x="4" y="0"/>
                    <a:pt x="0" y="0"/>
                    <a:pt x="0" y="4"/>
                  </a:cubicBezTo>
                  <a:cubicBezTo>
                    <a:pt x="0" y="6"/>
                    <a:pt x="1" y="7"/>
                    <a:pt x="3" y="9"/>
                  </a:cubicBezTo>
                  <a:cubicBezTo>
                    <a:pt x="33" y="37"/>
                    <a:pt x="66" y="84"/>
                    <a:pt x="66" y="174"/>
                  </a:cubicBezTo>
                  <a:cubicBezTo>
                    <a:pt x="66" y="247"/>
                    <a:pt x="44" y="302"/>
                    <a:pt x="6" y="336"/>
                  </a:cubicBezTo>
                  <a:cubicBezTo>
                    <a:pt x="0" y="342"/>
                    <a:pt x="0" y="342"/>
                    <a:pt x="0" y="344"/>
                  </a:cubicBezTo>
                  <a:cubicBezTo>
                    <a:pt x="0" y="346"/>
                    <a:pt x="1" y="348"/>
                    <a:pt x="4" y="348"/>
                  </a:cubicBezTo>
                  <a:cubicBezTo>
                    <a:pt x="9" y="348"/>
                    <a:pt x="42" y="325"/>
                    <a:pt x="65" y="282"/>
                  </a:cubicBezTo>
                  <a:cubicBezTo>
                    <a:pt x="80" y="253"/>
                    <a:pt x="90" y="215"/>
                    <a:pt x="90" y="174"/>
                  </a:cubicBezTo>
                  <a:cubicBezTo>
                    <a:pt x="90" y="125"/>
                    <a:pt x="75" y="49"/>
                    <a:pt x="6"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Freeform 394">
              <a:extLst>
                <a:ext uri="{FF2B5EF4-FFF2-40B4-BE49-F238E27FC236}">
                  <a16:creationId xmlns:a16="http://schemas.microsoft.com/office/drawing/2014/main" id="{7E79DCD8-67F2-2C15-0CDF-86AB61AF3BE0}"/>
                </a:ext>
              </a:extLst>
            </p:cNvPr>
            <p:cNvSpPr>
              <a:spLocks/>
            </p:cNvSpPr>
            <p:nvPr>
              <p:custDataLst>
                <p:tags r:id="rId82"/>
              </p:custDataLst>
            </p:nvPr>
          </p:nvSpPr>
          <p:spPr bwMode="auto">
            <a:xfrm>
              <a:off x="4233862" y="2792413"/>
              <a:ext cx="69850" cy="133350"/>
            </a:xfrm>
            <a:custGeom>
              <a:avLst/>
              <a:gdLst>
                <a:gd name="T0" fmla="*/ 71 w 118"/>
                <a:gd name="T1" fmla="*/ 80 h 221"/>
                <a:gd name="T2" fmla="*/ 107 w 118"/>
                <a:gd name="T3" fmla="*/ 80 h 221"/>
                <a:gd name="T4" fmla="*/ 118 w 118"/>
                <a:gd name="T5" fmla="*/ 73 h 221"/>
                <a:gd name="T6" fmla="*/ 107 w 118"/>
                <a:gd name="T7" fmla="*/ 68 h 221"/>
                <a:gd name="T8" fmla="*/ 74 w 118"/>
                <a:gd name="T9" fmla="*/ 68 h 221"/>
                <a:gd name="T10" fmla="*/ 87 w 118"/>
                <a:gd name="T11" fmla="*/ 16 h 221"/>
                <a:gd name="T12" fmla="*/ 88 w 118"/>
                <a:gd name="T13" fmla="*/ 11 h 221"/>
                <a:gd name="T14" fmla="*/ 76 w 118"/>
                <a:gd name="T15" fmla="*/ 0 h 221"/>
                <a:gd name="T16" fmla="*/ 60 w 118"/>
                <a:gd name="T17" fmla="*/ 15 h 221"/>
                <a:gd name="T18" fmla="*/ 47 w 118"/>
                <a:gd name="T19" fmla="*/ 68 h 221"/>
                <a:gd name="T20" fmla="*/ 11 w 118"/>
                <a:gd name="T21" fmla="*/ 68 h 221"/>
                <a:gd name="T22" fmla="*/ 0 w 118"/>
                <a:gd name="T23" fmla="*/ 75 h 221"/>
                <a:gd name="T24" fmla="*/ 11 w 118"/>
                <a:gd name="T25" fmla="*/ 80 h 221"/>
                <a:gd name="T26" fmla="*/ 44 w 118"/>
                <a:gd name="T27" fmla="*/ 80 h 221"/>
                <a:gd name="T28" fmla="*/ 23 w 118"/>
                <a:gd name="T29" fmla="*/ 163 h 221"/>
                <a:gd name="T30" fmla="*/ 18 w 118"/>
                <a:gd name="T31" fmla="*/ 188 h 221"/>
                <a:gd name="T32" fmla="*/ 55 w 118"/>
                <a:gd name="T33" fmla="*/ 221 h 221"/>
                <a:gd name="T34" fmla="*/ 116 w 118"/>
                <a:gd name="T35" fmla="*/ 168 h 221"/>
                <a:gd name="T36" fmla="*/ 110 w 118"/>
                <a:gd name="T37" fmla="*/ 164 h 221"/>
                <a:gd name="T38" fmla="*/ 103 w 118"/>
                <a:gd name="T39" fmla="*/ 170 h 221"/>
                <a:gd name="T40" fmla="*/ 56 w 118"/>
                <a:gd name="T41" fmla="*/ 212 h 221"/>
                <a:gd name="T42" fmla="*/ 44 w 118"/>
                <a:gd name="T43" fmla="*/ 195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7" y="80"/>
                  </a:lnTo>
                  <a:cubicBezTo>
                    <a:pt x="113" y="80"/>
                    <a:pt x="118" y="80"/>
                    <a:pt x="118" y="73"/>
                  </a:cubicBezTo>
                  <a:cubicBezTo>
                    <a:pt x="118" y="68"/>
                    <a:pt x="113" y="68"/>
                    <a:pt x="107" y="68"/>
                  </a:cubicBezTo>
                  <a:lnTo>
                    <a:pt x="74" y="68"/>
                  </a:lnTo>
                  <a:lnTo>
                    <a:pt x="87" y="16"/>
                  </a:lnTo>
                  <a:cubicBezTo>
                    <a:pt x="88" y="14"/>
                    <a:pt x="88" y="13"/>
                    <a:pt x="88" y="11"/>
                  </a:cubicBezTo>
                  <a:cubicBezTo>
                    <a:pt x="88" y="5"/>
                    <a:pt x="83" y="0"/>
                    <a:pt x="76" y="0"/>
                  </a:cubicBezTo>
                  <a:cubicBezTo>
                    <a:pt x="68" y="0"/>
                    <a:pt x="62" y="6"/>
                    <a:pt x="60" y="15"/>
                  </a:cubicBezTo>
                  <a:cubicBezTo>
                    <a:pt x="58" y="24"/>
                    <a:pt x="62" y="7"/>
                    <a:pt x="47" y="68"/>
                  </a:cubicBezTo>
                  <a:lnTo>
                    <a:pt x="11" y="68"/>
                  </a:lnTo>
                  <a:cubicBezTo>
                    <a:pt x="5" y="68"/>
                    <a:pt x="0" y="68"/>
                    <a:pt x="0" y="75"/>
                  </a:cubicBezTo>
                  <a:cubicBezTo>
                    <a:pt x="0" y="80"/>
                    <a:pt x="4" y="80"/>
                    <a:pt x="11" y="80"/>
                  </a:cubicBezTo>
                  <a:lnTo>
                    <a:pt x="44" y="80"/>
                  </a:lnTo>
                  <a:lnTo>
                    <a:pt x="23" y="163"/>
                  </a:lnTo>
                  <a:cubicBezTo>
                    <a:pt x="21" y="171"/>
                    <a:pt x="18" y="184"/>
                    <a:pt x="18" y="188"/>
                  </a:cubicBezTo>
                  <a:cubicBezTo>
                    <a:pt x="18" y="209"/>
                    <a:pt x="35" y="221"/>
                    <a:pt x="55" y="221"/>
                  </a:cubicBezTo>
                  <a:cubicBezTo>
                    <a:pt x="94" y="221"/>
                    <a:pt x="116" y="173"/>
                    <a:pt x="116" y="168"/>
                  </a:cubicBezTo>
                  <a:cubicBezTo>
                    <a:pt x="116" y="164"/>
                    <a:pt x="111" y="164"/>
                    <a:pt x="110" y="164"/>
                  </a:cubicBezTo>
                  <a:cubicBezTo>
                    <a:pt x="106" y="164"/>
                    <a:pt x="106" y="164"/>
                    <a:pt x="103" y="170"/>
                  </a:cubicBezTo>
                  <a:cubicBezTo>
                    <a:pt x="93" y="192"/>
                    <a:pt x="75" y="212"/>
                    <a:pt x="56" y="212"/>
                  </a:cubicBezTo>
                  <a:cubicBezTo>
                    <a:pt x="49" y="212"/>
                    <a:pt x="44" y="207"/>
                    <a:pt x="44" y="195"/>
                  </a:cubicBezTo>
                  <a:cubicBezTo>
                    <a:pt x="44" y="191"/>
                    <a:pt x="45" y="184"/>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Freeform 395">
              <a:extLst>
                <a:ext uri="{FF2B5EF4-FFF2-40B4-BE49-F238E27FC236}">
                  <a16:creationId xmlns:a16="http://schemas.microsoft.com/office/drawing/2014/main" id="{FA0FC221-3DB2-209C-1A6B-405F1A690780}"/>
                </a:ext>
              </a:extLst>
            </p:cNvPr>
            <p:cNvSpPr>
              <a:spLocks/>
            </p:cNvSpPr>
            <p:nvPr>
              <p:custDataLst>
                <p:tags r:id="rId83"/>
              </p:custDataLst>
            </p:nvPr>
          </p:nvSpPr>
          <p:spPr bwMode="auto">
            <a:xfrm>
              <a:off x="4337050" y="2900363"/>
              <a:ext cx="25400" cy="65088"/>
            </a:xfrm>
            <a:custGeom>
              <a:avLst/>
              <a:gdLst>
                <a:gd name="T0" fmla="*/ 35 w 44"/>
                <a:gd name="T1" fmla="*/ 34 h 107"/>
                <a:gd name="T2" fmla="*/ 7 w 44"/>
                <a:gd name="T3" fmla="*/ 98 h 107"/>
                <a:gd name="T4" fmla="*/ 5 w 44"/>
                <a:gd name="T5" fmla="*/ 102 h 107"/>
                <a:gd name="T6" fmla="*/ 10 w 44"/>
                <a:gd name="T7" fmla="*/ 107 h 107"/>
                <a:gd name="T8" fmla="*/ 44 w 44"/>
                <a:gd name="T9" fmla="*/ 38 h 107"/>
                <a:gd name="T10" fmla="*/ 20 w 44"/>
                <a:gd name="T11" fmla="*/ 0 h 107"/>
                <a:gd name="T12" fmla="*/ 0 w 44"/>
                <a:gd name="T13" fmla="*/ 20 h 107"/>
                <a:gd name="T14" fmla="*/ 20 w 44"/>
                <a:gd name="T15" fmla="*/ 40 h 107"/>
                <a:gd name="T16" fmla="*/ 35 w 44"/>
                <a:gd name="T17"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7">
                  <a:moveTo>
                    <a:pt x="35" y="34"/>
                  </a:moveTo>
                  <a:cubicBezTo>
                    <a:pt x="35" y="54"/>
                    <a:pt x="31" y="76"/>
                    <a:pt x="7" y="98"/>
                  </a:cubicBezTo>
                  <a:cubicBezTo>
                    <a:pt x="6" y="100"/>
                    <a:pt x="5" y="101"/>
                    <a:pt x="5" y="102"/>
                  </a:cubicBezTo>
                  <a:cubicBezTo>
                    <a:pt x="5" y="105"/>
                    <a:pt x="8" y="107"/>
                    <a:pt x="10" y="107"/>
                  </a:cubicBezTo>
                  <a:cubicBezTo>
                    <a:pt x="15" y="107"/>
                    <a:pt x="44" y="79"/>
                    <a:pt x="44" y="38"/>
                  </a:cubicBezTo>
                  <a:cubicBezTo>
                    <a:pt x="44" y="16"/>
                    <a:pt x="36" y="0"/>
                    <a:pt x="20" y="0"/>
                  </a:cubicBezTo>
                  <a:cubicBezTo>
                    <a:pt x="8" y="0"/>
                    <a:pt x="0" y="9"/>
                    <a:pt x="0" y="20"/>
                  </a:cubicBezTo>
                  <a:cubicBezTo>
                    <a:pt x="0" y="31"/>
                    <a:pt x="8" y="40"/>
                    <a:pt x="20" y="40"/>
                  </a:cubicBezTo>
                  <a:cubicBezTo>
                    <a:pt x="29" y="40"/>
                    <a:pt x="34" y="34"/>
                    <a:pt x="35"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Freeform 396">
              <a:extLst>
                <a:ext uri="{FF2B5EF4-FFF2-40B4-BE49-F238E27FC236}">
                  <a16:creationId xmlns:a16="http://schemas.microsoft.com/office/drawing/2014/main" id="{14635987-E731-972E-5C42-FCBB12493F41}"/>
                </a:ext>
              </a:extLst>
            </p:cNvPr>
            <p:cNvSpPr>
              <a:spLocks/>
            </p:cNvSpPr>
            <p:nvPr>
              <p:custDataLst>
                <p:tags r:id="rId84"/>
              </p:custDataLst>
            </p:nvPr>
          </p:nvSpPr>
          <p:spPr bwMode="auto">
            <a:xfrm>
              <a:off x="4392612" y="2828926"/>
              <a:ext cx="125413" cy="96838"/>
            </a:xfrm>
            <a:custGeom>
              <a:avLst/>
              <a:gdLst>
                <a:gd name="T0" fmla="*/ 186 w 215"/>
                <a:gd name="T1" fmla="*/ 22 h 161"/>
                <a:gd name="T2" fmla="*/ 167 w 215"/>
                <a:gd name="T3" fmla="*/ 48 h 161"/>
                <a:gd name="T4" fmla="*/ 187 w 215"/>
                <a:gd name="T5" fmla="*/ 67 h 161"/>
                <a:gd name="T6" fmla="*/ 215 w 215"/>
                <a:gd name="T7" fmla="*/ 36 h 161"/>
                <a:gd name="T8" fmla="*/ 169 w 215"/>
                <a:gd name="T9" fmla="*/ 0 h 161"/>
                <a:gd name="T10" fmla="*/ 128 w 215"/>
                <a:gd name="T11" fmla="*/ 19 h 161"/>
                <a:gd name="T12" fmla="*/ 76 w 215"/>
                <a:gd name="T13" fmla="*/ 0 h 161"/>
                <a:gd name="T14" fmla="*/ 0 w 215"/>
                <a:gd name="T15" fmla="*/ 55 h 161"/>
                <a:gd name="T16" fmla="*/ 11 w 215"/>
                <a:gd name="T17" fmla="*/ 61 h 161"/>
                <a:gd name="T18" fmla="*/ 22 w 215"/>
                <a:gd name="T19" fmla="*/ 56 h 161"/>
                <a:gd name="T20" fmla="*/ 74 w 215"/>
                <a:gd name="T21" fmla="*/ 16 h 161"/>
                <a:gd name="T22" fmla="*/ 96 w 215"/>
                <a:gd name="T23" fmla="*/ 34 h 161"/>
                <a:gd name="T24" fmla="*/ 93 w 215"/>
                <a:gd name="T25" fmla="*/ 53 h 161"/>
                <a:gd name="T26" fmla="*/ 80 w 215"/>
                <a:gd name="T27" fmla="*/ 103 h 161"/>
                <a:gd name="T28" fmla="*/ 68 w 215"/>
                <a:gd name="T29" fmla="*/ 134 h 161"/>
                <a:gd name="T30" fmla="*/ 46 w 215"/>
                <a:gd name="T31" fmla="*/ 145 h 161"/>
                <a:gd name="T32" fmla="*/ 29 w 215"/>
                <a:gd name="T33" fmla="*/ 139 h 161"/>
                <a:gd name="T34" fmla="*/ 48 w 215"/>
                <a:gd name="T35" fmla="*/ 113 h 161"/>
                <a:gd name="T36" fmla="*/ 28 w 215"/>
                <a:gd name="T37" fmla="*/ 95 h 161"/>
                <a:gd name="T38" fmla="*/ 0 w 215"/>
                <a:gd name="T39" fmla="*/ 125 h 161"/>
                <a:gd name="T40" fmla="*/ 45 w 215"/>
                <a:gd name="T41" fmla="*/ 161 h 161"/>
                <a:gd name="T42" fmla="*/ 87 w 215"/>
                <a:gd name="T43" fmla="*/ 142 h 161"/>
                <a:gd name="T44" fmla="*/ 139 w 215"/>
                <a:gd name="T45" fmla="*/ 161 h 161"/>
                <a:gd name="T46" fmla="*/ 215 w 215"/>
                <a:gd name="T47" fmla="*/ 106 h 161"/>
                <a:gd name="T48" fmla="*/ 204 w 215"/>
                <a:gd name="T49" fmla="*/ 100 h 161"/>
                <a:gd name="T50" fmla="*/ 193 w 215"/>
                <a:gd name="T51" fmla="*/ 105 h 161"/>
                <a:gd name="T52" fmla="*/ 142 w 215"/>
                <a:gd name="T53" fmla="*/ 145 h 161"/>
                <a:gd name="T54" fmla="*/ 119 w 215"/>
                <a:gd name="T55" fmla="*/ 127 h 161"/>
                <a:gd name="T56" fmla="*/ 122 w 215"/>
                <a:gd name="T57" fmla="*/ 108 h 161"/>
                <a:gd name="T58" fmla="*/ 135 w 215"/>
                <a:gd name="T59" fmla="*/ 58 h 161"/>
                <a:gd name="T60" fmla="*/ 147 w 215"/>
                <a:gd name="T61" fmla="*/ 27 h 161"/>
                <a:gd name="T62" fmla="*/ 169 w 215"/>
                <a:gd name="T63" fmla="*/ 16 h 161"/>
                <a:gd name="T64" fmla="*/ 186 w 215"/>
                <a:gd name="T65"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1">
                  <a:moveTo>
                    <a:pt x="186" y="22"/>
                  </a:moveTo>
                  <a:cubicBezTo>
                    <a:pt x="172" y="28"/>
                    <a:pt x="167" y="42"/>
                    <a:pt x="167" y="48"/>
                  </a:cubicBezTo>
                  <a:cubicBezTo>
                    <a:pt x="167" y="60"/>
                    <a:pt x="176" y="67"/>
                    <a:pt x="187" y="67"/>
                  </a:cubicBezTo>
                  <a:cubicBezTo>
                    <a:pt x="200" y="67"/>
                    <a:pt x="215" y="55"/>
                    <a:pt x="215" y="36"/>
                  </a:cubicBezTo>
                  <a:cubicBezTo>
                    <a:pt x="215" y="14"/>
                    <a:pt x="193" y="0"/>
                    <a:pt x="169" y="0"/>
                  </a:cubicBezTo>
                  <a:cubicBezTo>
                    <a:pt x="152" y="0"/>
                    <a:pt x="137" y="9"/>
                    <a:pt x="128" y="19"/>
                  </a:cubicBezTo>
                  <a:cubicBezTo>
                    <a:pt x="113" y="3"/>
                    <a:pt x="89" y="0"/>
                    <a:pt x="76" y="0"/>
                  </a:cubicBezTo>
                  <a:cubicBezTo>
                    <a:pt x="25" y="0"/>
                    <a:pt x="0" y="42"/>
                    <a:pt x="0" y="55"/>
                  </a:cubicBezTo>
                  <a:cubicBezTo>
                    <a:pt x="0" y="61"/>
                    <a:pt x="6" y="61"/>
                    <a:pt x="11" y="61"/>
                  </a:cubicBezTo>
                  <a:cubicBezTo>
                    <a:pt x="18" y="61"/>
                    <a:pt x="20" y="61"/>
                    <a:pt x="22" y="56"/>
                  </a:cubicBezTo>
                  <a:cubicBezTo>
                    <a:pt x="32" y="24"/>
                    <a:pt x="61" y="16"/>
                    <a:pt x="74" y="16"/>
                  </a:cubicBezTo>
                  <a:cubicBezTo>
                    <a:pt x="96" y="16"/>
                    <a:pt x="96" y="29"/>
                    <a:pt x="96" y="34"/>
                  </a:cubicBezTo>
                  <a:cubicBezTo>
                    <a:pt x="96" y="38"/>
                    <a:pt x="96" y="40"/>
                    <a:pt x="93" y="53"/>
                  </a:cubicBezTo>
                  <a:lnTo>
                    <a:pt x="80" y="103"/>
                  </a:lnTo>
                  <a:cubicBezTo>
                    <a:pt x="75" y="122"/>
                    <a:pt x="74" y="127"/>
                    <a:pt x="68" y="134"/>
                  </a:cubicBezTo>
                  <a:cubicBezTo>
                    <a:pt x="63" y="138"/>
                    <a:pt x="57" y="145"/>
                    <a:pt x="46" y="145"/>
                  </a:cubicBezTo>
                  <a:cubicBezTo>
                    <a:pt x="45" y="145"/>
                    <a:pt x="36" y="145"/>
                    <a:pt x="29" y="139"/>
                  </a:cubicBezTo>
                  <a:cubicBezTo>
                    <a:pt x="44" y="133"/>
                    <a:pt x="48" y="119"/>
                    <a:pt x="48" y="113"/>
                  </a:cubicBezTo>
                  <a:cubicBezTo>
                    <a:pt x="48" y="101"/>
                    <a:pt x="39" y="95"/>
                    <a:pt x="28" y="95"/>
                  </a:cubicBezTo>
                  <a:cubicBezTo>
                    <a:pt x="15" y="95"/>
                    <a:pt x="0" y="106"/>
                    <a:pt x="0" y="125"/>
                  </a:cubicBezTo>
                  <a:cubicBezTo>
                    <a:pt x="0" y="148"/>
                    <a:pt x="22" y="161"/>
                    <a:pt x="45" y="161"/>
                  </a:cubicBezTo>
                  <a:cubicBezTo>
                    <a:pt x="65" y="161"/>
                    <a:pt x="80" y="150"/>
                    <a:pt x="87" y="142"/>
                  </a:cubicBezTo>
                  <a:cubicBezTo>
                    <a:pt x="102" y="159"/>
                    <a:pt x="127" y="161"/>
                    <a:pt x="139" y="161"/>
                  </a:cubicBezTo>
                  <a:cubicBezTo>
                    <a:pt x="189" y="161"/>
                    <a:pt x="215" y="120"/>
                    <a:pt x="215" y="106"/>
                  </a:cubicBezTo>
                  <a:cubicBezTo>
                    <a:pt x="215" y="100"/>
                    <a:pt x="209" y="100"/>
                    <a:pt x="204" y="100"/>
                  </a:cubicBezTo>
                  <a:cubicBezTo>
                    <a:pt x="197" y="100"/>
                    <a:pt x="195" y="100"/>
                    <a:pt x="193" y="105"/>
                  </a:cubicBezTo>
                  <a:cubicBezTo>
                    <a:pt x="183" y="137"/>
                    <a:pt x="154" y="145"/>
                    <a:pt x="142" y="145"/>
                  </a:cubicBezTo>
                  <a:cubicBezTo>
                    <a:pt x="119" y="145"/>
                    <a:pt x="119" y="132"/>
                    <a:pt x="119" y="127"/>
                  </a:cubicBezTo>
                  <a:cubicBezTo>
                    <a:pt x="119" y="123"/>
                    <a:pt x="119" y="121"/>
                    <a:pt x="122" y="108"/>
                  </a:cubicBezTo>
                  <a:lnTo>
                    <a:pt x="135" y="58"/>
                  </a:lnTo>
                  <a:cubicBezTo>
                    <a:pt x="139" y="39"/>
                    <a:pt x="141" y="34"/>
                    <a:pt x="147" y="27"/>
                  </a:cubicBezTo>
                  <a:cubicBezTo>
                    <a:pt x="150" y="24"/>
                    <a:pt x="157" y="16"/>
                    <a:pt x="169" y="16"/>
                  </a:cubicBezTo>
                  <a:cubicBezTo>
                    <a:pt x="171" y="16"/>
                    <a:pt x="179" y="17"/>
                    <a:pt x="186"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Freeform 397">
              <a:extLst>
                <a:ext uri="{FF2B5EF4-FFF2-40B4-BE49-F238E27FC236}">
                  <a16:creationId xmlns:a16="http://schemas.microsoft.com/office/drawing/2014/main" id="{C2EBA3D7-2F51-53FD-0195-452F4398EAF7}"/>
                </a:ext>
              </a:extLst>
            </p:cNvPr>
            <p:cNvSpPr>
              <a:spLocks/>
            </p:cNvSpPr>
            <p:nvPr>
              <p:custDataLst>
                <p:tags r:id="rId85"/>
              </p:custDataLst>
            </p:nvPr>
          </p:nvSpPr>
          <p:spPr bwMode="auto">
            <a:xfrm>
              <a:off x="4679950" y="2624138"/>
              <a:ext cx="68263" cy="301625"/>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1 w 116"/>
                <a:gd name="T13" fmla="*/ 98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3"/>
                    <a:pt x="116" y="492"/>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1" y="98"/>
                  </a:cubicBezTo>
                  <a:cubicBezTo>
                    <a:pt x="6" y="152"/>
                    <a:pt x="0" y="208"/>
                    <a:pt x="0" y="250"/>
                  </a:cubicBezTo>
                  <a:cubicBezTo>
                    <a:pt x="0" y="289"/>
                    <a:pt x="5" y="349"/>
                    <a:pt x="33" y="405"/>
                  </a:cubicBezTo>
                  <a:cubicBezTo>
                    <a:pt x="63" y="467"/>
                    <a:pt x="106" y="499"/>
                    <a:pt x="111" y="499"/>
                  </a:cubicBezTo>
                  <a:cubicBezTo>
                    <a:pt x="114" y="499"/>
                    <a:pt x="116" y="498"/>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Freeform 398">
              <a:extLst>
                <a:ext uri="{FF2B5EF4-FFF2-40B4-BE49-F238E27FC236}">
                  <a16:creationId xmlns:a16="http://schemas.microsoft.com/office/drawing/2014/main" id="{63C9CF48-6740-2C9B-A4CC-3FCA47BBFEFC}"/>
                </a:ext>
              </a:extLst>
            </p:cNvPr>
            <p:cNvSpPr>
              <a:spLocks/>
            </p:cNvSpPr>
            <p:nvPr>
              <p:custDataLst>
                <p:tags r:id="rId86"/>
              </p:custDataLst>
            </p:nvPr>
          </p:nvSpPr>
          <p:spPr bwMode="auto">
            <a:xfrm>
              <a:off x="4772025" y="2646363"/>
              <a:ext cx="196850" cy="204788"/>
            </a:xfrm>
            <a:custGeom>
              <a:avLst/>
              <a:gdLst>
                <a:gd name="T0" fmla="*/ 201 w 339"/>
                <a:gd name="T1" fmla="*/ 35 h 337"/>
                <a:gd name="T2" fmla="*/ 213 w 339"/>
                <a:gd name="T3" fmla="*/ 16 h 337"/>
                <a:gd name="T4" fmla="*/ 244 w 339"/>
                <a:gd name="T5" fmla="*/ 15 h 337"/>
                <a:gd name="T6" fmla="*/ 317 w 339"/>
                <a:gd name="T7" fmla="*/ 56 h 337"/>
                <a:gd name="T8" fmla="*/ 313 w 339"/>
                <a:gd name="T9" fmla="*/ 96 h 337"/>
                <a:gd name="T10" fmla="*/ 311 w 339"/>
                <a:gd name="T11" fmla="*/ 105 h 337"/>
                <a:gd name="T12" fmla="*/ 317 w 339"/>
                <a:gd name="T13" fmla="*/ 112 h 337"/>
                <a:gd name="T14" fmla="*/ 325 w 339"/>
                <a:gd name="T15" fmla="*/ 101 h 337"/>
                <a:gd name="T16" fmla="*/ 338 w 339"/>
                <a:gd name="T17" fmla="*/ 14 h 337"/>
                <a:gd name="T18" fmla="*/ 339 w 339"/>
                <a:gd name="T19" fmla="*/ 5 h 337"/>
                <a:gd name="T20" fmla="*/ 326 w 339"/>
                <a:gd name="T21" fmla="*/ 0 h 337"/>
                <a:gd name="T22" fmla="*/ 49 w 339"/>
                <a:gd name="T23" fmla="*/ 0 h 337"/>
                <a:gd name="T24" fmla="*/ 33 w 339"/>
                <a:gd name="T25" fmla="*/ 10 h 337"/>
                <a:gd name="T26" fmla="*/ 3 w 339"/>
                <a:gd name="T27" fmla="*/ 98 h 337"/>
                <a:gd name="T28" fmla="*/ 0 w 339"/>
                <a:gd name="T29" fmla="*/ 106 h 337"/>
                <a:gd name="T30" fmla="*/ 6 w 339"/>
                <a:gd name="T31" fmla="*/ 112 h 337"/>
                <a:gd name="T32" fmla="*/ 15 w 339"/>
                <a:gd name="T33" fmla="*/ 102 h 337"/>
                <a:gd name="T34" fmla="*/ 128 w 339"/>
                <a:gd name="T35" fmla="*/ 15 h 337"/>
                <a:gd name="T36" fmla="*/ 148 w 339"/>
                <a:gd name="T37" fmla="*/ 15 h 337"/>
                <a:gd name="T38" fmla="*/ 162 w 339"/>
                <a:gd name="T39" fmla="*/ 21 h 337"/>
                <a:gd name="T40" fmla="*/ 160 w 339"/>
                <a:gd name="T41" fmla="*/ 32 h 337"/>
                <a:gd name="T42" fmla="*/ 93 w 339"/>
                <a:gd name="T43" fmla="*/ 298 h 337"/>
                <a:gd name="T44" fmla="*/ 34 w 339"/>
                <a:gd name="T45" fmla="*/ 322 h 337"/>
                <a:gd name="T46" fmla="*/ 13 w 339"/>
                <a:gd name="T47" fmla="*/ 331 h 337"/>
                <a:gd name="T48" fmla="*/ 21 w 339"/>
                <a:gd name="T49" fmla="*/ 337 h 337"/>
                <a:gd name="T50" fmla="*/ 62 w 339"/>
                <a:gd name="T51" fmla="*/ 336 h 337"/>
                <a:gd name="T52" fmla="*/ 105 w 339"/>
                <a:gd name="T53" fmla="*/ 336 h 337"/>
                <a:gd name="T54" fmla="*/ 146 w 339"/>
                <a:gd name="T55" fmla="*/ 336 h 337"/>
                <a:gd name="T56" fmla="*/ 189 w 339"/>
                <a:gd name="T57" fmla="*/ 337 h 337"/>
                <a:gd name="T58" fmla="*/ 200 w 339"/>
                <a:gd name="T59" fmla="*/ 327 h 337"/>
                <a:gd name="T60" fmla="*/ 183 w 339"/>
                <a:gd name="T61" fmla="*/ 322 h 337"/>
                <a:gd name="T62" fmla="*/ 151 w 339"/>
                <a:gd name="T63" fmla="*/ 321 h 337"/>
                <a:gd name="T64" fmla="*/ 133 w 339"/>
                <a:gd name="T65" fmla="*/ 310 h 337"/>
                <a:gd name="T66" fmla="*/ 135 w 339"/>
                <a:gd name="T67" fmla="*/ 300 h 337"/>
                <a:gd name="T68" fmla="*/ 201 w 339"/>
                <a:gd name="T69" fmla="*/ 3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337">
                  <a:moveTo>
                    <a:pt x="201" y="35"/>
                  </a:moveTo>
                  <a:cubicBezTo>
                    <a:pt x="205" y="21"/>
                    <a:pt x="207" y="18"/>
                    <a:pt x="213" y="16"/>
                  </a:cubicBezTo>
                  <a:cubicBezTo>
                    <a:pt x="217" y="15"/>
                    <a:pt x="234" y="15"/>
                    <a:pt x="244" y="15"/>
                  </a:cubicBezTo>
                  <a:cubicBezTo>
                    <a:pt x="295" y="15"/>
                    <a:pt x="317" y="17"/>
                    <a:pt x="317" y="56"/>
                  </a:cubicBezTo>
                  <a:cubicBezTo>
                    <a:pt x="317" y="64"/>
                    <a:pt x="315" y="83"/>
                    <a:pt x="313" y="96"/>
                  </a:cubicBezTo>
                  <a:cubicBezTo>
                    <a:pt x="312" y="98"/>
                    <a:pt x="311" y="104"/>
                    <a:pt x="311" y="105"/>
                  </a:cubicBezTo>
                  <a:cubicBezTo>
                    <a:pt x="311" y="108"/>
                    <a:pt x="313" y="112"/>
                    <a:pt x="317" y="112"/>
                  </a:cubicBezTo>
                  <a:cubicBezTo>
                    <a:pt x="323" y="112"/>
                    <a:pt x="324" y="108"/>
                    <a:pt x="325" y="101"/>
                  </a:cubicBezTo>
                  <a:lnTo>
                    <a:pt x="338" y="14"/>
                  </a:lnTo>
                  <a:cubicBezTo>
                    <a:pt x="339" y="12"/>
                    <a:pt x="339" y="7"/>
                    <a:pt x="339" y="5"/>
                  </a:cubicBezTo>
                  <a:cubicBezTo>
                    <a:pt x="339" y="0"/>
                    <a:pt x="334" y="0"/>
                    <a:pt x="326" y="0"/>
                  </a:cubicBezTo>
                  <a:lnTo>
                    <a:pt x="49" y="0"/>
                  </a:lnTo>
                  <a:cubicBezTo>
                    <a:pt x="37" y="0"/>
                    <a:pt x="37" y="0"/>
                    <a:pt x="33" y="10"/>
                  </a:cubicBezTo>
                  <a:lnTo>
                    <a:pt x="3" y="98"/>
                  </a:lnTo>
                  <a:cubicBezTo>
                    <a:pt x="3" y="99"/>
                    <a:pt x="0" y="105"/>
                    <a:pt x="0" y="106"/>
                  </a:cubicBezTo>
                  <a:cubicBezTo>
                    <a:pt x="0" y="109"/>
                    <a:pt x="3" y="112"/>
                    <a:pt x="6" y="112"/>
                  </a:cubicBezTo>
                  <a:cubicBezTo>
                    <a:pt x="11" y="112"/>
                    <a:pt x="12" y="109"/>
                    <a:pt x="15" y="102"/>
                  </a:cubicBezTo>
                  <a:cubicBezTo>
                    <a:pt x="42" y="24"/>
                    <a:pt x="55" y="15"/>
                    <a:pt x="128" y="15"/>
                  </a:cubicBezTo>
                  <a:lnTo>
                    <a:pt x="148" y="15"/>
                  </a:lnTo>
                  <a:cubicBezTo>
                    <a:pt x="162" y="15"/>
                    <a:pt x="162" y="17"/>
                    <a:pt x="162" y="21"/>
                  </a:cubicBezTo>
                  <a:cubicBezTo>
                    <a:pt x="162" y="24"/>
                    <a:pt x="160" y="30"/>
                    <a:pt x="160" y="32"/>
                  </a:cubicBezTo>
                  <a:lnTo>
                    <a:pt x="93" y="298"/>
                  </a:lnTo>
                  <a:cubicBezTo>
                    <a:pt x="89" y="316"/>
                    <a:pt x="87" y="322"/>
                    <a:pt x="34" y="322"/>
                  </a:cubicBezTo>
                  <a:cubicBezTo>
                    <a:pt x="16" y="322"/>
                    <a:pt x="13" y="322"/>
                    <a:pt x="13" y="331"/>
                  </a:cubicBezTo>
                  <a:cubicBezTo>
                    <a:pt x="13" y="337"/>
                    <a:pt x="18" y="337"/>
                    <a:pt x="21" y="337"/>
                  </a:cubicBezTo>
                  <a:cubicBezTo>
                    <a:pt x="35" y="337"/>
                    <a:pt x="49" y="336"/>
                    <a:pt x="62" y="336"/>
                  </a:cubicBezTo>
                  <a:cubicBezTo>
                    <a:pt x="76" y="336"/>
                    <a:pt x="91" y="336"/>
                    <a:pt x="105" y="336"/>
                  </a:cubicBezTo>
                  <a:cubicBezTo>
                    <a:pt x="118" y="336"/>
                    <a:pt x="132" y="336"/>
                    <a:pt x="146" y="336"/>
                  </a:cubicBezTo>
                  <a:cubicBezTo>
                    <a:pt x="160" y="336"/>
                    <a:pt x="175" y="337"/>
                    <a:pt x="189" y="337"/>
                  </a:cubicBezTo>
                  <a:cubicBezTo>
                    <a:pt x="194" y="337"/>
                    <a:pt x="200" y="337"/>
                    <a:pt x="200" y="327"/>
                  </a:cubicBezTo>
                  <a:cubicBezTo>
                    <a:pt x="200" y="322"/>
                    <a:pt x="196" y="322"/>
                    <a:pt x="183" y="322"/>
                  </a:cubicBezTo>
                  <a:cubicBezTo>
                    <a:pt x="171" y="322"/>
                    <a:pt x="164" y="322"/>
                    <a:pt x="151" y="321"/>
                  </a:cubicBezTo>
                  <a:cubicBezTo>
                    <a:pt x="137" y="320"/>
                    <a:pt x="133" y="318"/>
                    <a:pt x="133" y="310"/>
                  </a:cubicBezTo>
                  <a:cubicBezTo>
                    <a:pt x="133" y="310"/>
                    <a:pt x="133" y="307"/>
                    <a:pt x="135" y="300"/>
                  </a:cubicBezTo>
                  <a:lnTo>
                    <a:pt x="201"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Freeform 399">
              <a:extLst>
                <a:ext uri="{FF2B5EF4-FFF2-40B4-BE49-F238E27FC236}">
                  <a16:creationId xmlns:a16="http://schemas.microsoft.com/office/drawing/2014/main" id="{0AAA899B-94E3-D846-BA65-136DB25EF146}"/>
                </a:ext>
              </a:extLst>
            </p:cNvPr>
            <p:cNvSpPr>
              <a:spLocks/>
            </p:cNvSpPr>
            <p:nvPr>
              <p:custDataLst>
                <p:tags r:id="rId87"/>
              </p:custDataLst>
            </p:nvPr>
          </p:nvSpPr>
          <p:spPr bwMode="auto">
            <a:xfrm>
              <a:off x="4991100" y="2624138"/>
              <a:ext cx="68263" cy="301625"/>
            </a:xfrm>
            <a:custGeom>
              <a:avLst/>
              <a:gdLst>
                <a:gd name="T0" fmla="*/ 116 w 116"/>
                <a:gd name="T1" fmla="*/ 250 h 499"/>
                <a:gd name="T2" fmla="*/ 83 w 116"/>
                <a:gd name="T3" fmla="*/ 94 h 499"/>
                <a:gd name="T4" fmla="*/ 5 w 116"/>
                <a:gd name="T5" fmla="*/ 0 h 499"/>
                <a:gd name="T6" fmla="*/ 0 w 116"/>
                <a:gd name="T7" fmla="*/ 5 h 499"/>
                <a:gd name="T8" fmla="*/ 10 w 116"/>
                <a:gd name="T9" fmla="*/ 17 h 499"/>
                <a:gd name="T10" fmla="*/ 87 w 116"/>
                <a:gd name="T11" fmla="*/ 250 h 499"/>
                <a:gd name="T12" fmla="*/ 7 w 116"/>
                <a:gd name="T13" fmla="*/ 486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10" y="17"/>
                  </a:cubicBezTo>
                  <a:cubicBezTo>
                    <a:pt x="58" y="66"/>
                    <a:pt x="87" y="145"/>
                    <a:pt x="87" y="250"/>
                  </a:cubicBezTo>
                  <a:cubicBezTo>
                    <a:pt x="87" y="335"/>
                    <a:pt x="68" y="423"/>
                    <a:pt x="7" y="486"/>
                  </a:cubicBezTo>
                  <a:cubicBezTo>
                    <a:pt x="0" y="492"/>
                    <a:pt x="0" y="493"/>
                    <a:pt x="0" y="494"/>
                  </a:cubicBezTo>
                  <a:cubicBezTo>
                    <a:pt x="0" y="497"/>
                    <a:pt x="2" y="499"/>
                    <a:pt x="5" y="499"/>
                  </a:cubicBezTo>
                  <a:cubicBezTo>
                    <a:pt x="10" y="499"/>
                    <a:pt x="55" y="465"/>
                    <a:pt x="84"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Freeform 400">
              <a:extLst>
                <a:ext uri="{FF2B5EF4-FFF2-40B4-BE49-F238E27FC236}">
                  <a16:creationId xmlns:a16="http://schemas.microsoft.com/office/drawing/2014/main" id="{FC0DFF64-BE00-DD77-2BD3-A9A093D008AE}"/>
                </a:ext>
              </a:extLst>
            </p:cNvPr>
            <p:cNvSpPr>
              <a:spLocks/>
            </p:cNvSpPr>
            <p:nvPr>
              <p:custDataLst>
                <p:tags r:id="rId88"/>
              </p:custDataLst>
            </p:nvPr>
          </p:nvSpPr>
          <p:spPr bwMode="auto">
            <a:xfrm>
              <a:off x="5113337" y="2819401"/>
              <a:ext cx="34925" cy="88900"/>
            </a:xfrm>
            <a:custGeom>
              <a:avLst/>
              <a:gdLst>
                <a:gd name="T0" fmla="*/ 59 w 59"/>
                <a:gd name="T1" fmla="*/ 52 h 149"/>
                <a:gd name="T2" fmla="*/ 27 w 59"/>
                <a:gd name="T3" fmla="*/ 0 h 149"/>
                <a:gd name="T4" fmla="*/ 0 w 59"/>
                <a:gd name="T5" fmla="*/ 26 h 149"/>
                <a:gd name="T6" fmla="*/ 27 w 59"/>
                <a:gd name="T7" fmla="*/ 52 h 149"/>
                <a:gd name="T8" fmla="*/ 44 w 59"/>
                <a:gd name="T9" fmla="*/ 46 h 149"/>
                <a:gd name="T10" fmla="*/ 47 w 59"/>
                <a:gd name="T11" fmla="*/ 44 h 149"/>
                <a:gd name="T12" fmla="*/ 48 w 59"/>
                <a:gd name="T13" fmla="*/ 52 h 149"/>
                <a:gd name="T14" fmla="*/ 14 w 59"/>
                <a:gd name="T15" fmla="*/ 135 h 149"/>
                <a:gd name="T16" fmla="*/ 8 w 59"/>
                <a:gd name="T17" fmla="*/ 143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39"/>
                    <a:pt x="10" y="52"/>
                    <a:pt x="27" y="52"/>
                  </a:cubicBezTo>
                  <a:cubicBezTo>
                    <a:pt x="33" y="52"/>
                    <a:pt x="39" y="50"/>
                    <a:pt x="44" y="46"/>
                  </a:cubicBezTo>
                  <a:cubicBezTo>
                    <a:pt x="46" y="45"/>
                    <a:pt x="46" y="44"/>
                    <a:pt x="47" y="44"/>
                  </a:cubicBezTo>
                  <a:cubicBezTo>
                    <a:pt x="47" y="44"/>
                    <a:pt x="48" y="45"/>
                    <a:pt x="48" y="52"/>
                  </a:cubicBezTo>
                  <a:cubicBezTo>
                    <a:pt x="48" y="89"/>
                    <a:pt x="30" y="119"/>
                    <a:pt x="14" y="135"/>
                  </a:cubicBezTo>
                  <a:cubicBezTo>
                    <a:pt x="8" y="141"/>
                    <a:pt x="8" y="142"/>
                    <a:pt x="8" y="143"/>
                  </a:cubicBezTo>
                  <a:cubicBezTo>
                    <a:pt x="8" y="147"/>
                    <a:pt x="11" y="149"/>
                    <a:pt x="13" y="149"/>
                  </a:cubicBezTo>
                  <a:cubicBezTo>
                    <a:pt x="19" y="149"/>
                    <a:pt x="59" y="110"/>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Freeform 401">
              <a:extLst>
                <a:ext uri="{FF2B5EF4-FFF2-40B4-BE49-F238E27FC236}">
                  <a16:creationId xmlns:a16="http://schemas.microsoft.com/office/drawing/2014/main" id="{BBBCA31E-88EA-2772-ED2B-A095C4947CD1}"/>
                </a:ext>
              </a:extLst>
            </p:cNvPr>
            <p:cNvSpPr>
              <a:spLocks/>
            </p:cNvSpPr>
            <p:nvPr>
              <p:custDataLst>
                <p:tags r:id="rId89"/>
              </p:custDataLst>
            </p:nvPr>
          </p:nvSpPr>
          <p:spPr bwMode="auto">
            <a:xfrm>
              <a:off x="5227637" y="2635251"/>
              <a:ext cx="233363" cy="234950"/>
            </a:xfrm>
            <a:custGeom>
              <a:avLst/>
              <a:gdLst>
                <a:gd name="T0" fmla="*/ 225 w 399"/>
                <a:gd name="T1" fmla="*/ 48 h 391"/>
                <a:gd name="T2" fmla="*/ 308 w 399"/>
                <a:gd name="T3" fmla="*/ 48 h 391"/>
                <a:gd name="T4" fmla="*/ 399 w 399"/>
                <a:gd name="T5" fmla="*/ 3 h 391"/>
                <a:gd name="T6" fmla="*/ 394 w 399"/>
                <a:gd name="T7" fmla="*/ 0 h 391"/>
                <a:gd name="T8" fmla="*/ 363 w 399"/>
                <a:gd name="T9" fmla="*/ 14 h 391"/>
                <a:gd name="T10" fmla="*/ 349 w 399"/>
                <a:gd name="T11" fmla="*/ 17 h 391"/>
                <a:gd name="T12" fmla="*/ 131 w 399"/>
                <a:gd name="T13" fmla="*/ 17 h 391"/>
                <a:gd name="T14" fmla="*/ 0 w 399"/>
                <a:gd name="T15" fmla="*/ 111 h 391"/>
                <a:gd name="T16" fmla="*/ 4 w 399"/>
                <a:gd name="T17" fmla="*/ 117 h 391"/>
                <a:gd name="T18" fmla="*/ 48 w 399"/>
                <a:gd name="T19" fmla="*/ 89 h 391"/>
                <a:gd name="T20" fmla="*/ 60 w 399"/>
                <a:gd name="T21" fmla="*/ 58 h 391"/>
                <a:gd name="T22" fmla="*/ 90 w 399"/>
                <a:gd name="T23" fmla="*/ 48 h 391"/>
                <a:gd name="T24" fmla="*/ 190 w 399"/>
                <a:gd name="T25" fmla="*/ 48 h 391"/>
                <a:gd name="T26" fmla="*/ 178 w 399"/>
                <a:gd name="T27" fmla="*/ 66 h 391"/>
                <a:gd name="T28" fmla="*/ 121 w 399"/>
                <a:gd name="T29" fmla="*/ 292 h 391"/>
                <a:gd name="T30" fmla="*/ 90 w 399"/>
                <a:gd name="T31" fmla="*/ 380 h 391"/>
                <a:gd name="T32" fmla="*/ 88 w 399"/>
                <a:gd name="T33" fmla="*/ 388 h 391"/>
                <a:gd name="T34" fmla="*/ 92 w 399"/>
                <a:gd name="T35" fmla="*/ 391 h 391"/>
                <a:gd name="T36" fmla="*/ 134 w 399"/>
                <a:gd name="T37" fmla="*/ 367 h 391"/>
                <a:gd name="T38" fmla="*/ 169 w 399"/>
                <a:gd name="T39" fmla="*/ 270 h 391"/>
                <a:gd name="T40" fmla="*/ 225 w 399"/>
                <a:gd name="T41" fmla="*/ 4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391">
                  <a:moveTo>
                    <a:pt x="225" y="48"/>
                  </a:moveTo>
                  <a:lnTo>
                    <a:pt x="308" y="48"/>
                  </a:lnTo>
                  <a:cubicBezTo>
                    <a:pt x="374" y="48"/>
                    <a:pt x="399" y="10"/>
                    <a:pt x="399" y="3"/>
                  </a:cubicBezTo>
                  <a:cubicBezTo>
                    <a:pt x="399" y="1"/>
                    <a:pt x="397" y="0"/>
                    <a:pt x="394" y="0"/>
                  </a:cubicBezTo>
                  <a:cubicBezTo>
                    <a:pt x="389" y="0"/>
                    <a:pt x="376" y="5"/>
                    <a:pt x="363" y="14"/>
                  </a:cubicBezTo>
                  <a:cubicBezTo>
                    <a:pt x="359" y="17"/>
                    <a:pt x="358" y="17"/>
                    <a:pt x="349" y="17"/>
                  </a:cubicBezTo>
                  <a:lnTo>
                    <a:pt x="131" y="17"/>
                  </a:lnTo>
                  <a:cubicBezTo>
                    <a:pt x="69" y="17"/>
                    <a:pt x="0" y="70"/>
                    <a:pt x="0" y="111"/>
                  </a:cubicBezTo>
                  <a:cubicBezTo>
                    <a:pt x="0" y="114"/>
                    <a:pt x="0" y="117"/>
                    <a:pt x="4" y="117"/>
                  </a:cubicBezTo>
                  <a:cubicBezTo>
                    <a:pt x="16" y="117"/>
                    <a:pt x="47" y="101"/>
                    <a:pt x="48" y="89"/>
                  </a:cubicBezTo>
                  <a:cubicBezTo>
                    <a:pt x="49" y="80"/>
                    <a:pt x="50" y="71"/>
                    <a:pt x="60" y="58"/>
                  </a:cubicBezTo>
                  <a:cubicBezTo>
                    <a:pt x="65" y="52"/>
                    <a:pt x="69" y="48"/>
                    <a:pt x="90" y="48"/>
                  </a:cubicBezTo>
                  <a:lnTo>
                    <a:pt x="190" y="48"/>
                  </a:lnTo>
                  <a:cubicBezTo>
                    <a:pt x="181" y="53"/>
                    <a:pt x="179" y="61"/>
                    <a:pt x="178" y="66"/>
                  </a:cubicBezTo>
                  <a:lnTo>
                    <a:pt x="121" y="292"/>
                  </a:lnTo>
                  <a:cubicBezTo>
                    <a:pt x="115" y="316"/>
                    <a:pt x="105" y="347"/>
                    <a:pt x="90" y="380"/>
                  </a:cubicBezTo>
                  <a:cubicBezTo>
                    <a:pt x="88" y="386"/>
                    <a:pt x="88" y="387"/>
                    <a:pt x="88" y="388"/>
                  </a:cubicBezTo>
                  <a:cubicBezTo>
                    <a:pt x="88" y="391"/>
                    <a:pt x="89" y="391"/>
                    <a:pt x="92" y="391"/>
                  </a:cubicBezTo>
                  <a:cubicBezTo>
                    <a:pt x="102" y="391"/>
                    <a:pt x="126" y="378"/>
                    <a:pt x="134" y="367"/>
                  </a:cubicBezTo>
                  <a:cubicBezTo>
                    <a:pt x="137" y="362"/>
                    <a:pt x="159" y="312"/>
                    <a:pt x="169" y="270"/>
                  </a:cubicBezTo>
                  <a:lnTo>
                    <a:pt x="225"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Freeform 402">
              <a:extLst>
                <a:ext uri="{FF2B5EF4-FFF2-40B4-BE49-F238E27FC236}">
                  <a16:creationId xmlns:a16="http://schemas.microsoft.com/office/drawing/2014/main" id="{D3688C55-31AC-90AB-EF73-D7ED095AFDE7}"/>
                </a:ext>
              </a:extLst>
            </p:cNvPr>
            <p:cNvSpPr>
              <a:spLocks/>
            </p:cNvSpPr>
            <p:nvPr>
              <p:custDataLst>
                <p:tags r:id="rId90"/>
              </p:custDataLst>
            </p:nvPr>
          </p:nvSpPr>
          <p:spPr bwMode="auto">
            <a:xfrm>
              <a:off x="5384800" y="2752726"/>
              <a:ext cx="152400" cy="142875"/>
            </a:xfrm>
            <a:custGeom>
              <a:avLst/>
              <a:gdLst>
                <a:gd name="T0" fmla="*/ 155 w 261"/>
                <a:gd name="T1" fmla="*/ 25 h 236"/>
                <a:gd name="T2" fmla="*/ 165 w 261"/>
                <a:gd name="T3" fmla="*/ 13 h 236"/>
                <a:gd name="T4" fmla="*/ 186 w 261"/>
                <a:gd name="T5" fmla="*/ 13 h 236"/>
                <a:gd name="T6" fmla="*/ 225 w 261"/>
                <a:gd name="T7" fmla="*/ 16 h 236"/>
                <a:gd name="T8" fmla="*/ 242 w 261"/>
                <a:gd name="T9" fmla="*/ 43 h 236"/>
                <a:gd name="T10" fmla="*/ 239 w 261"/>
                <a:gd name="T11" fmla="*/ 71 h 236"/>
                <a:gd name="T12" fmla="*/ 239 w 261"/>
                <a:gd name="T13" fmla="*/ 75 h 236"/>
                <a:gd name="T14" fmla="*/ 245 w 261"/>
                <a:gd name="T15" fmla="*/ 81 h 236"/>
                <a:gd name="T16" fmla="*/ 251 w 261"/>
                <a:gd name="T17" fmla="*/ 72 h 236"/>
                <a:gd name="T18" fmla="*/ 261 w 261"/>
                <a:gd name="T19" fmla="*/ 5 h 236"/>
                <a:gd name="T20" fmla="*/ 250 w 261"/>
                <a:gd name="T21" fmla="*/ 0 h 236"/>
                <a:gd name="T22" fmla="*/ 36 w 261"/>
                <a:gd name="T23" fmla="*/ 0 h 236"/>
                <a:gd name="T24" fmla="*/ 24 w 261"/>
                <a:gd name="T25" fmla="*/ 8 h 236"/>
                <a:gd name="T26" fmla="*/ 2 w 261"/>
                <a:gd name="T27" fmla="*/ 69 h 236"/>
                <a:gd name="T28" fmla="*/ 0 w 261"/>
                <a:gd name="T29" fmla="*/ 76 h 236"/>
                <a:gd name="T30" fmla="*/ 6 w 261"/>
                <a:gd name="T31" fmla="*/ 81 h 236"/>
                <a:gd name="T32" fmla="*/ 13 w 261"/>
                <a:gd name="T33" fmla="*/ 72 h 236"/>
                <a:gd name="T34" fmla="*/ 98 w 261"/>
                <a:gd name="T35" fmla="*/ 13 h 236"/>
                <a:gd name="T36" fmla="*/ 113 w 261"/>
                <a:gd name="T37" fmla="*/ 13 h 236"/>
                <a:gd name="T38" fmla="*/ 124 w 261"/>
                <a:gd name="T39" fmla="*/ 16 h 236"/>
                <a:gd name="T40" fmla="*/ 122 w 261"/>
                <a:gd name="T41" fmla="*/ 24 h 236"/>
                <a:gd name="T42" fmla="*/ 76 w 261"/>
                <a:gd name="T43" fmla="*/ 207 h 236"/>
                <a:gd name="T44" fmla="*/ 35 w 261"/>
                <a:gd name="T45" fmla="*/ 224 h 236"/>
                <a:gd name="T46" fmla="*/ 20 w 261"/>
                <a:gd name="T47" fmla="*/ 231 h 236"/>
                <a:gd name="T48" fmla="*/ 26 w 261"/>
                <a:gd name="T49" fmla="*/ 236 h 236"/>
                <a:gd name="T50" fmla="*/ 56 w 261"/>
                <a:gd name="T51" fmla="*/ 235 h 236"/>
                <a:gd name="T52" fmla="*/ 86 w 261"/>
                <a:gd name="T53" fmla="*/ 235 h 236"/>
                <a:gd name="T54" fmla="*/ 117 w 261"/>
                <a:gd name="T55" fmla="*/ 235 h 236"/>
                <a:gd name="T56" fmla="*/ 146 w 261"/>
                <a:gd name="T57" fmla="*/ 236 h 236"/>
                <a:gd name="T58" fmla="*/ 154 w 261"/>
                <a:gd name="T59" fmla="*/ 228 h 236"/>
                <a:gd name="T60" fmla="*/ 140 w 261"/>
                <a:gd name="T61" fmla="*/ 224 h 236"/>
                <a:gd name="T62" fmla="*/ 120 w 261"/>
                <a:gd name="T63" fmla="*/ 223 h 236"/>
                <a:gd name="T64" fmla="*/ 107 w 261"/>
                <a:gd name="T65" fmla="*/ 216 h 236"/>
                <a:gd name="T66" fmla="*/ 109 w 261"/>
                <a:gd name="T67" fmla="*/ 208 h 236"/>
                <a:gd name="T68" fmla="*/ 155 w 261"/>
                <a:gd name="T69"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236">
                  <a:moveTo>
                    <a:pt x="155" y="25"/>
                  </a:moveTo>
                  <a:cubicBezTo>
                    <a:pt x="157" y="15"/>
                    <a:pt x="158" y="14"/>
                    <a:pt x="165" y="13"/>
                  </a:cubicBezTo>
                  <a:cubicBezTo>
                    <a:pt x="167" y="13"/>
                    <a:pt x="179" y="13"/>
                    <a:pt x="186" y="13"/>
                  </a:cubicBezTo>
                  <a:cubicBezTo>
                    <a:pt x="208" y="13"/>
                    <a:pt x="217" y="13"/>
                    <a:pt x="225" y="16"/>
                  </a:cubicBezTo>
                  <a:cubicBezTo>
                    <a:pt x="241" y="21"/>
                    <a:pt x="242" y="31"/>
                    <a:pt x="242" y="43"/>
                  </a:cubicBezTo>
                  <a:cubicBezTo>
                    <a:pt x="242" y="49"/>
                    <a:pt x="242" y="53"/>
                    <a:pt x="239" y="71"/>
                  </a:cubicBezTo>
                  <a:lnTo>
                    <a:pt x="239" y="75"/>
                  </a:lnTo>
                  <a:cubicBezTo>
                    <a:pt x="239" y="79"/>
                    <a:pt x="241" y="81"/>
                    <a:pt x="245" y="81"/>
                  </a:cubicBezTo>
                  <a:cubicBezTo>
                    <a:pt x="250" y="81"/>
                    <a:pt x="251" y="77"/>
                    <a:pt x="251" y="72"/>
                  </a:cubicBezTo>
                  <a:lnTo>
                    <a:pt x="261" y="5"/>
                  </a:lnTo>
                  <a:cubicBezTo>
                    <a:pt x="261" y="0"/>
                    <a:pt x="256" y="0"/>
                    <a:pt x="250" y="0"/>
                  </a:cubicBezTo>
                  <a:lnTo>
                    <a:pt x="36" y="0"/>
                  </a:lnTo>
                  <a:cubicBezTo>
                    <a:pt x="27" y="0"/>
                    <a:pt x="26" y="0"/>
                    <a:pt x="24" y="8"/>
                  </a:cubicBezTo>
                  <a:lnTo>
                    <a:pt x="2" y="69"/>
                  </a:lnTo>
                  <a:cubicBezTo>
                    <a:pt x="2" y="71"/>
                    <a:pt x="0" y="74"/>
                    <a:pt x="0" y="76"/>
                  </a:cubicBezTo>
                  <a:cubicBezTo>
                    <a:pt x="0" y="77"/>
                    <a:pt x="1" y="81"/>
                    <a:pt x="6" y="81"/>
                  </a:cubicBezTo>
                  <a:cubicBezTo>
                    <a:pt x="11" y="81"/>
                    <a:pt x="11" y="79"/>
                    <a:pt x="13" y="72"/>
                  </a:cubicBezTo>
                  <a:cubicBezTo>
                    <a:pt x="34" y="16"/>
                    <a:pt x="45" y="13"/>
                    <a:pt x="98" y="13"/>
                  </a:cubicBezTo>
                  <a:lnTo>
                    <a:pt x="113" y="13"/>
                  </a:lnTo>
                  <a:cubicBezTo>
                    <a:pt x="123" y="13"/>
                    <a:pt x="124" y="13"/>
                    <a:pt x="124" y="16"/>
                  </a:cubicBezTo>
                  <a:cubicBezTo>
                    <a:pt x="124" y="17"/>
                    <a:pt x="124" y="18"/>
                    <a:pt x="122" y="24"/>
                  </a:cubicBezTo>
                  <a:lnTo>
                    <a:pt x="76" y="207"/>
                  </a:lnTo>
                  <a:cubicBezTo>
                    <a:pt x="73" y="220"/>
                    <a:pt x="72" y="224"/>
                    <a:pt x="35" y="224"/>
                  </a:cubicBezTo>
                  <a:cubicBezTo>
                    <a:pt x="23" y="224"/>
                    <a:pt x="20" y="224"/>
                    <a:pt x="20" y="231"/>
                  </a:cubicBezTo>
                  <a:cubicBezTo>
                    <a:pt x="20" y="232"/>
                    <a:pt x="20" y="236"/>
                    <a:pt x="26" y="236"/>
                  </a:cubicBezTo>
                  <a:cubicBezTo>
                    <a:pt x="35" y="236"/>
                    <a:pt x="46" y="235"/>
                    <a:pt x="56" y="235"/>
                  </a:cubicBezTo>
                  <a:cubicBezTo>
                    <a:pt x="65" y="235"/>
                    <a:pt x="76" y="235"/>
                    <a:pt x="86" y="235"/>
                  </a:cubicBezTo>
                  <a:cubicBezTo>
                    <a:pt x="95" y="235"/>
                    <a:pt x="107" y="235"/>
                    <a:pt x="117" y="235"/>
                  </a:cubicBezTo>
                  <a:cubicBezTo>
                    <a:pt x="126" y="235"/>
                    <a:pt x="137" y="236"/>
                    <a:pt x="146" y="236"/>
                  </a:cubicBezTo>
                  <a:cubicBezTo>
                    <a:pt x="149" y="236"/>
                    <a:pt x="154" y="236"/>
                    <a:pt x="154" y="228"/>
                  </a:cubicBezTo>
                  <a:cubicBezTo>
                    <a:pt x="154" y="224"/>
                    <a:pt x="151" y="224"/>
                    <a:pt x="140" y="224"/>
                  </a:cubicBezTo>
                  <a:cubicBezTo>
                    <a:pt x="133" y="224"/>
                    <a:pt x="126" y="223"/>
                    <a:pt x="120" y="223"/>
                  </a:cubicBezTo>
                  <a:cubicBezTo>
                    <a:pt x="108" y="222"/>
                    <a:pt x="107" y="220"/>
                    <a:pt x="107" y="216"/>
                  </a:cubicBezTo>
                  <a:cubicBezTo>
                    <a:pt x="107" y="214"/>
                    <a:pt x="107" y="213"/>
                    <a:pt x="109" y="208"/>
                  </a:cubicBezTo>
                  <a:lnTo>
                    <a:pt x="155" y="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Freeform 403">
              <a:extLst>
                <a:ext uri="{FF2B5EF4-FFF2-40B4-BE49-F238E27FC236}">
                  <a16:creationId xmlns:a16="http://schemas.microsoft.com/office/drawing/2014/main" id="{4C09B643-AB70-4E6B-DDE0-E0067FB23FFC}"/>
                </a:ext>
              </a:extLst>
            </p:cNvPr>
            <p:cNvSpPr>
              <a:spLocks/>
            </p:cNvSpPr>
            <p:nvPr>
              <p:custDataLst>
                <p:tags r:id="rId91"/>
              </p:custDataLst>
            </p:nvPr>
          </p:nvSpPr>
          <p:spPr bwMode="auto">
            <a:xfrm>
              <a:off x="5575300" y="2624138"/>
              <a:ext cx="68263" cy="301625"/>
            </a:xfrm>
            <a:custGeom>
              <a:avLst/>
              <a:gdLst>
                <a:gd name="T0" fmla="*/ 116 w 116"/>
                <a:gd name="T1" fmla="*/ 250 h 499"/>
                <a:gd name="T2" fmla="*/ 83 w 116"/>
                <a:gd name="T3" fmla="*/ 94 h 499"/>
                <a:gd name="T4" fmla="*/ 5 w 116"/>
                <a:gd name="T5" fmla="*/ 0 h 499"/>
                <a:gd name="T6" fmla="*/ 0 w 116"/>
                <a:gd name="T7" fmla="*/ 5 h 499"/>
                <a:gd name="T8" fmla="*/ 10 w 116"/>
                <a:gd name="T9" fmla="*/ 17 h 499"/>
                <a:gd name="T10" fmla="*/ 87 w 116"/>
                <a:gd name="T11" fmla="*/ 250 h 499"/>
                <a:gd name="T12" fmla="*/ 7 w 116"/>
                <a:gd name="T13" fmla="*/ 486 h 499"/>
                <a:gd name="T14" fmla="*/ 0 w 116"/>
                <a:gd name="T15" fmla="*/ 494 h 499"/>
                <a:gd name="T16" fmla="*/ 5 w 116"/>
                <a:gd name="T17" fmla="*/ 499 h 499"/>
                <a:gd name="T18" fmla="*/ 85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1" y="150"/>
                    <a:pt x="83" y="94"/>
                  </a:cubicBezTo>
                  <a:cubicBezTo>
                    <a:pt x="53" y="33"/>
                    <a:pt x="10" y="0"/>
                    <a:pt x="5" y="0"/>
                  </a:cubicBezTo>
                  <a:cubicBezTo>
                    <a:pt x="2" y="0"/>
                    <a:pt x="0" y="2"/>
                    <a:pt x="0" y="5"/>
                  </a:cubicBezTo>
                  <a:cubicBezTo>
                    <a:pt x="0" y="7"/>
                    <a:pt x="0" y="8"/>
                    <a:pt x="10" y="17"/>
                  </a:cubicBezTo>
                  <a:cubicBezTo>
                    <a:pt x="59" y="66"/>
                    <a:pt x="87" y="145"/>
                    <a:pt x="87" y="250"/>
                  </a:cubicBezTo>
                  <a:cubicBezTo>
                    <a:pt x="87" y="335"/>
                    <a:pt x="69" y="423"/>
                    <a:pt x="7" y="486"/>
                  </a:cubicBezTo>
                  <a:cubicBezTo>
                    <a:pt x="0" y="492"/>
                    <a:pt x="0" y="493"/>
                    <a:pt x="0" y="494"/>
                  </a:cubicBezTo>
                  <a:cubicBezTo>
                    <a:pt x="0" y="497"/>
                    <a:pt x="2" y="499"/>
                    <a:pt x="5" y="499"/>
                  </a:cubicBezTo>
                  <a:cubicBezTo>
                    <a:pt x="10" y="499"/>
                    <a:pt x="55" y="465"/>
                    <a:pt x="85"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Freeform 404">
              <a:extLst>
                <a:ext uri="{FF2B5EF4-FFF2-40B4-BE49-F238E27FC236}">
                  <a16:creationId xmlns:a16="http://schemas.microsoft.com/office/drawing/2014/main" id="{85486DBC-5E5A-6C5E-C753-EDB7C4C4C758}"/>
                </a:ext>
              </a:extLst>
            </p:cNvPr>
            <p:cNvSpPr>
              <a:spLocks/>
            </p:cNvSpPr>
            <p:nvPr>
              <p:custDataLst>
                <p:tags r:id="rId92"/>
              </p:custDataLst>
            </p:nvPr>
          </p:nvSpPr>
          <p:spPr bwMode="auto">
            <a:xfrm>
              <a:off x="3797300" y="2992438"/>
              <a:ext cx="141288" cy="100013"/>
            </a:xfrm>
            <a:custGeom>
              <a:avLst/>
              <a:gdLst>
                <a:gd name="T0" fmla="*/ 242 w 242"/>
                <a:gd name="T1" fmla="*/ 121 h 167"/>
                <a:gd name="T2" fmla="*/ 235 w 242"/>
                <a:gd name="T3" fmla="*/ 107 h 167"/>
                <a:gd name="T4" fmla="*/ 110 w 242"/>
                <a:gd name="T5" fmla="*/ 81 h 167"/>
                <a:gd name="T6" fmla="*/ 23 w 242"/>
                <a:gd name="T7" fmla="*/ 3 h 167"/>
                <a:gd name="T8" fmla="*/ 12 w 242"/>
                <a:gd name="T9" fmla="*/ 0 h 167"/>
                <a:gd name="T10" fmla="*/ 0 w 242"/>
                <a:gd name="T11" fmla="*/ 13 h 167"/>
                <a:gd name="T12" fmla="*/ 0 w 242"/>
                <a:gd name="T13" fmla="*/ 21 h 167"/>
                <a:gd name="T14" fmla="*/ 231 w 242"/>
                <a:gd name="T15" fmla="*/ 167 h 167"/>
                <a:gd name="T16" fmla="*/ 242 w 242"/>
                <a:gd name="T17" fmla="*/ 153 h 167"/>
                <a:gd name="T18" fmla="*/ 242 w 242"/>
                <a:gd name="T19" fmla="*/ 12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67">
                  <a:moveTo>
                    <a:pt x="242" y="121"/>
                  </a:moveTo>
                  <a:cubicBezTo>
                    <a:pt x="242" y="109"/>
                    <a:pt x="242" y="107"/>
                    <a:pt x="235" y="107"/>
                  </a:cubicBezTo>
                  <a:cubicBezTo>
                    <a:pt x="204" y="106"/>
                    <a:pt x="155" y="102"/>
                    <a:pt x="110" y="81"/>
                  </a:cubicBezTo>
                  <a:cubicBezTo>
                    <a:pt x="56" y="54"/>
                    <a:pt x="36" y="22"/>
                    <a:pt x="23" y="3"/>
                  </a:cubicBezTo>
                  <a:cubicBezTo>
                    <a:pt x="22" y="0"/>
                    <a:pt x="19" y="0"/>
                    <a:pt x="12" y="0"/>
                  </a:cubicBezTo>
                  <a:cubicBezTo>
                    <a:pt x="1" y="0"/>
                    <a:pt x="0" y="1"/>
                    <a:pt x="0" y="13"/>
                  </a:cubicBezTo>
                  <a:lnTo>
                    <a:pt x="0" y="21"/>
                  </a:lnTo>
                  <a:cubicBezTo>
                    <a:pt x="68" y="143"/>
                    <a:pt x="180" y="167"/>
                    <a:pt x="231" y="167"/>
                  </a:cubicBezTo>
                  <a:cubicBezTo>
                    <a:pt x="242" y="167"/>
                    <a:pt x="242" y="166"/>
                    <a:pt x="242" y="153"/>
                  </a:cubicBezTo>
                  <a:lnTo>
                    <a:pt x="242" y="12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Rectangle 405">
              <a:extLst>
                <a:ext uri="{FF2B5EF4-FFF2-40B4-BE49-F238E27FC236}">
                  <a16:creationId xmlns:a16="http://schemas.microsoft.com/office/drawing/2014/main" id="{00C69E9F-09FB-FD74-B795-5273DB203701}"/>
                </a:ext>
              </a:extLst>
            </p:cNvPr>
            <p:cNvSpPr>
              <a:spLocks noChangeArrowheads="1"/>
            </p:cNvSpPr>
            <p:nvPr>
              <p:custDataLst>
                <p:tags r:id="rId93"/>
              </p:custDataLst>
            </p:nvPr>
          </p:nvSpPr>
          <p:spPr bwMode="auto">
            <a:xfrm>
              <a:off x="3935412" y="3055938"/>
              <a:ext cx="671513" cy="36513"/>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Freeform 406">
              <a:extLst>
                <a:ext uri="{FF2B5EF4-FFF2-40B4-BE49-F238E27FC236}">
                  <a16:creationId xmlns:a16="http://schemas.microsoft.com/office/drawing/2014/main" id="{006B92D9-3A0E-72F2-9033-457FEDEADA87}"/>
                </a:ext>
              </a:extLst>
            </p:cNvPr>
            <p:cNvSpPr>
              <a:spLocks/>
            </p:cNvSpPr>
            <p:nvPr>
              <p:custDataLst>
                <p:tags r:id="rId94"/>
              </p:custDataLst>
            </p:nvPr>
          </p:nvSpPr>
          <p:spPr bwMode="auto">
            <a:xfrm>
              <a:off x="4605337" y="3055938"/>
              <a:ext cx="141288" cy="101600"/>
            </a:xfrm>
            <a:custGeom>
              <a:avLst/>
              <a:gdLst>
                <a:gd name="T0" fmla="*/ 242 w 242"/>
                <a:gd name="T1" fmla="*/ 146 h 167"/>
                <a:gd name="T2" fmla="*/ 11 w 242"/>
                <a:gd name="T3" fmla="*/ 0 h 167"/>
                <a:gd name="T4" fmla="*/ 0 w 242"/>
                <a:gd name="T5" fmla="*/ 14 h 167"/>
                <a:gd name="T6" fmla="*/ 0 w 242"/>
                <a:gd name="T7" fmla="*/ 46 h 167"/>
                <a:gd name="T8" fmla="*/ 7 w 242"/>
                <a:gd name="T9" fmla="*/ 60 h 167"/>
                <a:gd name="T10" fmla="*/ 132 w 242"/>
                <a:gd name="T11" fmla="*/ 86 h 167"/>
                <a:gd name="T12" fmla="*/ 219 w 242"/>
                <a:gd name="T13" fmla="*/ 164 h 167"/>
                <a:gd name="T14" fmla="*/ 230 w 242"/>
                <a:gd name="T15" fmla="*/ 167 h 167"/>
                <a:gd name="T16" fmla="*/ 242 w 242"/>
                <a:gd name="T17" fmla="*/ 154 h 167"/>
                <a:gd name="T18" fmla="*/ 242 w 242"/>
                <a:gd name="T19" fmla="*/ 1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67">
                  <a:moveTo>
                    <a:pt x="242" y="146"/>
                  </a:moveTo>
                  <a:cubicBezTo>
                    <a:pt x="174" y="23"/>
                    <a:pt x="62" y="0"/>
                    <a:pt x="11" y="0"/>
                  </a:cubicBezTo>
                  <a:cubicBezTo>
                    <a:pt x="0" y="0"/>
                    <a:pt x="0" y="0"/>
                    <a:pt x="0" y="14"/>
                  </a:cubicBezTo>
                  <a:lnTo>
                    <a:pt x="0" y="46"/>
                  </a:lnTo>
                  <a:cubicBezTo>
                    <a:pt x="0" y="57"/>
                    <a:pt x="0" y="60"/>
                    <a:pt x="7" y="60"/>
                  </a:cubicBezTo>
                  <a:cubicBezTo>
                    <a:pt x="38" y="60"/>
                    <a:pt x="87" y="64"/>
                    <a:pt x="132" y="86"/>
                  </a:cubicBezTo>
                  <a:cubicBezTo>
                    <a:pt x="186" y="113"/>
                    <a:pt x="206" y="145"/>
                    <a:pt x="219" y="164"/>
                  </a:cubicBezTo>
                  <a:cubicBezTo>
                    <a:pt x="220" y="167"/>
                    <a:pt x="223" y="167"/>
                    <a:pt x="230" y="167"/>
                  </a:cubicBezTo>
                  <a:cubicBezTo>
                    <a:pt x="241" y="167"/>
                    <a:pt x="242" y="166"/>
                    <a:pt x="242" y="154"/>
                  </a:cubicBezTo>
                  <a:lnTo>
                    <a:pt x="242" y="14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Freeform 407">
              <a:extLst>
                <a:ext uri="{FF2B5EF4-FFF2-40B4-BE49-F238E27FC236}">
                  <a16:creationId xmlns:a16="http://schemas.microsoft.com/office/drawing/2014/main" id="{B9E0C9C4-7380-85E0-9959-6711D89D00DB}"/>
                </a:ext>
              </a:extLst>
            </p:cNvPr>
            <p:cNvSpPr>
              <a:spLocks/>
            </p:cNvSpPr>
            <p:nvPr>
              <p:custDataLst>
                <p:tags r:id="rId95"/>
              </p:custDataLst>
            </p:nvPr>
          </p:nvSpPr>
          <p:spPr bwMode="auto">
            <a:xfrm>
              <a:off x="4730750" y="3055938"/>
              <a:ext cx="141288" cy="101600"/>
            </a:xfrm>
            <a:custGeom>
              <a:avLst/>
              <a:gdLst>
                <a:gd name="T0" fmla="*/ 242 w 242"/>
                <a:gd name="T1" fmla="*/ 14 h 167"/>
                <a:gd name="T2" fmla="*/ 231 w 242"/>
                <a:gd name="T3" fmla="*/ 0 h 167"/>
                <a:gd name="T4" fmla="*/ 0 w 242"/>
                <a:gd name="T5" fmla="*/ 146 h 167"/>
                <a:gd name="T6" fmla="*/ 0 w 242"/>
                <a:gd name="T7" fmla="*/ 154 h 167"/>
                <a:gd name="T8" fmla="*/ 12 w 242"/>
                <a:gd name="T9" fmla="*/ 167 h 167"/>
                <a:gd name="T10" fmla="*/ 25 w 242"/>
                <a:gd name="T11" fmla="*/ 163 h 167"/>
                <a:gd name="T12" fmla="*/ 236 w 242"/>
                <a:gd name="T13" fmla="*/ 60 h 167"/>
                <a:gd name="T14" fmla="*/ 242 w 242"/>
                <a:gd name="T15" fmla="*/ 46 h 167"/>
                <a:gd name="T16" fmla="*/ 242 w 242"/>
                <a:gd name="T17" fmla="*/ 1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167">
                  <a:moveTo>
                    <a:pt x="242" y="14"/>
                  </a:moveTo>
                  <a:cubicBezTo>
                    <a:pt x="242" y="0"/>
                    <a:pt x="242" y="0"/>
                    <a:pt x="231" y="0"/>
                  </a:cubicBezTo>
                  <a:cubicBezTo>
                    <a:pt x="180" y="0"/>
                    <a:pt x="68" y="24"/>
                    <a:pt x="0" y="146"/>
                  </a:cubicBezTo>
                  <a:lnTo>
                    <a:pt x="0" y="154"/>
                  </a:lnTo>
                  <a:cubicBezTo>
                    <a:pt x="0" y="166"/>
                    <a:pt x="1" y="167"/>
                    <a:pt x="12" y="167"/>
                  </a:cubicBezTo>
                  <a:cubicBezTo>
                    <a:pt x="22" y="167"/>
                    <a:pt x="22" y="166"/>
                    <a:pt x="25" y="163"/>
                  </a:cubicBezTo>
                  <a:cubicBezTo>
                    <a:pt x="66" y="97"/>
                    <a:pt x="135" y="62"/>
                    <a:pt x="236" y="60"/>
                  </a:cubicBezTo>
                  <a:cubicBezTo>
                    <a:pt x="242" y="60"/>
                    <a:pt x="242" y="56"/>
                    <a:pt x="242" y="46"/>
                  </a:cubicBezTo>
                  <a:lnTo>
                    <a:pt x="242" y="1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Rectangle 408">
              <a:extLst>
                <a:ext uri="{FF2B5EF4-FFF2-40B4-BE49-F238E27FC236}">
                  <a16:creationId xmlns:a16="http://schemas.microsoft.com/office/drawing/2014/main" id="{7EE0D39D-EC8E-76C2-84D4-7CADB73461B4}"/>
                </a:ext>
              </a:extLst>
            </p:cNvPr>
            <p:cNvSpPr>
              <a:spLocks noChangeArrowheads="1"/>
            </p:cNvSpPr>
            <p:nvPr>
              <p:custDataLst>
                <p:tags r:id="rId96"/>
              </p:custDataLst>
            </p:nvPr>
          </p:nvSpPr>
          <p:spPr bwMode="auto">
            <a:xfrm>
              <a:off x="4870450" y="3055938"/>
              <a:ext cx="671513" cy="36513"/>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Freeform 409">
              <a:extLst>
                <a:ext uri="{FF2B5EF4-FFF2-40B4-BE49-F238E27FC236}">
                  <a16:creationId xmlns:a16="http://schemas.microsoft.com/office/drawing/2014/main" id="{DDB51099-779D-18BE-A6FA-E0A2A5BE2C0E}"/>
                </a:ext>
              </a:extLst>
            </p:cNvPr>
            <p:cNvSpPr>
              <a:spLocks/>
            </p:cNvSpPr>
            <p:nvPr>
              <p:custDataLst>
                <p:tags r:id="rId97"/>
              </p:custDataLst>
            </p:nvPr>
          </p:nvSpPr>
          <p:spPr bwMode="auto">
            <a:xfrm>
              <a:off x="5538787" y="2992438"/>
              <a:ext cx="141288" cy="100013"/>
            </a:xfrm>
            <a:custGeom>
              <a:avLst/>
              <a:gdLst>
                <a:gd name="T0" fmla="*/ 241 w 241"/>
                <a:gd name="T1" fmla="*/ 13 h 167"/>
                <a:gd name="T2" fmla="*/ 229 w 241"/>
                <a:gd name="T3" fmla="*/ 0 h 167"/>
                <a:gd name="T4" fmla="*/ 216 w 241"/>
                <a:gd name="T5" fmla="*/ 4 h 167"/>
                <a:gd name="T6" fmla="*/ 5 w 241"/>
                <a:gd name="T7" fmla="*/ 107 h 167"/>
                <a:gd name="T8" fmla="*/ 0 w 241"/>
                <a:gd name="T9" fmla="*/ 121 h 167"/>
                <a:gd name="T10" fmla="*/ 0 w 241"/>
                <a:gd name="T11" fmla="*/ 153 h 167"/>
                <a:gd name="T12" fmla="*/ 10 w 241"/>
                <a:gd name="T13" fmla="*/ 167 h 167"/>
                <a:gd name="T14" fmla="*/ 241 w 241"/>
                <a:gd name="T15" fmla="*/ 21 h 167"/>
                <a:gd name="T16" fmla="*/ 241 w 241"/>
                <a:gd name="T17" fmla="*/ 1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167">
                  <a:moveTo>
                    <a:pt x="241" y="13"/>
                  </a:moveTo>
                  <a:cubicBezTo>
                    <a:pt x="241" y="1"/>
                    <a:pt x="240" y="0"/>
                    <a:pt x="229" y="0"/>
                  </a:cubicBezTo>
                  <a:cubicBezTo>
                    <a:pt x="219" y="0"/>
                    <a:pt x="219" y="1"/>
                    <a:pt x="216" y="4"/>
                  </a:cubicBezTo>
                  <a:cubicBezTo>
                    <a:pt x="176" y="70"/>
                    <a:pt x="107" y="105"/>
                    <a:pt x="5" y="107"/>
                  </a:cubicBezTo>
                  <a:cubicBezTo>
                    <a:pt x="0" y="107"/>
                    <a:pt x="0" y="110"/>
                    <a:pt x="0" y="121"/>
                  </a:cubicBezTo>
                  <a:lnTo>
                    <a:pt x="0" y="153"/>
                  </a:lnTo>
                  <a:cubicBezTo>
                    <a:pt x="0" y="166"/>
                    <a:pt x="0" y="167"/>
                    <a:pt x="10" y="167"/>
                  </a:cubicBezTo>
                  <a:cubicBezTo>
                    <a:pt x="61" y="167"/>
                    <a:pt x="173" y="143"/>
                    <a:pt x="241" y="21"/>
                  </a:cubicBezTo>
                  <a:lnTo>
                    <a:pt x="241"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Freeform 410">
              <a:extLst>
                <a:ext uri="{FF2B5EF4-FFF2-40B4-BE49-F238E27FC236}">
                  <a16:creationId xmlns:a16="http://schemas.microsoft.com/office/drawing/2014/main" id="{927FD7B6-C4D4-7483-B2B1-0F7343192081}"/>
                </a:ext>
              </a:extLst>
            </p:cNvPr>
            <p:cNvSpPr>
              <a:spLocks/>
            </p:cNvSpPr>
            <p:nvPr>
              <p:custDataLst>
                <p:tags r:id="rId98"/>
              </p:custDataLst>
            </p:nvPr>
          </p:nvSpPr>
          <p:spPr bwMode="auto">
            <a:xfrm>
              <a:off x="3840162" y="3211513"/>
              <a:ext cx="146050" cy="141288"/>
            </a:xfrm>
            <a:custGeom>
              <a:avLst/>
              <a:gdLst>
                <a:gd name="T0" fmla="*/ 243 w 250"/>
                <a:gd name="T1" fmla="*/ 0 h 235"/>
                <a:gd name="T2" fmla="*/ 7 w 250"/>
                <a:gd name="T3" fmla="*/ 0 h 235"/>
                <a:gd name="T4" fmla="*/ 0 w 250"/>
                <a:gd name="T5" fmla="*/ 80 h 235"/>
                <a:gd name="T6" fmla="*/ 12 w 250"/>
                <a:gd name="T7" fmla="*/ 80 h 235"/>
                <a:gd name="T8" fmla="*/ 81 w 250"/>
                <a:gd name="T9" fmla="*/ 12 h 235"/>
                <a:gd name="T10" fmla="*/ 101 w 250"/>
                <a:gd name="T11" fmla="*/ 13 h 235"/>
                <a:gd name="T12" fmla="*/ 109 w 250"/>
                <a:gd name="T13" fmla="*/ 26 h 235"/>
                <a:gd name="T14" fmla="*/ 109 w 250"/>
                <a:gd name="T15" fmla="*/ 207 h 235"/>
                <a:gd name="T16" fmla="*/ 73 w 250"/>
                <a:gd name="T17" fmla="*/ 223 h 235"/>
                <a:gd name="T18" fmla="*/ 58 w 250"/>
                <a:gd name="T19" fmla="*/ 223 h 235"/>
                <a:gd name="T20" fmla="*/ 58 w 250"/>
                <a:gd name="T21" fmla="*/ 235 h 235"/>
                <a:gd name="T22" fmla="*/ 126 w 250"/>
                <a:gd name="T23" fmla="*/ 234 h 235"/>
                <a:gd name="T24" fmla="*/ 193 w 250"/>
                <a:gd name="T25" fmla="*/ 235 h 235"/>
                <a:gd name="T26" fmla="*/ 193 w 250"/>
                <a:gd name="T27" fmla="*/ 223 h 235"/>
                <a:gd name="T28" fmla="*/ 178 w 250"/>
                <a:gd name="T29" fmla="*/ 223 h 235"/>
                <a:gd name="T30" fmla="*/ 142 w 250"/>
                <a:gd name="T31" fmla="*/ 207 h 235"/>
                <a:gd name="T32" fmla="*/ 142 w 250"/>
                <a:gd name="T33" fmla="*/ 26 h 235"/>
                <a:gd name="T34" fmla="*/ 150 w 250"/>
                <a:gd name="T35" fmla="*/ 13 h 235"/>
                <a:gd name="T36" fmla="*/ 170 w 250"/>
                <a:gd name="T37" fmla="*/ 12 h 235"/>
                <a:gd name="T38" fmla="*/ 217 w 250"/>
                <a:gd name="T39" fmla="*/ 19 h 235"/>
                <a:gd name="T40" fmla="*/ 235 w 250"/>
                <a:gd name="T41" fmla="*/ 53 h 235"/>
                <a:gd name="T42" fmla="*/ 239 w 250"/>
                <a:gd name="T43" fmla="*/ 80 h 235"/>
                <a:gd name="T44" fmla="*/ 250 w 250"/>
                <a:gd name="T45" fmla="*/ 80 h 235"/>
                <a:gd name="T46" fmla="*/ 243 w 250"/>
                <a:gd name="T47"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0" h="235">
                  <a:moveTo>
                    <a:pt x="243" y="0"/>
                  </a:moveTo>
                  <a:lnTo>
                    <a:pt x="7" y="0"/>
                  </a:lnTo>
                  <a:lnTo>
                    <a:pt x="0" y="80"/>
                  </a:lnTo>
                  <a:lnTo>
                    <a:pt x="12" y="80"/>
                  </a:lnTo>
                  <a:cubicBezTo>
                    <a:pt x="17" y="20"/>
                    <a:pt x="27" y="12"/>
                    <a:pt x="81" y="12"/>
                  </a:cubicBezTo>
                  <a:cubicBezTo>
                    <a:pt x="88" y="12"/>
                    <a:pt x="98" y="12"/>
                    <a:pt x="101" y="13"/>
                  </a:cubicBezTo>
                  <a:cubicBezTo>
                    <a:pt x="109" y="14"/>
                    <a:pt x="109" y="18"/>
                    <a:pt x="109" y="26"/>
                  </a:cubicBezTo>
                  <a:lnTo>
                    <a:pt x="109" y="207"/>
                  </a:lnTo>
                  <a:cubicBezTo>
                    <a:pt x="109" y="218"/>
                    <a:pt x="109" y="223"/>
                    <a:pt x="73" y="223"/>
                  </a:cubicBezTo>
                  <a:lnTo>
                    <a:pt x="58" y="223"/>
                  </a:lnTo>
                  <a:lnTo>
                    <a:pt x="58" y="235"/>
                  </a:lnTo>
                  <a:cubicBezTo>
                    <a:pt x="75" y="234"/>
                    <a:pt x="108" y="234"/>
                    <a:pt x="126" y="234"/>
                  </a:cubicBezTo>
                  <a:cubicBezTo>
                    <a:pt x="144" y="234"/>
                    <a:pt x="176" y="234"/>
                    <a:pt x="193" y="235"/>
                  </a:cubicBezTo>
                  <a:lnTo>
                    <a:pt x="193" y="223"/>
                  </a:lnTo>
                  <a:lnTo>
                    <a:pt x="178" y="223"/>
                  </a:lnTo>
                  <a:cubicBezTo>
                    <a:pt x="142" y="223"/>
                    <a:pt x="142" y="218"/>
                    <a:pt x="142" y="207"/>
                  </a:cubicBezTo>
                  <a:lnTo>
                    <a:pt x="142" y="26"/>
                  </a:lnTo>
                  <a:cubicBezTo>
                    <a:pt x="142" y="18"/>
                    <a:pt x="142" y="14"/>
                    <a:pt x="150" y="13"/>
                  </a:cubicBezTo>
                  <a:cubicBezTo>
                    <a:pt x="153" y="12"/>
                    <a:pt x="163" y="12"/>
                    <a:pt x="170" y="12"/>
                  </a:cubicBezTo>
                  <a:cubicBezTo>
                    <a:pt x="190" y="12"/>
                    <a:pt x="205" y="12"/>
                    <a:pt x="217" y="19"/>
                  </a:cubicBezTo>
                  <a:cubicBezTo>
                    <a:pt x="233" y="29"/>
                    <a:pt x="235" y="51"/>
                    <a:pt x="235" y="53"/>
                  </a:cubicBezTo>
                  <a:lnTo>
                    <a:pt x="239" y="80"/>
                  </a:lnTo>
                  <a:lnTo>
                    <a:pt x="250" y="80"/>
                  </a:lnTo>
                  <a:lnTo>
                    <a:pt x="243"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Freeform 411">
              <a:extLst>
                <a:ext uri="{FF2B5EF4-FFF2-40B4-BE49-F238E27FC236}">
                  <a16:creationId xmlns:a16="http://schemas.microsoft.com/office/drawing/2014/main" id="{87D05AF8-377E-B1A7-EC71-2C53833CC7E1}"/>
                </a:ext>
              </a:extLst>
            </p:cNvPr>
            <p:cNvSpPr>
              <a:spLocks noEditPoints="1"/>
            </p:cNvSpPr>
            <p:nvPr>
              <p:custDataLst>
                <p:tags r:id="rId99"/>
              </p:custDataLst>
            </p:nvPr>
          </p:nvSpPr>
          <p:spPr bwMode="auto">
            <a:xfrm>
              <a:off x="3986212" y="3259138"/>
              <a:ext cx="87313" cy="96838"/>
            </a:xfrm>
            <a:custGeom>
              <a:avLst/>
              <a:gdLst>
                <a:gd name="T0" fmla="*/ 140 w 150"/>
                <a:gd name="T1" fmla="*/ 76 h 159"/>
                <a:gd name="T2" fmla="*/ 150 w 150"/>
                <a:gd name="T3" fmla="*/ 68 h 159"/>
                <a:gd name="T4" fmla="*/ 81 w 150"/>
                <a:gd name="T5" fmla="*/ 0 h 159"/>
                <a:gd name="T6" fmla="*/ 0 w 150"/>
                <a:gd name="T7" fmla="*/ 79 h 159"/>
                <a:gd name="T8" fmla="*/ 85 w 150"/>
                <a:gd name="T9" fmla="*/ 159 h 159"/>
                <a:gd name="T10" fmla="*/ 150 w 150"/>
                <a:gd name="T11" fmla="*/ 114 h 159"/>
                <a:gd name="T12" fmla="*/ 144 w 150"/>
                <a:gd name="T13" fmla="*/ 109 h 159"/>
                <a:gd name="T14" fmla="*/ 138 w 150"/>
                <a:gd name="T15" fmla="*/ 114 h 159"/>
                <a:gd name="T16" fmla="*/ 88 w 150"/>
                <a:gd name="T17" fmla="*/ 148 h 159"/>
                <a:gd name="T18" fmla="*/ 45 w 150"/>
                <a:gd name="T19" fmla="*/ 127 h 159"/>
                <a:gd name="T20" fmla="*/ 32 w 150"/>
                <a:gd name="T21" fmla="*/ 76 h 159"/>
                <a:gd name="T22" fmla="*/ 140 w 150"/>
                <a:gd name="T23" fmla="*/ 76 h 159"/>
                <a:gd name="T24" fmla="*/ 32 w 150"/>
                <a:gd name="T25" fmla="*/ 67 h 159"/>
                <a:gd name="T26" fmla="*/ 81 w 150"/>
                <a:gd name="T27" fmla="*/ 10 h 159"/>
                <a:gd name="T28" fmla="*/ 126 w 150"/>
                <a:gd name="T29" fmla="*/ 67 h 159"/>
                <a:gd name="T30" fmla="*/ 32 w 150"/>
                <a:gd name="T31" fmla="*/ 6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59">
                  <a:moveTo>
                    <a:pt x="140" y="76"/>
                  </a:moveTo>
                  <a:cubicBezTo>
                    <a:pt x="148" y="76"/>
                    <a:pt x="150" y="76"/>
                    <a:pt x="150" y="68"/>
                  </a:cubicBezTo>
                  <a:cubicBezTo>
                    <a:pt x="150" y="38"/>
                    <a:pt x="133" y="0"/>
                    <a:pt x="81" y="0"/>
                  </a:cubicBezTo>
                  <a:cubicBezTo>
                    <a:pt x="35" y="0"/>
                    <a:pt x="0" y="36"/>
                    <a:pt x="0" y="79"/>
                  </a:cubicBezTo>
                  <a:cubicBezTo>
                    <a:pt x="0" y="123"/>
                    <a:pt x="39" y="159"/>
                    <a:pt x="85" y="159"/>
                  </a:cubicBezTo>
                  <a:cubicBezTo>
                    <a:pt x="133" y="159"/>
                    <a:pt x="150" y="121"/>
                    <a:pt x="150" y="114"/>
                  </a:cubicBezTo>
                  <a:cubicBezTo>
                    <a:pt x="150" y="112"/>
                    <a:pt x="149" y="109"/>
                    <a:pt x="144" y="109"/>
                  </a:cubicBezTo>
                  <a:cubicBezTo>
                    <a:pt x="139" y="109"/>
                    <a:pt x="139" y="111"/>
                    <a:pt x="138" y="114"/>
                  </a:cubicBezTo>
                  <a:cubicBezTo>
                    <a:pt x="127" y="143"/>
                    <a:pt x="100" y="148"/>
                    <a:pt x="88" y="148"/>
                  </a:cubicBezTo>
                  <a:cubicBezTo>
                    <a:pt x="71" y="148"/>
                    <a:pt x="56" y="140"/>
                    <a:pt x="45" y="127"/>
                  </a:cubicBezTo>
                  <a:cubicBezTo>
                    <a:pt x="32" y="111"/>
                    <a:pt x="32" y="90"/>
                    <a:pt x="32" y="76"/>
                  </a:cubicBezTo>
                  <a:lnTo>
                    <a:pt x="140" y="76"/>
                  </a:lnTo>
                  <a:close/>
                  <a:moveTo>
                    <a:pt x="32" y="67"/>
                  </a:moveTo>
                  <a:cubicBezTo>
                    <a:pt x="36" y="18"/>
                    <a:pt x="68" y="10"/>
                    <a:pt x="81" y="10"/>
                  </a:cubicBezTo>
                  <a:cubicBezTo>
                    <a:pt x="124" y="10"/>
                    <a:pt x="125" y="58"/>
                    <a:pt x="126" y="67"/>
                  </a:cubicBezTo>
                  <a:lnTo>
                    <a:pt x="32"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Freeform 412">
              <a:extLst>
                <a:ext uri="{FF2B5EF4-FFF2-40B4-BE49-F238E27FC236}">
                  <a16:creationId xmlns:a16="http://schemas.microsoft.com/office/drawing/2014/main" id="{58EDCEEB-7959-2F0E-B1AC-59055B78F292}"/>
                </a:ext>
              </a:extLst>
            </p:cNvPr>
            <p:cNvSpPr>
              <a:spLocks/>
            </p:cNvSpPr>
            <p:nvPr>
              <p:custDataLst>
                <p:tags r:id="rId100"/>
              </p:custDataLst>
            </p:nvPr>
          </p:nvSpPr>
          <p:spPr bwMode="auto">
            <a:xfrm>
              <a:off x="4090987" y="3260726"/>
              <a:ext cx="73025" cy="92075"/>
            </a:xfrm>
            <a:custGeom>
              <a:avLst/>
              <a:gdLst>
                <a:gd name="T0" fmla="*/ 52 w 125"/>
                <a:gd name="T1" fmla="*/ 74 h 153"/>
                <a:gd name="T2" fmla="*/ 99 w 125"/>
                <a:gd name="T3" fmla="*/ 9 h 153"/>
                <a:gd name="T4" fmla="*/ 93 w 125"/>
                <a:gd name="T5" fmla="*/ 22 h 153"/>
                <a:gd name="T6" fmla="*/ 109 w 125"/>
                <a:gd name="T7" fmla="*/ 38 h 153"/>
                <a:gd name="T8" fmla="*/ 125 w 125"/>
                <a:gd name="T9" fmla="*/ 22 h 153"/>
                <a:gd name="T10" fmla="*/ 97 w 125"/>
                <a:gd name="T11" fmla="*/ 0 h 153"/>
                <a:gd name="T12" fmla="*/ 50 w 125"/>
                <a:gd name="T13" fmla="*/ 37 h 153"/>
                <a:gd name="T14" fmla="*/ 50 w 125"/>
                <a:gd name="T15" fmla="*/ 37 h 153"/>
                <a:gd name="T16" fmla="*/ 50 w 125"/>
                <a:gd name="T17" fmla="*/ 0 h 153"/>
                <a:gd name="T18" fmla="*/ 0 w 125"/>
                <a:gd name="T19" fmla="*/ 3 h 153"/>
                <a:gd name="T20" fmla="*/ 0 w 125"/>
                <a:gd name="T21" fmla="*/ 16 h 153"/>
                <a:gd name="T22" fmla="*/ 26 w 125"/>
                <a:gd name="T23" fmla="*/ 36 h 153"/>
                <a:gd name="T24" fmla="*/ 26 w 125"/>
                <a:gd name="T25" fmla="*/ 126 h 153"/>
                <a:gd name="T26" fmla="*/ 0 w 125"/>
                <a:gd name="T27" fmla="*/ 141 h 153"/>
                <a:gd name="T28" fmla="*/ 0 w 125"/>
                <a:gd name="T29" fmla="*/ 153 h 153"/>
                <a:gd name="T30" fmla="*/ 40 w 125"/>
                <a:gd name="T31" fmla="*/ 152 h 153"/>
                <a:gd name="T32" fmla="*/ 85 w 125"/>
                <a:gd name="T33" fmla="*/ 153 h 153"/>
                <a:gd name="T34" fmla="*/ 85 w 125"/>
                <a:gd name="T35" fmla="*/ 141 h 153"/>
                <a:gd name="T36" fmla="*/ 78 w 125"/>
                <a:gd name="T37" fmla="*/ 141 h 153"/>
                <a:gd name="T38" fmla="*/ 52 w 125"/>
                <a:gd name="T39" fmla="*/ 125 h 153"/>
                <a:gd name="T40" fmla="*/ 52 w 125"/>
                <a:gd name="T41" fmla="*/ 7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3">
                  <a:moveTo>
                    <a:pt x="52" y="74"/>
                  </a:moveTo>
                  <a:cubicBezTo>
                    <a:pt x="52" y="45"/>
                    <a:pt x="66" y="9"/>
                    <a:pt x="99" y="9"/>
                  </a:cubicBezTo>
                  <a:cubicBezTo>
                    <a:pt x="96" y="12"/>
                    <a:pt x="93" y="16"/>
                    <a:pt x="93" y="22"/>
                  </a:cubicBezTo>
                  <a:cubicBezTo>
                    <a:pt x="93" y="33"/>
                    <a:pt x="102" y="38"/>
                    <a:pt x="109" y="38"/>
                  </a:cubicBezTo>
                  <a:cubicBezTo>
                    <a:pt x="117" y="38"/>
                    <a:pt x="125" y="32"/>
                    <a:pt x="125" y="22"/>
                  </a:cubicBezTo>
                  <a:cubicBezTo>
                    <a:pt x="125" y="10"/>
                    <a:pt x="114" y="0"/>
                    <a:pt x="97" y="0"/>
                  </a:cubicBezTo>
                  <a:cubicBezTo>
                    <a:pt x="80" y="0"/>
                    <a:pt x="61" y="10"/>
                    <a:pt x="50" y="37"/>
                  </a:cubicBezTo>
                  <a:lnTo>
                    <a:pt x="50" y="37"/>
                  </a:lnTo>
                  <a:lnTo>
                    <a:pt x="50" y="0"/>
                  </a:lnTo>
                  <a:lnTo>
                    <a:pt x="0" y="3"/>
                  </a:lnTo>
                  <a:lnTo>
                    <a:pt x="0" y="16"/>
                  </a:lnTo>
                  <a:cubicBezTo>
                    <a:pt x="23" y="16"/>
                    <a:pt x="26" y="18"/>
                    <a:pt x="26" y="36"/>
                  </a:cubicBezTo>
                  <a:lnTo>
                    <a:pt x="26" y="126"/>
                  </a:lnTo>
                  <a:cubicBezTo>
                    <a:pt x="26" y="141"/>
                    <a:pt x="23" y="141"/>
                    <a:pt x="0" y="141"/>
                  </a:cubicBezTo>
                  <a:lnTo>
                    <a:pt x="0" y="153"/>
                  </a:lnTo>
                  <a:cubicBezTo>
                    <a:pt x="2" y="153"/>
                    <a:pt x="25" y="152"/>
                    <a:pt x="40" y="152"/>
                  </a:cubicBezTo>
                  <a:cubicBezTo>
                    <a:pt x="55" y="152"/>
                    <a:pt x="70" y="153"/>
                    <a:pt x="85" y="153"/>
                  </a:cubicBezTo>
                  <a:lnTo>
                    <a:pt x="85" y="141"/>
                  </a:lnTo>
                  <a:lnTo>
                    <a:pt x="78" y="141"/>
                  </a:lnTo>
                  <a:cubicBezTo>
                    <a:pt x="52" y="141"/>
                    <a:pt x="52" y="137"/>
                    <a:pt x="52" y="125"/>
                  </a:cubicBezTo>
                  <a:lnTo>
                    <a:pt x="52" y="7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Freeform 413">
              <a:extLst>
                <a:ext uri="{FF2B5EF4-FFF2-40B4-BE49-F238E27FC236}">
                  <a16:creationId xmlns:a16="http://schemas.microsoft.com/office/drawing/2014/main" id="{4A0B23D6-C286-D5A7-3223-B36BB8A0DABE}"/>
                </a:ext>
              </a:extLst>
            </p:cNvPr>
            <p:cNvSpPr>
              <a:spLocks/>
            </p:cNvSpPr>
            <p:nvPr>
              <p:custDataLst>
                <p:tags r:id="rId101"/>
              </p:custDataLst>
            </p:nvPr>
          </p:nvSpPr>
          <p:spPr bwMode="auto">
            <a:xfrm>
              <a:off x="4183062" y="3260726"/>
              <a:ext cx="171450" cy="92075"/>
            </a:xfrm>
            <a:custGeom>
              <a:avLst/>
              <a:gdLst>
                <a:gd name="T0" fmla="*/ 268 w 294"/>
                <a:gd name="T1" fmla="*/ 48 h 153"/>
                <a:gd name="T2" fmla="*/ 216 w 294"/>
                <a:gd name="T3" fmla="*/ 0 h 153"/>
                <a:gd name="T4" fmla="*/ 160 w 294"/>
                <a:gd name="T5" fmla="*/ 32 h 153"/>
                <a:gd name="T6" fmla="*/ 109 w 294"/>
                <a:gd name="T7" fmla="*/ 0 h 153"/>
                <a:gd name="T8" fmla="*/ 52 w 294"/>
                <a:gd name="T9" fmla="*/ 33 h 153"/>
                <a:gd name="T10" fmla="*/ 52 w 294"/>
                <a:gd name="T11" fmla="*/ 33 h 153"/>
                <a:gd name="T12" fmla="*/ 52 w 294"/>
                <a:gd name="T13" fmla="*/ 0 h 153"/>
                <a:gd name="T14" fmla="*/ 0 w 294"/>
                <a:gd name="T15" fmla="*/ 3 h 153"/>
                <a:gd name="T16" fmla="*/ 0 w 294"/>
                <a:gd name="T17" fmla="*/ 16 h 153"/>
                <a:gd name="T18" fmla="*/ 27 w 294"/>
                <a:gd name="T19" fmla="*/ 36 h 153"/>
                <a:gd name="T20" fmla="*/ 27 w 294"/>
                <a:gd name="T21" fmla="*/ 126 h 153"/>
                <a:gd name="T22" fmla="*/ 0 w 294"/>
                <a:gd name="T23" fmla="*/ 141 h 153"/>
                <a:gd name="T24" fmla="*/ 0 w 294"/>
                <a:gd name="T25" fmla="*/ 153 h 153"/>
                <a:gd name="T26" fmla="*/ 40 w 294"/>
                <a:gd name="T27" fmla="*/ 152 h 153"/>
                <a:gd name="T28" fmla="*/ 80 w 294"/>
                <a:gd name="T29" fmla="*/ 153 h 153"/>
                <a:gd name="T30" fmla="*/ 80 w 294"/>
                <a:gd name="T31" fmla="*/ 141 h 153"/>
                <a:gd name="T32" fmla="*/ 54 w 294"/>
                <a:gd name="T33" fmla="*/ 126 h 153"/>
                <a:gd name="T34" fmla="*/ 54 w 294"/>
                <a:gd name="T35" fmla="*/ 63 h 153"/>
                <a:gd name="T36" fmla="*/ 106 w 294"/>
                <a:gd name="T37" fmla="*/ 9 h 153"/>
                <a:gd name="T38" fmla="*/ 134 w 294"/>
                <a:gd name="T39" fmla="*/ 46 h 153"/>
                <a:gd name="T40" fmla="*/ 134 w 294"/>
                <a:gd name="T41" fmla="*/ 126 h 153"/>
                <a:gd name="T42" fmla="*/ 107 w 294"/>
                <a:gd name="T43" fmla="*/ 141 h 153"/>
                <a:gd name="T44" fmla="*/ 107 w 294"/>
                <a:gd name="T45" fmla="*/ 153 h 153"/>
                <a:gd name="T46" fmla="*/ 147 w 294"/>
                <a:gd name="T47" fmla="*/ 152 h 153"/>
                <a:gd name="T48" fmla="*/ 187 w 294"/>
                <a:gd name="T49" fmla="*/ 153 h 153"/>
                <a:gd name="T50" fmla="*/ 187 w 294"/>
                <a:gd name="T51" fmla="*/ 141 h 153"/>
                <a:gd name="T52" fmla="*/ 161 w 294"/>
                <a:gd name="T53" fmla="*/ 126 h 153"/>
                <a:gd name="T54" fmla="*/ 161 w 294"/>
                <a:gd name="T55" fmla="*/ 63 h 153"/>
                <a:gd name="T56" fmla="*/ 213 w 294"/>
                <a:gd name="T57" fmla="*/ 9 h 153"/>
                <a:gd name="T58" fmla="*/ 241 w 294"/>
                <a:gd name="T59" fmla="*/ 46 h 153"/>
                <a:gd name="T60" fmla="*/ 241 w 294"/>
                <a:gd name="T61" fmla="*/ 126 h 153"/>
                <a:gd name="T62" fmla="*/ 214 w 294"/>
                <a:gd name="T63" fmla="*/ 141 h 153"/>
                <a:gd name="T64" fmla="*/ 214 w 294"/>
                <a:gd name="T65" fmla="*/ 153 h 153"/>
                <a:gd name="T66" fmla="*/ 254 w 294"/>
                <a:gd name="T67" fmla="*/ 152 h 153"/>
                <a:gd name="T68" fmla="*/ 294 w 294"/>
                <a:gd name="T69" fmla="*/ 153 h 153"/>
                <a:gd name="T70" fmla="*/ 294 w 294"/>
                <a:gd name="T71" fmla="*/ 141 h 153"/>
                <a:gd name="T72" fmla="*/ 268 w 294"/>
                <a:gd name="T73" fmla="*/ 126 h 153"/>
                <a:gd name="T74" fmla="*/ 268 w 294"/>
                <a:gd name="T75" fmla="*/ 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153">
                  <a:moveTo>
                    <a:pt x="268" y="48"/>
                  </a:moveTo>
                  <a:cubicBezTo>
                    <a:pt x="268" y="17"/>
                    <a:pt x="253" y="0"/>
                    <a:pt x="216" y="0"/>
                  </a:cubicBezTo>
                  <a:cubicBezTo>
                    <a:pt x="188" y="0"/>
                    <a:pt x="169" y="15"/>
                    <a:pt x="160" y="32"/>
                  </a:cubicBezTo>
                  <a:cubicBezTo>
                    <a:pt x="153" y="7"/>
                    <a:pt x="134" y="0"/>
                    <a:pt x="109" y="0"/>
                  </a:cubicBezTo>
                  <a:cubicBezTo>
                    <a:pt x="80" y="0"/>
                    <a:pt x="62" y="15"/>
                    <a:pt x="52" y="33"/>
                  </a:cubicBezTo>
                  <a:lnTo>
                    <a:pt x="52" y="33"/>
                  </a:lnTo>
                  <a:lnTo>
                    <a:pt x="52" y="0"/>
                  </a:lnTo>
                  <a:lnTo>
                    <a:pt x="0" y="3"/>
                  </a:lnTo>
                  <a:lnTo>
                    <a:pt x="0" y="16"/>
                  </a:lnTo>
                  <a:cubicBezTo>
                    <a:pt x="24" y="16"/>
                    <a:pt x="27" y="18"/>
                    <a:pt x="27" y="36"/>
                  </a:cubicBezTo>
                  <a:lnTo>
                    <a:pt x="27" y="126"/>
                  </a:lnTo>
                  <a:cubicBezTo>
                    <a:pt x="27" y="141"/>
                    <a:pt x="23" y="141"/>
                    <a:pt x="0" y="141"/>
                  </a:cubicBezTo>
                  <a:lnTo>
                    <a:pt x="0" y="153"/>
                  </a:lnTo>
                  <a:cubicBezTo>
                    <a:pt x="1" y="153"/>
                    <a:pt x="25" y="152"/>
                    <a:pt x="40" y="152"/>
                  </a:cubicBezTo>
                  <a:cubicBezTo>
                    <a:pt x="53" y="152"/>
                    <a:pt x="77" y="153"/>
                    <a:pt x="80" y="153"/>
                  </a:cubicBezTo>
                  <a:lnTo>
                    <a:pt x="80" y="141"/>
                  </a:lnTo>
                  <a:cubicBezTo>
                    <a:pt x="58" y="141"/>
                    <a:pt x="54" y="141"/>
                    <a:pt x="54" y="126"/>
                  </a:cubicBezTo>
                  <a:lnTo>
                    <a:pt x="54" y="63"/>
                  </a:lnTo>
                  <a:cubicBezTo>
                    <a:pt x="54" y="26"/>
                    <a:pt x="83" y="9"/>
                    <a:pt x="106" y="9"/>
                  </a:cubicBezTo>
                  <a:cubicBezTo>
                    <a:pt x="130" y="9"/>
                    <a:pt x="134" y="29"/>
                    <a:pt x="134" y="46"/>
                  </a:cubicBezTo>
                  <a:lnTo>
                    <a:pt x="134" y="126"/>
                  </a:lnTo>
                  <a:cubicBezTo>
                    <a:pt x="134" y="141"/>
                    <a:pt x="130" y="141"/>
                    <a:pt x="107" y="141"/>
                  </a:cubicBezTo>
                  <a:lnTo>
                    <a:pt x="107" y="153"/>
                  </a:lnTo>
                  <a:cubicBezTo>
                    <a:pt x="108" y="153"/>
                    <a:pt x="133" y="152"/>
                    <a:pt x="147" y="152"/>
                  </a:cubicBezTo>
                  <a:cubicBezTo>
                    <a:pt x="160" y="152"/>
                    <a:pt x="184" y="153"/>
                    <a:pt x="187" y="153"/>
                  </a:cubicBezTo>
                  <a:lnTo>
                    <a:pt x="187" y="141"/>
                  </a:lnTo>
                  <a:cubicBezTo>
                    <a:pt x="165" y="141"/>
                    <a:pt x="161" y="141"/>
                    <a:pt x="161" y="126"/>
                  </a:cubicBezTo>
                  <a:lnTo>
                    <a:pt x="161" y="63"/>
                  </a:lnTo>
                  <a:cubicBezTo>
                    <a:pt x="161" y="26"/>
                    <a:pt x="190" y="9"/>
                    <a:pt x="213" y="9"/>
                  </a:cubicBezTo>
                  <a:cubicBezTo>
                    <a:pt x="237" y="9"/>
                    <a:pt x="241" y="29"/>
                    <a:pt x="241" y="46"/>
                  </a:cubicBezTo>
                  <a:lnTo>
                    <a:pt x="241" y="126"/>
                  </a:lnTo>
                  <a:cubicBezTo>
                    <a:pt x="241" y="141"/>
                    <a:pt x="237" y="141"/>
                    <a:pt x="214" y="141"/>
                  </a:cubicBezTo>
                  <a:lnTo>
                    <a:pt x="214" y="153"/>
                  </a:lnTo>
                  <a:cubicBezTo>
                    <a:pt x="215" y="153"/>
                    <a:pt x="240" y="152"/>
                    <a:pt x="254" y="152"/>
                  </a:cubicBezTo>
                  <a:cubicBezTo>
                    <a:pt x="267" y="152"/>
                    <a:pt x="291" y="153"/>
                    <a:pt x="294" y="153"/>
                  </a:cubicBezTo>
                  <a:lnTo>
                    <a:pt x="294" y="141"/>
                  </a:lnTo>
                  <a:cubicBezTo>
                    <a:pt x="272" y="141"/>
                    <a:pt x="268" y="141"/>
                    <a:pt x="268" y="126"/>
                  </a:cubicBezTo>
                  <a:lnTo>
                    <a:pt x="268"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Freeform 414">
              <a:extLst>
                <a:ext uri="{FF2B5EF4-FFF2-40B4-BE49-F238E27FC236}">
                  <a16:creationId xmlns:a16="http://schemas.microsoft.com/office/drawing/2014/main" id="{7790A871-63A0-C401-D9B1-11DB504BE037}"/>
                </a:ext>
              </a:extLst>
            </p:cNvPr>
            <p:cNvSpPr>
              <a:spLocks noEditPoints="1"/>
            </p:cNvSpPr>
            <p:nvPr>
              <p:custDataLst>
                <p:tags r:id="rId102"/>
              </p:custDataLst>
            </p:nvPr>
          </p:nvSpPr>
          <p:spPr bwMode="auto">
            <a:xfrm>
              <a:off x="4375150" y="3211513"/>
              <a:ext cx="44450" cy="141288"/>
            </a:xfrm>
            <a:custGeom>
              <a:avLst/>
              <a:gdLst>
                <a:gd name="T0" fmla="*/ 54 w 76"/>
                <a:gd name="T1" fmla="*/ 20 h 235"/>
                <a:gd name="T2" fmla="*/ 34 w 76"/>
                <a:gd name="T3" fmla="*/ 0 h 235"/>
                <a:gd name="T4" fmla="*/ 14 w 76"/>
                <a:gd name="T5" fmla="*/ 20 h 235"/>
                <a:gd name="T6" fmla="*/ 34 w 76"/>
                <a:gd name="T7" fmla="*/ 40 h 235"/>
                <a:gd name="T8" fmla="*/ 54 w 76"/>
                <a:gd name="T9" fmla="*/ 20 h 235"/>
                <a:gd name="T10" fmla="*/ 1 w 76"/>
                <a:gd name="T11" fmla="*/ 85 h 235"/>
                <a:gd name="T12" fmla="*/ 1 w 76"/>
                <a:gd name="T13" fmla="*/ 98 h 235"/>
                <a:gd name="T14" fmla="*/ 27 w 76"/>
                <a:gd name="T15" fmla="*/ 117 h 235"/>
                <a:gd name="T16" fmla="*/ 27 w 76"/>
                <a:gd name="T17" fmla="*/ 208 h 235"/>
                <a:gd name="T18" fmla="*/ 0 w 76"/>
                <a:gd name="T19" fmla="*/ 223 h 235"/>
                <a:gd name="T20" fmla="*/ 0 w 76"/>
                <a:gd name="T21" fmla="*/ 235 h 235"/>
                <a:gd name="T22" fmla="*/ 39 w 76"/>
                <a:gd name="T23" fmla="*/ 234 h 235"/>
                <a:gd name="T24" fmla="*/ 76 w 76"/>
                <a:gd name="T25" fmla="*/ 235 h 235"/>
                <a:gd name="T26" fmla="*/ 76 w 76"/>
                <a:gd name="T27" fmla="*/ 223 h 235"/>
                <a:gd name="T28" fmla="*/ 53 w 76"/>
                <a:gd name="T29" fmla="*/ 208 h 235"/>
                <a:gd name="T30" fmla="*/ 53 w 76"/>
                <a:gd name="T31" fmla="*/ 82 h 235"/>
                <a:gd name="T32" fmla="*/ 1 w 76"/>
                <a:gd name="T33" fmla="*/ 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235">
                  <a:moveTo>
                    <a:pt x="54" y="20"/>
                  </a:moveTo>
                  <a:cubicBezTo>
                    <a:pt x="54" y="10"/>
                    <a:pt x="46" y="0"/>
                    <a:pt x="34" y="0"/>
                  </a:cubicBezTo>
                  <a:cubicBezTo>
                    <a:pt x="24" y="0"/>
                    <a:pt x="14" y="9"/>
                    <a:pt x="14" y="20"/>
                  </a:cubicBezTo>
                  <a:cubicBezTo>
                    <a:pt x="14" y="33"/>
                    <a:pt x="24" y="40"/>
                    <a:pt x="34" y="40"/>
                  </a:cubicBezTo>
                  <a:cubicBezTo>
                    <a:pt x="45" y="40"/>
                    <a:pt x="54" y="32"/>
                    <a:pt x="54" y="20"/>
                  </a:cubicBezTo>
                  <a:close/>
                  <a:moveTo>
                    <a:pt x="1" y="85"/>
                  </a:moveTo>
                  <a:lnTo>
                    <a:pt x="1" y="98"/>
                  </a:lnTo>
                  <a:cubicBezTo>
                    <a:pt x="23" y="98"/>
                    <a:pt x="27" y="100"/>
                    <a:pt x="27" y="117"/>
                  </a:cubicBezTo>
                  <a:lnTo>
                    <a:pt x="27" y="208"/>
                  </a:lnTo>
                  <a:cubicBezTo>
                    <a:pt x="27" y="223"/>
                    <a:pt x="23" y="223"/>
                    <a:pt x="0" y="223"/>
                  </a:cubicBezTo>
                  <a:lnTo>
                    <a:pt x="0" y="235"/>
                  </a:lnTo>
                  <a:cubicBezTo>
                    <a:pt x="1" y="235"/>
                    <a:pt x="26" y="234"/>
                    <a:pt x="39" y="234"/>
                  </a:cubicBezTo>
                  <a:cubicBezTo>
                    <a:pt x="52" y="234"/>
                    <a:pt x="64" y="234"/>
                    <a:pt x="76" y="235"/>
                  </a:cubicBezTo>
                  <a:lnTo>
                    <a:pt x="76" y="223"/>
                  </a:lnTo>
                  <a:cubicBezTo>
                    <a:pt x="56" y="223"/>
                    <a:pt x="53" y="223"/>
                    <a:pt x="53" y="208"/>
                  </a:cubicBezTo>
                  <a:lnTo>
                    <a:pt x="53" y="82"/>
                  </a:lnTo>
                  <a:lnTo>
                    <a:pt x="1" y="8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Freeform 415">
              <a:extLst>
                <a:ext uri="{FF2B5EF4-FFF2-40B4-BE49-F238E27FC236}">
                  <a16:creationId xmlns:a16="http://schemas.microsoft.com/office/drawing/2014/main" id="{9BB1317E-A5A0-DC39-FEDD-053D3EAA1633}"/>
                </a:ext>
              </a:extLst>
            </p:cNvPr>
            <p:cNvSpPr>
              <a:spLocks/>
            </p:cNvSpPr>
            <p:nvPr>
              <p:custDataLst>
                <p:tags r:id="rId103"/>
              </p:custDataLst>
            </p:nvPr>
          </p:nvSpPr>
          <p:spPr bwMode="auto">
            <a:xfrm>
              <a:off x="4440237" y="3260726"/>
              <a:ext cx="109538" cy="92075"/>
            </a:xfrm>
            <a:custGeom>
              <a:avLst/>
              <a:gdLst>
                <a:gd name="T0" fmla="*/ 160 w 186"/>
                <a:gd name="T1" fmla="*/ 48 h 153"/>
                <a:gd name="T2" fmla="*/ 108 w 186"/>
                <a:gd name="T3" fmla="*/ 0 h 153"/>
                <a:gd name="T4" fmla="*/ 51 w 186"/>
                <a:gd name="T5" fmla="*/ 33 h 153"/>
                <a:gd name="T6" fmla="*/ 51 w 186"/>
                <a:gd name="T7" fmla="*/ 33 h 153"/>
                <a:gd name="T8" fmla="*/ 51 w 186"/>
                <a:gd name="T9" fmla="*/ 0 h 153"/>
                <a:gd name="T10" fmla="*/ 0 w 186"/>
                <a:gd name="T11" fmla="*/ 3 h 153"/>
                <a:gd name="T12" fmla="*/ 0 w 186"/>
                <a:gd name="T13" fmla="*/ 16 h 153"/>
                <a:gd name="T14" fmla="*/ 26 w 186"/>
                <a:gd name="T15" fmla="*/ 36 h 153"/>
                <a:gd name="T16" fmla="*/ 26 w 186"/>
                <a:gd name="T17" fmla="*/ 126 h 153"/>
                <a:gd name="T18" fmla="*/ 0 w 186"/>
                <a:gd name="T19" fmla="*/ 141 h 153"/>
                <a:gd name="T20" fmla="*/ 0 w 186"/>
                <a:gd name="T21" fmla="*/ 153 h 153"/>
                <a:gd name="T22" fmla="*/ 39 w 186"/>
                <a:gd name="T23" fmla="*/ 152 h 153"/>
                <a:gd name="T24" fmla="*/ 79 w 186"/>
                <a:gd name="T25" fmla="*/ 153 h 153"/>
                <a:gd name="T26" fmla="*/ 79 w 186"/>
                <a:gd name="T27" fmla="*/ 141 h 153"/>
                <a:gd name="T28" fmla="*/ 53 w 186"/>
                <a:gd name="T29" fmla="*/ 126 h 153"/>
                <a:gd name="T30" fmla="*/ 53 w 186"/>
                <a:gd name="T31" fmla="*/ 63 h 153"/>
                <a:gd name="T32" fmla="*/ 105 w 186"/>
                <a:gd name="T33" fmla="*/ 9 h 153"/>
                <a:gd name="T34" fmla="*/ 133 w 186"/>
                <a:gd name="T35" fmla="*/ 46 h 153"/>
                <a:gd name="T36" fmla="*/ 133 w 186"/>
                <a:gd name="T37" fmla="*/ 126 h 153"/>
                <a:gd name="T38" fmla="*/ 107 w 186"/>
                <a:gd name="T39" fmla="*/ 141 h 153"/>
                <a:gd name="T40" fmla="*/ 107 w 186"/>
                <a:gd name="T41" fmla="*/ 153 h 153"/>
                <a:gd name="T42" fmla="*/ 146 w 186"/>
                <a:gd name="T43" fmla="*/ 152 h 153"/>
                <a:gd name="T44" fmla="*/ 186 w 186"/>
                <a:gd name="T45" fmla="*/ 153 h 153"/>
                <a:gd name="T46" fmla="*/ 186 w 186"/>
                <a:gd name="T47" fmla="*/ 141 h 153"/>
                <a:gd name="T48" fmla="*/ 160 w 186"/>
                <a:gd name="T49" fmla="*/ 126 h 153"/>
                <a:gd name="T50" fmla="*/ 160 w 186"/>
                <a:gd name="T51" fmla="*/ 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6" h="153">
                  <a:moveTo>
                    <a:pt x="160" y="48"/>
                  </a:moveTo>
                  <a:cubicBezTo>
                    <a:pt x="160" y="17"/>
                    <a:pt x="145" y="0"/>
                    <a:pt x="108" y="0"/>
                  </a:cubicBezTo>
                  <a:cubicBezTo>
                    <a:pt x="79" y="0"/>
                    <a:pt x="61" y="15"/>
                    <a:pt x="51" y="33"/>
                  </a:cubicBezTo>
                  <a:lnTo>
                    <a:pt x="51" y="33"/>
                  </a:lnTo>
                  <a:lnTo>
                    <a:pt x="51" y="0"/>
                  </a:lnTo>
                  <a:lnTo>
                    <a:pt x="0" y="3"/>
                  </a:lnTo>
                  <a:lnTo>
                    <a:pt x="0" y="16"/>
                  </a:lnTo>
                  <a:cubicBezTo>
                    <a:pt x="23" y="16"/>
                    <a:pt x="26" y="18"/>
                    <a:pt x="26" y="36"/>
                  </a:cubicBezTo>
                  <a:lnTo>
                    <a:pt x="26" y="126"/>
                  </a:lnTo>
                  <a:cubicBezTo>
                    <a:pt x="26" y="141"/>
                    <a:pt x="22" y="141"/>
                    <a:pt x="0" y="141"/>
                  </a:cubicBezTo>
                  <a:lnTo>
                    <a:pt x="0" y="153"/>
                  </a:lnTo>
                  <a:cubicBezTo>
                    <a:pt x="0" y="153"/>
                    <a:pt x="25" y="152"/>
                    <a:pt x="39" y="152"/>
                  </a:cubicBezTo>
                  <a:cubicBezTo>
                    <a:pt x="52" y="152"/>
                    <a:pt x="76" y="153"/>
                    <a:pt x="79" y="153"/>
                  </a:cubicBezTo>
                  <a:lnTo>
                    <a:pt x="79" y="141"/>
                  </a:lnTo>
                  <a:cubicBezTo>
                    <a:pt x="57" y="141"/>
                    <a:pt x="53" y="141"/>
                    <a:pt x="53" y="126"/>
                  </a:cubicBezTo>
                  <a:lnTo>
                    <a:pt x="53" y="63"/>
                  </a:lnTo>
                  <a:cubicBezTo>
                    <a:pt x="53" y="26"/>
                    <a:pt x="82" y="9"/>
                    <a:pt x="105" y="9"/>
                  </a:cubicBezTo>
                  <a:cubicBezTo>
                    <a:pt x="130" y="9"/>
                    <a:pt x="133" y="29"/>
                    <a:pt x="133" y="46"/>
                  </a:cubicBezTo>
                  <a:lnTo>
                    <a:pt x="133" y="126"/>
                  </a:lnTo>
                  <a:cubicBezTo>
                    <a:pt x="133" y="141"/>
                    <a:pt x="129" y="141"/>
                    <a:pt x="107" y="141"/>
                  </a:cubicBezTo>
                  <a:lnTo>
                    <a:pt x="107" y="153"/>
                  </a:lnTo>
                  <a:cubicBezTo>
                    <a:pt x="107" y="153"/>
                    <a:pt x="132" y="152"/>
                    <a:pt x="146" y="152"/>
                  </a:cubicBezTo>
                  <a:cubicBezTo>
                    <a:pt x="159" y="152"/>
                    <a:pt x="183" y="153"/>
                    <a:pt x="186" y="153"/>
                  </a:cubicBezTo>
                  <a:lnTo>
                    <a:pt x="186" y="141"/>
                  </a:lnTo>
                  <a:cubicBezTo>
                    <a:pt x="164" y="141"/>
                    <a:pt x="160" y="141"/>
                    <a:pt x="160" y="126"/>
                  </a:cubicBezTo>
                  <a:lnTo>
                    <a:pt x="160"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Freeform 416">
              <a:extLst>
                <a:ext uri="{FF2B5EF4-FFF2-40B4-BE49-F238E27FC236}">
                  <a16:creationId xmlns:a16="http://schemas.microsoft.com/office/drawing/2014/main" id="{92CF7B87-1998-D899-92C5-F6CBDE6FA555}"/>
                </a:ext>
              </a:extLst>
            </p:cNvPr>
            <p:cNvSpPr>
              <a:spLocks noEditPoints="1"/>
            </p:cNvSpPr>
            <p:nvPr>
              <p:custDataLst>
                <p:tags r:id="rId104"/>
              </p:custDataLst>
            </p:nvPr>
          </p:nvSpPr>
          <p:spPr bwMode="auto">
            <a:xfrm>
              <a:off x="4568825" y="3259138"/>
              <a:ext cx="101600" cy="96838"/>
            </a:xfrm>
            <a:custGeom>
              <a:avLst/>
              <a:gdLst>
                <a:gd name="T0" fmla="*/ 136 w 174"/>
                <a:gd name="T1" fmla="*/ 62 h 159"/>
                <a:gd name="T2" fmla="*/ 120 w 174"/>
                <a:gd name="T3" fmla="*/ 17 h 159"/>
                <a:gd name="T4" fmla="*/ 69 w 174"/>
                <a:gd name="T5" fmla="*/ 0 h 159"/>
                <a:gd name="T6" fmla="*/ 12 w 174"/>
                <a:gd name="T7" fmla="*/ 34 h 159"/>
                <a:gd name="T8" fmla="*/ 29 w 174"/>
                <a:gd name="T9" fmla="*/ 51 h 159"/>
                <a:gd name="T10" fmla="*/ 45 w 174"/>
                <a:gd name="T11" fmla="*/ 34 h 159"/>
                <a:gd name="T12" fmla="*/ 33 w 174"/>
                <a:gd name="T13" fmla="*/ 18 h 159"/>
                <a:gd name="T14" fmla="*/ 68 w 174"/>
                <a:gd name="T15" fmla="*/ 10 h 159"/>
                <a:gd name="T16" fmla="*/ 109 w 174"/>
                <a:gd name="T17" fmla="*/ 52 h 159"/>
                <a:gd name="T18" fmla="*/ 109 w 174"/>
                <a:gd name="T19" fmla="*/ 63 h 159"/>
                <a:gd name="T20" fmla="*/ 41 w 174"/>
                <a:gd name="T21" fmla="*/ 74 h 159"/>
                <a:gd name="T22" fmla="*/ 0 w 174"/>
                <a:gd name="T23" fmla="*/ 120 h 159"/>
                <a:gd name="T24" fmla="*/ 61 w 174"/>
                <a:gd name="T25" fmla="*/ 159 h 159"/>
                <a:gd name="T26" fmla="*/ 112 w 174"/>
                <a:gd name="T27" fmla="*/ 130 h 159"/>
                <a:gd name="T28" fmla="*/ 139 w 174"/>
                <a:gd name="T29" fmla="*/ 157 h 159"/>
                <a:gd name="T30" fmla="*/ 174 w 174"/>
                <a:gd name="T31" fmla="*/ 124 h 159"/>
                <a:gd name="T32" fmla="*/ 174 w 174"/>
                <a:gd name="T33" fmla="*/ 105 h 159"/>
                <a:gd name="T34" fmla="*/ 162 w 174"/>
                <a:gd name="T35" fmla="*/ 105 h 159"/>
                <a:gd name="T36" fmla="*/ 162 w 174"/>
                <a:gd name="T37" fmla="*/ 124 h 159"/>
                <a:gd name="T38" fmla="*/ 149 w 174"/>
                <a:gd name="T39" fmla="*/ 144 h 159"/>
                <a:gd name="T40" fmla="*/ 136 w 174"/>
                <a:gd name="T41" fmla="*/ 123 h 159"/>
                <a:gd name="T42" fmla="*/ 136 w 174"/>
                <a:gd name="T43" fmla="*/ 62 h 159"/>
                <a:gd name="T44" fmla="*/ 109 w 174"/>
                <a:gd name="T45" fmla="*/ 106 h 159"/>
                <a:gd name="T46" fmla="*/ 64 w 174"/>
                <a:gd name="T47" fmla="*/ 149 h 159"/>
                <a:gd name="T48" fmla="*/ 29 w 174"/>
                <a:gd name="T49" fmla="*/ 120 h 159"/>
                <a:gd name="T50" fmla="*/ 109 w 174"/>
                <a:gd name="T51" fmla="*/ 72 h 159"/>
                <a:gd name="T52" fmla="*/ 109 w 174"/>
                <a:gd name="T53"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59">
                  <a:moveTo>
                    <a:pt x="136" y="62"/>
                  </a:moveTo>
                  <a:cubicBezTo>
                    <a:pt x="136" y="43"/>
                    <a:pt x="136" y="30"/>
                    <a:pt x="120" y="17"/>
                  </a:cubicBezTo>
                  <a:cubicBezTo>
                    <a:pt x="106" y="5"/>
                    <a:pt x="89" y="0"/>
                    <a:pt x="69" y="0"/>
                  </a:cubicBezTo>
                  <a:cubicBezTo>
                    <a:pt x="35" y="0"/>
                    <a:pt x="12" y="12"/>
                    <a:pt x="12" y="34"/>
                  </a:cubicBezTo>
                  <a:cubicBezTo>
                    <a:pt x="12" y="45"/>
                    <a:pt x="20" y="51"/>
                    <a:pt x="29" y="51"/>
                  </a:cubicBezTo>
                  <a:cubicBezTo>
                    <a:pt x="38" y="51"/>
                    <a:pt x="45" y="44"/>
                    <a:pt x="45" y="34"/>
                  </a:cubicBezTo>
                  <a:cubicBezTo>
                    <a:pt x="45" y="28"/>
                    <a:pt x="42" y="21"/>
                    <a:pt x="33" y="18"/>
                  </a:cubicBezTo>
                  <a:cubicBezTo>
                    <a:pt x="45" y="10"/>
                    <a:pt x="66" y="10"/>
                    <a:pt x="68" y="10"/>
                  </a:cubicBezTo>
                  <a:cubicBezTo>
                    <a:pt x="87" y="10"/>
                    <a:pt x="109" y="23"/>
                    <a:pt x="109" y="52"/>
                  </a:cubicBezTo>
                  <a:lnTo>
                    <a:pt x="109" y="63"/>
                  </a:lnTo>
                  <a:cubicBezTo>
                    <a:pt x="89" y="63"/>
                    <a:pt x="66" y="64"/>
                    <a:pt x="41" y="74"/>
                  </a:cubicBezTo>
                  <a:cubicBezTo>
                    <a:pt x="10" y="85"/>
                    <a:pt x="0" y="104"/>
                    <a:pt x="0" y="120"/>
                  </a:cubicBezTo>
                  <a:cubicBezTo>
                    <a:pt x="0" y="150"/>
                    <a:pt x="36" y="159"/>
                    <a:pt x="61" y="159"/>
                  </a:cubicBezTo>
                  <a:cubicBezTo>
                    <a:pt x="89" y="159"/>
                    <a:pt x="105" y="143"/>
                    <a:pt x="112" y="130"/>
                  </a:cubicBezTo>
                  <a:cubicBezTo>
                    <a:pt x="114" y="144"/>
                    <a:pt x="123" y="157"/>
                    <a:pt x="139" y="157"/>
                  </a:cubicBezTo>
                  <a:cubicBezTo>
                    <a:pt x="140" y="157"/>
                    <a:pt x="174" y="157"/>
                    <a:pt x="174" y="124"/>
                  </a:cubicBezTo>
                  <a:lnTo>
                    <a:pt x="174" y="105"/>
                  </a:lnTo>
                  <a:lnTo>
                    <a:pt x="162" y="105"/>
                  </a:lnTo>
                  <a:lnTo>
                    <a:pt x="162" y="124"/>
                  </a:lnTo>
                  <a:cubicBezTo>
                    <a:pt x="162" y="127"/>
                    <a:pt x="162" y="144"/>
                    <a:pt x="149" y="144"/>
                  </a:cubicBezTo>
                  <a:cubicBezTo>
                    <a:pt x="136" y="144"/>
                    <a:pt x="136" y="128"/>
                    <a:pt x="136" y="123"/>
                  </a:cubicBezTo>
                  <a:lnTo>
                    <a:pt x="136" y="62"/>
                  </a:lnTo>
                  <a:close/>
                  <a:moveTo>
                    <a:pt x="109" y="106"/>
                  </a:moveTo>
                  <a:cubicBezTo>
                    <a:pt x="109" y="140"/>
                    <a:pt x="79" y="149"/>
                    <a:pt x="64" y="149"/>
                  </a:cubicBezTo>
                  <a:cubicBezTo>
                    <a:pt x="46" y="149"/>
                    <a:pt x="29" y="137"/>
                    <a:pt x="29" y="120"/>
                  </a:cubicBezTo>
                  <a:cubicBezTo>
                    <a:pt x="29" y="101"/>
                    <a:pt x="46" y="74"/>
                    <a:pt x="109" y="72"/>
                  </a:cubicBezTo>
                  <a:lnTo>
                    <a:pt x="109" y="10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Freeform 417">
              <a:extLst>
                <a:ext uri="{FF2B5EF4-FFF2-40B4-BE49-F238E27FC236}">
                  <a16:creationId xmlns:a16="http://schemas.microsoft.com/office/drawing/2014/main" id="{DD7376BD-FC23-26B4-260C-B588B48C53A5}"/>
                </a:ext>
              </a:extLst>
            </p:cNvPr>
            <p:cNvSpPr>
              <a:spLocks/>
            </p:cNvSpPr>
            <p:nvPr>
              <p:custDataLst>
                <p:tags r:id="rId105"/>
              </p:custDataLst>
            </p:nvPr>
          </p:nvSpPr>
          <p:spPr bwMode="auto">
            <a:xfrm>
              <a:off x="4684712" y="3206751"/>
              <a:ext cx="46038" cy="146050"/>
            </a:xfrm>
            <a:custGeom>
              <a:avLst/>
              <a:gdLst>
                <a:gd name="T0" fmla="*/ 52 w 78"/>
                <a:gd name="T1" fmla="*/ 0 h 242"/>
                <a:gd name="T2" fmla="*/ 0 w 78"/>
                <a:gd name="T3" fmla="*/ 4 h 242"/>
                <a:gd name="T4" fmla="*/ 0 w 78"/>
                <a:gd name="T5" fmla="*/ 17 h 242"/>
                <a:gd name="T6" fmla="*/ 26 w 78"/>
                <a:gd name="T7" fmla="*/ 36 h 242"/>
                <a:gd name="T8" fmla="*/ 26 w 78"/>
                <a:gd name="T9" fmla="*/ 215 h 242"/>
                <a:gd name="T10" fmla="*/ 0 w 78"/>
                <a:gd name="T11" fmla="*/ 230 h 242"/>
                <a:gd name="T12" fmla="*/ 0 w 78"/>
                <a:gd name="T13" fmla="*/ 242 h 242"/>
                <a:gd name="T14" fmla="*/ 39 w 78"/>
                <a:gd name="T15" fmla="*/ 241 h 242"/>
                <a:gd name="T16" fmla="*/ 78 w 78"/>
                <a:gd name="T17" fmla="*/ 242 h 242"/>
                <a:gd name="T18" fmla="*/ 78 w 78"/>
                <a:gd name="T19" fmla="*/ 230 h 242"/>
                <a:gd name="T20" fmla="*/ 52 w 78"/>
                <a:gd name="T21" fmla="*/ 215 h 242"/>
                <a:gd name="T22" fmla="*/ 52 w 78"/>
                <a:gd name="T2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242">
                  <a:moveTo>
                    <a:pt x="52" y="0"/>
                  </a:moveTo>
                  <a:lnTo>
                    <a:pt x="0" y="4"/>
                  </a:lnTo>
                  <a:lnTo>
                    <a:pt x="0" y="17"/>
                  </a:lnTo>
                  <a:cubicBezTo>
                    <a:pt x="23" y="17"/>
                    <a:pt x="26" y="19"/>
                    <a:pt x="26" y="36"/>
                  </a:cubicBezTo>
                  <a:lnTo>
                    <a:pt x="26" y="215"/>
                  </a:lnTo>
                  <a:cubicBezTo>
                    <a:pt x="26" y="230"/>
                    <a:pt x="22" y="230"/>
                    <a:pt x="0" y="230"/>
                  </a:cubicBezTo>
                  <a:lnTo>
                    <a:pt x="0" y="242"/>
                  </a:lnTo>
                  <a:cubicBezTo>
                    <a:pt x="0" y="242"/>
                    <a:pt x="25" y="241"/>
                    <a:pt x="39" y="241"/>
                  </a:cubicBezTo>
                  <a:cubicBezTo>
                    <a:pt x="52" y="241"/>
                    <a:pt x="65" y="241"/>
                    <a:pt x="78" y="242"/>
                  </a:cubicBezTo>
                  <a:lnTo>
                    <a:pt x="78" y="230"/>
                  </a:lnTo>
                  <a:cubicBezTo>
                    <a:pt x="56" y="230"/>
                    <a:pt x="52" y="230"/>
                    <a:pt x="52" y="215"/>
                  </a:cubicBezTo>
                  <a:lnTo>
                    <a:pt x="52"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Freeform 418">
              <a:extLst>
                <a:ext uri="{FF2B5EF4-FFF2-40B4-BE49-F238E27FC236}">
                  <a16:creationId xmlns:a16="http://schemas.microsoft.com/office/drawing/2014/main" id="{0087C2D4-A409-F983-2336-83A2B93549D8}"/>
                </a:ext>
              </a:extLst>
            </p:cNvPr>
            <p:cNvSpPr>
              <a:spLocks noEditPoints="1"/>
            </p:cNvSpPr>
            <p:nvPr>
              <p:custDataLst>
                <p:tags r:id="rId106"/>
              </p:custDataLst>
            </p:nvPr>
          </p:nvSpPr>
          <p:spPr bwMode="auto">
            <a:xfrm>
              <a:off x="4827587" y="3206751"/>
              <a:ext cx="107950" cy="149225"/>
            </a:xfrm>
            <a:custGeom>
              <a:avLst/>
              <a:gdLst>
                <a:gd name="T0" fmla="*/ 108 w 187"/>
                <a:gd name="T1" fmla="*/ 4 h 246"/>
                <a:gd name="T2" fmla="*/ 108 w 187"/>
                <a:gd name="T3" fmla="*/ 17 h 246"/>
                <a:gd name="T4" fmla="*/ 134 w 187"/>
                <a:gd name="T5" fmla="*/ 36 h 246"/>
                <a:gd name="T6" fmla="*/ 134 w 187"/>
                <a:gd name="T7" fmla="*/ 108 h 246"/>
                <a:gd name="T8" fmla="*/ 86 w 187"/>
                <a:gd name="T9" fmla="*/ 89 h 246"/>
                <a:gd name="T10" fmla="*/ 0 w 187"/>
                <a:gd name="T11" fmla="*/ 167 h 246"/>
                <a:gd name="T12" fmla="*/ 81 w 187"/>
                <a:gd name="T13" fmla="*/ 246 h 246"/>
                <a:gd name="T14" fmla="*/ 133 w 187"/>
                <a:gd name="T15" fmla="*/ 224 h 246"/>
                <a:gd name="T16" fmla="*/ 133 w 187"/>
                <a:gd name="T17" fmla="*/ 246 h 246"/>
                <a:gd name="T18" fmla="*/ 187 w 187"/>
                <a:gd name="T19" fmla="*/ 242 h 246"/>
                <a:gd name="T20" fmla="*/ 187 w 187"/>
                <a:gd name="T21" fmla="*/ 230 h 246"/>
                <a:gd name="T22" fmla="*/ 161 w 187"/>
                <a:gd name="T23" fmla="*/ 210 h 246"/>
                <a:gd name="T24" fmla="*/ 161 w 187"/>
                <a:gd name="T25" fmla="*/ 0 h 246"/>
                <a:gd name="T26" fmla="*/ 108 w 187"/>
                <a:gd name="T27" fmla="*/ 4 h 246"/>
                <a:gd name="T28" fmla="*/ 133 w 187"/>
                <a:gd name="T29" fmla="*/ 206 h 246"/>
                <a:gd name="T30" fmla="*/ 84 w 187"/>
                <a:gd name="T31" fmla="*/ 236 h 246"/>
                <a:gd name="T32" fmla="*/ 43 w 187"/>
                <a:gd name="T33" fmla="*/ 215 h 246"/>
                <a:gd name="T34" fmla="*/ 32 w 187"/>
                <a:gd name="T35" fmla="*/ 168 h 246"/>
                <a:gd name="T36" fmla="*/ 46 w 187"/>
                <a:gd name="T37" fmla="*/ 117 h 246"/>
                <a:gd name="T38" fmla="*/ 87 w 187"/>
                <a:gd name="T39" fmla="*/ 98 h 246"/>
                <a:gd name="T40" fmla="*/ 129 w 187"/>
                <a:gd name="T41" fmla="*/ 119 h 246"/>
                <a:gd name="T42" fmla="*/ 133 w 187"/>
                <a:gd name="T43" fmla="*/ 131 h 246"/>
                <a:gd name="T44" fmla="*/ 133 w 187"/>
                <a:gd name="T45" fmla="*/ 20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7" h="246">
                  <a:moveTo>
                    <a:pt x="108" y="4"/>
                  </a:moveTo>
                  <a:lnTo>
                    <a:pt x="108" y="17"/>
                  </a:lnTo>
                  <a:cubicBezTo>
                    <a:pt x="132" y="17"/>
                    <a:pt x="134" y="19"/>
                    <a:pt x="134" y="36"/>
                  </a:cubicBezTo>
                  <a:lnTo>
                    <a:pt x="134" y="108"/>
                  </a:lnTo>
                  <a:cubicBezTo>
                    <a:pt x="122" y="96"/>
                    <a:pt x="105" y="89"/>
                    <a:pt x="86" y="89"/>
                  </a:cubicBezTo>
                  <a:cubicBezTo>
                    <a:pt x="39" y="89"/>
                    <a:pt x="0" y="123"/>
                    <a:pt x="0" y="167"/>
                  </a:cubicBezTo>
                  <a:cubicBezTo>
                    <a:pt x="0" y="211"/>
                    <a:pt x="37" y="246"/>
                    <a:pt x="81" y="246"/>
                  </a:cubicBezTo>
                  <a:cubicBezTo>
                    <a:pt x="110" y="246"/>
                    <a:pt x="127" y="231"/>
                    <a:pt x="133" y="224"/>
                  </a:cubicBezTo>
                  <a:lnTo>
                    <a:pt x="133" y="246"/>
                  </a:lnTo>
                  <a:lnTo>
                    <a:pt x="187" y="242"/>
                  </a:lnTo>
                  <a:lnTo>
                    <a:pt x="187" y="230"/>
                  </a:lnTo>
                  <a:cubicBezTo>
                    <a:pt x="163" y="230"/>
                    <a:pt x="161" y="227"/>
                    <a:pt x="161" y="210"/>
                  </a:cubicBezTo>
                  <a:lnTo>
                    <a:pt x="161" y="0"/>
                  </a:lnTo>
                  <a:lnTo>
                    <a:pt x="108" y="4"/>
                  </a:lnTo>
                  <a:close/>
                  <a:moveTo>
                    <a:pt x="133" y="206"/>
                  </a:moveTo>
                  <a:cubicBezTo>
                    <a:pt x="124" y="222"/>
                    <a:pt x="106" y="236"/>
                    <a:pt x="84" y="236"/>
                  </a:cubicBezTo>
                  <a:cubicBezTo>
                    <a:pt x="64" y="236"/>
                    <a:pt x="50" y="225"/>
                    <a:pt x="43" y="215"/>
                  </a:cubicBezTo>
                  <a:cubicBezTo>
                    <a:pt x="36" y="204"/>
                    <a:pt x="32" y="190"/>
                    <a:pt x="32" y="168"/>
                  </a:cubicBezTo>
                  <a:cubicBezTo>
                    <a:pt x="32" y="160"/>
                    <a:pt x="32" y="134"/>
                    <a:pt x="46" y="117"/>
                  </a:cubicBezTo>
                  <a:cubicBezTo>
                    <a:pt x="60" y="102"/>
                    <a:pt x="77" y="98"/>
                    <a:pt x="87" y="98"/>
                  </a:cubicBezTo>
                  <a:cubicBezTo>
                    <a:pt x="104" y="98"/>
                    <a:pt x="119" y="106"/>
                    <a:pt x="129" y="119"/>
                  </a:cubicBezTo>
                  <a:cubicBezTo>
                    <a:pt x="133" y="124"/>
                    <a:pt x="133" y="125"/>
                    <a:pt x="133" y="131"/>
                  </a:cubicBezTo>
                  <a:lnTo>
                    <a:pt x="133" y="20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Freeform 419">
              <a:extLst>
                <a:ext uri="{FF2B5EF4-FFF2-40B4-BE49-F238E27FC236}">
                  <a16:creationId xmlns:a16="http://schemas.microsoft.com/office/drawing/2014/main" id="{878EE463-F76A-2F02-5E5B-2212A78E86B6}"/>
                </a:ext>
              </a:extLst>
            </p:cNvPr>
            <p:cNvSpPr>
              <a:spLocks noEditPoints="1"/>
            </p:cNvSpPr>
            <p:nvPr>
              <p:custDataLst>
                <p:tags r:id="rId107"/>
              </p:custDataLst>
            </p:nvPr>
          </p:nvSpPr>
          <p:spPr bwMode="auto">
            <a:xfrm>
              <a:off x="4957762" y="3211513"/>
              <a:ext cx="44450" cy="141288"/>
            </a:xfrm>
            <a:custGeom>
              <a:avLst/>
              <a:gdLst>
                <a:gd name="T0" fmla="*/ 54 w 76"/>
                <a:gd name="T1" fmla="*/ 20 h 235"/>
                <a:gd name="T2" fmla="*/ 34 w 76"/>
                <a:gd name="T3" fmla="*/ 0 h 235"/>
                <a:gd name="T4" fmla="*/ 14 w 76"/>
                <a:gd name="T5" fmla="*/ 20 h 235"/>
                <a:gd name="T6" fmla="*/ 34 w 76"/>
                <a:gd name="T7" fmla="*/ 40 h 235"/>
                <a:gd name="T8" fmla="*/ 54 w 76"/>
                <a:gd name="T9" fmla="*/ 20 h 235"/>
                <a:gd name="T10" fmla="*/ 1 w 76"/>
                <a:gd name="T11" fmla="*/ 85 h 235"/>
                <a:gd name="T12" fmla="*/ 1 w 76"/>
                <a:gd name="T13" fmla="*/ 98 h 235"/>
                <a:gd name="T14" fmla="*/ 26 w 76"/>
                <a:gd name="T15" fmla="*/ 117 h 235"/>
                <a:gd name="T16" fmla="*/ 26 w 76"/>
                <a:gd name="T17" fmla="*/ 208 h 235"/>
                <a:gd name="T18" fmla="*/ 0 w 76"/>
                <a:gd name="T19" fmla="*/ 223 h 235"/>
                <a:gd name="T20" fmla="*/ 0 w 76"/>
                <a:gd name="T21" fmla="*/ 235 h 235"/>
                <a:gd name="T22" fmla="*/ 39 w 76"/>
                <a:gd name="T23" fmla="*/ 234 h 235"/>
                <a:gd name="T24" fmla="*/ 76 w 76"/>
                <a:gd name="T25" fmla="*/ 235 h 235"/>
                <a:gd name="T26" fmla="*/ 76 w 76"/>
                <a:gd name="T27" fmla="*/ 223 h 235"/>
                <a:gd name="T28" fmla="*/ 52 w 76"/>
                <a:gd name="T29" fmla="*/ 208 h 235"/>
                <a:gd name="T30" fmla="*/ 52 w 76"/>
                <a:gd name="T31" fmla="*/ 82 h 235"/>
                <a:gd name="T32" fmla="*/ 1 w 76"/>
                <a:gd name="T33" fmla="*/ 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235">
                  <a:moveTo>
                    <a:pt x="54" y="20"/>
                  </a:moveTo>
                  <a:cubicBezTo>
                    <a:pt x="54" y="10"/>
                    <a:pt x="46" y="0"/>
                    <a:pt x="34" y="0"/>
                  </a:cubicBezTo>
                  <a:cubicBezTo>
                    <a:pt x="23" y="0"/>
                    <a:pt x="14" y="9"/>
                    <a:pt x="14" y="20"/>
                  </a:cubicBezTo>
                  <a:cubicBezTo>
                    <a:pt x="14" y="33"/>
                    <a:pt x="24" y="40"/>
                    <a:pt x="34" y="40"/>
                  </a:cubicBezTo>
                  <a:cubicBezTo>
                    <a:pt x="45" y="40"/>
                    <a:pt x="54" y="32"/>
                    <a:pt x="54" y="20"/>
                  </a:cubicBezTo>
                  <a:close/>
                  <a:moveTo>
                    <a:pt x="1" y="85"/>
                  </a:moveTo>
                  <a:lnTo>
                    <a:pt x="1" y="98"/>
                  </a:lnTo>
                  <a:cubicBezTo>
                    <a:pt x="23" y="98"/>
                    <a:pt x="26" y="100"/>
                    <a:pt x="26" y="117"/>
                  </a:cubicBezTo>
                  <a:lnTo>
                    <a:pt x="26" y="208"/>
                  </a:lnTo>
                  <a:cubicBezTo>
                    <a:pt x="26" y="223"/>
                    <a:pt x="23" y="223"/>
                    <a:pt x="0" y="223"/>
                  </a:cubicBezTo>
                  <a:lnTo>
                    <a:pt x="0" y="235"/>
                  </a:lnTo>
                  <a:cubicBezTo>
                    <a:pt x="1" y="235"/>
                    <a:pt x="25" y="234"/>
                    <a:pt x="39" y="234"/>
                  </a:cubicBezTo>
                  <a:cubicBezTo>
                    <a:pt x="51" y="234"/>
                    <a:pt x="64" y="234"/>
                    <a:pt x="76" y="235"/>
                  </a:cubicBezTo>
                  <a:lnTo>
                    <a:pt x="76" y="223"/>
                  </a:lnTo>
                  <a:cubicBezTo>
                    <a:pt x="56" y="223"/>
                    <a:pt x="52" y="223"/>
                    <a:pt x="52" y="208"/>
                  </a:cubicBezTo>
                  <a:lnTo>
                    <a:pt x="52" y="82"/>
                  </a:lnTo>
                  <a:lnTo>
                    <a:pt x="1" y="8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Freeform 420">
              <a:extLst>
                <a:ext uri="{FF2B5EF4-FFF2-40B4-BE49-F238E27FC236}">
                  <a16:creationId xmlns:a16="http://schemas.microsoft.com/office/drawing/2014/main" id="{A0B47698-0479-A354-2EF5-4708E3707AA3}"/>
                </a:ext>
              </a:extLst>
            </p:cNvPr>
            <p:cNvSpPr>
              <a:spLocks/>
            </p:cNvSpPr>
            <p:nvPr>
              <p:custDataLst>
                <p:tags r:id="rId108"/>
              </p:custDataLst>
            </p:nvPr>
          </p:nvSpPr>
          <p:spPr bwMode="auto">
            <a:xfrm>
              <a:off x="5021262" y="3259138"/>
              <a:ext cx="74613" cy="96838"/>
            </a:xfrm>
            <a:custGeom>
              <a:avLst/>
              <a:gdLst>
                <a:gd name="T0" fmla="*/ 116 w 126"/>
                <a:gd name="T1" fmla="*/ 9 h 159"/>
                <a:gd name="T2" fmla="*/ 111 w 126"/>
                <a:gd name="T3" fmla="*/ 0 h 159"/>
                <a:gd name="T4" fmla="*/ 104 w 126"/>
                <a:gd name="T5" fmla="*/ 4 h 159"/>
                <a:gd name="T6" fmla="*/ 98 w 126"/>
                <a:gd name="T7" fmla="*/ 9 h 159"/>
                <a:gd name="T8" fmla="*/ 62 w 126"/>
                <a:gd name="T9" fmla="*/ 0 h 159"/>
                <a:gd name="T10" fmla="*/ 0 w 126"/>
                <a:gd name="T11" fmla="*/ 43 h 159"/>
                <a:gd name="T12" fmla="*/ 13 w 126"/>
                <a:gd name="T13" fmla="*/ 71 h 159"/>
                <a:gd name="T14" fmla="*/ 61 w 126"/>
                <a:gd name="T15" fmla="*/ 88 h 159"/>
                <a:gd name="T16" fmla="*/ 107 w 126"/>
                <a:gd name="T17" fmla="*/ 120 h 159"/>
                <a:gd name="T18" fmla="*/ 64 w 126"/>
                <a:gd name="T19" fmla="*/ 149 h 159"/>
                <a:gd name="T20" fmla="*/ 12 w 126"/>
                <a:gd name="T21" fmla="*/ 103 h 159"/>
                <a:gd name="T22" fmla="*/ 6 w 126"/>
                <a:gd name="T23" fmla="*/ 98 h 159"/>
                <a:gd name="T24" fmla="*/ 0 w 126"/>
                <a:gd name="T25" fmla="*/ 107 h 159"/>
                <a:gd name="T26" fmla="*/ 0 w 126"/>
                <a:gd name="T27" fmla="*/ 150 h 159"/>
                <a:gd name="T28" fmla="*/ 5 w 126"/>
                <a:gd name="T29" fmla="*/ 159 h 159"/>
                <a:gd name="T30" fmla="*/ 21 w 126"/>
                <a:gd name="T31" fmla="*/ 144 h 159"/>
                <a:gd name="T32" fmla="*/ 64 w 126"/>
                <a:gd name="T33" fmla="*/ 159 h 159"/>
                <a:gd name="T34" fmla="*/ 126 w 126"/>
                <a:gd name="T35" fmla="*/ 110 h 159"/>
                <a:gd name="T36" fmla="*/ 111 w 126"/>
                <a:gd name="T37" fmla="*/ 78 h 159"/>
                <a:gd name="T38" fmla="*/ 70 w 126"/>
                <a:gd name="T39" fmla="*/ 61 h 159"/>
                <a:gd name="T40" fmla="*/ 19 w 126"/>
                <a:gd name="T41" fmla="*/ 33 h 159"/>
                <a:gd name="T42" fmla="*/ 62 w 126"/>
                <a:gd name="T43" fmla="*/ 8 h 159"/>
                <a:gd name="T44" fmla="*/ 104 w 126"/>
                <a:gd name="T45" fmla="*/ 47 h 159"/>
                <a:gd name="T46" fmla="*/ 110 w 126"/>
                <a:gd name="T47" fmla="*/ 50 h 159"/>
                <a:gd name="T48" fmla="*/ 116 w 126"/>
                <a:gd name="T49" fmla="*/ 41 h 159"/>
                <a:gd name="T50" fmla="*/ 116 w 126"/>
                <a:gd name="T51"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159">
                  <a:moveTo>
                    <a:pt x="116" y="9"/>
                  </a:moveTo>
                  <a:cubicBezTo>
                    <a:pt x="116" y="3"/>
                    <a:pt x="116" y="0"/>
                    <a:pt x="111" y="0"/>
                  </a:cubicBezTo>
                  <a:cubicBezTo>
                    <a:pt x="110" y="0"/>
                    <a:pt x="109" y="0"/>
                    <a:pt x="104" y="4"/>
                  </a:cubicBezTo>
                  <a:cubicBezTo>
                    <a:pt x="104" y="4"/>
                    <a:pt x="100" y="8"/>
                    <a:pt x="98" y="9"/>
                  </a:cubicBezTo>
                  <a:cubicBezTo>
                    <a:pt x="88" y="2"/>
                    <a:pt x="74" y="0"/>
                    <a:pt x="62" y="0"/>
                  </a:cubicBezTo>
                  <a:cubicBezTo>
                    <a:pt x="12" y="0"/>
                    <a:pt x="0" y="26"/>
                    <a:pt x="0" y="43"/>
                  </a:cubicBezTo>
                  <a:cubicBezTo>
                    <a:pt x="0" y="55"/>
                    <a:pt x="5" y="64"/>
                    <a:pt x="13" y="71"/>
                  </a:cubicBezTo>
                  <a:cubicBezTo>
                    <a:pt x="26" y="82"/>
                    <a:pt x="40" y="85"/>
                    <a:pt x="61" y="88"/>
                  </a:cubicBezTo>
                  <a:cubicBezTo>
                    <a:pt x="79" y="91"/>
                    <a:pt x="107" y="96"/>
                    <a:pt x="107" y="120"/>
                  </a:cubicBezTo>
                  <a:cubicBezTo>
                    <a:pt x="107" y="133"/>
                    <a:pt x="97" y="149"/>
                    <a:pt x="64" y="149"/>
                  </a:cubicBezTo>
                  <a:cubicBezTo>
                    <a:pt x="31" y="149"/>
                    <a:pt x="18" y="127"/>
                    <a:pt x="12" y="103"/>
                  </a:cubicBezTo>
                  <a:cubicBezTo>
                    <a:pt x="11" y="99"/>
                    <a:pt x="11" y="98"/>
                    <a:pt x="6" y="98"/>
                  </a:cubicBezTo>
                  <a:cubicBezTo>
                    <a:pt x="0" y="98"/>
                    <a:pt x="0" y="100"/>
                    <a:pt x="0" y="107"/>
                  </a:cubicBezTo>
                  <a:lnTo>
                    <a:pt x="0" y="150"/>
                  </a:lnTo>
                  <a:cubicBezTo>
                    <a:pt x="0" y="156"/>
                    <a:pt x="0" y="159"/>
                    <a:pt x="5" y="159"/>
                  </a:cubicBezTo>
                  <a:cubicBezTo>
                    <a:pt x="8" y="159"/>
                    <a:pt x="14" y="152"/>
                    <a:pt x="21" y="144"/>
                  </a:cubicBezTo>
                  <a:cubicBezTo>
                    <a:pt x="37" y="158"/>
                    <a:pt x="56" y="159"/>
                    <a:pt x="64" y="159"/>
                  </a:cubicBezTo>
                  <a:cubicBezTo>
                    <a:pt x="109" y="159"/>
                    <a:pt x="126" y="134"/>
                    <a:pt x="126" y="110"/>
                  </a:cubicBezTo>
                  <a:cubicBezTo>
                    <a:pt x="126" y="96"/>
                    <a:pt x="120" y="86"/>
                    <a:pt x="111" y="78"/>
                  </a:cubicBezTo>
                  <a:cubicBezTo>
                    <a:pt x="98" y="65"/>
                    <a:pt x="82" y="63"/>
                    <a:pt x="70" y="61"/>
                  </a:cubicBezTo>
                  <a:cubicBezTo>
                    <a:pt x="42" y="56"/>
                    <a:pt x="19" y="51"/>
                    <a:pt x="19" y="33"/>
                  </a:cubicBezTo>
                  <a:cubicBezTo>
                    <a:pt x="19" y="22"/>
                    <a:pt x="28" y="8"/>
                    <a:pt x="62" y="8"/>
                  </a:cubicBezTo>
                  <a:cubicBezTo>
                    <a:pt x="102" y="8"/>
                    <a:pt x="104" y="36"/>
                    <a:pt x="104" y="47"/>
                  </a:cubicBezTo>
                  <a:cubicBezTo>
                    <a:pt x="105" y="50"/>
                    <a:pt x="109" y="50"/>
                    <a:pt x="110" y="50"/>
                  </a:cubicBezTo>
                  <a:cubicBezTo>
                    <a:pt x="116" y="50"/>
                    <a:pt x="116" y="48"/>
                    <a:pt x="116" y="41"/>
                  </a:cubicBezTo>
                  <a:lnTo>
                    <a:pt x="116"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Freeform 421">
              <a:extLst>
                <a:ext uri="{FF2B5EF4-FFF2-40B4-BE49-F238E27FC236}">
                  <a16:creationId xmlns:a16="http://schemas.microsoft.com/office/drawing/2014/main" id="{DED18EE6-2CB4-5F65-A7BA-27EE5FCEA24E}"/>
                </a:ext>
              </a:extLst>
            </p:cNvPr>
            <p:cNvSpPr>
              <a:spLocks/>
            </p:cNvSpPr>
            <p:nvPr>
              <p:custDataLst>
                <p:tags r:id="rId109"/>
              </p:custDataLst>
            </p:nvPr>
          </p:nvSpPr>
          <p:spPr bwMode="auto">
            <a:xfrm>
              <a:off x="5110162" y="3224213"/>
              <a:ext cx="71438" cy="131763"/>
            </a:xfrm>
            <a:custGeom>
              <a:avLst/>
              <a:gdLst>
                <a:gd name="T0" fmla="*/ 60 w 121"/>
                <a:gd name="T1" fmla="*/ 77 h 218"/>
                <a:gd name="T2" fmla="*/ 114 w 121"/>
                <a:gd name="T3" fmla="*/ 77 h 218"/>
                <a:gd name="T4" fmla="*/ 114 w 121"/>
                <a:gd name="T5" fmla="*/ 64 h 218"/>
                <a:gd name="T6" fmla="*/ 60 w 121"/>
                <a:gd name="T7" fmla="*/ 64 h 218"/>
                <a:gd name="T8" fmla="*/ 60 w 121"/>
                <a:gd name="T9" fmla="*/ 0 h 218"/>
                <a:gd name="T10" fmla="*/ 48 w 121"/>
                <a:gd name="T11" fmla="*/ 0 h 218"/>
                <a:gd name="T12" fmla="*/ 0 w 121"/>
                <a:gd name="T13" fmla="*/ 67 h 218"/>
                <a:gd name="T14" fmla="*/ 0 w 121"/>
                <a:gd name="T15" fmla="*/ 77 h 218"/>
                <a:gd name="T16" fmla="*/ 32 w 121"/>
                <a:gd name="T17" fmla="*/ 77 h 218"/>
                <a:gd name="T18" fmla="*/ 32 w 121"/>
                <a:gd name="T19" fmla="*/ 171 h 218"/>
                <a:gd name="T20" fmla="*/ 81 w 121"/>
                <a:gd name="T21" fmla="*/ 218 h 218"/>
                <a:gd name="T22" fmla="*/ 121 w 121"/>
                <a:gd name="T23" fmla="*/ 170 h 218"/>
                <a:gd name="T24" fmla="*/ 121 w 121"/>
                <a:gd name="T25" fmla="*/ 151 h 218"/>
                <a:gd name="T26" fmla="*/ 109 w 121"/>
                <a:gd name="T27" fmla="*/ 151 h 218"/>
                <a:gd name="T28" fmla="*/ 109 w 121"/>
                <a:gd name="T29" fmla="*/ 170 h 218"/>
                <a:gd name="T30" fmla="*/ 84 w 121"/>
                <a:gd name="T31" fmla="*/ 207 h 218"/>
                <a:gd name="T32" fmla="*/ 60 w 121"/>
                <a:gd name="T33" fmla="*/ 171 h 218"/>
                <a:gd name="T34" fmla="*/ 60 w 121"/>
                <a:gd name="T35" fmla="*/ 7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18">
                  <a:moveTo>
                    <a:pt x="60" y="77"/>
                  </a:moveTo>
                  <a:lnTo>
                    <a:pt x="114" y="77"/>
                  </a:lnTo>
                  <a:lnTo>
                    <a:pt x="114" y="64"/>
                  </a:lnTo>
                  <a:lnTo>
                    <a:pt x="60" y="64"/>
                  </a:lnTo>
                  <a:lnTo>
                    <a:pt x="60" y="0"/>
                  </a:lnTo>
                  <a:lnTo>
                    <a:pt x="48" y="0"/>
                  </a:lnTo>
                  <a:cubicBezTo>
                    <a:pt x="48" y="31"/>
                    <a:pt x="33" y="66"/>
                    <a:pt x="0" y="67"/>
                  </a:cubicBezTo>
                  <a:lnTo>
                    <a:pt x="0" y="77"/>
                  </a:lnTo>
                  <a:lnTo>
                    <a:pt x="32" y="77"/>
                  </a:lnTo>
                  <a:lnTo>
                    <a:pt x="32" y="171"/>
                  </a:lnTo>
                  <a:cubicBezTo>
                    <a:pt x="32" y="210"/>
                    <a:pt x="62" y="218"/>
                    <a:pt x="81" y="218"/>
                  </a:cubicBezTo>
                  <a:cubicBezTo>
                    <a:pt x="105" y="218"/>
                    <a:pt x="121" y="198"/>
                    <a:pt x="121" y="170"/>
                  </a:cubicBezTo>
                  <a:lnTo>
                    <a:pt x="121" y="151"/>
                  </a:lnTo>
                  <a:lnTo>
                    <a:pt x="109" y="151"/>
                  </a:lnTo>
                  <a:lnTo>
                    <a:pt x="109" y="170"/>
                  </a:lnTo>
                  <a:cubicBezTo>
                    <a:pt x="109" y="194"/>
                    <a:pt x="98" y="207"/>
                    <a:pt x="84" y="207"/>
                  </a:cubicBezTo>
                  <a:cubicBezTo>
                    <a:pt x="60" y="207"/>
                    <a:pt x="60" y="177"/>
                    <a:pt x="60" y="171"/>
                  </a:cubicBezTo>
                  <a:lnTo>
                    <a:pt x="60" y="7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Freeform 422">
              <a:extLst>
                <a:ext uri="{FF2B5EF4-FFF2-40B4-BE49-F238E27FC236}">
                  <a16:creationId xmlns:a16="http://schemas.microsoft.com/office/drawing/2014/main" id="{99B1DC3A-4462-FDAE-D851-CE653B64BD92}"/>
                </a:ext>
              </a:extLst>
            </p:cNvPr>
            <p:cNvSpPr>
              <a:spLocks noEditPoints="1"/>
            </p:cNvSpPr>
            <p:nvPr>
              <p:custDataLst>
                <p:tags r:id="rId110"/>
              </p:custDataLst>
            </p:nvPr>
          </p:nvSpPr>
          <p:spPr bwMode="auto">
            <a:xfrm>
              <a:off x="5207000" y="3259138"/>
              <a:ext cx="101600" cy="96838"/>
            </a:xfrm>
            <a:custGeom>
              <a:avLst/>
              <a:gdLst>
                <a:gd name="T0" fmla="*/ 136 w 174"/>
                <a:gd name="T1" fmla="*/ 62 h 159"/>
                <a:gd name="T2" fmla="*/ 120 w 174"/>
                <a:gd name="T3" fmla="*/ 17 h 159"/>
                <a:gd name="T4" fmla="*/ 69 w 174"/>
                <a:gd name="T5" fmla="*/ 0 h 159"/>
                <a:gd name="T6" fmla="*/ 12 w 174"/>
                <a:gd name="T7" fmla="*/ 34 h 159"/>
                <a:gd name="T8" fmla="*/ 29 w 174"/>
                <a:gd name="T9" fmla="*/ 51 h 159"/>
                <a:gd name="T10" fmla="*/ 45 w 174"/>
                <a:gd name="T11" fmla="*/ 34 h 159"/>
                <a:gd name="T12" fmla="*/ 33 w 174"/>
                <a:gd name="T13" fmla="*/ 18 h 159"/>
                <a:gd name="T14" fmla="*/ 68 w 174"/>
                <a:gd name="T15" fmla="*/ 10 h 159"/>
                <a:gd name="T16" fmla="*/ 109 w 174"/>
                <a:gd name="T17" fmla="*/ 52 h 159"/>
                <a:gd name="T18" fmla="*/ 109 w 174"/>
                <a:gd name="T19" fmla="*/ 63 h 159"/>
                <a:gd name="T20" fmla="*/ 41 w 174"/>
                <a:gd name="T21" fmla="*/ 74 h 159"/>
                <a:gd name="T22" fmla="*/ 0 w 174"/>
                <a:gd name="T23" fmla="*/ 120 h 159"/>
                <a:gd name="T24" fmla="*/ 61 w 174"/>
                <a:gd name="T25" fmla="*/ 159 h 159"/>
                <a:gd name="T26" fmla="*/ 112 w 174"/>
                <a:gd name="T27" fmla="*/ 130 h 159"/>
                <a:gd name="T28" fmla="*/ 139 w 174"/>
                <a:gd name="T29" fmla="*/ 157 h 159"/>
                <a:gd name="T30" fmla="*/ 174 w 174"/>
                <a:gd name="T31" fmla="*/ 124 h 159"/>
                <a:gd name="T32" fmla="*/ 174 w 174"/>
                <a:gd name="T33" fmla="*/ 105 h 159"/>
                <a:gd name="T34" fmla="*/ 162 w 174"/>
                <a:gd name="T35" fmla="*/ 105 h 159"/>
                <a:gd name="T36" fmla="*/ 162 w 174"/>
                <a:gd name="T37" fmla="*/ 124 h 159"/>
                <a:gd name="T38" fmla="*/ 149 w 174"/>
                <a:gd name="T39" fmla="*/ 144 h 159"/>
                <a:gd name="T40" fmla="*/ 136 w 174"/>
                <a:gd name="T41" fmla="*/ 123 h 159"/>
                <a:gd name="T42" fmla="*/ 136 w 174"/>
                <a:gd name="T43" fmla="*/ 62 h 159"/>
                <a:gd name="T44" fmla="*/ 109 w 174"/>
                <a:gd name="T45" fmla="*/ 106 h 159"/>
                <a:gd name="T46" fmla="*/ 64 w 174"/>
                <a:gd name="T47" fmla="*/ 149 h 159"/>
                <a:gd name="T48" fmla="*/ 29 w 174"/>
                <a:gd name="T49" fmla="*/ 120 h 159"/>
                <a:gd name="T50" fmla="*/ 109 w 174"/>
                <a:gd name="T51" fmla="*/ 72 h 159"/>
                <a:gd name="T52" fmla="*/ 109 w 174"/>
                <a:gd name="T53"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59">
                  <a:moveTo>
                    <a:pt x="136" y="62"/>
                  </a:moveTo>
                  <a:cubicBezTo>
                    <a:pt x="136" y="43"/>
                    <a:pt x="136" y="30"/>
                    <a:pt x="120" y="17"/>
                  </a:cubicBezTo>
                  <a:cubicBezTo>
                    <a:pt x="106" y="5"/>
                    <a:pt x="89" y="0"/>
                    <a:pt x="69" y="0"/>
                  </a:cubicBezTo>
                  <a:cubicBezTo>
                    <a:pt x="35" y="0"/>
                    <a:pt x="12" y="12"/>
                    <a:pt x="12" y="34"/>
                  </a:cubicBezTo>
                  <a:cubicBezTo>
                    <a:pt x="12" y="45"/>
                    <a:pt x="20" y="51"/>
                    <a:pt x="29" y="51"/>
                  </a:cubicBezTo>
                  <a:cubicBezTo>
                    <a:pt x="38" y="51"/>
                    <a:pt x="45" y="44"/>
                    <a:pt x="45" y="34"/>
                  </a:cubicBezTo>
                  <a:cubicBezTo>
                    <a:pt x="45" y="28"/>
                    <a:pt x="42" y="21"/>
                    <a:pt x="33" y="18"/>
                  </a:cubicBezTo>
                  <a:cubicBezTo>
                    <a:pt x="45" y="10"/>
                    <a:pt x="66" y="10"/>
                    <a:pt x="68" y="10"/>
                  </a:cubicBezTo>
                  <a:cubicBezTo>
                    <a:pt x="87" y="10"/>
                    <a:pt x="109" y="23"/>
                    <a:pt x="109" y="52"/>
                  </a:cubicBezTo>
                  <a:lnTo>
                    <a:pt x="109" y="63"/>
                  </a:lnTo>
                  <a:cubicBezTo>
                    <a:pt x="89" y="63"/>
                    <a:pt x="66" y="64"/>
                    <a:pt x="41" y="74"/>
                  </a:cubicBezTo>
                  <a:cubicBezTo>
                    <a:pt x="10" y="85"/>
                    <a:pt x="0" y="104"/>
                    <a:pt x="0" y="120"/>
                  </a:cubicBezTo>
                  <a:cubicBezTo>
                    <a:pt x="0" y="150"/>
                    <a:pt x="36" y="159"/>
                    <a:pt x="61" y="159"/>
                  </a:cubicBezTo>
                  <a:cubicBezTo>
                    <a:pt x="89" y="159"/>
                    <a:pt x="105" y="143"/>
                    <a:pt x="112" y="130"/>
                  </a:cubicBezTo>
                  <a:cubicBezTo>
                    <a:pt x="114" y="144"/>
                    <a:pt x="123" y="157"/>
                    <a:pt x="139" y="157"/>
                  </a:cubicBezTo>
                  <a:cubicBezTo>
                    <a:pt x="140" y="157"/>
                    <a:pt x="174" y="157"/>
                    <a:pt x="174" y="124"/>
                  </a:cubicBezTo>
                  <a:lnTo>
                    <a:pt x="174" y="105"/>
                  </a:lnTo>
                  <a:lnTo>
                    <a:pt x="162" y="105"/>
                  </a:lnTo>
                  <a:lnTo>
                    <a:pt x="162" y="124"/>
                  </a:lnTo>
                  <a:cubicBezTo>
                    <a:pt x="162" y="127"/>
                    <a:pt x="162" y="144"/>
                    <a:pt x="149" y="144"/>
                  </a:cubicBezTo>
                  <a:cubicBezTo>
                    <a:pt x="136" y="144"/>
                    <a:pt x="136" y="128"/>
                    <a:pt x="136" y="123"/>
                  </a:cubicBezTo>
                  <a:lnTo>
                    <a:pt x="136" y="62"/>
                  </a:lnTo>
                  <a:close/>
                  <a:moveTo>
                    <a:pt x="109" y="106"/>
                  </a:moveTo>
                  <a:cubicBezTo>
                    <a:pt x="109" y="140"/>
                    <a:pt x="79" y="149"/>
                    <a:pt x="64" y="149"/>
                  </a:cubicBezTo>
                  <a:cubicBezTo>
                    <a:pt x="46" y="149"/>
                    <a:pt x="29" y="137"/>
                    <a:pt x="29" y="120"/>
                  </a:cubicBezTo>
                  <a:cubicBezTo>
                    <a:pt x="29" y="101"/>
                    <a:pt x="46" y="74"/>
                    <a:pt x="109" y="72"/>
                  </a:cubicBezTo>
                  <a:lnTo>
                    <a:pt x="109" y="10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Freeform 423">
              <a:extLst>
                <a:ext uri="{FF2B5EF4-FFF2-40B4-BE49-F238E27FC236}">
                  <a16:creationId xmlns:a16="http://schemas.microsoft.com/office/drawing/2014/main" id="{0BA4A7BB-664D-5D4A-F4AC-BDA34EF49715}"/>
                </a:ext>
              </a:extLst>
            </p:cNvPr>
            <p:cNvSpPr>
              <a:spLocks/>
            </p:cNvSpPr>
            <p:nvPr>
              <p:custDataLst>
                <p:tags r:id="rId111"/>
              </p:custDataLst>
            </p:nvPr>
          </p:nvSpPr>
          <p:spPr bwMode="auto">
            <a:xfrm>
              <a:off x="5322887" y="3260726"/>
              <a:ext cx="107950" cy="92075"/>
            </a:xfrm>
            <a:custGeom>
              <a:avLst/>
              <a:gdLst>
                <a:gd name="T0" fmla="*/ 161 w 187"/>
                <a:gd name="T1" fmla="*/ 48 h 153"/>
                <a:gd name="T2" fmla="*/ 109 w 187"/>
                <a:gd name="T3" fmla="*/ 0 h 153"/>
                <a:gd name="T4" fmla="*/ 52 w 187"/>
                <a:gd name="T5" fmla="*/ 33 h 153"/>
                <a:gd name="T6" fmla="*/ 51 w 187"/>
                <a:gd name="T7" fmla="*/ 33 h 153"/>
                <a:gd name="T8" fmla="*/ 51 w 187"/>
                <a:gd name="T9" fmla="*/ 0 h 153"/>
                <a:gd name="T10" fmla="*/ 0 w 187"/>
                <a:gd name="T11" fmla="*/ 3 h 153"/>
                <a:gd name="T12" fmla="*/ 0 w 187"/>
                <a:gd name="T13" fmla="*/ 16 h 153"/>
                <a:gd name="T14" fmla="*/ 26 w 187"/>
                <a:gd name="T15" fmla="*/ 36 h 153"/>
                <a:gd name="T16" fmla="*/ 26 w 187"/>
                <a:gd name="T17" fmla="*/ 126 h 153"/>
                <a:gd name="T18" fmla="*/ 0 w 187"/>
                <a:gd name="T19" fmla="*/ 141 h 153"/>
                <a:gd name="T20" fmla="*/ 0 w 187"/>
                <a:gd name="T21" fmla="*/ 153 h 153"/>
                <a:gd name="T22" fmla="*/ 40 w 187"/>
                <a:gd name="T23" fmla="*/ 152 h 153"/>
                <a:gd name="T24" fmla="*/ 80 w 187"/>
                <a:gd name="T25" fmla="*/ 153 h 153"/>
                <a:gd name="T26" fmla="*/ 80 w 187"/>
                <a:gd name="T27" fmla="*/ 141 h 153"/>
                <a:gd name="T28" fmla="*/ 54 w 187"/>
                <a:gd name="T29" fmla="*/ 126 h 153"/>
                <a:gd name="T30" fmla="*/ 54 w 187"/>
                <a:gd name="T31" fmla="*/ 63 h 153"/>
                <a:gd name="T32" fmla="*/ 106 w 187"/>
                <a:gd name="T33" fmla="*/ 9 h 153"/>
                <a:gd name="T34" fmla="*/ 133 w 187"/>
                <a:gd name="T35" fmla="*/ 46 h 153"/>
                <a:gd name="T36" fmla="*/ 133 w 187"/>
                <a:gd name="T37" fmla="*/ 126 h 153"/>
                <a:gd name="T38" fmla="*/ 107 w 187"/>
                <a:gd name="T39" fmla="*/ 141 h 153"/>
                <a:gd name="T40" fmla="*/ 107 w 187"/>
                <a:gd name="T41" fmla="*/ 153 h 153"/>
                <a:gd name="T42" fmla="*/ 147 w 187"/>
                <a:gd name="T43" fmla="*/ 152 h 153"/>
                <a:gd name="T44" fmla="*/ 187 w 187"/>
                <a:gd name="T45" fmla="*/ 153 h 153"/>
                <a:gd name="T46" fmla="*/ 187 w 187"/>
                <a:gd name="T47" fmla="*/ 141 h 153"/>
                <a:gd name="T48" fmla="*/ 161 w 187"/>
                <a:gd name="T49" fmla="*/ 126 h 153"/>
                <a:gd name="T50" fmla="*/ 161 w 187"/>
                <a:gd name="T51" fmla="*/ 48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7" h="153">
                  <a:moveTo>
                    <a:pt x="161" y="48"/>
                  </a:moveTo>
                  <a:cubicBezTo>
                    <a:pt x="161" y="17"/>
                    <a:pt x="146" y="0"/>
                    <a:pt x="109" y="0"/>
                  </a:cubicBezTo>
                  <a:cubicBezTo>
                    <a:pt x="80" y="0"/>
                    <a:pt x="61" y="15"/>
                    <a:pt x="52" y="33"/>
                  </a:cubicBezTo>
                  <a:lnTo>
                    <a:pt x="51" y="33"/>
                  </a:lnTo>
                  <a:lnTo>
                    <a:pt x="51" y="0"/>
                  </a:lnTo>
                  <a:lnTo>
                    <a:pt x="0" y="3"/>
                  </a:lnTo>
                  <a:lnTo>
                    <a:pt x="0" y="16"/>
                  </a:lnTo>
                  <a:cubicBezTo>
                    <a:pt x="23" y="16"/>
                    <a:pt x="26" y="18"/>
                    <a:pt x="26" y="36"/>
                  </a:cubicBezTo>
                  <a:lnTo>
                    <a:pt x="26" y="126"/>
                  </a:lnTo>
                  <a:cubicBezTo>
                    <a:pt x="26" y="141"/>
                    <a:pt x="23" y="141"/>
                    <a:pt x="0" y="141"/>
                  </a:cubicBezTo>
                  <a:lnTo>
                    <a:pt x="0" y="153"/>
                  </a:lnTo>
                  <a:cubicBezTo>
                    <a:pt x="1" y="153"/>
                    <a:pt x="25" y="152"/>
                    <a:pt x="40" y="152"/>
                  </a:cubicBezTo>
                  <a:cubicBezTo>
                    <a:pt x="53" y="152"/>
                    <a:pt x="77" y="153"/>
                    <a:pt x="80" y="153"/>
                  </a:cubicBezTo>
                  <a:lnTo>
                    <a:pt x="80" y="141"/>
                  </a:lnTo>
                  <a:cubicBezTo>
                    <a:pt x="57" y="141"/>
                    <a:pt x="54" y="141"/>
                    <a:pt x="54" y="126"/>
                  </a:cubicBezTo>
                  <a:lnTo>
                    <a:pt x="54" y="63"/>
                  </a:lnTo>
                  <a:cubicBezTo>
                    <a:pt x="54" y="26"/>
                    <a:pt x="83" y="9"/>
                    <a:pt x="106" y="9"/>
                  </a:cubicBezTo>
                  <a:cubicBezTo>
                    <a:pt x="130" y="9"/>
                    <a:pt x="133" y="29"/>
                    <a:pt x="133" y="46"/>
                  </a:cubicBezTo>
                  <a:lnTo>
                    <a:pt x="133" y="126"/>
                  </a:lnTo>
                  <a:cubicBezTo>
                    <a:pt x="133" y="141"/>
                    <a:pt x="130" y="141"/>
                    <a:pt x="107" y="141"/>
                  </a:cubicBezTo>
                  <a:lnTo>
                    <a:pt x="107" y="153"/>
                  </a:lnTo>
                  <a:cubicBezTo>
                    <a:pt x="108" y="153"/>
                    <a:pt x="132" y="152"/>
                    <a:pt x="147" y="152"/>
                  </a:cubicBezTo>
                  <a:cubicBezTo>
                    <a:pt x="160" y="152"/>
                    <a:pt x="184" y="153"/>
                    <a:pt x="187" y="153"/>
                  </a:cubicBezTo>
                  <a:lnTo>
                    <a:pt x="187" y="141"/>
                  </a:lnTo>
                  <a:cubicBezTo>
                    <a:pt x="164" y="141"/>
                    <a:pt x="161" y="141"/>
                    <a:pt x="161" y="126"/>
                  </a:cubicBezTo>
                  <a:lnTo>
                    <a:pt x="161"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Freeform 424">
              <a:extLst>
                <a:ext uri="{FF2B5EF4-FFF2-40B4-BE49-F238E27FC236}">
                  <a16:creationId xmlns:a16="http://schemas.microsoft.com/office/drawing/2014/main" id="{4047C714-5E5F-D603-1537-DB211FD8C503}"/>
                </a:ext>
              </a:extLst>
            </p:cNvPr>
            <p:cNvSpPr>
              <a:spLocks/>
            </p:cNvSpPr>
            <p:nvPr>
              <p:custDataLst>
                <p:tags r:id="rId112"/>
              </p:custDataLst>
            </p:nvPr>
          </p:nvSpPr>
          <p:spPr bwMode="auto">
            <a:xfrm>
              <a:off x="5448300" y="3259138"/>
              <a:ext cx="87313" cy="96838"/>
            </a:xfrm>
            <a:custGeom>
              <a:avLst/>
              <a:gdLst>
                <a:gd name="T0" fmla="*/ 120 w 147"/>
                <a:gd name="T1" fmla="*/ 16 h 159"/>
                <a:gd name="T2" fmla="*/ 110 w 147"/>
                <a:gd name="T3" fmla="*/ 32 h 159"/>
                <a:gd name="T4" fmla="*/ 126 w 147"/>
                <a:gd name="T5" fmla="*/ 48 h 159"/>
                <a:gd name="T6" fmla="*/ 143 w 147"/>
                <a:gd name="T7" fmla="*/ 31 h 159"/>
                <a:gd name="T8" fmla="*/ 85 w 147"/>
                <a:gd name="T9" fmla="*/ 0 h 159"/>
                <a:gd name="T10" fmla="*/ 0 w 147"/>
                <a:gd name="T11" fmla="*/ 80 h 159"/>
                <a:gd name="T12" fmla="*/ 83 w 147"/>
                <a:gd name="T13" fmla="*/ 159 h 159"/>
                <a:gd name="T14" fmla="*/ 147 w 147"/>
                <a:gd name="T15" fmla="*/ 114 h 159"/>
                <a:gd name="T16" fmla="*/ 141 w 147"/>
                <a:gd name="T17" fmla="*/ 109 h 159"/>
                <a:gd name="T18" fmla="*/ 135 w 147"/>
                <a:gd name="T19" fmla="*/ 115 h 159"/>
                <a:gd name="T20" fmla="*/ 87 w 147"/>
                <a:gd name="T21" fmla="*/ 148 h 159"/>
                <a:gd name="T22" fmla="*/ 32 w 147"/>
                <a:gd name="T23" fmla="*/ 80 h 159"/>
                <a:gd name="T24" fmla="*/ 86 w 147"/>
                <a:gd name="T25" fmla="*/ 11 h 159"/>
                <a:gd name="T26" fmla="*/ 120 w 147"/>
                <a:gd name="T27" fmla="*/ 1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159">
                  <a:moveTo>
                    <a:pt x="120" y="16"/>
                  </a:moveTo>
                  <a:cubicBezTo>
                    <a:pt x="114" y="19"/>
                    <a:pt x="110" y="25"/>
                    <a:pt x="110" y="32"/>
                  </a:cubicBezTo>
                  <a:cubicBezTo>
                    <a:pt x="110" y="41"/>
                    <a:pt x="117" y="48"/>
                    <a:pt x="126" y="48"/>
                  </a:cubicBezTo>
                  <a:cubicBezTo>
                    <a:pt x="136" y="48"/>
                    <a:pt x="143" y="42"/>
                    <a:pt x="143" y="31"/>
                  </a:cubicBezTo>
                  <a:cubicBezTo>
                    <a:pt x="143" y="0"/>
                    <a:pt x="95" y="0"/>
                    <a:pt x="85" y="0"/>
                  </a:cubicBezTo>
                  <a:cubicBezTo>
                    <a:pt x="33" y="0"/>
                    <a:pt x="0" y="40"/>
                    <a:pt x="0" y="80"/>
                  </a:cubicBezTo>
                  <a:cubicBezTo>
                    <a:pt x="0" y="124"/>
                    <a:pt x="38" y="159"/>
                    <a:pt x="83" y="159"/>
                  </a:cubicBezTo>
                  <a:cubicBezTo>
                    <a:pt x="135" y="159"/>
                    <a:pt x="147" y="118"/>
                    <a:pt x="147" y="114"/>
                  </a:cubicBezTo>
                  <a:cubicBezTo>
                    <a:pt x="147" y="109"/>
                    <a:pt x="143" y="109"/>
                    <a:pt x="141" y="109"/>
                  </a:cubicBezTo>
                  <a:cubicBezTo>
                    <a:pt x="137" y="109"/>
                    <a:pt x="137" y="110"/>
                    <a:pt x="135" y="115"/>
                  </a:cubicBezTo>
                  <a:cubicBezTo>
                    <a:pt x="127" y="137"/>
                    <a:pt x="109" y="148"/>
                    <a:pt x="87" y="148"/>
                  </a:cubicBezTo>
                  <a:cubicBezTo>
                    <a:pt x="63" y="148"/>
                    <a:pt x="32" y="130"/>
                    <a:pt x="32" y="80"/>
                  </a:cubicBezTo>
                  <a:cubicBezTo>
                    <a:pt x="32" y="35"/>
                    <a:pt x="54" y="11"/>
                    <a:pt x="86" y="11"/>
                  </a:cubicBezTo>
                  <a:cubicBezTo>
                    <a:pt x="91" y="11"/>
                    <a:pt x="107" y="11"/>
                    <a:pt x="120" y="1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Freeform 425">
              <a:extLst>
                <a:ext uri="{FF2B5EF4-FFF2-40B4-BE49-F238E27FC236}">
                  <a16:creationId xmlns:a16="http://schemas.microsoft.com/office/drawing/2014/main" id="{E1F35203-CC54-DAEF-CEA1-715C11F2E4DF}"/>
                </a:ext>
              </a:extLst>
            </p:cNvPr>
            <p:cNvSpPr>
              <a:spLocks noEditPoints="1"/>
            </p:cNvSpPr>
            <p:nvPr>
              <p:custDataLst>
                <p:tags r:id="rId113"/>
              </p:custDataLst>
            </p:nvPr>
          </p:nvSpPr>
          <p:spPr bwMode="auto">
            <a:xfrm>
              <a:off x="5551487" y="3259138"/>
              <a:ext cx="87313" cy="96838"/>
            </a:xfrm>
            <a:custGeom>
              <a:avLst/>
              <a:gdLst>
                <a:gd name="T0" fmla="*/ 140 w 150"/>
                <a:gd name="T1" fmla="*/ 76 h 159"/>
                <a:gd name="T2" fmla="*/ 150 w 150"/>
                <a:gd name="T3" fmla="*/ 68 h 159"/>
                <a:gd name="T4" fmla="*/ 81 w 150"/>
                <a:gd name="T5" fmla="*/ 0 h 159"/>
                <a:gd name="T6" fmla="*/ 0 w 150"/>
                <a:gd name="T7" fmla="*/ 79 h 159"/>
                <a:gd name="T8" fmla="*/ 85 w 150"/>
                <a:gd name="T9" fmla="*/ 159 h 159"/>
                <a:gd name="T10" fmla="*/ 150 w 150"/>
                <a:gd name="T11" fmla="*/ 114 h 159"/>
                <a:gd name="T12" fmla="*/ 144 w 150"/>
                <a:gd name="T13" fmla="*/ 109 h 159"/>
                <a:gd name="T14" fmla="*/ 137 w 150"/>
                <a:gd name="T15" fmla="*/ 114 h 159"/>
                <a:gd name="T16" fmla="*/ 87 w 150"/>
                <a:gd name="T17" fmla="*/ 148 h 159"/>
                <a:gd name="T18" fmla="*/ 45 w 150"/>
                <a:gd name="T19" fmla="*/ 127 h 159"/>
                <a:gd name="T20" fmla="*/ 32 w 150"/>
                <a:gd name="T21" fmla="*/ 76 h 159"/>
                <a:gd name="T22" fmla="*/ 140 w 150"/>
                <a:gd name="T23" fmla="*/ 76 h 159"/>
                <a:gd name="T24" fmla="*/ 32 w 150"/>
                <a:gd name="T25" fmla="*/ 67 h 159"/>
                <a:gd name="T26" fmla="*/ 81 w 150"/>
                <a:gd name="T27" fmla="*/ 10 h 159"/>
                <a:gd name="T28" fmla="*/ 125 w 150"/>
                <a:gd name="T29" fmla="*/ 67 h 159"/>
                <a:gd name="T30" fmla="*/ 32 w 150"/>
                <a:gd name="T31" fmla="*/ 6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59">
                  <a:moveTo>
                    <a:pt x="140" y="76"/>
                  </a:moveTo>
                  <a:cubicBezTo>
                    <a:pt x="147" y="76"/>
                    <a:pt x="150" y="76"/>
                    <a:pt x="150" y="68"/>
                  </a:cubicBezTo>
                  <a:cubicBezTo>
                    <a:pt x="150" y="38"/>
                    <a:pt x="132" y="0"/>
                    <a:pt x="81" y="0"/>
                  </a:cubicBezTo>
                  <a:cubicBezTo>
                    <a:pt x="35" y="0"/>
                    <a:pt x="0" y="36"/>
                    <a:pt x="0" y="79"/>
                  </a:cubicBezTo>
                  <a:cubicBezTo>
                    <a:pt x="0" y="123"/>
                    <a:pt x="39" y="159"/>
                    <a:pt x="85" y="159"/>
                  </a:cubicBezTo>
                  <a:cubicBezTo>
                    <a:pt x="132" y="159"/>
                    <a:pt x="150" y="121"/>
                    <a:pt x="150" y="114"/>
                  </a:cubicBezTo>
                  <a:cubicBezTo>
                    <a:pt x="150" y="112"/>
                    <a:pt x="149" y="109"/>
                    <a:pt x="144" y="109"/>
                  </a:cubicBezTo>
                  <a:cubicBezTo>
                    <a:pt x="139" y="109"/>
                    <a:pt x="138" y="111"/>
                    <a:pt x="137" y="114"/>
                  </a:cubicBezTo>
                  <a:cubicBezTo>
                    <a:pt x="127" y="143"/>
                    <a:pt x="100" y="148"/>
                    <a:pt x="87" y="148"/>
                  </a:cubicBezTo>
                  <a:cubicBezTo>
                    <a:pt x="71" y="148"/>
                    <a:pt x="55" y="140"/>
                    <a:pt x="45" y="127"/>
                  </a:cubicBezTo>
                  <a:cubicBezTo>
                    <a:pt x="32" y="111"/>
                    <a:pt x="32" y="90"/>
                    <a:pt x="32" y="76"/>
                  </a:cubicBezTo>
                  <a:lnTo>
                    <a:pt x="140" y="76"/>
                  </a:lnTo>
                  <a:close/>
                  <a:moveTo>
                    <a:pt x="32" y="67"/>
                  </a:moveTo>
                  <a:cubicBezTo>
                    <a:pt x="36" y="18"/>
                    <a:pt x="67" y="10"/>
                    <a:pt x="81" y="10"/>
                  </a:cubicBezTo>
                  <a:cubicBezTo>
                    <a:pt x="123" y="10"/>
                    <a:pt x="125" y="58"/>
                    <a:pt x="125" y="67"/>
                  </a:cubicBezTo>
                  <a:lnTo>
                    <a:pt x="32"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Freeform 426">
              <a:extLst>
                <a:ext uri="{FF2B5EF4-FFF2-40B4-BE49-F238E27FC236}">
                  <a16:creationId xmlns:a16="http://schemas.microsoft.com/office/drawing/2014/main" id="{5B774C6A-82FB-86D9-4936-D5131EA7BDDA}"/>
                </a:ext>
              </a:extLst>
            </p:cNvPr>
            <p:cNvSpPr>
              <a:spLocks/>
            </p:cNvSpPr>
            <p:nvPr>
              <p:custDataLst>
                <p:tags r:id="rId114"/>
              </p:custDataLst>
            </p:nvPr>
          </p:nvSpPr>
          <p:spPr bwMode="auto">
            <a:xfrm>
              <a:off x="3986212" y="3382963"/>
              <a:ext cx="73025" cy="147638"/>
            </a:xfrm>
            <a:custGeom>
              <a:avLst/>
              <a:gdLst>
                <a:gd name="T0" fmla="*/ 57 w 124"/>
                <a:gd name="T1" fmla="*/ 108 h 246"/>
                <a:gd name="T2" fmla="*/ 100 w 124"/>
                <a:gd name="T3" fmla="*/ 108 h 246"/>
                <a:gd name="T4" fmla="*/ 100 w 124"/>
                <a:gd name="T5" fmla="*/ 95 h 246"/>
                <a:gd name="T6" fmla="*/ 55 w 124"/>
                <a:gd name="T7" fmla="*/ 95 h 246"/>
                <a:gd name="T8" fmla="*/ 55 w 124"/>
                <a:gd name="T9" fmla="*/ 56 h 246"/>
                <a:gd name="T10" fmla="*/ 89 w 124"/>
                <a:gd name="T11" fmla="*/ 10 h 246"/>
                <a:gd name="T12" fmla="*/ 99 w 124"/>
                <a:gd name="T13" fmla="*/ 12 h 246"/>
                <a:gd name="T14" fmla="*/ 91 w 124"/>
                <a:gd name="T15" fmla="*/ 26 h 246"/>
                <a:gd name="T16" fmla="*/ 107 w 124"/>
                <a:gd name="T17" fmla="*/ 42 h 246"/>
                <a:gd name="T18" fmla="*/ 124 w 124"/>
                <a:gd name="T19" fmla="*/ 26 h 246"/>
                <a:gd name="T20" fmla="*/ 89 w 124"/>
                <a:gd name="T21" fmla="*/ 0 h 246"/>
                <a:gd name="T22" fmla="*/ 30 w 124"/>
                <a:gd name="T23" fmla="*/ 56 h 246"/>
                <a:gd name="T24" fmla="*/ 30 w 124"/>
                <a:gd name="T25" fmla="*/ 95 h 246"/>
                <a:gd name="T26" fmla="*/ 0 w 124"/>
                <a:gd name="T27" fmla="*/ 95 h 246"/>
                <a:gd name="T28" fmla="*/ 0 w 124"/>
                <a:gd name="T29" fmla="*/ 108 h 246"/>
                <a:gd name="T30" fmla="*/ 30 w 124"/>
                <a:gd name="T31" fmla="*/ 108 h 246"/>
                <a:gd name="T32" fmla="*/ 30 w 124"/>
                <a:gd name="T33" fmla="*/ 218 h 246"/>
                <a:gd name="T34" fmla="*/ 4 w 124"/>
                <a:gd name="T35" fmla="*/ 233 h 246"/>
                <a:gd name="T36" fmla="*/ 4 w 124"/>
                <a:gd name="T37" fmla="*/ 246 h 246"/>
                <a:gd name="T38" fmla="*/ 44 w 124"/>
                <a:gd name="T39" fmla="*/ 244 h 246"/>
                <a:gd name="T40" fmla="*/ 89 w 124"/>
                <a:gd name="T41" fmla="*/ 246 h 246"/>
                <a:gd name="T42" fmla="*/ 89 w 124"/>
                <a:gd name="T43" fmla="*/ 233 h 246"/>
                <a:gd name="T44" fmla="*/ 82 w 124"/>
                <a:gd name="T45" fmla="*/ 233 h 246"/>
                <a:gd name="T46" fmla="*/ 57 w 124"/>
                <a:gd name="T47" fmla="*/ 217 h 246"/>
                <a:gd name="T48" fmla="*/ 57 w 124"/>
                <a:gd name="T49" fmla="*/ 10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246">
                  <a:moveTo>
                    <a:pt x="57" y="108"/>
                  </a:moveTo>
                  <a:lnTo>
                    <a:pt x="100" y="108"/>
                  </a:lnTo>
                  <a:lnTo>
                    <a:pt x="100" y="95"/>
                  </a:lnTo>
                  <a:lnTo>
                    <a:pt x="55" y="95"/>
                  </a:lnTo>
                  <a:lnTo>
                    <a:pt x="55" y="56"/>
                  </a:lnTo>
                  <a:cubicBezTo>
                    <a:pt x="55" y="25"/>
                    <a:pt x="74" y="10"/>
                    <a:pt x="89" y="10"/>
                  </a:cubicBezTo>
                  <a:cubicBezTo>
                    <a:pt x="92" y="10"/>
                    <a:pt x="96" y="11"/>
                    <a:pt x="99" y="12"/>
                  </a:cubicBezTo>
                  <a:cubicBezTo>
                    <a:pt x="94" y="14"/>
                    <a:pt x="91" y="20"/>
                    <a:pt x="91" y="26"/>
                  </a:cubicBezTo>
                  <a:cubicBezTo>
                    <a:pt x="91" y="35"/>
                    <a:pt x="98" y="42"/>
                    <a:pt x="107" y="42"/>
                  </a:cubicBezTo>
                  <a:cubicBezTo>
                    <a:pt x="117" y="42"/>
                    <a:pt x="124" y="35"/>
                    <a:pt x="124" y="26"/>
                  </a:cubicBezTo>
                  <a:cubicBezTo>
                    <a:pt x="124" y="11"/>
                    <a:pt x="109" y="0"/>
                    <a:pt x="89" y="0"/>
                  </a:cubicBezTo>
                  <a:cubicBezTo>
                    <a:pt x="62" y="0"/>
                    <a:pt x="30" y="20"/>
                    <a:pt x="30" y="56"/>
                  </a:cubicBezTo>
                  <a:lnTo>
                    <a:pt x="30" y="95"/>
                  </a:lnTo>
                  <a:lnTo>
                    <a:pt x="0" y="95"/>
                  </a:lnTo>
                  <a:lnTo>
                    <a:pt x="0" y="108"/>
                  </a:lnTo>
                  <a:lnTo>
                    <a:pt x="30" y="108"/>
                  </a:lnTo>
                  <a:lnTo>
                    <a:pt x="30" y="218"/>
                  </a:lnTo>
                  <a:cubicBezTo>
                    <a:pt x="30" y="233"/>
                    <a:pt x="27" y="233"/>
                    <a:pt x="4" y="233"/>
                  </a:cubicBezTo>
                  <a:lnTo>
                    <a:pt x="4" y="246"/>
                  </a:lnTo>
                  <a:cubicBezTo>
                    <a:pt x="6" y="246"/>
                    <a:pt x="30" y="244"/>
                    <a:pt x="44" y="244"/>
                  </a:cubicBezTo>
                  <a:cubicBezTo>
                    <a:pt x="59" y="244"/>
                    <a:pt x="74" y="245"/>
                    <a:pt x="89" y="246"/>
                  </a:cubicBezTo>
                  <a:lnTo>
                    <a:pt x="89" y="233"/>
                  </a:lnTo>
                  <a:lnTo>
                    <a:pt x="82" y="233"/>
                  </a:lnTo>
                  <a:cubicBezTo>
                    <a:pt x="57" y="233"/>
                    <a:pt x="57" y="229"/>
                    <a:pt x="57" y="217"/>
                  </a:cubicBezTo>
                  <a:lnTo>
                    <a:pt x="57" y="10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Freeform 427">
              <a:extLst>
                <a:ext uri="{FF2B5EF4-FFF2-40B4-BE49-F238E27FC236}">
                  <a16:creationId xmlns:a16="http://schemas.microsoft.com/office/drawing/2014/main" id="{6FE55E6E-37D6-4986-EAE8-B81CAE893219}"/>
                </a:ext>
              </a:extLst>
            </p:cNvPr>
            <p:cNvSpPr>
              <a:spLocks/>
            </p:cNvSpPr>
            <p:nvPr>
              <p:custDataLst>
                <p:tags r:id="rId115"/>
              </p:custDataLst>
            </p:nvPr>
          </p:nvSpPr>
          <p:spPr bwMode="auto">
            <a:xfrm>
              <a:off x="4059237" y="3438526"/>
              <a:ext cx="73025" cy="92075"/>
            </a:xfrm>
            <a:custGeom>
              <a:avLst/>
              <a:gdLst>
                <a:gd name="T0" fmla="*/ 53 w 125"/>
                <a:gd name="T1" fmla="*/ 74 h 154"/>
                <a:gd name="T2" fmla="*/ 99 w 125"/>
                <a:gd name="T3" fmla="*/ 10 h 154"/>
                <a:gd name="T4" fmla="*/ 93 w 125"/>
                <a:gd name="T5" fmla="*/ 22 h 154"/>
                <a:gd name="T6" fmla="*/ 109 w 125"/>
                <a:gd name="T7" fmla="*/ 38 h 154"/>
                <a:gd name="T8" fmla="*/ 125 w 125"/>
                <a:gd name="T9" fmla="*/ 22 h 154"/>
                <a:gd name="T10" fmla="*/ 98 w 125"/>
                <a:gd name="T11" fmla="*/ 0 h 154"/>
                <a:gd name="T12" fmla="*/ 50 w 125"/>
                <a:gd name="T13" fmla="*/ 37 h 154"/>
                <a:gd name="T14" fmla="*/ 50 w 125"/>
                <a:gd name="T15" fmla="*/ 37 h 154"/>
                <a:gd name="T16" fmla="*/ 50 w 125"/>
                <a:gd name="T17" fmla="*/ 0 h 154"/>
                <a:gd name="T18" fmla="*/ 0 w 125"/>
                <a:gd name="T19" fmla="*/ 4 h 154"/>
                <a:gd name="T20" fmla="*/ 0 w 125"/>
                <a:gd name="T21" fmla="*/ 16 h 154"/>
                <a:gd name="T22" fmla="*/ 26 w 125"/>
                <a:gd name="T23" fmla="*/ 36 h 154"/>
                <a:gd name="T24" fmla="*/ 26 w 125"/>
                <a:gd name="T25" fmla="*/ 126 h 154"/>
                <a:gd name="T26" fmla="*/ 0 w 125"/>
                <a:gd name="T27" fmla="*/ 141 h 154"/>
                <a:gd name="T28" fmla="*/ 0 w 125"/>
                <a:gd name="T29" fmla="*/ 154 h 154"/>
                <a:gd name="T30" fmla="*/ 40 w 125"/>
                <a:gd name="T31" fmla="*/ 152 h 154"/>
                <a:gd name="T32" fmla="*/ 85 w 125"/>
                <a:gd name="T33" fmla="*/ 154 h 154"/>
                <a:gd name="T34" fmla="*/ 85 w 125"/>
                <a:gd name="T35" fmla="*/ 141 h 154"/>
                <a:gd name="T36" fmla="*/ 78 w 125"/>
                <a:gd name="T37" fmla="*/ 141 h 154"/>
                <a:gd name="T38" fmla="*/ 53 w 125"/>
                <a:gd name="T39" fmla="*/ 125 h 154"/>
                <a:gd name="T40" fmla="*/ 53 w 125"/>
                <a:gd name="T41" fmla="*/ 7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4">
                  <a:moveTo>
                    <a:pt x="53" y="74"/>
                  </a:moveTo>
                  <a:cubicBezTo>
                    <a:pt x="53" y="45"/>
                    <a:pt x="66" y="10"/>
                    <a:pt x="99" y="10"/>
                  </a:cubicBezTo>
                  <a:cubicBezTo>
                    <a:pt x="96" y="12"/>
                    <a:pt x="93" y="17"/>
                    <a:pt x="93" y="22"/>
                  </a:cubicBezTo>
                  <a:cubicBezTo>
                    <a:pt x="93" y="34"/>
                    <a:pt x="102" y="38"/>
                    <a:pt x="109" y="38"/>
                  </a:cubicBezTo>
                  <a:cubicBezTo>
                    <a:pt x="117" y="38"/>
                    <a:pt x="125" y="33"/>
                    <a:pt x="125" y="22"/>
                  </a:cubicBezTo>
                  <a:cubicBezTo>
                    <a:pt x="125" y="10"/>
                    <a:pt x="114" y="0"/>
                    <a:pt x="98" y="0"/>
                  </a:cubicBezTo>
                  <a:cubicBezTo>
                    <a:pt x="80" y="0"/>
                    <a:pt x="61" y="11"/>
                    <a:pt x="50" y="37"/>
                  </a:cubicBezTo>
                  <a:lnTo>
                    <a:pt x="50" y="37"/>
                  </a:lnTo>
                  <a:lnTo>
                    <a:pt x="50" y="0"/>
                  </a:lnTo>
                  <a:lnTo>
                    <a:pt x="0" y="4"/>
                  </a:lnTo>
                  <a:lnTo>
                    <a:pt x="0" y="16"/>
                  </a:lnTo>
                  <a:cubicBezTo>
                    <a:pt x="24" y="16"/>
                    <a:pt x="26" y="19"/>
                    <a:pt x="26" y="36"/>
                  </a:cubicBezTo>
                  <a:lnTo>
                    <a:pt x="26" y="126"/>
                  </a:lnTo>
                  <a:cubicBezTo>
                    <a:pt x="26" y="141"/>
                    <a:pt x="23" y="141"/>
                    <a:pt x="0" y="141"/>
                  </a:cubicBezTo>
                  <a:lnTo>
                    <a:pt x="0" y="154"/>
                  </a:lnTo>
                  <a:cubicBezTo>
                    <a:pt x="2" y="154"/>
                    <a:pt x="26" y="152"/>
                    <a:pt x="40" y="152"/>
                  </a:cubicBezTo>
                  <a:cubicBezTo>
                    <a:pt x="55" y="152"/>
                    <a:pt x="70" y="153"/>
                    <a:pt x="85" y="154"/>
                  </a:cubicBezTo>
                  <a:lnTo>
                    <a:pt x="85" y="141"/>
                  </a:lnTo>
                  <a:lnTo>
                    <a:pt x="78" y="141"/>
                  </a:lnTo>
                  <a:cubicBezTo>
                    <a:pt x="53" y="141"/>
                    <a:pt x="53" y="137"/>
                    <a:pt x="53" y="125"/>
                  </a:cubicBezTo>
                  <a:lnTo>
                    <a:pt x="53" y="7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Freeform 428">
              <a:extLst>
                <a:ext uri="{FF2B5EF4-FFF2-40B4-BE49-F238E27FC236}">
                  <a16:creationId xmlns:a16="http://schemas.microsoft.com/office/drawing/2014/main" id="{A577E6DF-1138-EAEF-2772-F659DD089238}"/>
                </a:ext>
              </a:extLst>
            </p:cNvPr>
            <p:cNvSpPr>
              <a:spLocks noEditPoints="1"/>
            </p:cNvSpPr>
            <p:nvPr>
              <p:custDataLst>
                <p:tags r:id="rId116"/>
              </p:custDataLst>
            </p:nvPr>
          </p:nvSpPr>
          <p:spPr bwMode="auto">
            <a:xfrm>
              <a:off x="4149725" y="3436938"/>
              <a:ext cx="98425" cy="95250"/>
            </a:xfrm>
            <a:custGeom>
              <a:avLst/>
              <a:gdLst>
                <a:gd name="T0" fmla="*/ 170 w 170"/>
                <a:gd name="T1" fmla="*/ 81 h 159"/>
                <a:gd name="T2" fmla="*/ 85 w 170"/>
                <a:gd name="T3" fmla="*/ 0 h 159"/>
                <a:gd name="T4" fmla="*/ 0 w 170"/>
                <a:gd name="T5" fmla="*/ 81 h 159"/>
                <a:gd name="T6" fmla="*/ 85 w 170"/>
                <a:gd name="T7" fmla="*/ 159 h 159"/>
                <a:gd name="T8" fmla="*/ 170 w 170"/>
                <a:gd name="T9" fmla="*/ 81 h 159"/>
                <a:gd name="T10" fmla="*/ 85 w 170"/>
                <a:gd name="T11" fmla="*/ 148 h 159"/>
                <a:gd name="T12" fmla="*/ 42 w 170"/>
                <a:gd name="T13" fmla="*/ 127 h 159"/>
                <a:gd name="T14" fmla="*/ 31 w 170"/>
                <a:gd name="T15" fmla="*/ 78 h 159"/>
                <a:gd name="T16" fmla="*/ 44 w 170"/>
                <a:gd name="T17" fmla="*/ 28 h 159"/>
                <a:gd name="T18" fmla="*/ 85 w 170"/>
                <a:gd name="T19" fmla="*/ 10 h 159"/>
                <a:gd name="T20" fmla="*/ 128 w 170"/>
                <a:gd name="T21" fmla="*/ 31 h 159"/>
                <a:gd name="T22" fmla="*/ 139 w 170"/>
                <a:gd name="T23" fmla="*/ 78 h 159"/>
                <a:gd name="T24" fmla="*/ 127 w 170"/>
                <a:gd name="T25" fmla="*/ 128 h 159"/>
                <a:gd name="T26" fmla="*/ 85 w 170"/>
                <a:gd name="T27" fmla="*/ 14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59">
                  <a:moveTo>
                    <a:pt x="170" y="81"/>
                  </a:moveTo>
                  <a:cubicBezTo>
                    <a:pt x="170" y="38"/>
                    <a:pt x="133" y="0"/>
                    <a:pt x="85" y="0"/>
                  </a:cubicBezTo>
                  <a:cubicBezTo>
                    <a:pt x="37" y="0"/>
                    <a:pt x="0" y="38"/>
                    <a:pt x="0" y="81"/>
                  </a:cubicBezTo>
                  <a:cubicBezTo>
                    <a:pt x="0" y="125"/>
                    <a:pt x="38" y="159"/>
                    <a:pt x="85" y="159"/>
                  </a:cubicBezTo>
                  <a:cubicBezTo>
                    <a:pt x="132" y="159"/>
                    <a:pt x="170" y="125"/>
                    <a:pt x="170" y="81"/>
                  </a:cubicBezTo>
                  <a:close/>
                  <a:moveTo>
                    <a:pt x="85" y="148"/>
                  </a:moveTo>
                  <a:cubicBezTo>
                    <a:pt x="72" y="148"/>
                    <a:pt x="53" y="144"/>
                    <a:pt x="42" y="127"/>
                  </a:cubicBezTo>
                  <a:cubicBezTo>
                    <a:pt x="32" y="112"/>
                    <a:pt x="31" y="94"/>
                    <a:pt x="31" y="78"/>
                  </a:cubicBezTo>
                  <a:cubicBezTo>
                    <a:pt x="31" y="63"/>
                    <a:pt x="32" y="43"/>
                    <a:pt x="44" y="28"/>
                  </a:cubicBezTo>
                  <a:cubicBezTo>
                    <a:pt x="53" y="18"/>
                    <a:pt x="67" y="10"/>
                    <a:pt x="85" y="10"/>
                  </a:cubicBezTo>
                  <a:cubicBezTo>
                    <a:pt x="106" y="10"/>
                    <a:pt x="120" y="20"/>
                    <a:pt x="128" y="31"/>
                  </a:cubicBezTo>
                  <a:cubicBezTo>
                    <a:pt x="138" y="44"/>
                    <a:pt x="139" y="62"/>
                    <a:pt x="139" y="78"/>
                  </a:cubicBezTo>
                  <a:cubicBezTo>
                    <a:pt x="139" y="95"/>
                    <a:pt x="138" y="114"/>
                    <a:pt x="127" y="128"/>
                  </a:cubicBezTo>
                  <a:cubicBezTo>
                    <a:pt x="118" y="141"/>
                    <a:pt x="102" y="148"/>
                    <a:pt x="85" y="1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Freeform 429">
              <a:extLst>
                <a:ext uri="{FF2B5EF4-FFF2-40B4-BE49-F238E27FC236}">
                  <a16:creationId xmlns:a16="http://schemas.microsoft.com/office/drawing/2014/main" id="{22EB96BE-18CA-D3F8-C8B9-5C7AE086E06C}"/>
                </a:ext>
              </a:extLst>
            </p:cNvPr>
            <p:cNvSpPr>
              <a:spLocks/>
            </p:cNvSpPr>
            <p:nvPr>
              <p:custDataLst>
                <p:tags r:id="rId117"/>
              </p:custDataLst>
            </p:nvPr>
          </p:nvSpPr>
          <p:spPr bwMode="auto">
            <a:xfrm>
              <a:off x="4267200" y="3438526"/>
              <a:ext cx="171450" cy="92075"/>
            </a:xfrm>
            <a:custGeom>
              <a:avLst/>
              <a:gdLst>
                <a:gd name="T0" fmla="*/ 268 w 294"/>
                <a:gd name="T1" fmla="*/ 48 h 154"/>
                <a:gd name="T2" fmla="*/ 216 w 294"/>
                <a:gd name="T3" fmla="*/ 0 h 154"/>
                <a:gd name="T4" fmla="*/ 160 w 294"/>
                <a:gd name="T5" fmla="*/ 32 h 154"/>
                <a:gd name="T6" fmla="*/ 109 w 294"/>
                <a:gd name="T7" fmla="*/ 0 h 154"/>
                <a:gd name="T8" fmla="*/ 52 w 294"/>
                <a:gd name="T9" fmla="*/ 34 h 154"/>
                <a:gd name="T10" fmla="*/ 52 w 294"/>
                <a:gd name="T11" fmla="*/ 34 h 154"/>
                <a:gd name="T12" fmla="*/ 52 w 294"/>
                <a:gd name="T13" fmla="*/ 0 h 154"/>
                <a:gd name="T14" fmla="*/ 0 w 294"/>
                <a:gd name="T15" fmla="*/ 4 h 154"/>
                <a:gd name="T16" fmla="*/ 0 w 294"/>
                <a:gd name="T17" fmla="*/ 16 h 154"/>
                <a:gd name="T18" fmla="*/ 26 w 294"/>
                <a:gd name="T19" fmla="*/ 36 h 154"/>
                <a:gd name="T20" fmla="*/ 26 w 294"/>
                <a:gd name="T21" fmla="*/ 126 h 154"/>
                <a:gd name="T22" fmla="*/ 0 w 294"/>
                <a:gd name="T23" fmla="*/ 141 h 154"/>
                <a:gd name="T24" fmla="*/ 0 w 294"/>
                <a:gd name="T25" fmla="*/ 154 h 154"/>
                <a:gd name="T26" fmla="*/ 40 w 294"/>
                <a:gd name="T27" fmla="*/ 152 h 154"/>
                <a:gd name="T28" fmla="*/ 80 w 294"/>
                <a:gd name="T29" fmla="*/ 154 h 154"/>
                <a:gd name="T30" fmla="*/ 80 w 294"/>
                <a:gd name="T31" fmla="*/ 141 h 154"/>
                <a:gd name="T32" fmla="*/ 54 w 294"/>
                <a:gd name="T33" fmla="*/ 126 h 154"/>
                <a:gd name="T34" fmla="*/ 54 w 294"/>
                <a:gd name="T35" fmla="*/ 63 h 154"/>
                <a:gd name="T36" fmla="*/ 106 w 294"/>
                <a:gd name="T37" fmla="*/ 10 h 154"/>
                <a:gd name="T38" fmla="*/ 134 w 294"/>
                <a:gd name="T39" fmla="*/ 47 h 154"/>
                <a:gd name="T40" fmla="*/ 134 w 294"/>
                <a:gd name="T41" fmla="*/ 126 h 154"/>
                <a:gd name="T42" fmla="*/ 107 w 294"/>
                <a:gd name="T43" fmla="*/ 141 h 154"/>
                <a:gd name="T44" fmla="*/ 107 w 294"/>
                <a:gd name="T45" fmla="*/ 154 h 154"/>
                <a:gd name="T46" fmla="*/ 147 w 294"/>
                <a:gd name="T47" fmla="*/ 152 h 154"/>
                <a:gd name="T48" fmla="*/ 187 w 294"/>
                <a:gd name="T49" fmla="*/ 154 h 154"/>
                <a:gd name="T50" fmla="*/ 187 w 294"/>
                <a:gd name="T51" fmla="*/ 141 h 154"/>
                <a:gd name="T52" fmla="*/ 161 w 294"/>
                <a:gd name="T53" fmla="*/ 126 h 154"/>
                <a:gd name="T54" fmla="*/ 161 w 294"/>
                <a:gd name="T55" fmla="*/ 63 h 154"/>
                <a:gd name="T56" fmla="*/ 213 w 294"/>
                <a:gd name="T57" fmla="*/ 10 h 154"/>
                <a:gd name="T58" fmla="*/ 241 w 294"/>
                <a:gd name="T59" fmla="*/ 47 h 154"/>
                <a:gd name="T60" fmla="*/ 241 w 294"/>
                <a:gd name="T61" fmla="*/ 126 h 154"/>
                <a:gd name="T62" fmla="*/ 214 w 294"/>
                <a:gd name="T63" fmla="*/ 141 h 154"/>
                <a:gd name="T64" fmla="*/ 214 w 294"/>
                <a:gd name="T65" fmla="*/ 154 h 154"/>
                <a:gd name="T66" fmla="*/ 254 w 294"/>
                <a:gd name="T67" fmla="*/ 152 h 154"/>
                <a:gd name="T68" fmla="*/ 294 w 294"/>
                <a:gd name="T69" fmla="*/ 154 h 154"/>
                <a:gd name="T70" fmla="*/ 294 w 294"/>
                <a:gd name="T71" fmla="*/ 141 h 154"/>
                <a:gd name="T72" fmla="*/ 268 w 294"/>
                <a:gd name="T73" fmla="*/ 126 h 154"/>
                <a:gd name="T74" fmla="*/ 268 w 294"/>
                <a:gd name="T75" fmla="*/ 4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154">
                  <a:moveTo>
                    <a:pt x="268" y="48"/>
                  </a:moveTo>
                  <a:cubicBezTo>
                    <a:pt x="268" y="18"/>
                    <a:pt x="253" y="0"/>
                    <a:pt x="216" y="0"/>
                  </a:cubicBezTo>
                  <a:cubicBezTo>
                    <a:pt x="188" y="0"/>
                    <a:pt x="169" y="15"/>
                    <a:pt x="160" y="32"/>
                  </a:cubicBezTo>
                  <a:cubicBezTo>
                    <a:pt x="153" y="8"/>
                    <a:pt x="134" y="0"/>
                    <a:pt x="109" y="0"/>
                  </a:cubicBezTo>
                  <a:cubicBezTo>
                    <a:pt x="80" y="0"/>
                    <a:pt x="62" y="16"/>
                    <a:pt x="52" y="34"/>
                  </a:cubicBezTo>
                  <a:lnTo>
                    <a:pt x="52" y="34"/>
                  </a:lnTo>
                  <a:lnTo>
                    <a:pt x="52" y="0"/>
                  </a:lnTo>
                  <a:lnTo>
                    <a:pt x="0" y="4"/>
                  </a:lnTo>
                  <a:lnTo>
                    <a:pt x="0" y="16"/>
                  </a:lnTo>
                  <a:cubicBezTo>
                    <a:pt x="24" y="16"/>
                    <a:pt x="26" y="19"/>
                    <a:pt x="26" y="36"/>
                  </a:cubicBezTo>
                  <a:lnTo>
                    <a:pt x="26" y="126"/>
                  </a:lnTo>
                  <a:cubicBezTo>
                    <a:pt x="26" y="141"/>
                    <a:pt x="23" y="141"/>
                    <a:pt x="0" y="141"/>
                  </a:cubicBezTo>
                  <a:lnTo>
                    <a:pt x="0" y="154"/>
                  </a:lnTo>
                  <a:cubicBezTo>
                    <a:pt x="1" y="154"/>
                    <a:pt x="25" y="152"/>
                    <a:pt x="40" y="152"/>
                  </a:cubicBezTo>
                  <a:cubicBezTo>
                    <a:pt x="53" y="152"/>
                    <a:pt x="77" y="153"/>
                    <a:pt x="80" y="154"/>
                  </a:cubicBezTo>
                  <a:lnTo>
                    <a:pt x="80" y="141"/>
                  </a:lnTo>
                  <a:cubicBezTo>
                    <a:pt x="58" y="141"/>
                    <a:pt x="54" y="141"/>
                    <a:pt x="54" y="126"/>
                  </a:cubicBezTo>
                  <a:lnTo>
                    <a:pt x="54" y="63"/>
                  </a:lnTo>
                  <a:cubicBezTo>
                    <a:pt x="54" y="27"/>
                    <a:pt x="83" y="10"/>
                    <a:pt x="106" y="10"/>
                  </a:cubicBezTo>
                  <a:cubicBezTo>
                    <a:pt x="130" y="10"/>
                    <a:pt x="134" y="29"/>
                    <a:pt x="134" y="47"/>
                  </a:cubicBezTo>
                  <a:lnTo>
                    <a:pt x="134" y="126"/>
                  </a:lnTo>
                  <a:cubicBezTo>
                    <a:pt x="134" y="141"/>
                    <a:pt x="130" y="141"/>
                    <a:pt x="107" y="141"/>
                  </a:cubicBezTo>
                  <a:lnTo>
                    <a:pt x="107" y="154"/>
                  </a:lnTo>
                  <a:cubicBezTo>
                    <a:pt x="108" y="154"/>
                    <a:pt x="132" y="152"/>
                    <a:pt x="147" y="152"/>
                  </a:cubicBezTo>
                  <a:cubicBezTo>
                    <a:pt x="160" y="152"/>
                    <a:pt x="184" y="153"/>
                    <a:pt x="187" y="154"/>
                  </a:cubicBezTo>
                  <a:lnTo>
                    <a:pt x="187" y="141"/>
                  </a:lnTo>
                  <a:cubicBezTo>
                    <a:pt x="165" y="141"/>
                    <a:pt x="161" y="141"/>
                    <a:pt x="161" y="126"/>
                  </a:cubicBezTo>
                  <a:lnTo>
                    <a:pt x="161" y="63"/>
                  </a:lnTo>
                  <a:cubicBezTo>
                    <a:pt x="161" y="27"/>
                    <a:pt x="190" y="10"/>
                    <a:pt x="213" y="10"/>
                  </a:cubicBezTo>
                  <a:cubicBezTo>
                    <a:pt x="237" y="10"/>
                    <a:pt x="241" y="29"/>
                    <a:pt x="241" y="47"/>
                  </a:cubicBezTo>
                  <a:lnTo>
                    <a:pt x="241" y="126"/>
                  </a:lnTo>
                  <a:cubicBezTo>
                    <a:pt x="241" y="141"/>
                    <a:pt x="237" y="141"/>
                    <a:pt x="214" y="141"/>
                  </a:cubicBezTo>
                  <a:lnTo>
                    <a:pt x="214" y="154"/>
                  </a:lnTo>
                  <a:cubicBezTo>
                    <a:pt x="215" y="154"/>
                    <a:pt x="240" y="152"/>
                    <a:pt x="254" y="152"/>
                  </a:cubicBezTo>
                  <a:cubicBezTo>
                    <a:pt x="267" y="152"/>
                    <a:pt x="291" y="153"/>
                    <a:pt x="294" y="154"/>
                  </a:cubicBezTo>
                  <a:lnTo>
                    <a:pt x="294" y="141"/>
                  </a:lnTo>
                  <a:cubicBezTo>
                    <a:pt x="272" y="141"/>
                    <a:pt x="268" y="141"/>
                    <a:pt x="268" y="126"/>
                  </a:cubicBezTo>
                  <a:lnTo>
                    <a:pt x="268"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Freeform 430">
              <a:extLst>
                <a:ext uri="{FF2B5EF4-FFF2-40B4-BE49-F238E27FC236}">
                  <a16:creationId xmlns:a16="http://schemas.microsoft.com/office/drawing/2014/main" id="{2C3AECC9-C5DA-D243-95FB-102EE3C65F55}"/>
                </a:ext>
              </a:extLst>
            </p:cNvPr>
            <p:cNvSpPr>
              <a:spLocks/>
            </p:cNvSpPr>
            <p:nvPr>
              <p:custDataLst>
                <p:tags r:id="rId118"/>
              </p:custDataLst>
            </p:nvPr>
          </p:nvSpPr>
          <p:spPr bwMode="auto">
            <a:xfrm>
              <a:off x="4532312" y="3400426"/>
              <a:ext cx="69850" cy="131763"/>
            </a:xfrm>
            <a:custGeom>
              <a:avLst/>
              <a:gdLst>
                <a:gd name="T0" fmla="*/ 60 w 121"/>
                <a:gd name="T1" fmla="*/ 77 h 218"/>
                <a:gd name="T2" fmla="*/ 115 w 121"/>
                <a:gd name="T3" fmla="*/ 77 h 218"/>
                <a:gd name="T4" fmla="*/ 115 w 121"/>
                <a:gd name="T5" fmla="*/ 64 h 218"/>
                <a:gd name="T6" fmla="*/ 60 w 121"/>
                <a:gd name="T7" fmla="*/ 64 h 218"/>
                <a:gd name="T8" fmla="*/ 60 w 121"/>
                <a:gd name="T9" fmla="*/ 0 h 218"/>
                <a:gd name="T10" fmla="*/ 48 w 121"/>
                <a:gd name="T11" fmla="*/ 0 h 218"/>
                <a:gd name="T12" fmla="*/ 0 w 121"/>
                <a:gd name="T13" fmla="*/ 67 h 218"/>
                <a:gd name="T14" fmla="*/ 0 w 121"/>
                <a:gd name="T15" fmla="*/ 77 h 218"/>
                <a:gd name="T16" fmla="*/ 33 w 121"/>
                <a:gd name="T17" fmla="*/ 77 h 218"/>
                <a:gd name="T18" fmla="*/ 33 w 121"/>
                <a:gd name="T19" fmla="*/ 171 h 218"/>
                <a:gd name="T20" fmla="*/ 81 w 121"/>
                <a:gd name="T21" fmla="*/ 218 h 218"/>
                <a:gd name="T22" fmla="*/ 121 w 121"/>
                <a:gd name="T23" fmla="*/ 171 h 218"/>
                <a:gd name="T24" fmla="*/ 121 w 121"/>
                <a:gd name="T25" fmla="*/ 152 h 218"/>
                <a:gd name="T26" fmla="*/ 109 w 121"/>
                <a:gd name="T27" fmla="*/ 152 h 218"/>
                <a:gd name="T28" fmla="*/ 109 w 121"/>
                <a:gd name="T29" fmla="*/ 170 h 218"/>
                <a:gd name="T30" fmla="*/ 84 w 121"/>
                <a:gd name="T31" fmla="*/ 207 h 218"/>
                <a:gd name="T32" fmla="*/ 60 w 121"/>
                <a:gd name="T33" fmla="*/ 171 h 218"/>
                <a:gd name="T34" fmla="*/ 60 w 121"/>
                <a:gd name="T35" fmla="*/ 7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18">
                  <a:moveTo>
                    <a:pt x="60" y="77"/>
                  </a:moveTo>
                  <a:lnTo>
                    <a:pt x="115" y="77"/>
                  </a:lnTo>
                  <a:lnTo>
                    <a:pt x="115" y="64"/>
                  </a:lnTo>
                  <a:lnTo>
                    <a:pt x="60" y="64"/>
                  </a:lnTo>
                  <a:lnTo>
                    <a:pt x="60" y="0"/>
                  </a:lnTo>
                  <a:lnTo>
                    <a:pt x="48" y="0"/>
                  </a:lnTo>
                  <a:cubicBezTo>
                    <a:pt x="48" y="32"/>
                    <a:pt x="34" y="66"/>
                    <a:pt x="0" y="67"/>
                  </a:cubicBezTo>
                  <a:lnTo>
                    <a:pt x="0" y="77"/>
                  </a:lnTo>
                  <a:lnTo>
                    <a:pt x="33" y="77"/>
                  </a:lnTo>
                  <a:lnTo>
                    <a:pt x="33" y="171"/>
                  </a:lnTo>
                  <a:cubicBezTo>
                    <a:pt x="33" y="210"/>
                    <a:pt x="62" y="218"/>
                    <a:pt x="81" y="218"/>
                  </a:cubicBezTo>
                  <a:cubicBezTo>
                    <a:pt x="105" y="218"/>
                    <a:pt x="121" y="198"/>
                    <a:pt x="121" y="171"/>
                  </a:cubicBezTo>
                  <a:lnTo>
                    <a:pt x="121" y="152"/>
                  </a:lnTo>
                  <a:lnTo>
                    <a:pt x="109" y="152"/>
                  </a:lnTo>
                  <a:lnTo>
                    <a:pt x="109" y="170"/>
                  </a:lnTo>
                  <a:cubicBezTo>
                    <a:pt x="109" y="194"/>
                    <a:pt x="98" y="207"/>
                    <a:pt x="84" y="207"/>
                  </a:cubicBezTo>
                  <a:cubicBezTo>
                    <a:pt x="60" y="207"/>
                    <a:pt x="60" y="178"/>
                    <a:pt x="60" y="171"/>
                  </a:cubicBezTo>
                  <a:lnTo>
                    <a:pt x="60" y="7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Freeform 431">
              <a:extLst>
                <a:ext uri="{FF2B5EF4-FFF2-40B4-BE49-F238E27FC236}">
                  <a16:creationId xmlns:a16="http://schemas.microsoft.com/office/drawing/2014/main" id="{D5347735-D517-EB05-C7A5-A99537280076}"/>
                </a:ext>
              </a:extLst>
            </p:cNvPr>
            <p:cNvSpPr>
              <a:spLocks noEditPoints="1"/>
            </p:cNvSpPr>
            <p:nvPr>
              <p:custDataLst>
                <p:tags r:id="rId119"/>
              </p:custDataLst>
            </p:nvPr>
          </p:nvSpPr>
          <p:spPr bwMode="auto">
            <a:xfrm>
              <a:off x="4629150" y="3436938"/>
              <a:ext cx="101600" cy="95250"/>
            </a:xfrm>
            <a:custGeom>
              <a:avLst/>
              <a:gdLst>
                <a:gd name="T0" fmla="*/ 136 w 174"/>
                <a:gd name="T1" fmla="*/ 62 h 159"/>
                <a:gd name="T2" fmla="*/ 120 w 174"/>
                <a:gd name="T3" fmla="*/ 18 h 159"/>
                <a:gd name="T4" fmla="*/ 69 w 174"/>
                <a:gd name="T5" fmla="*/ 0 h 159"/>
                <a:gd name="T6" fmla="*/ 12 w 174"/>
                <a:gd name="T7" fmla="*/ 34 h 159"/>
                <a:gd name="T8" fmla="*/ 29 w 174"/>
                <a:gd name="T9" fmla="*/ 51 h 159"/>
                <a:gd name="T10" fmla="*/ 45 w 174"/>
                <a:gd name="T11" fmla="*/ 35 h 159"/>
                <a:gd name="T12" fmla="*/ 33 w 174"/>
                <a:gd name="T13" fmla="*/ 19 h 159"/>
                <a:gd name="T14" fmla="*/ 68 w 174"/>
                <a:gd name="T15" fmla="*/ 10 h 159"/>
                <a:gd name="T16" fmla="*/ 109 w 174"/>
                <a:gd name="T17" fmla="*/ 52 h 159"/>
                <a:gd name="T18" fmla="*/ 109 w 174"/>
                <a:gd name="T19" fmla="*/ 63 h 159"/>
                <a:gd name="T20" fmla="*/ 41 w 174"/>
                <a:gd name="T21" fmla="*/ 74 h 159"/>
                <a:gd name="T22" fmla="*/ 0 w 174"/>
                <a:gd name="T23" fmla="*/ 121 h 159"/>
                <a:gd name="T24" fmla="*/ 61 w 174"/>
                <a:gd name="T25" fmla="*/ 159 h 159"/>
                <a:gd name="T26" fmla="*/ 112 w 174"/>
                <a:gd name="T27" fmla="*/ 130 h 159"/>
                <a:gd name="T28" fmla="*/ 139 w 174"/>
                <a:gd name="T29" fmla="*/ 157 h 159"/>
                <a:gd name="T30" fmla="*/ 174 w 174"/>
                <a:gd name="T31" fmla="*/ 124 h 159"/>
                <a:gd name="T32" fmla="*/ 174 w 174"/>
                <a:gd name="T33" fmla="*/ 105 h 159"/>
                <a:gd name="T34" fmla="*/ 162 w 174"/>
                <a:gd name="T35" fmla="*/ 105 h 159"/>
                <a:gd name="T36" fmla="*/ 162 w 174"/>
                <a:gd name="T37" fmla="*/ 124 h 159"/>
                <a:gd name="T38" fmla="*/ 149 w 174"/>
                <a:gd name="T39" fmla="*/ 144 h 159"/>
                <a:gd name="T40" fmla="*/ 136 w 174"/>
                <a:gd name="T41" fmla="*/ 123 h 159"/>
                <a:gd name="T42" fmla="*/ 136 w 174"/>
                <a:gd name="T43" fmla="*/ 62 h 159"/>
                <a:gd name="T44" fmla="*/ 109 w 174"/>
                <a:gd name="T45" fmla="*/ 107 h 159"/>
                <a:gd name="T46" fmla="*/ 64 w 174"/>
                <a:gd name="T47" fmla="*/ 149 h 159"/>
                <a:gd name="T48" fmla="*/ 29 w 174"/>
                <a:gd name="T49" fmla="*/ 121 h 159"/>
                <a:gd name="T50" fmla="*/ 109 w 174"/>
                <a:gd name="T51" fmla="*/ 72 h 159"/>
                <a:gd name="T52" fmla="*/ 109 w 174"/>
                <a:gd name="T53" fmla="*/ 10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59">
                  <a:moveTo>
                    <a:pt x="136" y="62"/>
                  </a:moveTo>
                  <a:cubicBezTo>
                    <a:pt x="136" y="44"/>
                    <a:pt x="136" y="31"/>
                    <a:pt x="120" y="18"/>
                  </a:cubicBezTo>
                  <a:cubicBezTo>
                    <a:pt x="106" y="6"/>
                    <a:pt x="89" y="0"/>
                    <a:pt x="69" y="0"/>
                  </a:cubicBezTo>
                  <a:cubicBezTo>
                    <a:pt x="35" y="0"/>
                    <a:pt x="12" y="13"/>
                    <a:pt x="12" y="34"/>
                  </a:cubicBezTo>
                  <a:cubicBezTo>
                    <a:pt x="12" y="45"/>
                    <a:pt x="20" y="51"/>
                    <a:pt x="29" y="51"/>
                  </a:cubicBezTo>
                  <a:cubicBezTo>
                    <a:pt x="38" y="51"/>
                    <a:pt x="45" y="44"/>
                    <a:pt x="45" y="35"/>
                  </a:cubicBezTo>
                  <a:cubicBezTo>
                    <a:pt x="45" y="29"/>
                    <a:pt x="42" y="21"/>
                    <a:pt x="33" y="19"/>
                  </a:cubicBezTo>
                  <a:cubicBezTo>
                    <a:pt x="45" y="10"/>
                    <a:pt x="66" y="10"/>
                    <a:pt x="68" y="10"/>
                  </a:cubicBezTo>
                  <a:cubicBezTo>
                    <a:pt x="87" y="10"/>
                    <a:pt x="109" y="23"/>
                    <a:pt x="109" y="52"/>
                  </a:cubicBezTo>
                  <a:lnTo>
                    <a:pt x="109" y="63"/>
                  </a:lnTo>
                  <a:cubicBezTo>
                    <a:pt x="89" y="64"/>
                    <a:pt x="66" y="65"/>
                    <a:pt x="41" y="74"/>
                  </a:cubicBezTo>
                  <a:cubicBezTo>
                    <a:pt x="10" y="86"/>
                    <a:pt x="0" y="105"/>
                    <a:pt x="0" y="121"/>
                  </a:cubicBezTo>
                  <a:cubicBezTo>
                    <a:pt x="0" y="151"/>
                    <a:pt x="36" y="159"/>
                    <a:pt x="61" y="159"/>
                  </a:cubicBezTo>
                  <a:cubicBezTo>
                    <a:pt x="89" y="159"/>
                    <a:pt x="105" y="144"/>
                    <a:pt x="112" y="130"/>
                  </a:cubicBezTo>
                  <a:cubicBezTo>
                    <a:pt x="114" y="144"/>
                    <a:pt x="123" y="157"/>
                    <a:pt x="139" y="157"/>
                  </a:cubicBezTo>
                  <a:cubicBezTo>
                    <a:pt x="140" y="157"/>
                    <a:pt x="174" y="157"/>
                    <a:pt x="174" y="124"/>
                  </a:cubicBezTo>
                  <a:lnTo>
                    <a:pt x="174" y="105"/>
                  </a:lnTo>
                  <a:lnTo>
                    <a:pt x="162" y="105"/>
                  </a:lnTo>
                  <a:lnTo>
                    <a:pt x="162" y="124"/>
                  </a:lnTo>
                  <a:cubicBezTo>
                    <a:pt x="162" y="127"/>
                    <a:pt x="162" y="144"/>
                    <a:pt x="149" y="144"/>
                  </a:cubicBezTo>
                  <a:cubicBezTo>
                    <a:pt x="136" y="144"/>
                    <a:pt x="136" y="128"/>
                    <a:pt x="136" y="123"/>
                  </a:cubicBezTo>
                  <a:lnTo>
                    <a:pt x="136" y="62"/>
                  </a:lnTo>
                  <a:close/>
                  <a:moveTo>
                    <a:pt x="109" y="107"/>
                  </a:moveTo>
                  <a:cubicBezTo>
                    <a:pt x="109" y="140"/>
                    <a:pt x="79" y="149"/>
                    <a:pt x="64" y="149"/>
                  </a:cubicBezTo>
                  <a:cubicBezTo>
                    <a:pt x="46" y="149"/>
                    <a:pt x="29" y="138"/>
                    <a:pt x="29" y="121"/>
                  </a:cubicBezTo>
                  <a:cubicBezTo>
                    <a:pt x="29" y="101"/>
                    <a:pt x="46" y="74"/>
                    <a:pt x="109" y="72"/>
                  </a:cubicBezTo>
                  <a:lnTo>
                    <a:pt x="109" y="10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Freeform 432">
              <a:extLst>
                <a:ext uri="{FF2B5EF4-FFF2-40B4-BE49-F238E27FC236}">
                  <a16:creationId xmlns:a16="http://schemas.microsoft.com/office/drawing/2014/main" id="{FC486457-66EE-DA35-E4E9-3BA4C43EF5EC}"/>
                </a:ext>
              </a:extLst>
            </p:cNvPr>
            <p:cNvSpPr>
              <a:spLocks/>
            </p:cNvSpPr>
            <p:nvPr>
              <p:custDataLst>
                <p:tags r:id="rId120"/>
              </p:custDataLst>
            </p:nvPr>
          </p:nvSpPr>
          <p:spPr bwMode="auto">
            <a:xfrm>
              <a:off x="4743450" y="3438526"/>
              <a:ext cx="73025" cy="92075"/>
            </a:xfrm>
            <a:custGeom>
              <a:avLst/>
              <a:gdLst>
                <a:gd name="T0" fmla="*/ 53 w 125"/>
                <a:gd name="T1" fmla="*/ 74 h 154"/>
                <a:gd name="T2" fmla="*/ 99 w 125"/>
                <a:gd name="T3" fmla="*/ 10 h 154"/>
                <a:gd name="T4" fmla="*/ 93 w 125"/>
                <a:gd name="T5" fmla="*/ 22 h 154"/>
                <a:gd name="T6" fmla="*/ 109 w 125"/>
                <a:gd name="T7" fmla="*/ 38 h 154"/>
                <a:gd name="T8" fmla="*/ 125 w 125"/>
                <a:gd name="T9" fmla="*/ 22 h 154"/>
                <a:gd name="T10" fmla="*/ 98 w 125"/>
                <a:gd name="T11" fmla="*/ 0 h 154"/>
                <a:gd name="T12" fmla="*/ 51 w 125"/>
                <a:gd name="T13" fmla="*/ 37 h 154"/>
                <a:gd name="T14" fmla="*/ 50 w 125"/>
                <a:gd name="T15" fmla="*/ 37 h 154"/>
                <a:gd name="T16" fmla="*/ 50 w 125"/>
                <a:gd name="T17" fmla="*/ 0 h 154"/>
                <a:gd name="T18" fmla="*/ 0 w 125"/>
                <a:gd name="T19" fmla="*/ 4 h 154"/>
                <a:gd name="T20" fmla="*/ 0 w 125"/>
                <a:gd name="T21" fmla="*/ 16 h 154"/>
                <a:gd name="T22" fmla="*/ 26 w 125"/>
                <a:gd name="T23" fmla="*/ 36 h 154"/>
                <a:gd name="T24" fmla="*/ 26 w 125"/>
                <a:gd name="T25" fmla="*/ 126 h 154"/>
                <a:gd name="T26" fmla="*/ 0 w 125"/>
                <a:gd name="T27" fmla="*/ 141 h 154"/>
                <a:gd name="T28" fmla="*/ 0 w 125"/>
                <a:gd name="T29" fmla="*/ 154 h 154"/>
                <a:gd name="T30" fmla="*/ 40 w 125"/>
                <a:gd name="T31" fmla="*/ 152 h 154"/>
                <a:gd name="T32" fmla="*/ 85 w 125"/>
                <a:gd name="T33" fmla="*/ 154 h 154"/>
                <a:gd name="T34" fmla="*/ 85 w 125"/>
                <a:gd name="T35" fmla="*/ 141 h 154"/>
                <a:gd name="T36" fmla="*/ 78 w 125"/>
                <a:gd name="T37" fmla="*/ 141 h 154"/>
                <a:gd name="T38" fmla="*/ 53 w 125"/>
                <a:gd name="T39" fmla="*/ 125 h 154"/>
                <a:gd name="T40" fmla="*/ 53 w 125"/>
                <a:gd name="T41" fmla="*/ 7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4">
                  <a:moveTo>
                    <a:pt x="53" y="74"/>
                  </a:moveTo>
                  <a:cubicBezTo>
                    <a:pt x="53" y="45"/>
                    <a:pt x="66" y="10"/>
                    <a:pt x="99" y="10"/>
                  </a:cubicBezTo>
                  <a:cubicBezTo>
                    <a:pt x="96" y="12"/>
                    <a:pt x="93" y="17"/>
                    <a:pt x="93" y="22"/>
                  </a:cubicBezTo>
                  <a:cubicBezTo>
                    <a:pt x="93" y="34"/>
                    <a:pt x="102" y="38"/>
                    <a:pt x="109" y="38"/>
                  </a:cubicBezTo>
                  <a:cubicBezTo>
                    <a:pt x="117" y="38"/>
                    <a:pt x="125" y="33"/>
                    <a:pt x="125" y="22"/>
                  </a:cubicBezTo>
                  <a:cubicBezTo>
                    <a:pt x="125" y="10"/>
                    <a:pt x="114" y="0"/>
                    <a:pt x="98" y="0"/>
                  </a:cubicBezTo>
                  <a:cubicBezTo>
                    <a:pt x="80" y="0"/>
                    <a:pt x="61" y="11"/>
                    <a:pt x="51" y="37"/>
                  </a:cubicBezTo>
                  <a:lnTo>
                    <a:pt x="50" y="37"/>
                  </a:lnTo>
                  <a:lnTo>
                    <a:pt x="50" y="0"/>
                  </a:lnTo>
                  <a:lnTo>
                    <a:pt x="0" y="4"/>
                  </a:lnTo>
                  <a:lnTo>
                    <a:pt x="0" y="16"/>
                  </a:lnTo>
                  <a:cubicBezTo>
                    <a:pt x="24" y="16"/>
                    <a:pt x="26" y="19"/>
                    <a:pt x="26" y="36"/>
                  </a:cubicBezTo>
                  <a:lnTo>
                    <a:pt x="26" y="126"/>
                  </a:lnTo>
                  <a:cubicBezTo>
                    <a:pt x="26" y="141"/>
                    <a:pt x="23" y="141"/>
                    <a:pt x="0" y="141"/>
                  </a:cubicBezTo>
                  <a:lnTo>
                    <a:pt x="0" y="154"/>
                  </a:lnTo>
                  <a:cubicBezTo>
                    <a:pt x="2" y="154"/>
                    <a:pt x="26" y="152"/>
                    <a:pt x="40" y="152"/>
                  </a:cubicBezTo>
                  <a:cubicBezTo>
                    <a:pt x="55" y="152"/>
                    <a:pt x="70" y="153"/>
                    <a:pt x="85" y="154"/>
                  </a:cubicBezTo>
                  <a:lnTo>
                    <a:pt x="85" y="141"/>
                  </a:lnTo>
                  <a:lnTo>
                    <a:pt x="78" y="141"/>
                  </a:lnTo>
                  <a:cubicBezTo>
                    <a:pt x="53" y="141"/>
                    <a:pt x="53" y="137"/>
                    <a:pt x="53" y="125"/>
                  </a:cubicBezTo>
                  <a:lnTo>
                    <a:pt x="53" y="7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Freeform 433">
              <a:extLst>
                <a:ext uri="{FF2B5EF4-FFF2-40B4-BE49-F238E27FC236}">
                  <a16:creationId xmlns:a16="http://schemas.microsoft.com/office/drawing/2014/main" id="{C1AA9564-FE93-AE73-1519-4B4CED50141B}"/>
                </a:ext>
              </a:extLst>
            </p:cNvPr>
            <p:cNvSpPr>
              <a:spLocks noEditPoints="1"/>
            </p:cNvSpPr>
            <p:nvPr>
              <p:custDataLst>
                <p:tags r:id="rId121"/>
              </p:custDataLst>
            </p:nvPr>
          </p:nvSpPr>
          <p:spPr bwMode="auto">
            <a:xfrm>
              <a:off x="4832350" y="3435351"/>
              <a:ext cx="103188" cy="138113"/>
            </a:xfrm>
            <a:custGeom>
              <a:avLst/>
              <a:gdLst>
                <a:gd name="T0" fmla="*/ 36 w 176"/>
                <a:gd name="T1" fmla="*/ 96 h 229"/>
                <a:gd name="T2" fmla="*/ 74 w 176"/>
                <a:gd name="T3" fmla="*/ 106 h 229"/>
                <a:gd name="T4" fmla="*/ 136 w 176"/>
                <a:gd name="T5" fmla="*/ 55 h 229"/>
                <a:gd name="T6" fmla="*/ 122 w 176"/>
                <a:gd name="T7" fmla="*/ 22 h 229"/>
                <a:gd name="T8" fmla="*/ 157 w 176"/>
                <a:gd name="T9" fmla="*/ 10 h 229"/>
                <a:gd name="T10" fmla="*/ 154 w 176"/>
                <a:gd name="T11" fmla="*/ 19 h 229"/>
                <a:gd name="T12" fmla="*/ 165 w 176"/>
                <a:gd name="T13" fmla="*/ 30 h 229"/>
                <a:gd name="T14" fmla="*/ 176 w 176"/>
                <a:gd name="T15" fmla="*/ 18 h 229"/>
                <a:gd name="T16" fmla="*/ 155 w 176"/>
                <a:gd name="T17" fmla="*/ 0 h 229"/>
                <a:gd name="T18" fmla="*/ 115 w 176"/>
                <a:gd name="T19" fmla="*/ 16 h 229"/>
                <a:gd name="T20" fmla="*/ 75 w 176"/>
                <a:gd name="T21" fmla="*/ 4 h 229"/>
                <a:gd name="T22" fmla="*/ 12 w 176"/>
                <a:gd name="T23" fmla="*/ 55 h 229"/>
                <a:gd name="T24" fmla="*/ 29 w 176"/>
                <a:gd name="T25" fmla="*/ 90 h 229"/>
                <a:gd name="T26" fmla="*/ 19 w 176"/>
                <a:gd name="T27" fmla="*/ 119 h 229"/>
                <a:gd name="T28" fmla="*/ 33 w 176"/>
                <a:gd name="T29" fmla="*/ 150 h 229"/>
                <a:gd name="T30" fmla="*/ 0 w 176"/>
                <a:gd name="T31" fmla="*/ 185 h 229"/>
                <a:gd name="T32" fmla="*/ 85 w 176"/>
                <a:gd name="T33" fmla="*/ 229 h 229"/>
                <a:gd name="T34" fmla="*/ 170 w 176"/>
                <a:gd name="T35" fmla="*/ 184 h 229"/>
                <a:gd name="T36" fmla="*/ 147 w 176"/>
                <a:gd name="T37" fmla="*/ 144 h 229"/>
                <a:gd name="T38" fmla="*/ 72 w 176"/>
                <a:gd name="T39" fmla="*/ 133 h 229"/>
                <a:gd name="T40" fmla="*/ 49 w 176"/>
                <a:gd name="T41" fmla="*/ 133 h 229"/>
                <a:gd name="T42" fmla="*/ 32 w 176"/>
                <a:gd name="T43" fmla="*/ 110 h 229"/>
                <a:gd name="T44" fmla="*/ 36 w 176"/>
                <a:gd name="T45" fmla="*/ 96 h 229"/>
                <a:gd name="T46" fmla="*/ 75 w 176"/>
                <a:gd name="T47" fmla="*/ 96 h 229"/>
                <a:gd name="T48" fmla="*/ 40 w 176"/>
                <a:gd name="T49" fmla="*/ 55 h 229"/>
                <a:gd name="T50" fmla="*/ 47 w 176"/>
                <a:gd name="T51" fmla="*/ 27 h 229"/>
                <a:gd name="T52" fmla="*/ 74 w 176"/>
                <a:gd name="T53" fmla="*/ 14 h 229"/>
                <a:gd name="T54" fmla="*/ 108 w 176"/>
                <a:gd name="T55" fmla="*/ 55 h 229"/>
                <a:gd name="T56" fmla="*/ 101 w 176"/>
                <a:gd name="T57" fmla="*/ 84 h 229"/>
                <a:gd name="T58" fmla="*/ 75 w 176"/>
                <a:gd name="T59" fmla="*/ 96 h 229"/>
                <a:gd name="T60" fmla="*/ 75 w 176"/>
                <a:gd name="T61" fmla="*/ 157 h 229"/>
                <a:gd name="T62" fmla="*/ 149 w 176"/>
                <a:gd name="T63" fmla="*/ 184 h 229"/>
                <a:gd name="T64" fmla="*/ 85 w 176"/>
                <a:gd name="T65" fmla="*/ 219 h 229"/>
                <a:gd name="T66" fmla="*/ 21 w 176"/>
                <a:gd name="T67" fmla="*/ 184 h 229"/>
                <a:gd name="T68" fmla="*/ 54 w 176"/>
                <a:gd name="T69" fmla="*/ 157 h 229"/>
                <a:gd name="T70" fmla="*/ 75 w 176"/>
                <a:gd name="T71" fmla="*/ 15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29">
                  <a:moveTo>
                    <a:pt x="36" y="96"/>
                  </a:moveTo>
                  <a:cubicBezTo>
                    <a:pt x="41" y="99"/>
                    <a:pt x="54" y="106"/>
                    <a:pt x="74" y="106"/>
                  </a:cubicBezTo>
                  <a:cubicBezTo>
                    <a:pt x="110" y="106"/>
                    <a:pt x="136" y="82"/>
                    <a:pt x="136" y="55"/>
                  </a:cubicBezTo>
                  <a:cubicBezTo>
                    <a:pt x="136" y="42"/>
                    <a:pt x="130" y="31"/>
                    <a:pt x="122" y="22"/>
                  </a:cubicBezTo>
                  <a:cubicBezTo>
                    <a:pt x="137" y="11"/>
                    <a:pt x="151" y="10"/>
                    <a:pt x="157" y="10"/>
                  </a:cubicBezTo>
                  <a:cubicBezTo>
                    <a:pt x="155" y="12"/>
                    <a:pt x="154" y="13"/>
                    <a:pt x="154" y="19"/>
                  </a:cubicBezTo>
                  <a:cubicBezTo>
                    <a:pt x="154" y="26"/>
                    <a:pt x="159" y="30"/>
                    <a:pt x="165" y="30"/>
                  </a:cubicBezTo>
                  <a:cubicBezTo>
                    <a:pt x="170" y="30"/>
                    <a:pt x="176" y="26"/>
                    <a:pt x="176" y="18"/>
                  </a:cubicBezTo>
                  <a:cubicBezTo>
                    <a:pt x="176" y="10"/>
                    <a:pt x="169" y="0"/>
                    <a:pt x="155" y="0"/>
                  </a:cubicBezTo>
                  <a:cubicBezTo>
                    <a:pt x="150" y="0"/>
                    <a:pt x="131" y="1"/>
                    <a:pt x="115" y="16"/>
                  </a:cubicBezTo>
                  <a:cubicBezTo>
                    <a:pt x="105" y="9"/>
                    <a:pt x="90" y="4"/>
                    <a:pt x="75" y="4"/>
                  </a:cubicBezTo>
                  <a:cubicBezTo>
                    <a:pt x="39" y="4"/>
                    <a:pt x="12" y="28"/>
                    <a:pt x="12" y="55"/>
                  </a:cubicBezTo>
                  <a:cubicBezTo>
                    <a:pt x="12" y="69"/>
                    <a:pt x="19" y="81"/>
                    <a:pt x="29" y="90"/>
                  </a:cubicBezTo>
                  <a:cubicBezTo>
                    <a:pt x="26" y="94"/>
                    <a:pt x="19" y="105"/>
                    <a:pt x="19" y="119"/>
                  </a:cubicBezTo>
                  <a:cubicBezTo>
                    <a:pt x="19" y="123"/>
                    <a:pt x="20" y="140"/>
                    <a:pt x="33" y="150"/>
                  </a:cubicBezTo>
                  <a:cubicBezTo>
                    <a:pt x="18" y="155"/>
                    <a:pt x="0" y="166"/>
                    <a:pt x="0" y="185"/>
                  </a:cubicBezTo>
                  <a:cubicBezTo>
                    <a:pt x="0" y="210"/>
                    <a:pt x="38" y="229"/>
                    <a:pt x="85" y="229"/>
                  </a:cubicBezTo>
                  <a:cubicBezTo>
                    <a:pt x="129" y="229"/>
                    <a:pt x="170" y="212"/>
                    <a:pt x="170" y="184"/>
                  </a:cubicBezTo>
                  <a:cubicBezTo>
                    <a:pt x="170" y="173"/>
                    <a:pt x="166" y="155"/>
                    <a:pt x="147" y="144"/>
                  </a:cubicBezTo>
                  <a:cubicBezTo>
                    <a:pt x="127" y="133"/>
                    <a:pt x="106" y="133"/>
                    <a:pt x="72" y="133"/>
                  </a:cubicBezTo>
                  <a:cubicBezTo>
                    <a:pt x="64" y="133"/>
                    <a:pt x="52" y="133"/>
                    <a:pt x="49" y="133"/>
                  </a:cubicBezTo>
                  <a:cubicBezTo>
                    <a:pt x="38" y="131"/>
                    <a:pt x="32" y="120"/>
                    <a:pt x="32" y="110"/>
                  </a:cubicBezTo>
                  <a:cubicBezTo>
                    <a:pt x="32" y="101"/>
                    <a:pt x="34" y="98"/>
                    <a:pt x="36" y="96"/>
                  </a:cubicBezTo>
                  <a:close/>
                  <a:moveTo>
                    <a:pt x="75" y="96"/>
                  </a:moveTo>
                  <a:cubicBezTo>
                    <a:pt x="40" y="96"/>
                    <a:pt x="40" y="63"/>
                    <a:pt x="40" y="55"/>
                  </a:cubicBezTo>
                  <a:cubicBezTo>
                    <a:pt x="40" y="50"/>
                    <a:pt x="40" y="36"/>
                    <a:pt x="47" y="27"/>
                  </a:cubicBezTo>
                  <a:cubicBezTo>
                    <a:pt x="52" y="21"/>
                    <a:pt x="62" y="14"/>
                    <a:pt x="74" y="14"/>
                  </a:cubicBezTo>
                  <a:cubicBezTo>
                    <a:pt x="108" y="14"/>
                    <a:pt x="108" y="48"/>
                    <a:pt x="108" y="55"/>
                  </a:cubicBezTo>
                  <a:cubicBezTo>
                    <a:pt x="108" y="61"/>
                    <a:pt x="108" y="75"/>
                    <a:pt x="101" y="84"/>
                  </a:cubicBezTo>
                  <a:cubicBezTo>
                    <a:pt x="97" y="90"/>
                    <a:pt x="87" y="96"/>
                    <a:pt x="75" y="96"/>
                  </a:cubicBezTo>
                  <a:close/>
                  <a:moveTo>
                    <a:pt x="75" y="157"/>
                  </a:moveTo>
                  <a:cubicBezTo>
                    <a:pt x="106" y="157"/>
                    <a:pt x="149" y="157"/>
                    <a:pt x="149" y="184"/>
                  </a:cubicBezTo>
                  <a:cubicBezTo>
                    <a:pt x="149" y="203"/>
                    <a:pt x="122" y="219"/>
                    <a:pt x="85" y="219"/>
                  </a:cubicBezTo>
                  <a:cubicBezTo>
                    <a:pt x="48" y="219"/>
                    <a:pt x="21" y="202"/>
                    <a:pt x="21" y="184"/>
                  </a:cubicBezTo>
                  <a:cubicBezTo>
                    <a:pt x="21" y="172"/>
                    <a:pt x="32" y="157"/>
                    <a:pt x="54" y="157"/>
                  </a:cubicBezTo>
                  <a:lnTo>
                    <a:pt x="75" y="15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Freeform 434">
              <a:extLst>
                <a:ext uri="{FF2B5EF4-FFF2-40B4-BE49-F238E27FC236}">
                  <a16:creationId xmlns:a16="http://schemas.microsoft.com/office/drawing/2014/main" id="{14750730-567B-F75A-6E47-94A08BD45433}"/>
                </a:ext>
              </a:extLst>
            </p:cNvPr>
            <p:cNvSpPr>
              <a:spLocks noEditPoints="1"/>
            </p:cNvSpPr>
            <p:nvPr>
              <p:custDataLst>
                <p:tags r:id="rId122"/>
              </p:custDataLst>
            </p:nvPr>
          </p:nvSpPr>
          <p:spPr bwMode="auto">
            <a:xfrm>
              <a:off x="4948237" y="3436938"/>
              <a:ext cx="87313" cy="95250"/>
            </a:xfrm>
            <a:custGeom>
              <a:avLst/>
              <a:gdLst>
                <a:gd name="T0" fmla="*/ 140 w 150"/>
                <a:gd name="T1" fmla="*/ 76 h 159"/>
                <a:gd name="T2" fmla="*/ 150 w 150"/>
                <a:gd name="T3" fmla="*/ 69 h 159"/>
                <a:gd name="T4" fmla="*/ 81 w 150"/>
                <a:gd name="T5" fmla="*/ 0 h 159"/>
                <a:gd name="T6" fmla="*/ 0 w 150"/>
                <a:gd name="T7" fmla="*/ 79 h 159"/>
                <a:gd name="T8" fmla="*/ 85 w 150"/>
                <a:gd name="T9" fmla="*/ 159 h 159"/>
                <a:gd name="T10" fmla="*/ 150 w 150"/>
                <a:gd name="T11" fmla="*/ 114 h 159"/>
                <a:gd name="T12" fmla="*/ 144 w 150"/>
                <a:gd name="T13" fmla="*/ 109 h 159"/>
                <a:gd name="T14" fmla="*/ 138 w 150"/>
                <a:gd name="T15" fmla="*/ 115 h 159"/>
                <a:gd name="T16" fmla="*/ 88 w 150"/>
                <a:gd name="T17" fmla="*/ 148 h 159"/>
                <a:gd name="T18" fmla="*/ 45 w 150"/>
                <a:gd name="T19" fmla="*/ 127 h 159"/>
                <a:gd name="T20" fmla="*/ 32 w 150"/>
                <a:gd name="T21" fmla="*/ 76 h 159"/>
                <a:gd name="T22" fmla="*/ 140 w 150"/>
                <a:gd name="T23" fmla="*/ 76 h 159"/>
                <a:gd name="T24" fmla="*/ 32 w 150"/>
                <a:gd name="T25" fmla="*/ 67 h 159"/>
                <a:gd name="T26" fmla="*/ 81 w 150"/>
                <a:gd name="T27" fmla="*/ 10 h 159"/>
                <a:gd name="T28" fmla="*/ 125 w 150"/>
                <a:gd name="T29" fmla="*/ 67 h 159"/>
                <a:gd name="T30" fmla="*/ 32 w 150"/>
                <a:gd name="T31" fmla="*/ 6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59">
                  <a:moveTo>
                    <a:pt x="140" y="76"/>
                  </a:moveTo>
                  <a:cubicBezTo>
                    <a:pt x="147" y="76"/>
                    <a:pt x="150" y="76"/>
                    <a:pt x="150" y="69"/>
                  </a:cubicBezTo>
                  <a:cubicBezTo>
                    <a:pt x="150" y="38"/>
                    <a:pt x="133" y="0"/>
                    <a:pt x="81" y="0"/>
                  </a:cubicBezTo>
                  <a:cubicBezTo>
                    <a:pt x="35" y="0"/>
                    <a:pt x="0" y="36"/>
                    <a:pt x="0" y="79"/>
                  </a:cubicBezTo>
                  <a:cubicBezTo>
                    <a:pt x="0" y="124"/>
                    <a:pt x="39" y="159"/>
                    <a:pt x="85" y="159"/>
                  </a:cubicBezTo>
                  <a:cubicBezTo>
                    <a:pt x="132" y="159"/>
                    <a:pt x="150" y="122"/>
                    <a:pt x="150" y="114"/>
                  </a:cubicBezTo>
                  <a:cubicBezTo>
                    <a:pt x="150" y="112"/>
                    <a:pt x="149" y="109"/>
                    <a:pt x="144" y="109"/>
                  </a:cubicBezTo>
                  <a:cubicBezTo>
                    <a:pt x="139" y="109"/>
                    <a:pt x="139" y="111"/>
                    <a:pt x="138" y="115"/>
                  </a:cubicBezTo>
                  <a:cubicBezTo>
                    <a:pt x="127" y="143"/>
                    <a:pt x="100" y="148"/>
                    <a:pt x="88" y="148"/>
                  </a:cubicBezTo>
                  <a:cubicBezTo>
                    <a:pt x="71" y="148"/>
                    <a:pt x="56" y="141"/>
                    <a:pt x="45" y="127"/>
                  </a:cubicBezTo>
                  <a:cubicBezTo>
                    <a:pt x="32" y="111"/>
                    <a:pt x="32" y="90"/>
                    <a:pt x="32" y="76"/>
                  </a:cubicBezTo>
                  <a:lnTo>
                    <a:pt x="140" y="76"/>
                  </a:lnTo>
                  <a:close/>
                  <a:moveTo>
                    <a:pt x="32" y="67"/>
                  </a:moveTo>
                  <a:cubicBezTo>
                    <a:pt x="36" y="18"/>
                    <a:pt x="67" y="10"/>
                    <a:pt x="81" y="10"/>
                  </a:cubicBezTo>
                  <a:cubicBezTo>
                    <a:pt x="124" y="10"/>
                    <a:pt x="125" y="58"/>
                    <a:pt x="125" y="67"/>
                  </a:cubicBezTo>
                  <a:lnTo>
                    <a:pt x="32"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Freeform 435">
              <a:extLst>
                <a:ext uri="{FF2B5EF4-FFF2-40B4-BE49-F238E27FC236}">
                  <a16:creationId xmlns:a16="http://schemas.microsoft.com/office/drawing/2014/main" id="{2BB33441-A5AF-D16F-5996-E586145920F8}"/>
                </a:ext>
              </a:extLst>
            </p:cNvPr>
            <p:cNvSpPr>
              <a:spLocks/>
            </p:cNvSpPr>
            <p:nvPr>
              <p:custDataLst>
                <p:tags r:id="rId123"/>
              </p:custDataLst>
            </p:nvPr>
          </p:nvSpPr>
          <p:spPr bwMode="auto">
            <a:xfrm>
              <a:off x="5049837" y="3400426"/>
              <a:ext cx="69850" cy="131763"/>
            </a:xfrm>
            <a:custGeom>
              <a:avLst/>
              <a:gdLst>
                <a:gd name="T0" fmla="*/ 60 w 120"/>
                <a:gd name="T1" fmla="*/ 77 h 218"/>
                <a:gd name="T2" fmla="*/ 114 w 120"/>
                <a:gd name="T3" fmla="*/ 77 h 218"/>
                <a:gd name="T4" fmla="*/ 114 w 120"/>
                <a:gd name="T5" fmla="*/ 64 h 218"/>
                <a:gd name="T6" fmla="*/ 60 w 120"/>
                <a:gd name="T7" fmla="*/ 64 h 218"/>
                <a:gd name="T8" fmla="*/ 60 w 120"/>
                <a:gd name="T9" fmla="*/ 0 h 218"/>
                <a:gd name="T10" fmla="*/ 48 w 120"/>
                <a:gd name="T11" fmla="*/ 0 h 218"/>
                <a:gd name="T12" fmla="*/ 0 w 120"/>
                <a:gd name="T13" fmla="*/ 67 h 218"/>
                <a:gd name="T14" fmla="*/ 0 w 120"/>
                <a:gd name="T15" fmla="*/ 77 h 218"/>
                <a:gd name="T16" fmla="*/ 32 w 120"/>
                <a:gd name="T17" fmla="*/ 77 h 218"/>
                <a:gd name="T18" fmla="*/ 32 w 120"/>
                <a:gd name="T19" fmla="*/ 171 h 218"/>
                <a:gd name="T20" fmla="*/ 81 w 120"/>
                <a:gd name="T21" fmla="*/ 218 h 218"/>
                <a:gd name="T22" fmla="*/ 120 w 120"/>
                <a:gd name="T23" fmla="*/ 171 h 218"/>
                <a:gd name="T24" fmla="*/ 120 w 120"/>
                <a:gd name="T25" fmla="*/ 152 h 218"/>
                <a:gd name="T26" fmla="*/ 108 w 120"/>
                <a:gd name="T27" fmla="*/ 152 h 218"/>
                <a:gd name="T28" fmla="*/ 108 w 120"/>
                <a:gd name="T29" fmla="*/ 170 h 218"/>
                <a:gd name="T30" fmla="*/ 84 w 120"/>
                <a:gd name="T31" fmla="*/ 207 h 218"/>
                <a:gd name="T32" fmla="*/ 60 w 120"/>
                <a:gd name="T33" fmla="*/ 171 h 218"/>
                <a:gd name="T34" fmla="*/ 60 w 120"/>
                <a:gd name="T35" fmla="*/ 7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218">
                  <a:moveTo>
                    <a:pt x="60" y="77"/>
                  </a:moveTo>
                  <a:lnTo>
                    <a:pt x="114" y="77"/>
                  </a:lnTo>
                  <a:lnTo>
                    <a:pt x="114" y="64"/>
                  </a:lnTo>
                  <a:lnTo>
                    <a:pt x="60" y="64"/>
                  </a:lnTo>
                  <a:lnTo>
                    <a:pt x="60" y="0"/>
                  </a:lnTo>
                  <a:lnTo>
                    <a:pt x="48" y="0"/>
                  </a:lnTo>
                  <a:cubicBezTo>
                    <a:pt x="47" y="32"/>
                    <a:pt x="33" y="66"/>
                    <a:pt x="0" y="67"/>
                  </a:cubicBezTo>
                  <a:lnTo>
                    <a:pt x="0" y="77"/>
                  </a:lnTo>
                  <a:lnTo>
                    <a:pt x="32" y="77"/>
                  </a:lnTo>
                  <a:lnTo>
                    <a:pt x="32" y="171"/>
                  </a:lnTo>
                  <a:cubicBezTo>
                    <a:pt x="32" y="210"/>
                    <a:pt x="61" y="218"/>
                    <a:pt x="81" y="218"/>
                  </a:cubicBezTo>
                  <a:cubicBezTo>
                    <a:pt x="104" y="218"/>
                    <a:pt x="120" y="198"/>
                    <a:pt x="120" y="171"/>
                  </a:cubicBezTo>
                  <a:lnTo>
                    <a:pt x="120" y="152"/>
                  </a:lnTo>
                  <a:lnTo>
                    <a:pt x="108" y="152"/>
                  </a:lnTo>
                  <a:lnTo>
                    <a:pt x="108" y="170"/>
                  </a:lnTo>
                  <a:cubicBezTo>
                    <a:pt x="108" y="194"/>
                    <a:pt x="97" y="207"/>
                    <a:pt x="84" y="207"/>
                  </a:cubicBezTo>
                  <a:cubicBezTo>
                    <a:pt x="60" y="207"/>
                    <a:pt x="60" y="178"/>
                    <a:pt x="60" y="171"/>
                  </a:cubicBezTo>
                  <a:lnTo>
                    <a:pt x="60" y="7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Freeform 436">
              <a:extLst>
                <a:ext uri="{FF2B5EF4-FFF2-40B4-BE49-F238E27FC236}">
                  <a16:creationId xmlns:a16="http://schemas.microsoft.com/office/drawing/2014/main" id="{1AFCC42E-C4A1-2B3D-CA99-D82AE75B09CF}"/>
                </a:ext>
              </a:extLst>
            </p:cNvPr>
            <p:cNvSpPr>
              <a:spLocks/>
            </p:cNvSpPr>
            <p:nvPr>
              <p:custDataLst>
                <p:tags r:id="rId124"/>
              </p:custDataLst>
            </p:nvPr>
          </p:nvSpPr>
          <p:spPr bwMode="auto">
            <a:xfrm>
              <a:off x="5221287" y="3436938"/>
              <a:ext cx="74613" cy="95250"/>
            </a:xfrm>
            <a:custGeom>
              <a:avLst/>
              <a:gdLst>
                <a:gd name="T0" fmla="*/ 117 w 126"/>
                <a:gd name="T1" fmla="*/ 9 h 159"/>
                <a:gd name="T2" fmla="*/ 112 w 126"/>
                <a:gd name="T3" fmla="*/ 0 h 159"/>
                <a:gd name="T4" fmla="*/ 105 w 126"/>
                <a:gd name="T5" fmla="*/ 4 h 159"/>
                <a:gd name="T6" fmla="*/ 99 w 126"/>
                <a:gd name="T7" fmla="*/ 10 h 159"/>
                <a:gd name="T8" fmla="*/ 62 w 126"/>
                <a:gd name="T9" fmla="*/ 0 h 159"/>
                <a:gd name="T10" fmla="*/ 0 w 126"/>
                <a:gd name="T11" fmla="*/ 44 h 159"/>
                <a:gd name="T12" fmla="*/ 13 w 126"/>
                <a:gd name="T13" fmla="*/ 71 h 159"/>
                <a:gd name="T14" fmla="*/ 62 w 126"/>
                <a:gd name="T15" fmla="*/ 88 h 159"/>
                <a:gd name="T16" fmla="*/ 107 w 126"/>
                <a:gd name="T17" fmla="*/ 120 h 159"/>
                <a:gd name="T18" fmla="*/ 64 w 126"/>
                <a:gd name="T19" fmla="*/ 149 h 159"/>
                <a:gd name="T20" fmla="*/ 12 w 126"/>
                <a:gd name="T21" fmla="*/ 104 h 159"/>
                <a:gd name="T22" fmla="*/ 6 w 126"/>
                <a:gd name="T23" fmla="*/ 98 h 159"/>
                <a:gd name="T24" fmla="*/ 0 w 126"/>
                <a:gd name="T25" fmla="*/ 107 h 159"/>
                <a:gd name="T26" fmla="*/ 0 w 126"/>
                <a:gd name="T27" fmla="*/ 150 h 159"/>
                <a:gd name="T28" fmla="*/ 5 w 126"/>
                <a:gd name="T29" fmla="*/ 159 h 159"/>
                <a:gd name="T30" fmla="*/ 22 w 126"/>
                <a:gd name="T31" fmla="*/ 144 h 159"/>
                <a:gd name="T32" fmla="*/ 64 w 126"/>
                <a:gd name="T33" fmla="*/ 159 h 159"/>
                <a:gd name="T34" fmla="*/ 126 w 126"/>
                <a:gd name="T35" fmla="*/ 110 h 159"/>
                <a:gd name="T36" fmla="*/ 111 w 126"/>
                <a:gd name="T37" fmla="*/ 78 h 159"/>
                <a:gd name="T38" fmla="*/ 70 w 126"/>
                <a:gd name="T39" fmla="*/ 61 h 159"/>
                <a:gd name="T40" fmla="*/ 19 w 126"/>
                <a:gd name="T41" fmla="*/ 33 h 159"/>
                <a:gd name="T42" fmla="*/ 62 w 126"/>
                <a:gd name="T43" fmla="*/ 9 h 159"/>
                <a:gd name="T44" fmla="*/ 105 w 126"/>
                <a:gd name="T45" fmla="*/ 47 h 159"/>
                <a:gd name="T46" fmla="*/ 111 w 126"/>
                <a:gd name="T47" fmla="*/ 51 h 159"/>
                <a:gd name="T48" fmla="*/ 117 w 126"/>
                <a:gd name="T49" fmla="*/ 42 h 159"/>
                <a:gd name="T50" fmla="*/ 117 w 126"/>
                <a:gd name="T51"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159">
                  <a:moveTo>
                    <a:pt x="117" y="9"/>
                  </a:moveTo>
                  <a:cubicBezTo>
                    <a:pt x="117" y="3"/>
                    <a:pt x="117" y="0"/>
                    <a:pt x="112" y="0"/>
                  </a:cubicBezTo>
                  <a:cubicBezTo>
                    <a:pt x="110" y="0"/>
                    <a:pt x="109" y="0"/>
                    <a:pt x="105" y="4"/>
                  </a:cubicBezTo>
                  <a:cubicBezTo>
                    <a:pt x="104" y="5"/>
                    <a:pt x="101" y="8"/>
                    <a:pt x="99" y="10"/>
                  </a:cubicBezTo>
                  <a:cubicBezTo>
                    <a:pt x="88" y="2"/>
                    <a:pt x="75" y="0"/>
                    <a:pt x="62" y="0"/>
                  </a:cubicBezTo>
                  <a:cubicBezTo>
                    <a:pt x="12" y="0"/>
                    <a:pt x="0" y="26"/>
                    <a:pt x="0" y="44"/>
                  </a:cubicBezTo>
                  <a:cubicBezTo>
                    <a:pt x="0" y="55"/>
                    <a:pt x="5" y="64"/>
                    <a:pt x="13" y="71"/>
                  </a:cubicBezTo>
                  <a:cubicBezTo>
                    <a:pt x="27" y="82"/>
                    <a:pt x="40" y="85"/>
                    <a:pt x="62" y="88"/>
                  </a:cubicBezTo>
                  <a:cubicBezTo>
                    <a:pt x="79" y="92"/>
                    <a:pt x="107" y="96"/>
                    <a:pt x="107" y="120"/>
                  </a:cubicBezTo>
                  <a:cubicBezTo>
                    <a:pt x="107" y="133"/>
                    <a:pt x="98" y="149"/>
                    <a:pt x="64" y="149"/>
                  </a:cubicBezTo>
                  <a:cubicBezTo>
                    <a:pt x="31" y="149"/>
                    <a:pt x="19" y="127"/>
                    <a:pt x="12" y="104"/>
                  </a:cubicBezTo>
                  <a:cubicBezTo>
                    <a:pt x="11" y="99"/>
                    <a:pt x="11" y="98"/>
                    <a:pt x="6" y="98"/>
                  </a:cubicBezTo>
                  <a:cubicBezTo>
                    <a:pt x="0" y="98"/>
                    <a:pt x="0" y="100"/>
                    <a:pt x="0" y="107"/>
                  </a:cubicBezTo>
                  <a:lnTo>
                    <a:pt x="0" y="150"/>
                  </a:lnTo>
                  <a:cubicBezTo>
                    <a:pt x="0" y="156"/>
                    <a:pt x="0" y="159"/>
                    <a:pt x="5" y="159"/>
                  </a:cubicBezTo>
                  <a:cubicBezTo>
                    <a:pt x="8" y="159"/>
                    <a:pt x="15" y="152"/>
                    <a:pt x="22" y="144"/>
                  </a:cubicBezTo>
                  <a:cubicBezTo>
                    <a:pt x="37" y="159"/>
                    <a:pt x="56" y="159"/>
                    <a:pt x="64" y="159"/>
                  </a:cubicBezTo>
                  <a:cubicBezTo>
                    <a:pt x="110" y="159"/>
                    <a:pt x="126" y="135"/>
                    <a:pt x="126" y="110"/>
                  </a:cubicBezTo>
                  <a:cubicBezTo>
                    <a:pt x="126" y="97"/>
                    <a:pt x="120" y="86"/>
                    <a:pt x="111" y="78"/>
                  </a:cubicBezTo>
                  <a:cubicBezTo>
                    <a:pt x="98" y="66"/>
                    <a:pt x="82" y="63"/>
                    <a:pt x="70" y="61"/>
                  </a:cubicBezTo>
                  <a:cubicBezTo>
                    <a:pt x="42" y="56"/>
                    <a:pt x="19" y="52"/>
                    <a:pt x="19" y="33"/>
                  </a:cubicBezTo>
                  <a:cubicBezTo>
                    <a:pt x="19" y="22"/>
                    <a:pt x="29" y="9"/>
                    <a:pt x="62" y="9"/>
                  </a:cubicBezTo>
                  <a:cubicBezTo>
                    <a:pt x="102" y="9"/>
                    <a:pt x="104" y="37"/>
                    <a:pt x="105" y="47"/>
                  </a:cubicBezTo>
                  <a:cubicBezTo>
                    <a:pt x="105" y="51"/>
                    <a:pt x="109" y="51"/>
                    <a:pt x="111" y="51"/>
                  </a:cubicBezTo>
                  <a:cubicBezTo>
                    <a:pt x="117" y="51"/>
                    <a:pt x="117" y="48"/>
                    <a:pt x="117" y="42"/>
                  </a:cubicBezTo>
                  <a:lnTo>
                    <a:pt x="117"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Freeform 437">
              <a:extLst>
                <a:ext uri="{FF2B5EF4-FFF2-40B4-BE49-F238E27FC236}">
                  <a16:creationId xmlns:a16="http://schemas.microsoft.com/office/drawing/2014/main" id="{BF74A114-8121-401E-17A4-7D0ECCFC0EE6}"/>
                </a:ext>
              </a:extLst>
            </p:cNvPr>
            <p:cNvSpPr>
              <a:spLocks noEditPoints="1"/>
            </p:cNvSpPr>
            <p:nvPr>
              <p:custDataLst>
                <p:tags r:id="rId125"/>
              </p:custDataLst>
            </p:nvPr>
          </p:nvSpPr>
          <p:spPr bwMode="auto">
            <a:xfrm>
              <a:off x="5313362" y="3436938"/>
              <a:ext cx="87313" cy="95250"/>
            </a:xfrm>
            <a:custGeom>
              <a:avLst/>
              <a:gdLst>
                <a:gd name="T0" fmla="*/ 140 w 150"/>
                <a:gd name="T1" fmla="*/ 76 h 159"/>
                <a:gd name="T2" fmla="*/ 150 w 150"/>
                <a:gd name="T3" fmla="*/ 69 h 159"/>
                <a:gd name="T4" fmla="*/ 81 w 150"/>
                <a:gd name="T5" fmla="*/ 0 h 159"/>
                <a:gd name="T6" fmla="*/ 0 w 150"/>
                <a:gd name="T7" fmla="*/ 79 h 159"/>
                <a:gd name="T8" fmla="*/ 85 w 150"/>
                <a:gd name="T9" fmla="*/ 159 h 159"/>
                <a:gd name="T10" fmla="*/ 150 w 150"/>
                <a:gd name="T11" fmla="*/ 114 h 159"/>
                <a:gd name="T12" fmla="*/ 144 w 150"/>
                <a:gd name="T13" fmla="*/ 109 h 159"/>
                <a:gd name="T14" fmla="*/ 137 w 150"/>
                <a:gd name="T15" fmla="*/ 115 h 159"/>
                <a:gd name="T16" fmla="*/ 88 w 150"/>
                <a:gd name="T17" fmla="*/ 148 h 159"/>
                <a:gd name="T18" fmla="*/ 45 w 150"/>
                <a:gd name="T19" fmla="*/ 127 h 159"/>
                <a:gd name="T20" fmla="*/ 32 w 150"/>
                <a:gd name="T21" fmla="*/ 76 h 159"/>
                <a:gd name="T22" fmla="*/ 140 w 150"/>
                <a:gd name="T23" fmla="*/ 76 h 159"/>
                <a:gd name="T24" fmla="*/ 32 w 150"/>
                <a:gd name="T25" fmla="*/ 67 h 159"/>
                <a:gd name="T26" fmla="*/ 81 w 150"/>
                <a:gd name="T27" fmla="*/ 10 h 159"/>
                <a:gd name="T28" fmla="*/ 125 w 150"/>
                <a:gd name="T29" fmla="*/ 67 h 159"/>
                <a:gd name="T30" fmla="*/ 32 w 150"/>
                <a:gd name="T31" fmla="*/ 6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59">
                  <a:moveTo>
                    <a:pt x="140" y="76"/>
                  </a:moveTo>
                  <a:cubicBezTo>
                    <a:pt x="147" y="76"/>
                    <a:pt x="150" y="76"/>
                    <a:pt x="150" y="69"/>
                  </a:cubicBezTo>
                  <a:cubicBezTo>
                    <a:pt x="150" y="38"/>
                    <a:pt x="133" y="0"/>
                    <a:pt x="81" y="0"/>
                  </a:cubicBezTo>
                  <a:cubicBezTo>
                    <a:pt x="35" y="0"/>
                    <a:pt x="0" y="36"/>
                    <a:pt x="0" y="79"/>
                  </a:cubicBezTo>
                  <a:cubicBezTo>
                    <a:pt x="0" y="124"/>
                    <a:pt x="39" y="159"/>
                    <a:pt x="85" y="159"/>
                  </a:cubicBezTo>
                  <a:cubicBezTo>
                    <a:pt x="132" y="159"/>
                    <a:pt x="150" y="122"/>
                    <a:pt x="150" y="114"/>
                  </a:cubicBezTo>
                  <a:cubicBezTo>
                    <a:pt x="150" y="112"/>
                    <a:pt x="149" y="109"/>
                    <a:pt x="144" y="109"/>
                  </a:cubicBezTo>
                  <a:cubicBezTo>
                    <a:pt x="139" y="109"/>
                    <a:pt x="138" y="111"/>
                    <a:pt x="137" y="115"/>
                  </a:cubicBezTo>
                  <a:cubicBezTo>
                    <a:pt x="127" y="143"/>
                    <a:pt x="100" y="148"/>
                    <a:pt x="88" y="148"/>
                  </a:cubicBezTo>
                  <a:cubicBezTo>
                    <a:pt x="71" y="148"/>
                    <a:pt x="55" y="141"/>
                    <a:pt x="45" y="127"/>
                  </a:cubicBezTo>
                  <a:cubicBezTo>
                    <a:pt x="32" y="111"/>
                    <a:pt x="32" y="90"/>
                    <a:pt x="32" y="76"/>
                  </a:cubicBezTo>
                  <a:lnTo>
                    <a:pt x="140" y="76"/>
                  </a:lnTo>
                  <a:close/>
                  <a:moveTo>
                    <a:pt x="32" y="67"/>
                  </a:moveTo>
                  <a:cubicBezTo>
                    <a:pt x="36" y="18"/>
                    <a:pt x="67" y="10"/>
                    <a:pt x="81" y="10"/>
                  </a:cubicBezTo>
                  <a:cubicBezTo>
                    <a:pt x="123" y="10"/>
                    <a:pt x="125" y="58"/>
                    <a:pt x="125" y="67"/>
                  </a:cubicBezTo>
                  <a:lnTo>
                    <a:pt x="32"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Freeform 438">
              <a:extLst>
                <a:ext uri="{FF2B5EF4-FFF2-40B4-BE49-F238E27FC236}">
                  <a16:creationId xmlns:a16="http://schemas.microsoft.com/office/drawing/2014/main" id="{CD7F8D17-AA27-9829-F442-E2F11CC308B0}"/>
                </a:ext>
              </a:extLst>
            </p:cNvPr>
            <p:cNvSpPr>
              <a:spLocks/>
            </p:cNvSpPr>
            <p:nvPr>
              <p:custDataLst>
                <p:tags r:id="rId126"/>
              </p:custDataLst>
            </p:nvPr>
          </p:nvSpPr>
          <p:spPr bwMode="auto">
            <a:xfrm>
              <a:off x="5414962" y="3400426"/>
              <a:ext cx="69850" cy="131763"/>
            </a:xfrm>
            <a:custGeom>
              <a:avLst/>
              <a:gdLst>
                <a:gd name="T0" fmla="*/ 60 w 120"/>
                <a:gd name="T1" fmla="*/ 77 h 218"/>
                <a:gd name="T2" fmla="*/ 114 w 120"/>
                <a:gd name="T3" fmla="*/ 77 h 218"/>
                <a:gd name="T4" fmla="*/ 114 w 120"/>
                <a:gd name="T5" fmla="*/ 64 h 218"/>
                <a:gd name="T6" fmla="*/ 60 w 120"/>
                <a:gd name="T7" fmla="*/ 64 h 218"/>
                <a:gd name="T8" fmla="*/ 60 w 120"/>
                <a:gd name="T9" fmla="*/ 0 h 218"/>
                <a:gd name="T10" fmla="*/ 48 w 120"/>
                <a:gd name="T11" fmla="*/ 0 h 218"/>
                <a:gd name="T12" fmla="*/ 0 w 120"/>
                <a:gd name="T13" fmla="*/ 67 h 218"/>
                <a:gd name="T14" fmla="*/ 0 w 120"/>
                <a:gd name="T15" fmla="*/ 77 h 218"/>
                <a:gd name="T16" fmla="*/ 32 w 120"/>
                <a:gd name="T17" fmla="*/ 77 h 218"/>
                <a:gd name="T18" fmla="*/ 32 w 120"/>
                <a:gd name="T19" fmla="*/ 171 h 218"/>
                <a:gd name="T20" fmla="*/ 81 w 120"/>
                <a:gd name="T21" fmla="*/ 218 h 218"/>
                <a:gd name="T22" fmla="*/ 120 w 120"/>
                <a:gd name="T23" fmla="*/ 171 h 218"/>
                <a:gd name="T24" fmla="*/ 120 w 120"/>
                <a:gd name="T25" fmla="*/ 152 h 218"/>
                <a:gd name="T26" fmla="*/ 108 w 120"/>
                <a:gd name="T27" fmla="*/ 152 h 218"/>
                <a:gd name="T28" fmla="*/ 108 w 120"/>
                <a:gd name="T29" fmla="*/ 170 h 218"/>
                <a:gd name="T30" fmla="*/ 84 w 120"/>
                <a:gd name="T31" fmla="*/ 207 h 218"/>
                <a:gd name="T32" fmla="*/ 60 w 120"/>
                <a:gd name="T33" fmla="*/ 171 h 218"/>
                <a:gd name="T34" fmla="*/ 60 w 120"/>
                <a:gd name="T35" fmla="*/ 7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218">
                  <a:moveTo>
                    <a:pt x="60" y="77"/>
                  </a:moveTo>
                  <a:lnTo>
                    <a:pt x="114" y="77"/>
                  </a:lnTo>
                  <a:lnTo>
                    <a:pt x="114" y="64"/>
                  </a:lnTo>
                  <a:lnTo>
                    <a:pt x="60" y="64"/>
                  </a:lnTo>
                  <a:lnTo>
                    <a:pt x="60" y="0"/>
                  </a:lnTo>
                  <a:lnTo>
                    <a:pt x="48" y="0"/>
                  </a:lnTo>
                  <a:cubicBezTo>
                    <a:pt x="47" y="32"/>
                    <a:pt x="33" y="66"/>
                    <a:pt x="0" y="67"/>
                  </a:cubicBezTo>
                  <a:lnTo>
                    <a:pt x="0" y="77"/>
                  </a:lnTo>
                  <a:lnTo>
                    <a:pt x="32" y="77"/>
                  </a:lnTo>
                  <a:lnTo>
                    <a:pt x="32" y="171"/>
                  </a:lnTo>
                  <a:cubicBezTo>
                    <a:pt x="32" y="210"/>
                    <a:pt x="61" y="218"/>
                    <a:pt x="81" y="218"/>
                  </a:cubicBezTo>
                  <a:cubicBezTo>
                    <a:pt x="104" y="218"/>
                    <a:pt x="120" y="198"/>
                    <a:pt x="120" y="171"/>
                  </a:cubicBezTo>
                  <a:lnTo>
                    <a:pt x="120" y="152"/>
                  </a:lnTo>
                  <a:lnTo>
                    <a:pt x="108" y="152"/>
                  </a:lnTo>
                  <a:lnTo>
                    <a:pt x="108" y="170"/>
                  </a:lnTo>
                  <a:cubicBezTo>
                    <a:pt x="108" y="194"/>
                    <a:pt x="97" y="207"/>
                    <a:pt x="84" y="207"/>
                  </a:cubicBezTo>
                  <a:cubicBezTo>
                    <a:pt x="60" y="207"/>
                    <a:pt x="60" y="178"/>
                    <a:pt x="60" y="171"/>
                  </a:cubicBezTo>
                  <a:lnTo>
                    <a:pt x="60" y="7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Freeform 439">
              <a:extLst>
                <a:ext uri="{FF2B5EF4-FFF2-40B4-BE49-F238E27FC236}">
                  <a16:creationId xmlns:a16="http://schemas.microsoft.com/office/drawing/2014/main" id="{53F4008D-1203-DAF9-D618-7323C9364491}"/>
                </a:ext>
              </a:extLst>
            </p:cNvPr>
            <p:cNvSpPr>
              <a:spLocks/>
            </p:cNvSpPr>
            <p:nvPr>
              <p:custDataLst>
                <p:tags r:id="rId127"/>
              </p:custDataLst>
            </p:nvPr>
          </p:nvSpPr>
          <p:spPr bwMode="auto">
            <a:xfrm>
              <a:off x="5745162" y="2770188"/>
              <a:ext cx="177800" cy="11113"/>
            </a:xfrm>
            <a:custGeom>
              <a:avLst/>
              <a:gdLst>
                <a:gd name="T0" fmla="*/ 287 w 305"/>
                <a:gd name="T1" fmla="*/ 20 h 20"/>
                <a:gd name="T2" fmla="*/ 305 w 305"/>
                <a:gd name="T3" fmla="*/ 10 h 20"/>
                <a:gd name="T4" fmla="*/ 287 w 305"/>
                <a:gd name="T5" fmla="*/ 0 h 20"/>
                <a:gd name="T6" fmla="*/ 18 w 305"/>
                <a:gd name="T7" fmla="*/ 0 h 20"/>
                <a:gd name="T8" fmla="*/ 0 w 305"/>
                <a:gd name="T9" fmla="*/ 10 h 20"/>
                <a:gd name="T10" fmla="*/ 18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8" y="0"/>
                  </a:lnTo>
                  <a:cubicBezTo>
                    <a:pt x="9" y="0"/>
                    <a:pt x="0" y="0"/>
                    <a:pt x="0" y="10"/>
                  </a:cubicBezTo>
                  <a:cubicBezTo>
                    <a:pt x="0" y="20"/>
                    <a:pt x="9" y="20"/>
                    <a:pt x="18"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Freeform 440">
              <a:extLst>
                <a:ext uri="{FF2B5EF4-FFF2-40B4-BE49-F238E27FC236}">
                  <a16:creationId xmlns:a16="http://schemas.microsoft.com/office/drawing/2014/main" id="{5D06820C-05B3-BA16-4C21-D0587C8A58B7}"/>
                </a:ext>
              </a:extLst>
            </p:cNvPr>
            <p:cNvSpPr>
              <a:spLocks noEditPoints="1"/>
            </p:cNvSpPr>
            <p:nvPr>
              <p:custDataLst>
                <p:tags r:id="rId128"/>
              </p:custDataLst>
            </p:nvPr>
          </p:nvSpPr>
          <p:spPr bwMode="auto">
            <a:xfrm>
              <a:off x="5959475" y="2717801"/>
              <a:ext cx="163513" cy="136525"/>
            </a:xfrm>
            <a:custGeom>
              <a:avLst/>
              <a:gdLst>
                <a:gd name="T0" fmla="*/ 217 w 279"/>
                <a:gd name="T1" fmla="*/ 103 h 226"/>
                <a:gd name="T2" fmla="*/ 134 w 279"/>
                <a:gd name="T3" fmla="*/ 0 h 226"/>
                <a:gd name="T4" fmla="*/ 0 w 279"/>
                <a:gd name="T5" fmla="*/ 142 h 226"/>
                <a:gd name="T6" fmla="*/ 80 w 279"/>
                <a:gd name="T7" fmla="*/ 226 h 226"/>
                <a:gd name="T8" fmla="*/ 186 w 279"/>
                <a:gd name="T9" fmla="*/ 184 h 226"/>
                <a:gd name="T10" fmla="*/ 231 w 279"/>
                <a:gd name="T11" fmla="*/ 226 h 226"/>
                <a:gd name="T12" fmla="*/ 273 w 279"/>
                <a:gd name="T13" fmla="*/ 191 h 226"/>
                <a:gd name="T14" fmla="*/ 267 w 279"/>
                <a:gd name="T15" fmla="*/ 186 h 226"/>
                <a:gd name="T16" fmla="*/ 260 w 279"/>
                <a:gd name="T17" fmla="*/ 191 h 226"/>
                <a:gd name="T18" fmla="*/ 233 w 279"/>
                <a:gd name="T19" fmla="*/ 215 h 226"/>
                <a:gd name="T20" fmla="*/ 217 w 279"/>
                <a:gd name="T21" fmla="*/ 164 h 226"/>
                <a:gd name="T22" fmla="*/ 222 w 279"/>
                <a:gd name="T23" fmla="*/ 147 h 226"/>
                <a:gd name="T24" fmla="*/ 279 w 279"/>
                <a:gd name="T25" fmla="*/ 29 h 226"/>
                <a:gd name="T26" fmla="*/ 273 w 279"/>
                <a:gd name="T27" fmla="*/ 24 h 226"/>
                <a:gd name="T28" fmla="*/ 266 w 279"/>
                <a:gd name="T29" fmla="*/ 35 h 226"/>
                <a:gd name="T30" fmla="*/ 217 w 279"/>
                <a:gd name="T31" fmla="*/ 134 h 226"/>
                <a:gd name="T32" fmla="*/ 217 w 279"/>
                <a:gd name="T33" fmla="*/ 103 h 226"/>
                <a:gd name="T34" fmla="*/ 184 w 279"/>
                <a:gd name="T35" fmla="*/ 171 h 226"/>
                <a:gd name="T36" fmla="*/ 81 w 279"/>
                <a:gd name="T37" fmla="*/ 215 h 226"/>
                <a:gd name="T38" fmla="*/ 36 w 279"/>
                <a:gd name="T39" fmla="*/ 161 h 226"/>
                <a:gd name="T40" fmla="*/ 65 w 279"/>
                <a:gd name="T41" fmla="*/ 57 h 226"/>
                <a:gd name="T42" fmla="*/ 133 w 279"/>
                <a:gd name="T43" fmla="*/ 11 h 226"/>
                <a:gd name="T44" fmla="*/ 183 w 279"/>
                <a:gd name="T45" fmla="*/ 115 h 226"/>
                <a:gd name="T46" fmla="*/ 184 w 279"/>
                <a:gd name="T47" fmla="*/ 17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9" h="226">
                  <a:moveTo>
                    <a:pt x="217" y="103"/>
                  </a:moveTo>
                  <a:cubicBezTo>
                    <a:pt x="217" y="24"/>
                    <a:pt x="171" y="0"/>
                    <a:pt x="134" y="0"/>
                  </a:cubicBezTo>
                  <a:cubicBezTo>
                    <a:pt x="65" y="0"/>
                    <a:pt x="0" y="71"/>
                    <a:pt x="0" y="142"/>
                  </a:cubicBezTo>
                  <a:cubicBezTo>
                    <a:pt x="0" y="188"/>
                    <a:pt x="30" y="226"/>
                    <a:pt x="80" y="226"/>
                  </a:cubicBezTo>
                  <a:cubicBezTo>
                    <a:pt x="112" y="226"/>
                    <a:pt x="148" y="214"/>
                    <a:pt x="186" y="184"/>
                  </a:cubicBezTo>
                  <a:cubicBezTo>
                    <a:pt x="192" y="210"/>
                    <a:pt x="209" y="226"/>
                    <a:pt x="231" y="226"/>
                  </a:cubicBezTo>
                  <a:cubicBezTo>
                    <a:pt x="257" y="226"/>
                    <a:pt x="273" y="199"/>
                    <a:pt x="273" y="191"/>
                  </a:cubicBezTo>
                  <a:cubicBezTo>
                    <a:pt x="273" y="187"/>
                    <a:pt x="270" y="186"/>
                    <a:pt x="267" y="186"/>
                  </a:cubicBezTo>
                  <a:cubicBezTo>
                    <a:pt x="263" y="186"/>
                    <a:pt x="262" y="187"/>
                    <a:pt x="260" y="191"/>
                  </a:cubicBezTo>
                  <a:cubicBezTo>
                    <a:pt x="251" y="215"/>
                    <a:pt x="234" y="215"/>
                    <a:pt x="233" y="215"/>
                  </a:cubicBezTo>
                  <a:cubicBezTo>
                    <a:pt x="217" y="215"/>
                    <a:pt x="217" y="176"/>
                    <a:pt x="217" y="164"/>
                  </a:cubicBezTo>
                  <a:cubicBezTo>
                    <a:pt x="217" y="154"/>
                    <a:pt x="217" y="153"/>
                    <a:pt x="222" y="147"/>
                  </a:cubicBezTo>
                  <a:cubicBezTo>
                    <a:pt x="269" y="88"/>
                    <a:pt x="279" y="30"/>
                    <a:pt x="279" y="29"/>
                  </a:cubicBezTo>
                  <a:cubicBezTo>
                    <a:pt x="279" y="28"/>
                    <a:pt x="279" y="24"/>
                    <a:pt x="273" y="24"/>
                  </a:cubicBezTo>
                  <a:cubicBezTo>
                    <a:pt x="268" y="24"/>
                    <a:pt x="268" y="26"/>
                    <a:pt x="266" y="35"/>
                  </a:cubicBezTo>
                  <a:cubicBezTo>
                    <a:pt x="257" y="66"/>
                    <a:pt x="240" y="104"/>
                    <a:pt x="217" y="134"/>
                  </a:cubicBezTo>
                  <a:lnTo>
                    <a:pt x="217" y="103"/>
                  </a:lnTo>
                  <a:close/>
                  <a:moveTo>
                    <a:pt x="184" y="171"/>
                  </a:moveTo>
                  <a:cubicBezTo>
                    <a:pt x="140" y="209"/>
                    <a:pt x="101" y="215"/>
                    <a:pt x="81" y="215"/>
                  </a:cubicBezTo>
                  <a:cubicBezTo>
                    <a:pt x="51" y="215"/>
                    <a:pt x="36" y="193"/>
                    <a:pt x="36" y="161"/>
                  </a:cubicBezTo>
                  <a:cubicBezTo>
                    <a:pt x="36" y="136"/>
                    <a:pt x="49" y="82"/>
                    <a:pt x="65" y="57"/>
                  </a:cubicBezTo>
                  <a:cubicBezTo>
                    <a:pt x="89" y="20"/>
                    <a:pt x="116" y="11"/>
                    <a:pt x="133" y="11"/>
                  </a:cubicBezTo>
                  <a:cubicBezTo>
                    <a:pt x="183" y="11"/>
                    <a:pt x="183" y="76"/>
                    <a:pt x="183" y="115"/>
                  </a:cubicBezTo>
                  <a:cubicBezTo>
                    <a:pt x="183" y="134"/>
                    <a:pt x="183" y="163"/>
                    <a:pt x="184" y="17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Freeform 441">
              <a:extLst>
                <a:ext uri="{FF2B5EF4-FFF2-40B4-BE49-F238E27FC236}">
                  <a16:creationId xmlns:a16="http://schemas.microsoft.com/office/drawing/2014/main" id="{B895102F-E7BC-0318-5043-0CD2A3B585E4}"/>
                </a:ext>
              </a:extLst>
            </p:cNvPr>
            <p:cNvSpPr>
              <a:spLocks/>
            </p:cNvSpPr>
            <p:nvPr>
              <p:custDataLst>
                <p:tags r:id="rId129"/>
              </p:custDataLst>
            </p:nvPr>
          </p:nvSpPr>
          <p:spPr bwMode="auto">
            <a:xfrm>
              <a:off x="6199187" y="2441576"/>
              <a:ext cx="258763" cy="668338"/>
            </a:xfrm>
            <a:custGeom>
              <a:avLst/>
              <a:gdLst>
                <a:gd name="T0" fmla="*/ 24 w 442"/>
                <a:gd name="T1" fmla="*/ 1086 h 1109"/>
                <a:gd name="T2" fmla="*/ 48 w 442"/>
                <a:gd name="T3" fmla="*/ 1062 h 1109"/>
                <a:gd name="T4" fmla="*/ 24 w 442"/>
                <a:gd name="T5" fmla="*/ 1037 h 1109"/>
                <a:gd name="T6" fmla="*/ 0 w 442"/>
                <a:gd name="T7" fmla="*/ 1062 h 1109"/>
                <a:gd name="T8" fmla="*/ 55 w 442"/>
                <a:gd name="T9" fmla="*/ 1109 h 1109"/>
                <a:gd name="T10" fmla="*/ 195 w 442"/>
                <a:gd name="T11" fmla="*/ 847 h 1109"/>
                <a:gd name="T12" fmla="*/ 292 w 442"/>
                <a:gd name="T13" fmla="*/ 370 h 1109"/>
                <a:gd name="T14" fmla="*/ 346 w 442"/>
                <a:gd name="T15" fmla="*/ 100 h 1109"/>
                <a:gd name="T16" fmla="*/ 389 w 442"/>
                <a:gd name="T17" fmla="*/ 11 h 1109"/>
                <a:gd name="T18" fmla="*/ 419 w 442"/>
                <a:gd name="T19" fmla="*/ 22 h 1109"/>
                <a:gd name="T20" fmla="*/ 394 w 442"/>
                <a:gd name="T21" fmla="*/ 47 h 1109"/>
                <a:gd name="T22" fmla="*/ 418 w 442"/>
                <a:gd name="T23" fmla="*/ 71 h 1109"/>
                <a:gd name="T24" fmla="*/ 442 w 442"/>
                <a:gd name="T25" fmla="*/ 46 h 1109"/>
                <a:gd name="T26" fmla="*/ 388 w 442"/>
                <a:gd name="T27" fmla="*/ 0 h 1109"/>
                <a:gd name="T28" fmla="*/ 294 w 442"/>
                <a:gd name="T29" fmla="*/ 156 h 1109"/>
                <a:gd name="T30" fmla="*/ 170 w 442"/>
                <a:gd name="T31" fmla="*/ 738 h 1109"/>
                <a:gd name="T32" fmla="*/ 126 w 442"/>
                <a:gd name="T33" fmla="*/ 967 h 1109"/>
                <a:gd name="T34" fmla="*/ 54 w 442"/>
                <a:gd name="T35" fmla="*/ 1098 h 1109"/>
                <a:gd name="T36" fmla="*/ 24 w 442"/>
                <a:gd name="T37" fmla="*/ 1086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2" h="1109">
                  <a:moveTo>
                    <a:pt x="24" y="1086"/>
                  </a:moveTo>
                  <a:cubicBezTo>
                    <a:pt x="40" y="1085"/>
                    <a:pt x="48" y="1074"/>
                    <a:pt x="48" y="1062"/>
                  </a:cubicBezTo>
                  <a:cubicBezTo>
                    <a:pt x="48" y="1045"/>
                    <a:pt x="36" y="1037"/>
                    <a:pt x="24" y="1037"/>
                  </a:cubicBezTo>
                  <a:cubicBezTo>
                    <a:pt x="12" y="1037"/>
                    <a:pt x="0" y="1045"/>
                    <a:pt x="0" y="1062"/>
                  </a:cubicBezTo>
                  <a:cubicBezTo>
                    <a:pt x="0" y="1088"/>
                    <a:pt x="25" y="1109"/>
                    <a:pt x="55" y="1109"/>
                  </a:cubicBezTo>
                  <a:cubicBezTo>
                    <a:pt x="131" y="1109"/>
                    <a:pt x="159" y="992"/>
                    <a:pt x="195" y="847"/>
                  </a:cubicBezTo>
                  <a:cubicBezTo>
                    <a:pt x="233" y="689"/>
                    <a:pt x="265" y="530"/>
                    <a:pt x="292" y="370"/>
                  </a:cubicBezTo>
                  <a:cubicBezTo>
                    <a:pt x="311" y="264"/>
                    <a:pt x="329" y="164"/>
                    <a:pt x="346" y="100"/>
                  </a:cubicBezTo>
                  <a:cubicBezTo>
                    <a:pt x="352" y="75"/>
                    <a:pt x="369" y="11"/>
                    <a:pt x="389" y="11"/>
                  </a:cubicBezTo>
                  <a:cubicBezTo>
                    <a:pt x="404" y="11"/>
                    <a:pt x="417" y="21"/>
                    <a:pt x="419" y="22"/>
                  </a:cubicBezTo>
                  <a:cubicBezTo>
                    <a:pt x="402" y="24"/>
                    <a:pt x="394" y="34"/>
                    <a:pt x="394" y="47"/>
                  </a:cubicBezTo>
                  <a:cubicBezTo>
                    <a:pt x="394" y="63"/>
                    <a:pt x="406" y="71"/>
                    <a:pt x="418" y="71"/>
                  </a:cubicBezTo>
                  <a:cubicBezTo>
                    <a:pt x="430" y="71"/>
                    <a:pt x="442" y="64"/>
                    <a:pt x="442" y="46"/>
                  </a:cubicBezTo>
                  <a:cubicBezTo>
                    <a:pt x="442" y="20"/>
                    <a:pt x="415" y="0"/>
                    <a:pt x="388" y="0"/>
                  </a:cubicBezTo>
                  <a:cubicBezTo>
                    <a:pt x="350" y="0"/>
                    <a:pt x="322" y="54"/>
                    <a:pt x="294" y="156"/>
                  </a:cubicBezTo>
                  <a:cubicBezTo>
                    <a:pt x="293" y="162"/>
                    <a:pt x="225" y="412"/>
                    <a:pt x="170" y="738"/>
                  </a:cubicBezTo>
                  <a:cubicBezTo>
                    <a:pt x="157" y="815"/>
                    <a:pt x="143" y="898"/>
                    <a:pt x="126" y="967"/>
                  </a:cubicBezTo>
                  <a:cubicBezTo>
                    <a:pt x="117" y="1004"/>
                    <a:pt x="94" y="1098"/>
                    <a:pt x="54" y="1098"/>
                  </a:cubicBezTo>
                  <a:cubicBezTo>
                    <a:pt x="36" y="1098"/>
                    <a:pt x="24" y="1086"/>
                    <a:pt x="24" y="108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Freeform 442">
              <a:extLst>
                <a:ext uri="{FF2B5EF4-FFF2-40B4-BE49-F238E27FC236}">
                  <a16:creationId xmlns:a16="http://schemas.microsoft.com/office/drawing/2014/main" id="{1E94C3D4-EFCE-0989-E6A9-457FA27715AB}"/>
                </a:ext>
              </a:extLst>
            </p:cNvPr>
            <p:cNvSpPr>
              <a:spLocks/>
            </p:cNvSpPr>
            <p:nvPr>
              <p:custDataLst>
                <p:tags r:id="rId130"/>
              </p:custDataLst>
            </p:nvPr>
          </p:nvSpPr>
          <p:spPr bwMode="auto">
            <a:xfrm>
              <a:off x="6483350" y="2373313"/>
              <a:ext cx="150813" cy="141288"/>
            </a:xfrm>
            <a:custGeom>
              <a:avLst/>
              <a:gdLst>
                <a:gd name="T0" fmla="*/ 155 w 260"/>
                <a:gd name="T1" fmla="*/ 24 h 235"/>
                <a:gd name="T2" fmla="*/ 165 w 260"/>
                <a:gd name="T3" fmla="*/ 12 h 235"/>
                <a:gd name="T4" fmla="*/ 186 w 260"/>
                <a:gd name="T5" fmla="*/ 12 h 235"/>
                <a:gd name="T6" fmla="*/ 225 w 260"/>
                <a:gd name="T7" fmla="*/ 15 h 235"/>
                <a:gd name="T8" fmla="*/ 242 w 260"/>
                <a:gd name="T9" fmla="*/ 42 h 235"/>
                <a:gd name="T10" fmla="*/ 239 w 260"/>
                <a:gd name="T11" fmla="*/ 71 h 235"/>
                <a:gd name="T12" fmla="*/ 239 w 260"/>
                <a:gd name="T13" fmla="*/ 75 h 235"/>
                <a:gd name="T14" fmla="*/ 244 w 260"/>
                <a:gd name="T15" fmla="*/ 80 h 235"/>
                <a:gd name="T16" fmla="*/ 251 w 260"/>
                <a:gd name="T17" fmla="*/ 71 h 235"/>
                <a:gd name="T18" fmla="*/ 260 w 260"/>
                <a:gd name="T19" fmla="*/ 4 h 235"/>
                <a:gd name="T20" fmla="*/ 250 w 260"/>
                <a:gd name="T21" fmla="*/ 0 h 235"/>
                <a:gd name="T22" fmla="*/ 36 w 260"/>
                <a:gd name="T23" fmla="*/ 0 h 235"/>
                <a:gd name="T24" fmla="*/ 24 w 260"/>
                <a:gd name="T25" fmla="*/ 7 h 235"/>
                <a:gd name="T26" fmla="*/ 2 w 260"/>
                <a:gd name="T27" fmla="*/ 69 h 235"/>
                <a:gd name="T28" fmla="*/ 0 w 260"/>
                <a:gd name="T29" fmla="*/ 75 h 235"/>
                <a:gd name="T30" fmla="*/ 6 w 260"/>
                <a:gd name="T31" fmla="*/ 80 h 235"/>
                <a:gd name="T32" fmla="*/ 13 w 260"/>
                <a:gd name="T33" fmla="*/ 71 h 235"/>
                <a:gd name="T34" fmla="*/ 98 w 260"/>
                <a:gd name="T35" fmla="*/ 12 h 235"/>
                <a:gd name="T36" fmla="*/ 113 w 260"/>
                <a:gd name="T37" fmla="*/ 12 h 235"/>
                <a:gd name="T38" fmla="*/ 123 w 260"/>
                <a:gd name="T39" fmla="*/ 16 h 235"/>
                <a:gd name="T40" fmla="*/ 122 w 260"/>
                <a:gd name="T41" fmla="*/ 23 h 235"/>
                <a:gd name="T42" fmla="*/ 76 w 260"/>
                <a:gd name="T43" fmla="*/ 206 h 235"/>
                <a:gd name="T44" fmla="*/ 35 w 260"/>
                <a:gd name="T45" fmla="*/ 223 h 235"/>
                <a:gd name="T46" fmla="*/ 20 w 260"/>
                <a:gd name="T47" fmla="*/ 230 h 235"/>
                <a:gd name="T48" fmla="*/ 25 w 260"/>
                <a:gd name="T49" fmla="*/ 235 h 235"/>
                <a:gd name="T50" fmla="*/ 55 w 260"/>
                <a:gd name="T51" fmla="*/ 234 h 235"/>
                <a:gd name="T52" fmla="*/ 85 w 260"/>
                <a:gd name="T53" fmla="*/ 234 h 235"/>
                <a:gd name="T54" fmla="*/ 117 w 260"/>
                <a:gd name="T55" fmla="*/ 234 h 235"/>
                <a:gd name="T56" fmla="*/ 146 w 260"/>
                <a:gd name="T57" fmla="*/ 235 h 235"/>
                <a:gd name="T58" fmla="*/ 154 w 260"/>
                <a:gd name="T59" fmla="*/ 228 h 235"/>
                <a:gd name="T60" fmla="*/ 140 w 260"/>
                <a:gd name="T61" fmla="*/ 223 h 235"/>
                <a:gd name="T62" fmla="*/ 120 w 260"/>
                <a:gd name="T63" fmla="*/ 222 h 235"/>
                <a:gd name="T64" fmla="*/ 107 w 260"/>
                <a:gd name="T65" fmla="*/ 215 h 235"/>
                <a:gd name="T66" fmla="*/ 108 w 260"/>
                <a:gd name="T67" fmla="*/ 207 h 235"/>
                <a:gd name="T68" fmla="*/ 155 w 260"/>
                <a:gd name="T69" fmla="*/ 2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235">
                  <a:moveTo>
                    <a:pt x="155" y="24"/>
                  </a:moveTo>
                  <a:cubicBezTo>
                    <a:pt x="157" y="14"/>
                    <a:pt x="158" y="13"/>
                    <a:pt x="165" y="12"/>
                  </a:cubicBezTo>
                  <a:cubicBezTo>
                    <a:pt x="167" y="12"/>
                    <a:pt x="179" y="12"/>
                    <a:pt x="186" y="12"/>
                  </a:cubicBezTo>
                  <a:cubicBezTo>
                    <a:pt x="207" y="12"/>
                    <a:pt x="217" y="12"/>
                    <a:pt x="225" y="15"/>
                  </a:cubicBezTo>
                  <a:cubicBezTo>
                    <a:pt x="241" y="20"/>
                    <a:pt x="242" y="30"/>
                    <a:pt x="242" y="42"/>
                  </a:cubicBezTo>
                  <a:cubicBezTo>
                    <a:pt x="242" y="48"/>
                    <a:pt x="242" y="53"/>
                    <a:pt x="239" y="71"/>
                  </a:cubicBezTo>
                  <a:lnTo>
                    <a:pt x="239" y="75"/>
                  </a:lnTo>
                  <a:cubicBezTo>
                    <a:pt x="239" y="78"/>
                    <a:pt x="241" y="80"/>
                    <a:pt x="244" y="80"/>
                  </a:cubicBezTo>
                  <a:cubicBezTo>
                    <a:pt x="250" y="80"/>
                    <a:pt x="250" y="77"/>
                    <a:pt x="251" y="71"/>
                  </a:cubicBezTo>
                  <a:lnTo>
                    <a:pt x="260" y="4"/>
                  </a:lnTo>
                  <a:cubicBezTo>
                    <a:pt x="260" y="0"/>
                    <a:pt x="256" y="0"/>
                    <a:pt x="250" y="0"/>
                  </a:cubicBezTo>
                  <a:lnTo>
                    <a:pt x="36" y="0"/>
                  </a:lnTo>
                  <a:cubicBezTo>
                    <a:pt x="27" y="0"/>
                    <a:pt x="26" y="0"/>
                    <a:pt x="24" y="7"/>
                  </a:cubicBezTo>
                  <a:lnTo>
                    <a:pt x="2" y="69"/>
                  </a:lnTo>
                  <a:cubicBezTo>
                    <a:pt x="1" y="70"/>
                    <a:pt x="0" y="73"/>
                    <a:pt x="0" y="75"/>
                  </a:cubicBezTo>
                  <a:cubicBezTo>
                    <a:pt x="0" y="76"/>
                    <a:pt x="1" y="80"/>
                    <a:pt x="6" y="80"/>
                  </a:cubicBezTo>
                  <a:cubicBezTo>
                    <a:pt x="10" y="80"/>
                    <a:pt x="11" y="78"/>
                    <a:pt x="13" y="71"/>
                  </a:cubicBezTo>
                  <a:cubicBezTo>
                    <a:pt x="34" y="16"/>
                    <a:pt x="45" y="12"/>
                    <a:pt x="98" y="12"/>
                  </a:cubicBezTo>
                  <a:lnTo>
                    <a:pt x="113" y="12"/>
                  </a:lnTo>
                  <a:cubicBezTo>
                    <a:pt x="123" y="12"/>
                    <a:pt x="123" y="12"/>
                    <a:pt x="123" y="16"/>
                  </a:cubicBezTo>
                  <a:cubicBezTo>
                    <a:pt x="123" y="16"/>
                    <a:pt x="123" y="18"/>
                    <a:pt x="122" y="23"/>
                  </a:cubicBezTo>
                  <a:lnTo>
                    <a:pt x="76" y="206"/>
                  </a:lnTo>
                  <a:cubicBezTo>
                    <a:pt x="73" y="219"/>
                    <a:pt x="72" y="223"/>
                    <a:pt x="35" y="223"/>
                  </a:cubicBezTo>
                  <a:cubicBezTo>
                    <a:pt x="23" y="223"/>
                    <a:pt x="20" y="223"/>
                    <a:pt x="20" y="230"/>
                  </a:cubicBezTo>
                  <a:cubicBezTo>
                    <a:pt x="20" y="231"/>
                    <a:pt x="20" y="235"/>
                    <a:pt x="25" y="235"/>
                  </a:cubicBezTo>
                  <a:cubicBezTo>
                    <a:pt x="35" y="235"/>
                    <a:pt x="46" y="234"/>
                    <a:pt x="55" y="234"/>
                  </a:cubicBezTo>
                  <a:cubicBezTo>
                    <a:pt x="65" y="234"/>
                    <a:pt x="76" y="234"/>
                    <a:pt x="85" y="234"/>
                  </a:cubicBezTo>
                  <a:cubicBezTo>
                    <a:pt x="95" y="234"/>
                    <a:pt x="107" y="234"/>
                    <a:pt x="117" y="234"/>
                  </a:cubicBezTo>
                  <a:cubicBezTo>
                    <a:pt x="126" y="235"/>
                    <a:pt x="137" y="235"/>
                    <a:pt x="146" y="235"/>
                  </a:cubicBezTo>
                  <a:cubicBezTo>
                    <a:pt x="149" y="235"/>
                    <a:pt x="154" y="235"/>
                    <a:pt x="154" y="228"/>
                  </a:cubicBezTo>
                  <a:cubicBezTo>
                    <a:pt x="154" y="223"/>
                    <a:pt x="151" y="223"/>
                    <a:pt x="140" y="223"/>
                  </a:cubicBezTo>
                  <a:cubicBezTo>
                    <a:pt x="133" y="223"/>
                    <a:pt x="126" y="222"/>
                    <a:pt x="120" y="222"/>
                  </a:cubicBezTo>
                  <a:cubicBezTo>
                    <a:pt x="108" y="221"/>
                    <a:pt x="107" y="220"/>
                    <a:pt x="107" y="215"/>
                  </a:cubicBezTo>
                  <a:cubicBezTo>
                    <a:pt x="107" y="213"/>
                    <a:pt x="107" y="212"/>
                    <a:pt x="108" y="207"/>
                  </a:cubicBezTo>
                  <a:lnTo>
                    <a:pt x="155" y="2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8" name="Freeform 443">
              <a:extLst>
                <a:ext uri="{FF2B5EF4-FFF2-40B4-BE49-F238E27FC236}">
                  <a16:creationId xmlns:a16="http://schemas.microsoft.com/office/drawing/2014/main" id="{F3CFF6A9-3757-7B73-624E-C65E84C685A0}"/>
                </a:ext>
              </a:extLst>
            </p:cNvPr>
            <p:cNvSpPr>
              <a:spLocks/>
            </p:cNvSpPr>
            <p:nvPr>
              <p:custDataLst>
                <p:tags r:id="rId131"/>
              </p:custDataLst>
            </p:nvPr>
          </p:nvSpPr>
          <p:spPr bwMode="auto">
            <a:xfrm>
              <a:off x="6353175" y="2992438"/>
              <a:ext cx="68263" cy="134938"/>
            </a:xfrm>
            <a:custGeom>
              <a:avLst/>
              <a:gdLst>
                <a:gd name="T0" fmla="*/ 71 w 118"/>
                <a:gd name="T1" fmla="*/ 81 h 222"/>
                <a:gd name="T2" fmla="*/ 107 w 118"/>
                <a:gd name="T3" fmla="*/ 81 h 222"/>
                <a:gd name="T4" fmla="*/ 118 w 118"/>
                <a:gd name="T5" fmla="*/ 73 h 222"/>
                <a:gd name="T6" fmla="*/ 108 w 118"/>
                <a:gd name="T7" fmla="*/ 68 h 222"/>
                <a:gd name="T8" fmla="*/ 75 w 118"/>
                <a:gd name="T9" fmla="*/ 68 h 222"/>
                <a:gd name="T10" fmla="*/ 87 w 118"/>
                <a:gd name="T11" fmla="*/ 17 h 222"/>
                <a:gd name="T12" fmla="*/ 88 w 118"/>
                <a:gd name="T13" fmla="*/ 12 h 222"/>
                <a:gd name="T14" fmla="*/ 77 w 118"/>
                <a:gd name="T15" fmla="*/ 0 h 222"/>
                <a:gd name="T16" fmla="*/ 60 w 118"/>
                <a:gd name="T17" fmla="*/ 15 h 222"/>
                <a:gd name="T18" fmla="*/ 47 w 118"/>
                <a:gd name="T19" fmla="*/ 68 h 222"/>
                <a:gd name="T20" fmla="*/ 11 w 118"/>
                <a:gd name="T21" fmla="*/ 68 h 222"/>
                <a:gd name="T22" fmla="*/ 0 w 118"/>
                <a:gd name="T23" fmla="*/ 76 h 222"/>
                <a:gd name="T24" fmla="*/ 11 w 118"/>
                <a:gd name="T25" fmla="*/ 81 h 222"/>
                <a:gd name="T26" fmla="*/ 44 w 118"/>
                <a:gd name="T27" fmla="*/ 81 h 222"/>
                <a:gd name="T28" fmla="*/ 23 w 118"/>
                <a:gd name="T29" fmla="*/ 163 h 222"/>
                <a:gd name="T30" fmla="*/ 18 w 118"/>
                <a:gd name="T31" fmla="*/ 189 h 222"/>
                <a:gd name="T32" fmla="*/ 55 w 118"/>
                <a:gd name="T33" fmla="*/ 222 h 222"/>
                <a:gd name="T34" fmla="*/ 116 w 118"/>
                <a:gd name="T35" fmla="*/ 169 h 222"/>
                <a:gd name="T36" fmla="*/ 110 w 118"/>
                <a:gd name="T37" fmla="*/ 164 h 222"/>
                <a:gd name="T38" fmla="*/ 103 w 118"/>
                <a:gd name="T39" fmla="*/ 171 h 222"/>
                <a:gd name="T40" fmla="*/ 56 w 118"/>
                <a:gd name="T41" fmla="*/ 212 h 222"/>
                <a:gd name="T42" fmla="*/ 44 w 118"/>
                <a:gd name="T43" fmla="*/ 195 h 222"/>
                <a:gd name="T44" fmla="*/ 46 w 118"/>
                <a:gd name="T45" fmla="*/ 181 h 222"/>
                <a:gd name="T46" fmla="*/ 71 w 118"/>
                <a:gd name="T47" fmla="*/ 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2">
                  <a:moveTo>
                    <a:pt x="71" y="81"/>
                  </a:moveTo>
                  <a:lnTo>
                    <a:pt x="107" y="81"/>
                  </a:lnTo>
                  <a:cubicBezTo>
                    <a:pt x="114" y="81"/>
                    <a:pt x="118" y="81"/>
                    <a:pt x="118" y="73"/>
                  </a:cubicBezTo>
                  <a:cubicBezTo>
                    <a:pt x="118" y="68"/>
                    <a:pt x="114" y="68"/>
                    <a:pt x="108" y="68"/>
                  </a:cubicBezTo>
                  <a:lnTo>
                    <a:pt x="75" y="68"/>
                  </a:lnTo>
                  <a:lnTo>
                    <a:pt x="87" y="17"/>
                  </a:lnTo>
                  <a:cubicBezTo>
                    <a:pt x="88" y="15"/>
                    <a:pt x="88" y="13"/>
                    <a:pt x="88" y="12"/>
                  </a:cubicBezTo>
                  <a:cubicBezTo>
                    <a:pt x="88" y="5"/>
                    <a:pt x="84" y="0"/>
                    <a:pt x="77" y="0"/>
                  </a:cubicBezTo>
                  <a:cubicBezTo>
                    <a:pt x="68" y="0"/>
                    <a:pt x="63" y="6"/>
                    <a:pt x="60" y="15"/>
                  </a:cubicBezTo>
                  <a:cubicBezTo>
                    <a:pt x="58" y="24"/>
                    <a:pt x="62" y="7"/>
                    <a:pt x="47" y="68"/>
                  </a:cubicBezTo>
                  <a:lnTo>
                    <a:pt x="11" y="68"/>
                  </a:lnTo>
                  <a:cubicBezTo>
                    <a:pt x="5" y="68"/>
                    <a:pt x="0" y="68"/>
                    <a:pt x="0" y="76"/>
                  </a:cubicBezTo>
                  <a:cubicBezTo>
                    <a:pt x="0" y="81"/>
                    <a:pt x="4" y="81"/>
                    <a:pt x="11" y="81"/>
                  </a:cubicBezTo>
                  <a:lnTo>
                    <a:pt x="44" y="81"/>
                  </a:lnTo>
                  <a:lnTo>
                    <a:pt x="23" y="163"/>
                  </a:lnTo>
                  <a:cubicBezTo>
                    <a:pt x="21" y="172"/>
                    <a:pt x="18" y="184"/>
                    <a:pt x="18" y="189"/>
                  </a:cubicBezTo>
                  <a:cubicBezTo>
                    <a:pt x="18" y="209"/>
                    <a:pt x="36" y="222"/>
                    <a:pt x="55" y="222"/>
                  </a:cubicBezTo>
                  <a:cubicBezTo>
                    <a:pt x="94" y="222"/>
                    <a:pt x="116" y="173"/>
                    <a:pt x="116" y="169"/>
                  </a:cubicBezTo>
                  <a:cubicBezTo>
                    <a:pt x="116" y="164"/>
                    <a:pt x="112" y="164"/>
                    <a:pt x="110" y="164"/>
                  </a:cubicBezTo>
                  <a:cubicBezTo>
                    <a:pt x="106" y="164"/>
                    <a:pt x="106" y="165"/>
                    <a:pt x="103" y="171"/>
                  </a:cubicBezTo>
                  <a:cubicBezTo>
                    <a:pt x="93" y="193"/>
                    <a:pt x="76" y="212"/>
                    <a:pt x="56" y="212"/>
                  </a:cubicBezTo>
                  <a:cubicBezTo>
                    <a:pt x="49" y="212"/>
                    <a:pt x="44" y="208"/>
                    <a:pt x="44" y="195"/>
                  </a:cubicBezTo>
                  <a:cubicBezTo>
                    <a:pt x="44" y="192"/>
                    <a:pt x="46" y="184"/>
                    <a:pt x="46" y="181"/>
                  </a:cubicBezTo>
                  <a:lnTo>
                    <a:pt x="71" y="8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Freeform 444">
              <a:extLst>
                <a:ext uri="{FF2B5EF4-FFF2-40B4-BE49-F238E27FC236}">
                  <a16:creationId xmlns:a16="http://schemas.microsoft.com/office/drawing/2014/main" id="{AA49FA6A-B22B-5EF5-AD03-7B79D3183F89}"/>
                </a:ext>
              </a:extLst>
            </p:cNvPr>
            <p:cNvSpPr>
              <a:spLocks noEditPoints="1"/>
            </p:cNvSpPr>
            <p:nvPr>
              <p:custDataLst>
                <p:tags r:id="rId132"/>
              </p:custDataLst>
            </p:nvPr>
          </p:nvSpPr>
          <p:spPr bwMode="auto">
            <a:xfrm>
              <a:off x="6711950" y="2644776"/>
              <a:ext cx="101600" cy="206375"/>
            </a:xfrm>
            <a:custGeom>
              <a:avLst/>
              <a:gdLst>
                <a:gd name="T0" fmla="*/ 127 w 174"/>
                <a:gd name="T1" fmla="*/ 46 h 341"/>
                <a:gd name="T2" fmla="*/ 158 w 174"/>
                <a:gd name="T3" fmla="*/ 17 h 341"/>
                <a:gd name="T4" fmla="*/ 174 w 174"/>
                <a:gd name="T5" fmla="*/ 9 h 341"/>
                <a:gd name="T6" fmla="*/ 157 w 174"/>
                <a:gd name="T7" fmla="*/ 0 h 341"/>
                <a:gd name="T8" fmla="*/ 17 w 174"/>
                <a:gd name="T9" fmla="*/ 0 h 341"/>
                <a:gd name="T10" fmla="*/ 0 w 174"/>
                <a:gd name="T11" fmla="*/ 9 h 341"/>
                <a:gd name="T12" fmla="*/ 16 w 174"/>
                <a:gd name="T13" fmla="*/ 17 h 341"/>
                <a:gd name="T14" fmla="*/ 46 w 174"/>
                <a:gd name="T15" fmla="*/ 46 h 341"/>
                <a:gd name="T16" fmla="*/ 46 w 174"/>
                <a:gd name="T17" fmla="*/ 296 h 341"/>
                <a:gd name="T18" fmla="*/ 15 w 174"/>
                <a:gd name="T19" fmla="*/ 324 h 341"/>
                <a:gd name="T20" fmla="*/ 0 w 174"/>
                <a:gd name="T21" fmla="*/ 332 h 341"/>
                <a:gd name="T22" fmla="*/ 17 w 174"/>
                <a:gd name="T23" fmla="*/ 341 h 341"/>
                <a:gd name="T24" fmla="*/ 157 w 174"/>
                <a:gd name="T25" fmla="*/ 341 h 341"/>
                <a:gd name="T26" fmla="*/ 174 w 174"/>
                <a:gd name="T27" fmla="*/ 332 h 341"/>
                <a:gd name="T28" fmla="*/ 160 w 174"/>
                <a:gd name="T29" fmla="*/ 324 h 341"/>
                <a:gd name="T30" fmla="*/ 127 w 174"/>
                <a:gd name="T31" fmla="*/ 296 h 341"/>
                <a:gd name="T32" fmla="*/ 127 w 174"/>
                <a:gd name="T33" fmla="*/ 46 h 341"/>
                <a:gd name="T34" fmla="*/ 64 w 174"/>
                <a:gd name="T35" fmla="*/ 45 h 341"/>
                <a:gd name="T36" fmla="*/ 59 w 174"/>
                <a:gd name="T37" fmla="*/ 17 h 341"/>
                <a:gd name="T38" fmla="*/ 115 w 174"/>
                <a:gd name="T39" fmla="*/ 17 h 341"/>
                <a:gd name="T40" fmla="*/ 110 w 174"/>
                <a:gd name="T41" fmla="*/ 45 h 341"/>
                <a:gd name="T42" fmla="*/ 110 w 174"/>
                <a:gd name="T43" fmla="*/ 297 h 341"/>
                <a:gd name="T44" fmla="*/ 115 w 174"/>
                <a:gd name="T45" fmla="*/ 324 h 341"/>
                <a:gd name="T46" fmla="*/ 59 w 174"/>
                <a:gd name="T47" fmla="*/ 324 h 341"/>
                <a:gd name="T48" fmla="*/ 64 w 174"/>
                <a:gd name="T49" fmla="*/ 297 h 341"/>
                <a:gd name="T50" fmla="*/ 64 w 174"/>
                <a:gd name="T51" fmla="*/ 45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341">
                  <a:moveTo>
                    <a:pt x="127" y="46"/>
                  </a:moveTo>
                  <a:cubicBezTo>
                    <a:pt x="127" y="22"/>
                    <a:pt x="129" y="17"/>
                    <a:pt x="158" y="17"/>
                  </a:cubicBezTo>
                  <a:cubicBezTo>
                    <a:pt x="166" y="17"/>
                    <a:pt x="174" y="17"/>
                    <a:pt x="174" y="9"/>
                  </a:cubicBezTo>
                  <a:cubicBezTo>
                    <a:pt x="174" y="0"/>
                    <a:pt x="166" y="0"/>
                    <a:pt x="157" y="0"/>
                  </a:cubicBezTo>
                  <a:lnTo>
                    <a:pt x="17" y="0"/>
                  </a:lnTo>
                  <a:cubicBezTo>
                    <a:pt x="8" y="0"/>
                    <a:pt x="0" y="0"/>
                    <a:pt x="0" y="9"/>
                  </a:cubicBezTo>
                  <a:cubicBezTo>
                    <a:pt x="0" y="17"/>
                    <a:pt x="8" y="17"/>
                    <a:pt x="16" y="17"/>
                  </a:cubicBezTo>
                  <a:cubicBezTo>
                    <a:pt x="45" y="17"/>
                    <a:pt x="46" y="22"/>
                    <a:pt x="46" y="46"/>
                  </a:cubicBezTo>
                  <a:lnTo>
                    <a:pt x="46" y="296"/>
                  </a:lnTo>
                  <a:cubicBezTo>
                    <a:pt x="46" y="320"/>
                    <a:pt x="45" y="324"/>
                    <a:pt x="15" y="324"/>
                  </a:cubicBezTo>
                  <a:cubicBezTo>
                    <a:pt x="9" y="324"/>
                    <a:pt x="0" y="324"/>
                    <a:pt x="0" y="332"/>
                  </a:cubicBezTo>
                  <a:cubicBezTo>
                    <a:pt x="0" y="341"/>
                    <a:pt x="8" y="341"/>
                    <a:pt x="17" y="341"/>
                  </a:cubicBezTo>
                  <a:lnTo>
                    <a:pt x="157" y="341"/>
                  </a:lnTo>
                  <a:cubicBezTo>
                    <a:pt x="166" y="341"/>
                    <a:pt x="174" y="341"/>
                    <a:pt x="174" y="332"/>
                  </a:cubicBezTo>
                  <a:cubicBezTo>
                    <a:pt x="174" y="324"/>
                    <a:pt x="165" y="324"/>
                    <a:pt x="160" y="324"/>
                  </a:cubicBezTo>
                  <a:cubicBezTo>
                    <a:pt x="129" y="324"/>
                    <a:pt x="127" y="320"/>
                    <a:pt x="127" y="296"/>
                  </a:cubicBezTo>
                  <a:lnTo>
                    <a:pt x="127" y="46"/>
                  </a:lnTo>
                  <a:close/>
                  <a:moveTo>
                    <a:pt x="64" y="45"/>
                  </a:moveTo>
                  <a:cubicBezTo>
                    <a:pt x="64" y="37"/>
                    <a:pt x="64" y="26"/>
                    <a:pt x="59" y="17"/>
                  </a:cubicBezTo>
                  <a:lnTo>
                    <a:pt x="115" y="17"/>
                  </a:lnTo>
                  <a:cubicBezTo>
                    <a:pt x="110" y="26"/>
                    <a:pt x="110" y="37"/>
                    <a:pt x="110" y="45"/>
                  </a:cubicBezTo>
                  <a:lnTo>
                    <a:pt x="110" y="297"/>
                  </a:lnTo>
                  <a:cubicBezTo>
                    <a:pt x="110" y="304"/>
                    <a:pt x="110" y="315"/>
                    <a:pt x="115" y="324"/>
                  </a:cubicBezTo>
                  <a:lnTo>
                    <a:pt x="59" y="324"/>
                  </a:lnTo>
                  <a:cubicBezTo>
                    <a:pt x="64" y="315"/>
                    <a:pt x="64" y="304"/>
                    <a:pt x="64" y="297"/>
                  </a:cubicBezTo>
                  <a:lnTo>
                    <a:pt x="64" y="4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Freeform 445">
              <a:extLst>
                <a:ext uri="{FF2B5EF4-FFF2-40B4-BE49-F238E27FC236}">
                  <a16:creationId xmlns:a16="http://schemas.microsoft.com/office/drawing/2014/main" id="{8D360CAA-800F-49EC-D167-075B9D28A43F}"/>
                </a:ext>
              </a:extLst>
            </p:cNvPr>
            <p:cNvSpPr>
              <a:spLocks/>
            </p:cNvSpPr>
            <p:nvPr>
              <p:custDataLst>
                <p:tags r:id="rId133"/>
              </p:custDataLst>
            </p:nvPr>
          </p:nvSpPr>
          <p:spPr bwMode="auto">
            <a:xfrm>
              <a:off x="6829425" y="2744788"/>
              <a:ext cx="179388" cy="165100"/>
            </a:xfrm>
            <a:custGeom>
              <a:avLst/>
              <a:gdLst>
                <a:gd name="T0" fmla="*/ 172 w 307"/>
                <a:gd name="T1" fmla="*/ 35 h 274"/>
                <a:gd name="T2" fmla="*/ 243 w 307"/>
                <a:gd name="T3" fmla="*/ 35 h 274"/>
                <a:gd name="T4" fmla="*/ 307 w 307"/>
                <a:gd name="T5" fmla="*/ 3 h 274"/>
                <a:gd name="T6" fmla="*/ 303 w 307"/>
                <a:gd name="T7" fmla="*/ 0 h 274"/>
                <a:gd name="T8" fmla="*/ 280 w 307"/>
                <a:gd name="T9" fmla="*/ 10 h 274"/>
                <a:gd name="T10" fmla="*/ 278 w 307"/>
                <a:gd name="T11" fmla="*/ 12 h 274"/>
                <a:gd name="T12" fmla="*/ 241 w 307"/>
                <a:gd name="T13" fmla="*/ 12 h 274"/>
                <a:gd name="T14" fmla="*/ 180 w 307"/>
                <a:gd name="T15" fmla="*/ 12 h 274"/>
                <a:gd name="T16" fmla="*/ 92 w 307"/>
                <a:gd name="T17" fmla="*/ 12 h 274"/>
                <a:gd name="T18" fmla="*/ 29 w 307"/>
                <a:gd name="T19" fmla="*/ 37 h 274"/>
                <a:gd name="T20" fmla="*/ 0 w 307"/>
                <a:gd name="T21" fmla="*/ 80 h 274"/>
                <a:gd name="T22" fmla="*/ 4 w 307"/>
                <a:gd name="T23" fmla="*/ 83 h 274"/>
                <a:gd name="T24" fmla="*/ 22 w 307"/>
                <a:gd name="T25" fmla="*/ 76 h 274"/>
                <a:gd name="T26" fmla="*/ 37 w 307"/>
                <a:gd name="T27" fmla="*/ 60 h 274"/>
                <a:gd name="T28" fmla="*/ 72 w 307"/>
                <a:gd name="T29" fmla="*/ 35 h 274"/>
                <a:gd name="T30" fmla="*/ 145 w 307"/>
                <a:gd name="T31" fmla="*/ 35 h 274"/>
                <a:gd name="T32" fmla="*/ 138 w 307"/>
                <a:gd name="T33" fmla="*/ 48 h 274"/>
                <a:gd name="T34" fmla="*/ 99 w 307"/>
                <a:gd name="T35" fmla="*/ 203 h 274"/>
                <a:gd name="T36" fmla="*/ 77 w 307"/>
                <a:gd name="T37" fmla="*/ 264 h 274"/>
                <a:gd name="T38" fmla="*/ 74 w 307"/>
                <a:gd name="T39" fmla="*/ 271 h 274"/>
                <a:gd name="T40" fmla="*/ 78 w 307"/>
                <a:gd name="T41" fmla="*/ 274 h 274"/>
                <a:gd name="T42" fmla="*/ 107 w 307"/>
                <a:gd name="T43" fmla="*/ 259 h 274"/>
                <a:gd name="T44" fmla="*/ 134 w 307"/>
                <a:gd name="T45" fmla="*/ 188 h 274"/>
                <a:gd name="T46" fmla="*/ 172 w 307"/>
                <a:gd name="T47" fmla="*/ 3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7" h="274">
                  <a:moveTo>
                    <a:pt x="172" y="35"/>
                  </a:moveTo>
                  <a:lnTo>
                    <a:pt x="243" y="35"/>
                  </a:lnTo>
                  <a:cubicBezTo>
                    <a:pt x="288" y="35"/>
                    <a:pt x="307" y="9"/>
                    <a:pt x="307" y="3"/>
                  </a:cubicBezTo>
                  <a:cubicBezTo>
                    <a:pt x="307" y="0"/>
                    <a:pt x="305" y="0"/>
                    <a:pt x="303" y="0"/>
                  </a:cubicBezTo>
                  <a:cubicBezTo>
                    <a:pt x="302" y="0"/>
                    <a:pt x="295" y="0"/>
                    <a:pt x="280" y="10"/>
                  </a:cubicBezTo>
                  <a:lnTo>
                    <a:pt x="278" y="12"/>
                  </a:lnTo>
                  <a:cubicBezTo>
                    <a:pt x="276" y="12"/>
                    <a:pt x="254" y="12"/>
                    <a:pt x="241" y="12"/>
                  </a:cubicBezTo>
                  <a:lnTo>
                    <a:pt x="180" y="12"/>
                  </a:lnTo>
                  <a:cubicBezTo>
                    <a:pt x="151" y="12"/>
                    <a:pt x="122" y="12"/>
                    <a:pt x="92" y="12"/>
                  </a:cubicBezTo>
                  <a:cubicBezTo>
                    <a:pt x="83" y="12"/>
                    <a:pt x="55" y="17"/>
                    <a:pt x="29" y="37"/>
                  </a:cubicBezTo>
                  <a:cubicBezTo>
                    <a:pt x="2" y="58"/>
                    <a:pt x="0" y="78"/>
                    <a:pt x="0" y="80"/>
                  </a:cubicBezTo>
                  <a:cubicBezTo>
                    <a:pt x="0" y="83"/>
                    <a:pt x="3" y="83"/>
                    <a:pt x="4" y="83"/>
                  </a:cubicBezTo>
                  <a:cubicBezTo>
                    <a:pt x="6" y="83"/>
                    <a:pt x="13" y="82"/>
                    <a:pt x="22" y="76"/>
                  </a:cubicBezTo>
                  <a:cubicBezTo>
                    <a:pt x="34" y="69"/>
                    <a:pt x="35" y="65"/>
                    <a:pt x="37" y="60"/>
                  </a:cubicBezTo>
                  <a:cubicBezTo>
                    <a:pt x="43" y="35"/>
                    <a:pt x="59" y="35"/>
                    <a:pt x="72" y="35"/>
                  </a:cubicBezTo>
                  <a:lnTo>
                    <a:pt x="145" y="35"/>
                  </a:lnTo>
                  <a:cubicBezTo>
                    <a:pt x="141" y="38"/>
                    <a:pt x="139" y="43"/>
                    <a:pt x="138" y="48"/>
                  </a:cubicBezTo>
                  <a:lnTo>
                    <a:pt x="99" y="203"/>
                  </a:lnTo>
                  <a:cubicBezTo>
                    <a:pt x="97" y="212"/>
                    <a:pt x="90" y="235"/>
                    <a:pt x="77" y="264"/>
                  </a:cubicBezTo>
                  <a:cubicBezTo>
                    <a:pt x="74" y="270"/>
                    <a:pt x="74" y="271"/>
                    <a:pt x="74" y="271"/>
                  </a:cubicBezTo>
                  <a:cubicBezTo>
                    <a:pt x="74" y="274"/>
                    <a:pt x="77" y="274"/>
                    <a:pt x="78" y="274"/>
                  </a:cubicBezTo>
                  <a:cubicBezTo>
                    <a:pt x="87" y="274"/>
                    <a:pt x="101" y="265"/>
                    <a:pt x="107" y="259"/>
                  </a:cubicBezTo>
                  <a:cubicBezTo>
                    <a:pt x="112" y="253"/>
                    <a:pt x="128" y="214"/>
                    <a:pt x="134" y="188"/>
                  </a:cubicBezTo>
                  <a:lnTo>
                    <a:pt x="172"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Freeform 446">
              <a:extLst>
                <a:ext uri="{FF2B5EF4-FFF2-40B4-BE49-F238E27FC236}">
                  <a16:creationId xmlns:a16="http://schemas.microsoft.com/office/drawing/2014/main" id="{C097E433-8BAA-3734-4BDA-563A63733BE2}"/>
                </a:ext>
              </a:extLst>
            </p:cNvPr>
            <p:cNvSpPr>
              <a:spLocks/>
            </p:cNvSpPr>
            <p:nvPr>
              <p:custDataLst>
                <p:tags r:id="rId134"/>
              </p:custDataLst>
            </p:nvPr>
          </p:nvSpPr>
          <p:spPr bwMode="auto">
            <a:xfrm>
              <a:off x="6967537" y="2859088"/>
              <a:ext cx="63500" cy="68263"/>
            </a:xfrm>
            <a:custGeom>
              <a:avLst/>
              <a:gdLst>
                <a:gd name="T0" fmla="*/ 97 w 110"/>
                <a:gd name="T1" fmla="*/ 16 h 113"/>
                <a:gd name="T2" fmla="*/ 87 w 110"/>
                <a:gd name="T3" fmla="*/ 28 h 113"/>
                <a:gd name="T4" fmla="*/ 97 w 110"/>
                <a:gd name="T5" fmla="*/ 37 h 113"/>
                <a:gd name="T6" fmla="*/ 110 w 110"/>
                <a:gd name="T7" fmla="*/ 22 h 113"/>
                <a:gd name="T8" fmla="*/ 72 w 110"/>
                <a:gd name="T9" fmla="*/ 0 h 113"/>
                <a:gd name="T10" fmla="*/ 22 w 110"/>
                <a:gd name="T11" fmla="*/ 35 h 113"/>
                <a:gd name="T12" fmla="*/ 32 w 110"/>
                <a:gd name="T13" fmla="*/ 52 h 113"/>
                <a:gd name="T14" fmla="*/ 59 w 110"/>
                <a:gd name="T15" fmla="*/ 61 h 113"/>
                <a:gd name="T16" fmla="*/ 92 w 110"/>
                <a:gd name="T17" fmla="*/ 78 h 113"/>
                <a:gd name="T18" fmla="*/ 46 w 110"/>
                <a:gd name="T19" fmla="*/ 104 h 113"/>
                <a:gd name="T20" fmla="*/ 14 w 110"/>
                <a:gd name="T21" fmla="*/ 96 h 113"/>
                <a:gd name="T22" fmla="*/ 27 w 110"/>
                <a:gd name="T23" fmla="*/ 81 h 113"/>
                <a:gd name="T24" fmla="*/ 16 w 110"/>
                <a:gd name="T25" fmla="*/ 70 h 113"/>
                <a:gd name="T26" fmla="*/ 0 w 110"/>
                <a:gd name="T27" fmla="*/ 88 h 113"/>
                <a:gd name="T28" fmla="*/ 46 w 110"/>
                <a:gd name="T29" fmla="*/ 113 h 113"/>
                <a:gd name="T30" fmla="*/ 106 w 110"/>
                <a:gd name="T31" fmla="*/ 73 h 113"/>
                <a:gd name="T32" fmla="*/ 65 w 110"/>
                <a:gd name="T33" fmla="*/ 44 h 113"/>
                <a:gd name="T34" fmla="*/ 36 w 110"/>
                <a:gd name="T35" fmla="*/ 29 h 113"/>
                <a:gd name="T36" fmla="*/ 71 w 110"/>
                <a:gd name="T37" fmla="*/ 9 h 113"/>
                <a:gd name="T38" fmla="*/ 97 w 110"/>
                <a:gd name="T3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13">
                  <a:moveTo>
                    <a:pt x="97" y="16"/>
                  </a:moveTo>
                  <a:cubicBezTo>
                    <a:pt x="89" y="19"/>
                    <a:pt x="87" y="26"/>
                    <a:pt x="87" y="28"/>
                  </a:cubicBezTo>
                  <a:cubicBezTo>
                    <a:pt x="87" y="35"/>
                    <a:pt x="93" y="37"/>
                    <a:pt x="97" y="37"/>
                  </a:cubicBezTo>
                  <a:cubicBezTo>
                    <a:pt x="100" y="37"/>
                    <a:pt x="110" y="35"/>
                    <a:pt x="110" y="22"/>
                  </a:cubicBezTo>
                  <a:cubicBezTo>
                    <a:pt x="110" y="5"/>
                    <a:pt x="90" y="0"/>
                    <a:pt x="72" y="0"/>
                  </a:cubicBezTo>
                  <a:cubicBezTo>
                    <a:pt x="30" y="0"/>
                    <a:pt x="22" y="26"/>
                    <a:pt x="22" y="35"/>
                  </a:cubicBezTo>
                  <a:cubicBezTo>
                    <a:pt x="22" y="44"/>
                    <a:pt x="27" y="49"/>
                    <a:pt x="32" y="52"/>
                  </a:cubicBezTo>
                  <a:cubicBezTo>
                    <a:pt x="39" y="57"/>
                    <a:pt x="46" y="58"/>
                    <a:pt x="59" y="61"/>
                  </a:cubicBezTo>
                  <a:cubicBezTo>
                    <a:pt x="75" y="63"/>
                    <a:pt x="92" y="66"/>
                    <a:pt x="92" y="78"/>
                  </a:cubicBezTo>
                  <a:cubicBezTo>
                    <a:pt x="92" y="79"/>
                    <a:pt x="92" y="104"/>
                    <a:pt x="46" y="104"/>
                  </a:cubicBezTo>
                  <a:cubicBezTo>
                    <a:pt x="37" y="104"/>
                    <a:pt x="22" y="104"/>
                    <a:pt x="14" y="96"/>
                  </a:cubicBezTo>
                  <a:cubicBezTo>
                    <a:pt x="23" y="94"/>
                    <a:pt x="27" y="87"/>
                    <a:pt x="27" y="81"/>
                  </a:cubicBezTo>
                  <a:cubicBezTo>
                    <a:pt x="27" y="74"/>
                    <a:pt x="21" y="70"/>
                    <a:pt x="16" y="70"/>
                  </a:cubicBezTo>
                  <a:cubicBezTo>
                    <a:pt x="7" y="70"/>
                    <a:pt x="0" y="77"/>
                    <a:pt x="0" y="88"/>
                  </a:cubicBezTo>
                  <a:cubicBezTo>
                    <a:pt x="0" y="113"/>
                    <a:pt x="39" y="113"/>
                    <a:pt x="46" y="113"/>
                  </a:cubicBezTo>
                  <a:cubicBezTo>
                    <a:pt x="97" y="113"/>
                    <a:pt x="106" y="83"/>
                    <a:pt x="106" y="73"/>
                  </a:cubicBezTo>
                  <a:cubicBezTo>
                    <a:pt x="106" y="51"/>
                    <a:pt x="78" y="47"/>
                    <a:pt x="65" y="44"/>
                  </a:cubicBezTo>
                  <a:cubicBezTo>
                    <a:pt x="48" y="42"/>
                    <a:pt x="36" y="40"/>
                    <a:pt x="36" y="29"/>
                  </a:cubicBezTo>
                  <a:cubicBezTo>
                    <a:pt x="36" y="29"/>
                    <a:pt x="36" y="9"/>
                    <a:pt x="71" y="9"/>
                  </a:cubicBezTo>
                  <a:cubicBezTo>
                    <a:pt x="78" y="9"/>
                    <a:pt x="91" y="9"/>
                    <a:pt x="97" y="1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Freeform 447">
              <a:extLst>
                <a:ext uri="{FF2B5EF4-FFF2-40B4-BE49-F238E27FC236}">
                  <a16:creationId xmlns:a16="http://schemas.microsoft.com/office/drawing/2014/main" id="{5F071F23-0796-A418-1C87-CE916584A495}"/>
                </a:ext>
              </a:extLst>
            </p:cNvPr>
            <p:cNvSpPr>
              <a:spLocks/>
            </p:cNvSpPr>
            <p:nvPr>
              <p:custDataLst>
                <p:tags r:id="rId135"/>
              </p:custDataLst>
            </p:nvPr>
          </p:nvSpPr>
          <p:spPr bwMode="auto">
            <a:xfrm>
              <a:off x="7178675" y="2505076"/>
              <a:ext cx="109538" cy="541338"/>
            </a:xfrm>
            <a:custGeom>
              <a:avLst/>
              <a:gdLst>
                <a:gd name="T0" fmla="*/ 167 w 189"/>
                <a:gd name="T1" fmla="*/ 892 h 898"/>
                <a:gd name="T2" fmla="*/ 173 w 189"/>
                <a:gd name="T3" fmla="*/ 898 h 898"/>
                <a:gd name="T4" fmla="*/ 184 w 189"/>
                <a:gd name="T5" fmla="*/ 898 h 898"/>
                <a:gd name="T6" fmla="*/ 189 w 189"/>
                <a:gd name="T7" fmla="*/ 893 h 898"/>
                <a:gd name="T8" fmla="*/ 187 w 189"/>
                <a:gd name="T9" fmla="*/ 888 h 898"/>
                <a:gd name="T10" fmla="*/ 112 w 189"/>
                <a:gd name="T11" fmla="*/ 788 h 898"/>
                <a:gd name="T12" fmla="*/ 38 w 189"/>
                <a:gd name="T13" fmla="*/ 449 h 898"/>
                <a:gd name="T14" fmla="*/ 188 w 189"/>
                <a:gd name="T15" fmla="*/ 9 h 898"/>
                <a:gd name="T16" fmla="*/ 189 w 189"/>
                <a:gd name="T17" fmla="*/ 5 h 898"/>
                <a:gd name="T18" fmla="*/ 180 w 189"/>
                <a:gd name="T19" fmla="*/ 0 h 898"/>
                <a:gd name="T20" fmla="*/ 168 w 189"/>
                <a:gd name="T21" fmla="*/ 4 h 898"/>
                <a:gd name="T22" fmla="*/ 33 w 189"/>
                <a:gd name="T23" fmla="*/ 220 h 898"/>
                <a:gd name="T24" fmla="*/ 0 w 189"/>
                <a:gd name="T25" fmla="*/ 449 h 898"/>
                <a:gd name="T26" fmla="*/ 100 w 189"/>
                <a:gd name="T27" fmla="*/ 816 h 898"/>
                <a:gd name="T28" fmla="*/ 132 w 189"/>
                <a:gd name="T29" fmla="*/ 857 h 898"/>
                <a:gd name="T30" fmla="*/ 148 w 189"/>
                <a:gd name="T31" fmla="*/ 874 h 898"/>
                <a:gd name="T32" fmla="*/ 167 w 189"/>
                <a:gd name="T33" fmla="*/ 892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898">
                  <a:moveTo>
                    <a:pt x="167" y="892"/>
                  </a:moveTo>
                  <a:cubicBezTo>
                    <a:pt x="168" y="893"/>
                    <a:pt x="172" y="898"/>
                    <a:pt x="173" y="898"/>
                  </a:cubicBezTo>
                  <a:lnTo>
                    <a:pt x="184" y="898"/>
                  </a:lnTo>
                  <a:cubicBezTo>
                    <a:pt x="185" y="898"/>
                    <a:pt x="189" y="897"/>
                    <a:pt x="189" y="893"/>
                  </a:cubicBezTo>
                  <a:cubicBezTo>
                    <a:pt x="189" y="891"/>
                    <a:pt x="188" y="890"/>
                    <a:pt x="187" y="888"/>
                  </a:cubicBezTo>
                  <a:cubicBezTo>
                    <a:pt x="169" y="870"/>
                    <a:pt x="143" y="843"/>
                    <a:pt x="112" y="788"/>
                  </a:cubicBezTo>
                  <a:cubicBezTo>
                    <a:pt x="58" y="692"/>
                    <a:pt x="38" y="569"/>
                    <a:pt x="38" y="449"/>
                  </a:cubicBezTo>
                  <a:cubicBezTo>
                    <a:pt x="38" y="228"/>
                    <a:pt x="101" y="98"/>
                    <a:pt x="188" y="9"/>
                  </a:cubicBezTo>
                  <a:cubicBezTo>
                    <a:pt x="189" y="8"/>
                    <a:pt x="189" y="6"/>
                    <a:pt x="189" y="5"/>
                  </a:cubicBezTo>
                  <a:cubicBezTo>
                    <a:pt x="189" y="0"/>
                    <a:pt x="186" y="0"/>
                    <a:pt x="180" y="0"/>
                  </a:cubicBezTo>
                  <a:cubicBezTo>
                    <a:pt x="173" y="0"/>
                    <a:pt x="172" y="0"/>
                    <a:pt x="168" y="4"/>
                  </a:cubicBezTo>
                  <a:cubicBezTo>
                    <a:pt x="121" y="45"/>
                    <a:pt x="67" y="115"/>
                    <a:pt x="33" y="220"/>
                  </a:cubicBezTo>
                  <a:cubicBezTo>
                    <a:pt x="11" y="286"/>
                    <a:pt x="0" y="366"/>
                    <a:pt x="0" y="449"/>
                  </a:cubicBezTo>
                  <a:cubicBezTo>
                    <a:pt x="0" y="567"/>
                    <a:pt x="21" y="701"/>
                    <a:pt x="100" y="816"/>
                  </a:cubicBezTo>
                  <a:cubicBezTo>
                    <a:pt x="113" y="836"/>
                    <a:pt x="132" y="856"/>
                    <a:pt x="132" y="857"/>
                  </a:cubicBezTo>
                  <a:cubicBezTo>
                    <a:pt x="137" y="863"/>
                    <a:pt x="144" y="871"/>
                    <a:pt x="148" y="874"/>
                  </a:cubicBezTo>
                  <a:lnTo>
                    <a:pt x="167" y="89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Freeform 448">
              <a:extLst>
                <a:ext uri="{FF2B5EF4-FFF2-40B4-BE49-F238E27FC236}">
                  <a16:creationId xmlns:a16="http://schemas.microsoft.com/office/drawing/2014/main" id="{7D111026-4421-1767-7289-B97A14B290EE}"/>
                </a:ext>
              </a:extLst>
            </p:cNvPr>
            <p:cNvSpPr>
              <a:spLocks noEditPoints="1"/>
            </p:cNvSpPr>
            <p:nvPr>
              <p:custDataLst>
                <p:tags r:id="rId136"/>
              </p:custDataLst>
            </p:nvPr>
          </p:nvSpPr>
          <p:spPr bwMode="auto">
            <a:xfrm>
              <a:off x="7307262" y="2638426"/>
              <a:ext cx="134938" cy="273050"/>
            </a:xfrm>
            <a:custGeom>
              <a:avLst/>
              <a:gdLst>
                <a:gd name="T0" fmla="*/ 104 w 233"/>
                <a:gd name="T1" fmla="*/ 184 h 451"/>
                <a:gd name="T2" fmla="*/ 99 w 233"/>
                <a:gd name="T3" fmla="*/ 158 h 451"/>
                <a:gd name="T4" fmla="*/ 141 w 233"/>
                <a:gd name="T5" fmla="*/ 75 h 451"/>
                <a:gd name="T6" fmla="*/ 179 w 233"/>
                <a:gd name="T7" fmla="*/ 90 h 451"/>
                <a:gd name="T8" fmla="*/ 233 w 233"/>
                <a:gd name="T9" fmla="*/ 63 h 451"/>
                <a:gd name="T10" fmla="*/ 185 w 233"/>
                <a:gd name="T11" fmla="*/ 42 h 451"/>
                <a:gd name="T12" fmla="*/ 153 w 233"/>
                <a:gd name="T13" fmla="*/ 44 h 451"/>
                <a:gd name="T14" fmla="*/ 157 w 233"/>
                <a:gd name="T15" fmla="*/ 16 h 451"/>
                <a:gd name="T16" fmla="*/ 158 w 233"/>
                <a:gd name="T17" fmla="*/ 10 h 451"/>
                <a:gd name="T18" fmla="*/ 147 w 233"/>
                <a:gd name="T19" fmla="*/ 0 h 451"/>
                <a:gd name="T20" fmla="*/ 131 w 233"/>
                <a:gd name="T21" fmla="*/ 38 h 451"/>
                <a:gd name="T22" fmla="*/ 131 w 233"/>
                <a:gd name="T23" fmla="*/ 50 h 451"/>
                <a:gd name="T24" fmla="*/ 38 w 233"/>
                <a:gd name="T25" fmla="*/ 151 h 451"/>
                <a:gd name="T26" fmla="*/ 64 w 233"/>
                <a:gd name="T27" fmla="*/ 203 h 451"/>
                <a:gd name="T28" fmla="*/ 0 w 233"/>
                <a:gd name="T29" fmla="*/ 304 h 451"/>
                <a:gd name="T30" fmla="*/ 65 w 233"/>
                <a:gd name="T31" fmla="*/ 375 h 451"/>
                <a:gd name="T32" fmla="*/ 123 w 233"/>
                <a:gd name="T33" fmla="*/ 394 h 451"/>
                <a:gd name="T34" fmla="*/ 160 w 233"/>
                <a:gd name="T35" fmla="*/ 408 h 451"/>
                <a:gd name="T36" fmla="*/ 167 w 233"/>
                <a:gd name="T37" fmla="*/ 418 h 451"/>
                <a:gd name="T38" fmla="*/ 151 w 233"/>
                <a:gd name="T39" fmla="*/ 433 h 451"/>
                <a:gd name="T40" fmla="*/ 101 w 233"/>
                <a:gd name="T41" fmla="*/ 421 h 451"/>
                <a:gd name="T42" fmla="*/ 95 w 233"/>
                <a:gd name="T43" fmla="*/ 418 h 451"/>
                <a:gd name="T44" fmla="*/ 85 w 233"/>
                <a:gd name="T45" fmla="*/ 427 h 451"/>
                <a:gd name="T46" fmla="*/ 152 w 233"/>
                <a:gd name="T47" fmla="*/ 451 h 451"/>
                <a:gd name="T48" fmla="*/ 212 w 233"/>
                <a:gd name="T49" fmla="*/ 392 h 451"/>
                <a:gd name="T50" fmla="*/ 187 w 233"/>
                <a:gd name="T51" fmla="*/ 354 h 451"/>
                <a:gd name="T52" fmla="*/ 121 w 233"/>
                <a:gd name="T53" fmla="*/ 332 h 451"/>
                <a:gd name="T54" fmla="*/ 88 w 233"/>
                <a:gd name="T55" fmla="*/ 321 h 451"/>
                <a:gd name="T56" fmla="*/ 41 w 233"/>
                <a:gd name="T57" fmla="*/ 281 h 451"/>
                <a:gd name="T58" fmla="*/ 85 w 233"/>
                <a:gd name="T59" fmla="*/ 216 h 451"/>
                <a:gd name="T60" fmla="*/ 89 w 233"/>
                <a:gd name="T61" fmla="*/ 217 h 451"/>
                <a:gd name="T62" fmla="*/ 143 w 233"/>
                <a:gd name="T63" fmla="*/ 225 h 451"/>
                <a:gd name="T64" fmla="*/ 199 w 233"/>
                <a:gd name="T65" fmla="*/ 198 h 451"/>
                <a:gd name="T66" fmla="*/ 152 w 233"/>
                <a:gd name="T67" fmla="*/ 177 h 451"/>
                <a:gd name="T68" fmla="*/ 104 w 233"/>
                <a:gd name="T69" fmla="*/ 184 h 451"/>
                <a:gd name="T70" fmla="*/ 158 w 233"/>
                <a:gd name="T71" fmla="*/ 65 h 451"/>
                <a:gd name="T72" fmla="*/ 184 w 233"/>
                <a:gd name="T73" fmla="*/ 60 h 451"/>
                <a:gd name="T74" fmla="*/ 209 w 233"/>
                <a:gd name="T75" fmla="*/ 64 h 451"/>
                <a:gd name="T76" fmla="*/ 208 w 233"/>
                <a:gd name="T77" fmla="*/ 67 h 451"/>
                <a:gd name="T78" fmla="*/ 179 w 233"/>
                <a:gd name="T79" fmla="*/ 72 h 451"/>
                <a:gd name="T80" fmla="*/ 158 w 233"/>
                <a:gd name="T81" fmla="*/ 65 h 451"/>
                <a:gd name="T82" fmla="*/ 116 w 233"/>
                <a:gd name="T83" fmla="*/ 200 h 451"/>
                <a:gd name="T84" fmla="*/ 150 w 233"/>
                <a:gd name="T85" fmla="*/ 195 h 451"/>
                <a:gd name="T86" fmla="*/ 175 w 233"/>
                <a:gd name="T87" fmla="*/ 199 h 451"/>
                <a:gd name="T88" fmla="*/ 174 w 233"/>
                <a:gd name="T89" fmla="*/ 202 h 451"/>
                <a:gd name="T90" fmla="*/ 144 w 233"/>
                <a:gd name="T91" fmla="*/ 207 h 451"/>
                <a:gd name="T92" fmla="*/ 116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4" y="184"/>
                  </a:moveTo>
                  <a:cubicBezTo>
                    <a:pt x="101" y="176"/>
                    <a:pt x="99" y="167"/>
                    <a:pt x="99" y="158"/>
                  </a:cubicBezTo>
                  <a:cubicBezTo>
                    <a:pt x="99" y="132"/>
                    <a:pt x="114" y="94"/>
                    <a:pt x="141" y="75"/>
                  </a:cubicBezTo>
                  <a:cubicBezTo>
                    <a:pt x="152" y="90"/>
                    <a:pt x="167" y="90"/>
                    <a:pt x="179" y="90"/>
                  </a:cubicBezTo>
                  <a:cubicBezTo>
                    <a:pt x="192" y="90"/>
                    <a:pt x="233" y="90"/>
                    <a:pt x="233" y="63"/>
                  </a:cubicBezTo>
                  <a:cubicBezTo>
                    <a:pt x="233" y="43"/>
                    <a:pt x="206" y="42"/>
                    <a:pt x="185" y="42"/>
                  </a:cubicBezTo>
                  <a:cubicBezTo>
                    <a:pt x="180" y="42"/>
                    <a:pt x="167" y="42"/>
                    <a:pt x="153" y="44"/>
                  </a:cubicBezTo>
                  <a:cubicBezTo>
                    <a:pt x="154" y="29"/>
                    <a:pt x="157" y="17"/>
                    <a:pt x="157" y="16"/>
                  </a:cubicBezTo>
                  <a:cubicBezTo>
                    <a:pt x="158" y="12"/>
                    <a:pt x="158" y="12"/>
                    <a:pt x="158" y="10"/>
                  </a:cubicBezTo>
                  <a:cubicBezTo>
                    <a:pt x="158" y="0"/>
                    <a:pt x="148" y="0"/>
                    <a:pt x="147" y="0"/>
                  </a:cubicBezTo>
                  <a:cubicBezTo>
                    <a:pt x="131" y="0"/>
                    <a:pt x="131" y="29"/>
                    <a:pt x="131" y="38"/>
                  </a:cubicBezTo>
                  <a:cubicBezTo>
                    <a:pt x="131" y="42"/>
                    <a:pt x="131" y="46"/>
                    <a:pt x="131" y="50"/>
                  </a:cubicBezTo>
                  <a:cubicBezTo>
                    <a:pt x="69" y="68"/>
                    <a:pt x="38" y="113"/>
                    <a:pt x="38" y="151"/>
                  </a:cubicBezTo>
                  <a:cubicBezTo>
                    <a:pt x="38" y="174"/>
                    <a:pt x="51" y="193"/>
                    <a:pt x="64" y="203"/>
                  </a:cubicBezTo>
                  <a:cubicBezTo>
                    <a:pt x="12" y="238"/>
                    <a:pt x="0" y="285"/>
                    <a:pt x="0" y="304"/>
                  </a:cubicBezTo>
                  <a:cubicBezTo>
                    <a:pt x="0" y="344"/>
                    <a:pt x="36" y="364"/>
                    <a:pt x="65" y="375"/>
                  </a:cubicBezTo>
                  <a:lnTo>
                    <a:pt x="123" y="394"/>
                  </a:lnTo>
                  <a:cubicBezTo>
                    <a:pt x="135" y="398"/>
                    <a:pt x="157" y="406"/>
                    <a:pt x="160" y="408"/>
                  </a:cubicBezTo>
                  <a:cubicBezTo>
                    <a:pt x="164" y="410"/>
                    <a:pt x="167" y="414"/>
                    <a:pt x="167" y="418"/>
                  </a:cubicBezTo>
                  <a:cubicBezTo>
                    <a:pt x="167" y="420"/>
                    <a:pt x="166" y="433"/>
                    <a:pt x="151" y="433"/>
                  </a:cubicBezTo>
                  <a:cubicBezTo>
                    <a:pt x="148" y="433"/>
                    <a:pt x="124" y="433"/>
                    <a:pt x="101" y="421"/>
                  </a:cubicBezTo>
                  <a:cubicBezTo>
                    <a:pt x="98" y="419"/>
                    <a:pt x="97" y="418"/>
                    <a:pt x="95" y="418"/>
                  </a:cubicBezTo>
                  <a:cubicBezTo>
                    <a:pt x="88" y="418"/>
                    <a:pt x="85" y="424"/>
                    <a:pt x="85" y="427"/>
                  </a:cubicBezTo>
                  <a:cubicBezTo>
                    <a:pt x="85" y="439"/>
                    <a:pt x="127" y="451"/>
                    <a:pt x="152" y="451"/>
                  </a:cubicBezTo>
                  <a:cubicBezTo>
                    <a:pt x="191" y="451"/>
                    <a:pt x="212" y="415"/>
                    <a:pt x="212" y="392"/>
                  </a:cubicBezTo>
                  <a:cubicBezTo>
                    <a:pt x="212" y="370"/>
                    <a:pt x="197" y="358"/>
                    <a:pt x="187" y="354"/>
                  </a:cubicBezTo>
                  <a:cubicBezTo>
                    <a:pt x="180" y="352"/>
                    <a:pt x="133" y="336"/>
                    <a:pt x="121" y="332"/>
                  </a:cubicBezTo>
                  <a:lnTo>
                    <a:pt x="88" y="321"/>
                  </a:lnTo>
                  <a:cubicBezTo>
                    <a:pt x="70" y="315"/>
                    <a:pt x="41" y="305"/>
                    <a:pt x="41" y="281"/>
                  </a:cubicBezTo>
                  <a:cubicBezTo>
                    <a:pt x="41" y="251"/>
                    <a:pt x="79" y="216"/>
                    <a:pt x="85" y="216"/>
                  </a:cubicBezTo>
                  <a:cubicBezTo>
                    <a:pt x="86" y="216"/>
                    <a:pt x="86" y="216"/>
                    <a:pt x="89" y="217"/>
                  </a:cubicBezTo>
                  <a:cubicBezTo>
                    <a:pt x="113" y="225"/>
                    <a:pt x="129" y="225"/>
                    <a:pt x="143" y="225"/>
                  </a:cubicBezTo>
                  <a:cubicBezTo>
                    <a:pt x="158" y="225"/>
                    <a:pt x="199" y="225"/>
                    <a:pt x="199" y="198"/>
                  </a:cubicBezTo>
                  <a:cubicBezTo>
                    <a:pt x="199" y="177"/>
                    <a:pt x="168" y="177"/>
                    <a:pt x="152" y="177"/>
                  </a:cubicBezTo>
                  <a:cubicBezTo>
                    <a:pt x="142" y="177"/>
                    <a:pt x="127" y="177"/>
                    <a:pt x="104" y="184"/>
                  </a:cubicBezTo>
                  <a:close/>
                  <a:moveTo>
                    <a:pt x="158" y="65"/>
                  </a:moveTo>
                  <a:cubicBezTo>
                    <a:pt x="168" y="60"/>
                    <a:pt x="177" y="60"/>
                    <a:pt x="184" y="60"/>
                  </a:cubicBezTo>
                  <a:cubicBezTo>
                    <a:pt x="200" y="60"/>
                    <a:pt x="201" y="61"/>
                    <a:pt x="209" y="64"/>
                  </a:cubicBezTo>
                  <a:cubicBezTo>
                    <a:pt x="209" y="64"/>
                    <a:pt x="209" y="65"/>
                    <a:pt x="208" y="67"/>
                  </a:cubicBezTo>
                  <a:cubicBezTo>
                    <a:pt x="203" y="72"/>
                    <a:pt x="184" y="72"/>
                    <a:pt x="179" y="72"/>
                  </a:cubicBezTo>
                  <a:cubicBezTo>
                    <a:pt x="171" y="72"/>
                    <a:pt x="163" y="72"/>
                    <a:pt x="158" y="65"/>
                  </a:cubicBezTo>
                  <a:close/>
                  <a:moveTo>
                    <a:pt x="116" y="200"/>
                  </a:moveTo>
                  <a:cubicBezTo>
                    <a:pt x="130" y="195"/>
                    <a:pt x="141" y="195"/>
                    <a:pt x="150" y="195"/>
                  </a:cubicBezTo>
                  <a:cubicBezTo>
                    <a:pt x="166" y="195"/>
                    <a:pt x="167" y="196"/>
                    <a:pt x="175" y="199"/>
                  </a:cubicBezTo>
                  <a:cubicBezTo>
                    <a:pt x="175" y="199"/>
                    <a:pt x="174" y="201"/>
                    <a:pt x="174" y="202"/>
                  </a:cubicBezTo>
                  <a:cubicBezTo>
                    <a:pt x="169" y="207"/>
                    <a:pt x="150" y="207"/>
                    <a:pt x="144" y="207"/>
                  </a:cubicBezTo>
                  <a:cubicBezTo>
                    <a:pt x="136" y="207"/>
                    <a:pt x="125" y="207"/>
                    <a:pt x="116"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Freeform 449">
              <a:extLst>
                <a:ext uri="{FF2B5EF4-FFF2-40B4-BE49-F238E27FC236}">
                  <a16:creationId xmlns:a16="http://schemas.microsoft.com/office/drawing/2014/main" id="{F0604F52-EAF0-012A-D0A7-63455776B84D}"/>
                </a:ext>
              </a:extLst>
            </p:cNvPr>
            <p:cNvSpPr>
              <a:spLocks/>
            </p:cNvSpPr>
            <p:nvPr>
              <p:custDataLst>
                <p:tags r:id="rId137"/>
              </p:custDataLst>
            </p:nvPr>
          </p:nvSpPr>
          <p:spPr bwMode="auto">
            <a:xfrm>
              <a:off x="7464425" y="2598738"/>
              <a:ext cx="142875" cy="96838"/>
            </a:xfrm>
            <a:custGeom>
              <a:avLst/>
              <a:gdLst>
                <a:gd name="T0" fmla="*/ 150 w 244"/>
                <a:gd name="T1" fmla="*/ 141 h 160"/>
                <a:gd name="T2" fmla="*/ 195 w 244"/>
                <a:gd name="T3" fmla="*/ 160 h 160"/>
                <a:gd name="T4" fmla="*/ 244 w 244"/>
                <a:gd name="T5" fmla="*/ 106 h 160"/>
                <a:gd name="T6" fmla="*/ 233 w 244"/>
                <a:gd name="T7" fmla="*/ 100 h 160"/>
                <a:gd name="T8" fmla="*/ 222 w 244"/>
                <a:gd name="T9" fmla="*/ 107 h 160"/>
                <a:gd name="T10" fmla="*/ 197 w 244"/>
                <a:gd name="T11" fmla="*/ 144 h 160"/>
                <a:gd name="T12" fmla="*/ 188 w 244"/>
                <a:gd name="T13" fmla="*/ 130 h 160"/>
                <a:gd name="T14" fmla="*/ 194 w 244"/>
                <a:gd name="T15" fmla="*/ 103 h 160"/>
                <a:gd name="T16" fmla="*/ 209 w 244"/>
                <a:gd name="T17" fmla="*/ 44 h 160"/>
                <a:gd name="T18" fmla="*/ 214 w 244"/>
                <a:gd name="T19" fmla="*/ 20 h 160"/>
                <a:gd name="T20" fmla="*/ 196 w 244"/>
                <a:gd name="T21" fmla="*/ 3 h 160"/>
                <a:gd name="T22" fmla="*/ 169 w 244"/>
                <a:gd name="T23" fmla="*/ 30 h 160"/>
                <a:gd name="T24" fmla="*/ 160 w 244"/>
                <a:gd name="T25" fmla="*/ 66 h 160"/>
                <a:gd name="T26" fmla="*/ 149 w 244"/>
                <a:gd name="T27" fmla="*/ 110 h 160"/>
                <a:gd name="T28" fmla="*/ 142 w 244"/>
                <a:gd name="T29" fmla="*/ 125 h 160"/>
                <a:gd name="T30" fmla="*/ 105 w 244"/>
                <a:gd name="T31" fmla="*/ 144 h 160"/>
                <a:gd name="T32" fmla="*/ 81 w 244"/>
                <a:gd name="T33" fmla="*/ 119 h 160"/>
                <a:gd name="T34" fmla="*/ 101 w 244"/>
                <a:gd name="T35" fmla="*/ 51 h 160"/>
                <a:gd name="T36" fmla="*/ 106 w 244"/>
                <a:gd name="T37" fmla="*/ 32 h 160"/>
                <a:gd name="T38" fmla="*/ 61 w 244"/>
                <a:gd name="T39" fmla="*/ 0 h 160"/>
                <a:gd name="T40" fmla="*/ 0 w 244"/>
                <a:gd name="T41" fmla="*/ 54 h 160"/>
                <a:gd name="T42" fmla="*/ 12 w 244"/>
                <a:gd name="T43" fmla="*/ 61 h 160"/>
                <a:gd name="T44" fmla="*/ 23 w 244"/>
                <a:gd name="T45" fmla="*/ 53 h 160"/>
                <a:gd name="T46" fmla="*/ 59 w 244"/>
                <a:gd name="T47" fmla="*/ 16 h 160"/>
                <a:gd name="T48" fmla="*/ 65 w 244"/>
                <a:gd name="T49" fmla="*/ 24 h 160"/>
                <a:gd name="T50" fmla="*/ 59 w 244"/>
                <a:gd name="T51" fmla="*/ 44 h 160"/>
                <a:gd name="T52" fmla="*/ 39 w 244"/>
                <a:gd name="T53" fmla="*/ 112 h 160"/>
                <a:gd name="T54" fmla="*/ 102 w 244"/>
                <a:gd name="T55" fmla="*/ 160 h 160"/>
                <a:gd name="T56" fmla="*/ 150 w 244"/>
                <a:gd name="T57" fmla="*/ 1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0">
                  <a:moveTo>
                    <a:pt x="150" y="141"/>
                  </a:moveTo>
                  <a:cubicBezTo>
                    <a:pt x="155" y="149"/>
                    <a:pt x="170" y="160"/>
                    <a:pt x="195" y="160"/>
                  </a:cubicBezTo>
                  <a:cubicBezTo>
                    <a:pt x="232" y="160"/>
                    <a:pt x="244" y="108"/>
                    <a:pt x="244" y="106"/>
                  </a:cubicBezTo>
                  <a:cubicBezTo>
                    <a:pt x="244" y="100"/>
                    <a:pt x="238" y="100"/>
                    <a:pt x="233" y="100"/>
                  </a:cubicBezTo>
                  <a:cubicBezTo>
                    <a:pt x="225" y="100"/>
                    <a:pt x="224" y="100"/>
                    <a:pt x="222" y="107"/>
                  </a:cubicBezTo>
                  <a:cubicBezTo>
                    <a:pt x="218" y="123"/>
                    <a:pt x="211" y="144"/>
                    <a:pt x="197" y="144"/>
                  </a:cubicBezTo>
                  <a:cubicBezTo>
                    <a:pt x="189" y="144"/>
                    <a:pt x="188" y="135"/>
                    <a:pt x="188" y="130"/>
                  </a:cubicBezTo>
                  <a:cubicBezTo>
                    <a:pt x="188" y="126"/>
                    <a:pt x="191" y="112"/>
                    <a:pt x="194" y="103"/>
                  </a:cubicBezTo>
                  <a:lnTo>
                    <a:pt x="209" y="44"/>
                  </a:lnTo>
                  <a:cubicBezTo>
                    <a:pt x="211" y="36"/>
                    <a:pt x="214" y="23"/>
                    <a:pt x="214" y="20"/>
                  </a:cubicBezTo>
                  <a:cubicBezTo>
                    <a:pt x="214" y="8"/>
                    <a:pt x="204" y="3"/>
                    <a:pt x="196" y="3"/>
                  </a:cubicBezTo>
                  <a:cubicBezTo>
                    <a:pt x="176" y="3"/>
                    <a:pt x="171" y="20"/>
                    <a:pt x="169" y="30"/>
                  </a:cubicBezTo>
                  <a:lnTo>
                    <a:pt x="160" y="66"/>
                  </a:lnTo>
                  <a:lnTo>
                    <a:pt x="149" y="110"/>
                  </a:lnTo>
                  <a:cubicBezTo>
                    <a:pt x="146" y="119"/>
                    <a:pt x="146" y="120"/>
                    <a:pt x="142" y="125"/>
                  </a:cubicBezTo>
                  <a:cubicBezTo>
                    <a:pt x="133" y="135"/>
                    <a:pt x="120" y="144"/>
                    <a:pt x="105" y="144"/>
                  </a:cubicBezTo>
                  <a:cubicBezTo>
                    <a:pt x="81" y="144"/>
                    <a:pt x="81" y="126"/>
                    <a:pt x="81" y="119"/>
                  </a:cubicBezTo>
                  <a:cubicBezTo>
                    <a:pt x="81" y="100"/>
                    <a:pt x="90" y="76"/>
                    <a:pt x="101" y="51"/>
                  </a:cubicBezTo>
                  <a:cubicBezTo>
                    <a:pt x="105" y="41"/>
                    <a:pt x="106" y="37"/>
                    <a:pt x="106" y="32"/>
                  </a:cubicBezTo>
                  <a:cubicBezTo>
                    <a:pt x="106" y="11"/>
                    <a:pt x="83" y="0"/>
                    <a:pt x="61" y="0"/>
                  </a:cubicBezTo>
                  <a:cubicBezTo>
                    <a:pt x="21" y="0"/>
                    <a:pt x="0" y="44"/>
                    <a:pt x="0" y="54"/>
                  </a:cubicBezTo>
                  <a:cubicBezTo>
                    <a:pt x="0" y="61"/>
                    <a:pt x="6" y="61"/>
                    <a:pt x="12" y="61"/>
                  </a:cubicBezTo>
                  <a:cubicBezTo>
                    <a:pt x="20" y="61"/>
                    <a:pt x="21" y="60"/>
                    <a:pt x="23" y="53"/>
                  </a:cubicBezTo>
                  <a:cubicBezTo>
                    <a:pt x="29" y="33"/>
                    <a:pt x="44" y="16"/>
                    <a:pt x="59" y="16"/>
                  </a:cubicBezTo>
                  <a:cubicBezTo>
                    <a:pt x="61" y="16"/>
                    <a:pt x="65" y="16"/>
                    <a:pt x="65" y="24"/>
                  </a:cubicBezTo>
                  <a:cubicBezTo>
                    <a:pt x="65" y="31"/>
                    <a:pt x="62" y="37"/>
                    <a:pt x="59" y="44"/>
                  </a:cubicBezTo>
                  <a:cubicBezTo>
                    <a:pt x="46" y="76"/>
                    <a:pt x="39" y="96"/>
                    <a:pt x="39" y="112"/>
                  </a:cubicBezTo>
                  <a:cubicBezTo>
                    <a:pt x="39" y="151"/>
                    <a:pt x="73" y="160"/>
                    <a:pt x="102" y="160"/>
                  </a:cubicBezTo>
                  <a:cubicBezTo>
                    <a:pt x="118" y="160"/>
                    <a:pt x="134" y="155"/>
                    <a:pt x="150" y="14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Freeform 450">
              <a:extLst>
                <a:ext uri="{FF2B5EF4-FFF2-40B4-BE49-F238E27FC236}">
                  <a16:creationId xmlns:a16="http://schemas.microsoft.com/office/drawing/2014/main" id="{32E80A81-498A-516C-B262-9F8FE058EAE1}"/>
                </a:ext>
              </a:extLst>
            </p:cNvPr>
            <p:cNvSpPr>
              <a:spLocks/>
            </p:cNvSpPr>
            <p:nvPr>
              <p:custDataLst>
                <p:tags r:id="rId138"/>
              </p:custDataLst>
            </p:nvPr>
          </p:nvSpPr>
          <p:spPr bwMode="auto">
            <a:xfrm>
              <a:off x="7640637" y="2536826"/>
              <a:ext cx="52388" cy="209550"/>
            </a:xfrm>
            <a:custGeom>
              <a:avLst/>
              <a:gdLst>
                <a:gd name="T0" fmla="*/ 83 w 90"/>
                <a:gd name="T1" fmla="*/ 0 h 348"/>
                <a:gd name="T2" fmla="*/ 0 w 90"/>
                <a:gd name="T3" fmla="*/ 174 h 348"/>
                <a:gd name="T4" fmla="*/ 83 w 90"/>
                <a:gd name="T5" fmla="*/ 348 h 348"/>
                <a:gd name="T6" fmla="*/ 90 w 90"/>
                <a:gd name="T7" fmla="*/ 344 h 348"/>
                <a:gd name="T8" fmla="*/ 87 w 90"/>
                <a:gd name="T9" fmla="*/ 339 h 348"/>
                <a:gd name="T10" fmla="*/ 23 w 90"/>
                <a:gd name="T11" fmla="*/ 174 h 348"/>
                <a:gd name="T12" fmla="*/ 88 w 90"/>
                <a:gd name="T13" fmla="*/ 8 h 348"/>
                <a:gd name="T14" fmla="*/ 90 w 90"/>
                <a:gd name="T15" fmla="*/ 4 h 348"/>
                <a:gd name="T16" fmla="*/ 83 w 90"/>
                <a:gd name="T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348">
                  <a:moveTo>
                    <a:pt x="83" y="0"/>
                  </a:moveTo>
                  <a:cubicBezTo>
                    <a:pt x="17" y="47"/>
                    <a:pt x="0" y="121"/>
                    <a:pt x="0" y="174"/>
                  </a:cubicBezTo>
                  <a:cubicBezTo>
                    <a:pt x="0" y="223"/>
                    <a:pt x="14" y="300"/>
                    <a:pt x="83" y="348"/>
                  </a:cubicBezTo>
                  <a:cubicBezTo>
                    <a:pt x="86" y="348"/>
                    <a:pt x="90" y="348"/>
                    <a:pt x="90" y="344"/>
                  </a:cubicBezTo>
                  <a:cubicBezTo>
                    <a:pt x="90" y="342"/>
                    <a:pt x="89" y="341"/>
                    <a:pt x="87" y="339"/>
                  </a:cubicBezTo>
                  <a:cubicBezTo>
                    <a:pt x="40" y="297"/>
                    <a:pt x="23" y="238"/>
                    <a:pt x="23" y="174"/>
                  </a:cubicBezTo>
                  <a:cubicBezTo>
                    <a:pt x="23" y="80"/>
                    <a:pt x="59" y="34"/>
                    <a:pt x="88" y="8"/>
                  </a:cubicBezTo>
                  <a:cubicBezTo>
                    <a:pt x="89" y="7"/>
                    <a:pt x="90" y="6"/>
                    <a:pt x="90" y="4"/>
                  </a:cubicBezTo>
                  <a:cubicBezTo>
                    <a:pt x="90" y="0"/>
                    <a:pt x="86" y="0"/>
                    <a:pt x="83"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Freeform 451">
              <a:extLst>
                <a:ext uri="{FF2B5EF4-FFF2-40B4-BE49-F238E27FC236}">
                  <a16:creationId xmlns:a16="http://schemas.microsoft.com/office/drawing/2014/main" id="{5BB44B95-BBB9-9E60-C51F-662785D9EC35}"/>
                </a:ext>
              </a:extLst>
            </p:cNvPr>
            <p:cNvSpPr>
              <a:spLocks/>
            </p:cNvSpPr>
            <p:nvPr>
              <p:custDataLst>
                <p:tags r:id="rId139"/>
              </p:custDataLst>
            </p:nvPr>
          </p:nvSpPr>
          <p:spPr bwMode="auto">
            <a:xfrm>
              <a:off x="7729537" y="2628901"/>
              <a:ext cx="23813" cy="25400"/>
            </a:xfrm>
            <a:custGeom>
              <a:avLst/>
              <a:gdLst>
                <a:gd name="T0" fmla="*/ 40 w 40"/>
                <a:gd name="T1" fmla="*/ 20 h 40"/>
                <a:gd name="T2" fmla="*/ 21 w 40"/>
                <a:gd name="T3" fmla="*/ 0 h 40"/>
                <a:gd name="T4" fmla="*/ 0 w 40"/>
                <a:gd name="T5" fmla="*/ 20 h 40"/>
                <a:gd name="T6" fmla="*/ 20 w 40"/>
                <a:gd name="T7" fmla="*/ 40 h 40"/>
                <a:gd name="T8" fmla="*/ 40 w 40"/>
                <a:gd name="T9" fmla="*/ 20 h 40"/>
              </a:gdLst>
              <a:ahLst/>
              <a:cxnLst>
                <a:cxn ang="0">
                  <a:pos x="T0" y="T1"/>
                </a:cxn>
                <a:cxn ang="0">
                  <a:pos x="T2" y="T3"/>
                </a:cxn>
                <a:cxn ang="0">
                  <a:pos x="T4" y="T5"/>
                </a:cxn>
                <a:cxn ang="0">
                  <a:pos x="T6" y="T7"/>
                </a:cxn>
                <a:cxn ang="0">
                  <a:pos x="T8" y="T9"/>
                </a:cxn>
              </a:cxnLst>
              <a:rect l="0" t="0" r="r" b="b"/>
              <a:pathLst>
                <a:path w="40" h="40">
                  <a:moveTo>
                    <a:pt x="40" y="20"/>
                  </a:moveTo>
                  <a:cubicBezTo>
                    <a:pt x="40" y="8"/>
                    <a:pt x="30" y="0"/>
                    <a:pt x="21" y="0"/>
                  </a:cubicBezTo>
                  <a:cubicBezTo>
                    <a:pt x="9" y="0"/>
                    <a:pt x="0" y="9"/>
                    <a:pt x="0" y="20"/>
                  </a:cubicBezTo>
                  <a:cubicBezTo>
                    <a:pt x="0" y="33"/>
                    <a:pt x="11" y="40"/>
                    <a:pt x="20" y="40"/>
                  </a:cubicBezTo>
                  <a:cubicBezTo>
                    <a:pt x="32" y="40"/>
                    <a:pt x="40" y="31"/>
                    <a:pt x="40" y="2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Freeform 452">
              <a:extLst>
                <a:ext uri="{FF2B5EF4-FFF2-40B4-BE49-F238E27FC236}">
                  <a16:creationId xmlns:a16="http://schemas.microsoft.com/office/drawing/2014/main" id="{C143D549-76C2-4158-12AB-C224D80720F2}"/>
                </a:ext>
              </a:extLst>
            </p:cNvPr>
            <p:cNvSpPr>
              <a:spLocks/>
            </p:cNvSpPr>
            <p:nvPr>
              <p:custDataLst>
                <p:tags r:id="rId140"/>
              </p:custDataLst>
            </p:nvPr>
          </p:nvSpPr>
          <p:spPr bwMode="auto">
            <a:xfrm>
              <a:off x="7791450" y="2536826"/>
              <a:ext cx="52388" cy="209550"/>
            </a:xfrm>
            <a:custGeom>
              <a:avLst/>
              <a:gdLst>
                <a:gd name="T0" fmla="*/ 7 w 91"/>
                <a:gd name="T1" fmla="*/ 0 h 348"/>
                <a:gd name="T2" fmla="*/ 0 w 91"/>
                <a:gd name="T3" fmla="*/ 4 h 348"/>
                <a:gd name="T4" fmla="*/ 4 w 91"/>
                <a:gd name="T5" fmla="*/ 9 h 348"/>
                <a:gd name="T6" fmla="*/ 67 w 91"/>
                <a:gd name="T7" fmla="*/ 174 h 348"/>
                <a:gd name="T8" fmla="*/ 7 w 91"/>
                <a:gd name="T9" fmla="*/ 336 h 348"/>
                <a:gd name="T10" fmla="*/ 0 w 91"/>
                <a:gd name="T11" fmla="*/ 344 h 348"/>
                <a:gd name="T12" fmla="*/ 5 w 91"/>
                <a:gd name="T13" fmla="*/ 348 h 348"/>
                <a:gd name="T14" fmla="*/ 65 w 91"/>
                <a:gd name="T15" fmla="*/ 282 h 348"/>
                <a:gd name="T16" fmla="*/ 91 w 91"/>
                <a:gd name="T17" fmla="*/ 174 h 348"/>
                <a:gd name="T18" fmla="*/ 7 w 91"/>
                <a:gd name="T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348">
                  <a:moveTo>
                    <a:pt x="7" y="0"/>
                  </a:moveTo>
                  <a:cubicBezTo>
                    <a:pt x="5" y="0"/>
                    <a:pt x="0" y="0"/>
                    <a:pt x="0" y="4"/>
                  </a:cubicBezTo>
                  <a:cubicBezTo>
                    <a:pt x="0" y="6"/>
                    <a:pt x="1" y="7"/>
                    <a:pt x="4" y="9"/>
                  </a:cubicBezTo>
                  <a:cubicBezTo>
                    <a:pt x="34" y="37"/>
                    <a:pt x="67" y="84"/>
                    <a:pt x="67" y="174"/>
                  </a:cubicBezTo>
                  <a:cubicBezTo>
                    <a:pt x="67" y="247"/>
                    <a:pt x="44" y="302"/>
                    <a:pt x="7" y="336"/>
                  </a:cubicBezTo>
                  <a:cubicBezTo>
                    <a:pt x="1" y="342"/>
                    <a:pt x="0" y="342"/>
                    <a:pt x="0" y="344"/>
                  </a:cubicBezTo>
                  <a:cubicBezTo>
                    <a:pt x="0" y="346"/>
                    <a:pt x="1" y="348"/>
                    <a:pt x="5" y="348"/>
                  </a:cubicBezTo>
                  <a:cubicBezTo>
                    <a:pt x="9" y="348"/>
                    <a:pt x="42" y="325"/>
                    <a:pt x="65" y="282"/>
                  </a:cubicBezTo>
                  <a:cubicBezTo>
                    <a:pt x="81" y="253"/>
                    <a:pt x="91" y="215"/>
                    <a:pt x="91" y="174"/>
                  </a:cubicBezTo>
                  <a:cubicBezTo>
                    <a:pt x="91" y="125"/>
                    <a:pt x="76" y="49"/>
                    <a:pt x="7"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Freeform 453">
              <a:extLst>
                <a:ext uri="{FF2B5EF4-FFF2-40B4-BE49-F238E27FC236}">
                  <a16:creationId xmlns:a16="http://schemas.microsoft.com/office/drawing/2014/main" id="{42FB663B-9C52-AB7E-C698-6B43F986EC37}"/>
                </a:ext>
              </a:extLst>
            </p:cNvPr>
            <p:cNvSpPr>
              <a:spLocks/>
            </p:cNvSpPr>
            <p:nvPr>
              <p:custDataLst>
                <p:tags r:id="rId141"/>
              </p:custDataLst>
            </p:nvPr>
          </p:nvSpPr>
          <p:spPr bwMode="auto">
            <a:xfrm>
              <a:off x="7464425" y="2792413"/>
              <a:ext cx="69850" cy="133350"/>
            </a:xfrm>
            <a:custGeom>
              <a:avLst/>
              <a:gdLst>
                <a:gd name="T0" fmla="*/ 71 w 118"/>
                <a:gd name="T1" fmla="*/ 80 h 221"/>
                <a:gd name="T2" fmla="*/ 106 w 118"/>
                <a:gd name="T3" fmla="*/ 80 h 221"/>
                <a:gd name="T4" fmla="*/ 118 w 118"/>
                <a:gd name="T5" fmla="*/ 73 h 221"/>
                <a:gd name="T6" fmla="*/ 107 w 118"/>
                <a:gd name="T7" fmla="*/ 68 h 221"/>
                <a:gd name="T8" fmla="*/ 74 w 118"/>
                <a:gd name="T9" fmla="*/ 68 h 221"/>
                <a:gd name="T10" fmla="*/ 87 w 118"/>
                <a:gd name="T11" fmla="*/ 16 h 221"/>
                <a:gd name="T12" fmla="*/ 88 w 118"/>
                <a:gd name="T13" fmla="*/ 11 h 221"/>
                <a:gd name="T14" fmla="*/ 76 w 118"/>
                <a:gd name="T15" fmla="*/ 0 h 221"/>
                <a:gd name="T16" fmla="*/ 60 w 118"/>
                <a:gd name="T17" fmla="*/ 15 h 221"/>
                <a:gd name="T18" fmla="*/ 46 w 118"/>
                <a:gd name="T19" fmla="*/ 68 h 221"/>
                <a:gd name="T20" fmla="*/ 11 w 118"/>
                <a:gd name="T21" fmla="*/ 68 h 221"/>
                <a:gd name="T22" fmla="*/ 0 w 118"/>
                <a:gd name="T23" fmla="*/ 75 h 221"/>
                <a:gd name="T24" fmla="*/ 10 w 118"/>
                <a:gd name="T25" fmla="*/ 80 h 221"/>
                <a:gd name="T26" fmla="*/ 43 w 118"/>
                <a:gd name="T27" fmla="*/ 80 h 221"/>
                <a:gd name="T28" fmla="*/ 23 w 118"/>
                <a:gd name="T29" fmla="*/ 163 h 221"/>
                <a:gd name="T30" fmla="*/ 17 w 118"/>
                <a:gd name="T31" fmla="*/ 188 h 221"/>
                <a:gd name="T32" fmla="*/ 55 w 118"/>
                <a:gd name="T33" fmla="*/ 221 h 221"/>
                <a:gd name="T34" fmla="*/ 115 w 118"/>
                <a:gd name="T35" fmla="*/ 168 h 221"/>
                <a:gd name="T36" fmla="*/ 110 w 118"/>
                <a:gd name="T37" fmla="*/ 164 h 221"/>
                <a:gd name="T38" fmla="*/ 103 w 118"/>
                <a:gd name="T39" fmla="*/ 170 h 221"/>
                <a:gd name="T40" fmla="*/ 56 w 118"/>
                <a:gd name="T41" fmla="*/ 212 h 221"/>
                <a:gd name="T42" fmla="*/ 44 w 118"/>
                <a:gd name="T43" fmla="*/ 195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6" y="80"/>
                  </a:lnTo>
                  <a:cubicBezTo>
                    <a:pt x="113" y="80"/>
                    <a:pt x="118" y="80"/>
                    <a:pt x="118" y="73"/>
                  </a:cubicBezTo>
                  <a:cubicBezTo>
                    <a:pt x="118" y="68"/>
                    <a:pt x="113" y="68"/>
                    <a:pt x="107" y="68"/>
                  </a:cubicBezTo>
                  <a:lnTo>
                    <a:pt x="74" y="68"/>
                  </a:lnTo>
                  <a:lnTo>
                    <a:pt x="87" y="16"/>
                  </a:lnTo>
                  <a:cubicBezTo>
                    <a:pt x="87" y="14"/>
                    <a:pt x="88" y="13"/>
                    <a:pt x="88" y="11"/>
                  </a:cubicBezTo>
                  <a:cubicBezTo>
                    <a:pt x="88" y="5"/>
                    <a:pt x="83" y="0"/>
                    <a:pt x="76" y="0"/>
                  </a:cubicBezTo>
                  <a:cubicBezTo>
                    <a:pt x="67" y="0"/>
                    <a:pt x="62" y="6"/>
                    <a:pt x="60" y="15"/>
                  </a:cubicBezTo>
                  <a:cubicBezTo>
                    <a:pt x="57" y="24"/>
                    <a:pt x="62" y="7"/>
                    <a:pt x="46" y="68"/>
                  </a:cubicBezTo>
                  <a:lnTo>
                    <a:pt x="11" y="68"/>
                  </a:lnTo>
                  <a:cubicBezTo>
                    <a:pt x="4" y="68"/>
                    <a:pt x="0" y="68"/>
                    <a:pt x="0" y="75"/>
                  </a:cubicBezTo>
                  <a:cubicBezTo>
                    <a:pt x="0" y="80"/>
                    <a:pt x="4" y="80"/>
                    <a:pt x="10" y="80"/>
                  </a:cubicBezTo>
                  <a:lnTo>
                    <a:pt x="43" y="80"/>
                  </a:lnTo>
                  <a:lnTo>
                    <a:pt x="23" y="163"/>
                  </a:lnTo>
                  <a:cubicBezTo>
                    <a:pt x="21" y="171"/>
                    <a:pt x="17" y="184"/>
                    <a:pt x="17" y="188"/>
                  </a:cubicBezTo>
                  <a:cubicBezTo>
                    <a:pt x="17" y="209"/>
                    <a:pt x="35" y="221"/>
                    <a:pt x="55" y="221"/>
                  </a:cubicBezTo>
                  <a:cubicBezTo>
                    <a:pt x="93" y="221"/>
                    <a:pt x="115" y="173"/>
                    <a:pt x="115" y="168"/>
                  </a:cubicBezTo>
                  <a:cubicBezTo>
                    <a:pt x="115" y="164"/>
                    <a:pt x="111" y="164"/>
                    <a:pt x="110" y="164"/>
                  </a:cubicBezTo>
                  <a:cubicBezTo>
                    <a:pt x="106" y="164"/>
                    <a:pt x="105" y="164"/>
                    <a:pt x="103" y="170"/>
                  </a:cubicBezTo>
                  <a:cubicBezTo>
                    <a:pt x="93" y="192"/>
                    <a:pt x="75" y="212"/>
                    <a:pt x="56" y="212"/>
                  </a:cubicBezTo>
                  <a:cubicBezTo>
                    <a:pt x="48" y="212"/>
                    <a:pt x="44" y="207"/>
                    <a:pt x="44" y="195"/>
                  </a:cubicBezTo>
                  <a:cubicBezTo>
                    <a:pt x="44" y="191"/>
                    <a:pt x="45" y="184"/>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Freeform 454">
              <a:extLst>
                <a:ext uri="{FF2B5EF4-FFF2-40B4-BE49-F238E27FC236}">
                  <a16:creationId xmlns:a16="http://schemas.microsoft.com/office/drawing/2014/main" id="{F36E189D-8DCB-FC79-A80E-8D236DA7D366}"/>
                </a:ext>
              </a:extLst>
            </p:cNvPr>
            <p:cNvSpPr>
              <a:spLocks/>
            </p:cNvSpPr>
            <p:nvPr>
              <p:custDataLst>
                <p:tags r:id="rId142"/>
              </p:custDataLst>
            </p:nvPr>
          </p:nvSpPr>
          <p:spPr bwMode="auto">
            <a:xfrm>
              <a:off x="7567612" y="2900363"/>
              <a:ext cx="25400" cy="65088"/>
            </a:xfrm>
            <a:custGeom>
              <a:avLst/>
              <a:gdLst>
                <a:gd name="T0" fmla="*/ 34 w 44"/>
                <a:gd name="T1" fmla="*/ 34 h 107"/>
                <a:gd name="T2" fmla="*/ 7 w 44"/>
                <a:gd name="T3" fmla="*/ 98 h 107"/>
                <a:gd name="T4" fmla="*/ 5 w 44"/>
                <a:gd name="T5" fmla="*/ 102 h 107"/>
                <a:gd name="T6" fmla="*/ 9 w 44"/>
                <a:gd name="T7" fmla="*/ 107 h 107"/>
                <a:gd name="T8" fmla="*/ 44 w 44"/>
                <a:gd name="T9" fmla="*/ 38 h 107"/>
                <a:gd name="T10" fmla="*/ 20 w 44"/>
                <a:gd name="T11" fmla="*/ 0 h 107"/>
                <a:gd name="T12" fmla="*/ 0 w 44"/>
                <a:gd name="T13" fmla="*/ 20 h 107"/>
                <a:gd name="T14" fmla="*/ 20 w 44"/>
                <a:gd name="T15" fmla="*/ 40 h 107"/>
                <a:gd name="T16" fmla="*/ 34 w 44"/>
                <a:gd name="T17"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7">
                  <a:moveTo>
                    <a:pt x="34" y="34"/>
                  </a:moveTo>
                  <a:cubicBezTo>
                    <a:pt x="34" y="54"/>
                    <a:pt x="31" y="76"/>
                    <a:pt x="7" y="98"/>
                  </a:cubicBezTo>
                  <a:cubicBezTo>
                    <a:pt x="6" y="100"/>
                    <a:pt x="5" y="101"/>
                    <a:pt x="5" y="102"/>
                  </a:cubicBezTo>
                  <a:cubicBezTo>
                    <a:pt x="5" y="105"/>
                    <a:pt x="7" y="107"/>
                    <a:pt x="9" y="107"/>
                  </a:cubicBezTo>
                  <a:cubicBezTo>
                    <a:pt x="14" y="107"/>
                    <a:pt x="44" y="79"/>
                    <a:pt x="44" y="38"/>
                  </a:cubicBezTo>
                  <a:cubicBezTo>
                    <a:pt x="44" y="16"/>
                    <a:pt x="36" y="0"/>
                    <a:pt x="20" y="0"/>
                  </a:cubicBezTo>
                  <a:cubicBezTo>
                    <a:pt x="8" y="0"/>
                    <a:pt x="0" y="9"/>
                    <a:pt x="0" y="20"/>
                  </a:cubicBezTo>
                  <a:cubicBezTo>
                    <a:pt x="0" y="31"/>
                    <a:pt x="8" y="40"/>
                    <a:pt x="20" y="40"/>
                  </a:cubicBezTo>
                  <a:cubicBezTo>
                    <a:pt x="28" y="40"/>
                    <a:pt x="34" y="34"/>
                    <a:pt x="34"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Freeform 455">
              <a:extLst>
                <a:ext uri="{FF2B5EF4-FFF2-40B4-BE49-F238E27FC236}">
                  <a16:creationId xmlns:a16="http://schemas.microsoft.com/office/drawing/2014/main" id="{86B3BDE9-FBDC-7BE3-1BDA-952137E011C6}"/>
                </a:ext>
              </a:extLst>
            </p:cNvPr>
            <p:cNvSpPr>
              <a:spLocks/>
            </p:cNvSpPr>
            <p:nvPr>
              <p:custDataLst>
                <p:tags r:id="rId143"/>
              </p:custDataLst>
            </p:nvPr>
          </p:nvSpPr>
          <p:spPr bwMode="auto">
            <a:xfrm>
              <a:off x="7623175" y="2828926"/>
              <a:ext cx="125413" cy="96838"/>
            </a:xfrm>
            <a:custGeom>
              <a:avLst/>
              <a:gdLst>
                <a:gd name="T0" fmla="*/ 186 w 215"/>
                <a:gd name="T1" fmla="*/ 22 h 161"/>
                <a:gd name="T2" fmla="*/ 167 w 215"/>
                <a:gd name="T3" fmla="*/ 48 h 161"/>
                <a:gd name="T4" fmla="*/ 186 w 215"/>
                <a:gd name="T5" fmla="*/ 67 h 161"/>
                <a:gd name="T6" fmla="*/ 214 w 215"/>
                <a:gd name="T7" fmla="*/ 36 h 161"/>
                <a:gd name="T8" fmla="*/ 169 w 215"/>
                <a:gd name="T9" fmla="*/ 0 h 161"/>
                <a:gd name="T10" fmla="*/ 127 w 215"/>
                <a:gd name="T11" fmla="*/ 19 h 161"/>
                <a:gd name="T12" fmla="*/ 75 w 215"/>
                <a:gd name="T13" fmla="*/ 0 h 161"/>
                <a:gd name="T14" fmla="*/ 0 w 215"/>
                <a:gd name="T15" fmla="*/ 55 h 161"/>
                <a:gd name="T16" fmla="*/ 11 w 215"/>
                <a:gd name="T17" fmla="*/ 61 h 161"/>
                <a:gd name="T18" fmla="*/ 21 w 215"/>
                <a:gd name="T19" fmla="*/ 56 h 161"/>
                <a:gd name="T20" fmla="*/ 73 w 215"/>
                <a:gd name="T21" fmla="*/ 16 h 161"/>
                <a:gd name="T22" fmla="*/ 95 w 215"/>
                <a:gd name="T23" fmla="*/ 34 h 161"/>
                <a:gd name="T24" fmla="*/ 92 w 215"/>
                <a:gd name="T25" fmla="*/ 53 h 161"/>
                <a:gd name="T26" fmla="*/ 80 w 215"/>
                <a:gd name="T27" fmla="*/ 103 h 161"/>
                <a:gd name="T28" fmla="*/ 68 w 215"/>
                <a:gd name="T29" fmla="*/ 134 h 161"/>
                <a:gd name="T30" fmla="*/ 46 w 215"/>
                <a:gd name="T31" fmla="*/ 145 h 161"/>
                <a:gd name="T32" fmla="*/ 28 w 215"/>
                <a:gd name="T33" fmla="*/ 139 h 161"/>
                <a:gd name="T34" fmla="*/ 47 w 215"/>
                <a:gd name="T35" fmla="*/ 113 h 161"/>
                <a:gd name="T36" fmla="*/ 28 w 215"/>
                <a:gd name="T37" fmla="*/ 95 h 161"/>
                <a:gd name="T38" fmla="*/ 0 w 215"/>
                <a:gd name="T39" fmla="*/ 125 h 161"/>
                <a:gd name="T40" fmla="*/ 45 w 215"/>
                <a:gd name="T41" fmla="*/ 161 h 161"/>
                <a:gd name="T42" fmla="*/ 86 w 215"/>
                <a:gd name="T43" fmla="*/ 142 h 161"/>
                <a:gd name="T44" fmla="*/ 139 w 215"/>
                <a:gd name="T45" fmla="*/ 161 h 161"/>
                <a:gd name="T46" fmla="*/ 215 w 215"/>
                <a:gd name="T47" fmla="*/ 106 h 161"/>
                <a:gd name="T48" fmla="*/ 204 w 215"/>
                <a:gd name="T49" fmla="*/ 100 h 161"/>
                <a:gd name="T50" fmla="*/ 193 w 215"/>
                <a:gd name="T51" fmla="*/ 105 h 161"/>
                <a:gd name="T52" fmla="*/ 141 w 215"/>
                <a:gd name="T53" fmla="*/ 145 h 161"/>
                <a:gd name="T54" fmla="*/ 118 w 215"/>
                <a:gd name="T55" fmla="*/ 127 h 161"/>
                <a:gd name="T56" fmla="*/ 122 w 215"/>
                <a:gd name="T57" fmla="*/ 108 h 161"/>
                <a:gd name="T58" fmla="*/ 134 w 215"/>
                <a:gd name="T59" fmla="*/ 58 h 161"/>
                <a:gd name="T60" fmla="*/ 147 w 215"/>
                <a:gd name="T61" fmla="*/ 27 h 161"/>
                <a:gd name="T62" fmla="*/ 168 w 215"/>
                <a:gd name="T63" fmla="*/ 16 h 161"/>
                <a:gd name="T64" fmla="*/ 186 w 215"/>
                <a:gd name="T65"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1">
                  <a:moveTo>
                    <a:pt x="186" y="22"/>
                  </a:moveTo>
                  <a:cubicBezTo>
                    <a:pt x="171" y="28"/>
                    <a:pt x="167" y="42"/>
                    <a:pt x="167" y="48"/>
                  </a:cubicBezTo>
                  <a:cubicBezTo>
                    <a:pt x="167" y="60"/>
                    <a:pt x="176" y="67"/>
                    <a:pt x="186" y="67"/>
                  </a:cubicBezTo>
                  <a:cubicBezTo>
                    <a:pt x="200" y="67"/>
                    <a:pt x="214" y="55"/>
                    <a:pt x="214" y="36"/>
                  </a:cubicBezTo>
                  <a:cubicBezTo>
                    <a:pt x="214" y="14"/>
                    <a:pt x="193" y="0"/>
                    <a:pt x="169" y="0"/>
                  </a:cubicBezTo>
                  <a:cubicBezTo>
                    <a:pt x="152" y="0"/>
                    <a:pt x="137" y="9"/>
                    <a:pt x="127" y="19"/>
                  </a:cubicBezTo>
                  <a:cubicBezTo>
                    <a:pt x="113" y="3"/>
                    <a:pt x="89" y="0"/>
                    <a:pt x="75" y="0"/>
                  </a:cubicBezTo>
                  <a:cubicBezTo>
                    <a:pt x="25" y="0"/>
                    <a:pt x="0" y="42"/>
                    <a:pt x="0" y="55"/>
                  </a:cubicBezTo>
                  <a:cubicBezTo>
                    <a:pt x="0" y="61"/>
                    <a:pt x="5" y="61"/>
                    <a:pt x="11" y="61"/>
                  </a:cubicBezTo>
                  <a:cubicBezTo>
                    <a:pt x="17" y="61"/>
                    <a:pt x="20" y="61"/>
                    <a:pt x="21" y="56"/>
                  </a:cubicBezTo>
                  <a:cubicBezTo>
                    <a:pt x="32" y="24"/>
                    <a:pt x="61" y="16"/>
                    <a:pt x="73" y="16"/>
                  </a:cubicBezTo>
                  <a:cubicBezTo>
                    <a:pt x="95" y="16"/>
                    <a:pt x="95" y="29"/>
                    <a:pt x="95" y="34"/>
                  </a:cubicBezTo>
                  <a:cubicBezTo>
                    <a:pt x="95" y="38"/>
                    <a:pt x="95" y="40"/>
                    <a:pt x="92" y="53"/>
                  </a:cubicBezTo>
                  <a:lnTo>
                    <a:pt x="80" y="103"/>
                  </a:lnTo>
                  <a:cubicBezTo>
                    <a:pt x="75" y="122"/>
                    <a:pt x="74" y="127"/>
                    <a:pt x="68" y="134"/>
                  </a:cubicBezTo>
                  <a:cubicBezTo>
                    <a:pt x="63" y="138"/>
                    <a:pt x="56" y="145"/>
                    <a:pt x="46" y="145"/>
                  </a:cubicBezTo>
                  <a:cubicBezTo>
                    <a:pt x="45" y="145"/>
                    <a:pt x="35" y="145"/>
                    <a:pt x="28" y="139"/>
                  </a:cubicBezTo>
                  <a:cubicBezTo>
                    <a:pt x="43" y="133"/>
                    <a:pt x="47" y="119"/>
                    <a:pt x="47" y="113"/>
                  </a:cubicBezTo>
                  <a:cubicBezTo>
                    <a:pt x="47" y="101"/>
                    <a:pt x="39" y="95"/>
                    <a:pt x="28" y="95"/>
                  </a:cubicBezTo>
                  <a:cubicBezTo>
                    <a:pt x="14" y="95"/>
                    <a:pt x="0" y="106"/>
                    <a:pt x="0" y="125"/>
                  </a:cubicBezTo>
                  <a:cubicBezTo>
                    <a:pt x="0" y="148"/>
                    <a:pt x="22" y="161"/>
                    <a:pt x="45" y="161"/>
                  </a:cubicBezTo>
                  <a:cubicBezTo>
                    <a:pt x="65" y="161"/>
                    <a:pt x="79" y="150"/>
                    <a:pt x="86" y="142"/>
                  </a:cubicBezTo>
                  <a:cubicBezTo>
                    <a:pt x="102" y="159"/>
                    <a:pt x="127" y="161"/>
                    <a:pt x="139" y="161"/>
                  </a:cubicBezTo>
                  <a:cubicBezTo>
                    <a:pt x="189" y="161"/>
                    <a:pt x="215" y="120"/>
                    <a:pt x="215" y="106"/>
                  </a:cubicBezTo>
                  <a:cubicBezTo>
                    <a:pt x="215" y="100"/>
                    <a:pt x="209" y="100"/>
                    <a:pt x="204" y="100"/>
                  </a:cubicBezTo>
                  <a:cubicBezTo>
                    <a:pt x="197" y="100"/>
                    <a:pt x="194" y="100"/>
                    <a:pt x="193" y="105"/>
                  </a:cubicBezTo>
                  <a:cubicBezTo>
                    <a:pt x="182" y="137"/>
                    <a:pt x="153" y="145"/>
                    <a:pt x="141" y="145"/>
                  </a:cubicBezTo>
                  <a:cubicBezTo>
                    <a:pt x="118" y="145"/>
                    <a:pt x="118" y="132"/>
                    <a:pt x="118" y="127"/>
                  </a:cubicBezTo>
                  <a:cubicBezTo>
                    <a:pt x="118" y="123"/>
                    <a:pt x="118" y="121"/>
                    <a:pt x="122" y="108"/>
                  </a:cubicBezTo>
                  <a:lnTo>
                    <a:pt x="134" y="58"/>
                  </a:lnTo>
                  <a:cubicBezTo>
                    <a:pt x="139" y="39"/>
                    <a:pt x="140" y="34"/>
                    <a:pt x="147" y="27"/>
                  </a:cubicBezTo>
                  <a:cubicBezTo>
                    <a:pt x="150" y="24"/>
                    <a:pt x="157" y="16"/>
                    <a:pt x="168" y="16"/>
                  </a:cubicBezTo>
                  <a:cubicBezTo>
                    <a:pt x="171" y="16"/>
                    <a:pt x="179" y="17"/>
                    <a:pt x="186"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Freeform 456">
              <a:extLst>
                <a:ext uri="{FF2B5EF4-FFF2-40B4-BE49-F238E27FC236}">
                  <a16:creationId xmlns:a16="http://schemas.microsoft.com/office/drawing/2014/main" id="{56C1B4ED-33AB-EC82-3021-34CD0B0C2F20}"/>
                </a:ext>
              </a:extLst>
            </p:cNvPr>
            <p:cNvSpPr>
              <a:spLocks/>
            </p:cNvSpPr>
            <p:nvPr>
              <p:custDataLst>
                <p:tags r:id="rId144"/>
              </p:custDataLst>
            </p:nvPr>
          </p:nvSpPr>
          <p:spPr bwMode="auto">
            <a:xfrm>
              <a:off x="7910512" y="2624138"/>
              <a:ext cx="68263" cy="301625"/>
            </a:xfrm>
            <a:custGeom>
              <a:avLst/>
              <a:gdLst>
                <a:gd name="T0" fmla="*/ 115 w 115"/>
                <a:gd name="T1" fmla="*/ 494 h 499"/>
                <a:gd name="T2" fmla="*/ 107 w 115"/>
                <a:gd name="T3" fmla="*/ 483 h 499"/>
                <a:gd name="T4" fmla="*/ 29 w 115"/>
                <a:gd name="T5" fmla="*/ 250 h 499"/>
                <a:gd name="T6" fmla="*/ 109 w 115"/>
                <a:gd name="T7" fmla="*/ 14 h 499"/>
                <a:gd name="T8" fmla="*/ 115 w 115"/>
                <a:gd name="T9" fmla="*/ 5 h 499"/>
                <a:gd name="T10" fmla="*/ 110 w 115"/>
                <a:gd name="T11" fmla="*/ 0 h 499"/>
                <a:gd name="T12" fmla="*/ 31 w 115"/>
                <a:gd name="T13" fmla="*/ 98 h 499"/>
                <a:gd name="T14" fmla="*/ 0 w 115"/>
                <a:gd name="T15" fmla="*/ 250 h 499"/>
                <a:gd name="T16" fmla="*/ 32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3"/>
                    <a:pt x="115" y="492"/>
                    <a:pt x="107" y="483"/>
                  </a:cubicBezTo>
                  <a:cubicBezTo>
                    <a:pt x="44" y="420"/>
                    <a:pt x="29" y="326"/>
                    <a:pt x="29" y="250"/>
                  </a:cubicBezTo>
                  <a:cubicBezTo>
                    <a:pt x="29" y="163"/>
                    <a:pt x="47" y="76"/>
                    <a:pt x="109" y="14"/>
                  </a:cubicBezTo>
                  <a:cubicBezTo>
                    <a:pt x="115" y="8"/>
                    <a:pt x="115" y="7"/>
                    <a:pt x="115" y="5"/>
                  </a:cubicBezTo>
                  <a:cubicBezTo>
                    <a:pt x="115" y="2"/>
                    <a:pt x="113" y="0"/>
                    <a:pt x="110" y="0"/>
                  </a:cubicBezTo>
                  <a:cubicBezTo>
                    <a:pt x="105" y="0"/>
                    <a:pt x="60" y="34"/>
                    <a:pt x="31" y="98"/>
                  </a:cubicBezTo>
                  <a:cubicBezTo>
                    <a:pt x="6" y="152"/>
                    <a:pt x="0" y="208"/>
                    <a:pt x="0" y="250"/>
                  </a:cubicBezTo>
                  <a:cubicBezTo>
                    <a:pt x="0" y="289"/>
                    <a:pt x="5" y="349"/>
                    <a:pt x="32" y="405"/>
                  </a:cubicBezTo>
                  <a:cubicBezTo>
                    <a:pt x="62" y="467"/>
                    <a:pt x="105" y="499"/>
                    <a:pt x="110" y="499"/>
                  </a:cubicBezTo>
                  <a:cubicBezTo>
                    <a:pt x="113" y="499"/>
                    <a:pt x="115" y="498"/>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Freeform 457">
              <a:extLst>
                <a:ext uri="{FF2B5EF4-FFF2-40B4-BE49-F238E27FC236}">
                  <a16:creationId xmlns:a16="http://schemas.microsoft.com/office/drawing/2014/main" id="{CF5D2799-6359-347E-C4A7-1E304D5605C2}"/>
                </a:ext>
              </a:extLst>
            </p:cNvPr>
            <p:cNvSpPr>
              <a:spLocks/>
            </p:cNvSpPr>
            <p:nvPr>
              <p:custDataLst>
                <p:tags r:id="rId145"/>
              </p:custDataLst>
            </p:nvPr>
          </p:nvSpPr>
          <p:spPr bwMode="auto">
            <a:xfrm>
              <a:off x="8010525" y="2717801"/>
              <a:ext cx="106363" cy="136525"/>
            </a:xfrm>
            <a:custGeom>
              <a:avLst/>
              <a:gdLst>
                <a:gd name="T0" fmla="*/ 169 w 183"/>
                <a:gd name="T1" fmla="*/ 34 h 226"/>
                <a:gd name="T2" fmla="*/ 145 w 183"/>
                <a:gd name="T3" fmla="*/ 56 h 226"/>
                <a:gd name="T4" fmla="*/ 160 w 183"/>
                <a:gd name="T5" fmla="*/ 71 h 226"/>
                <a:gd name="T6" fmla="*/ 183 w 183"/>
                <a:gd name="T7" fmla="*/ 43 h 226"/>
                <a:gd name="T8" fmla="*/ 124 w 183"/>
                <a:gd name="T9" fmla="*/ 0 h 226"/>
                <a:gd name="T10" fmla="*/ 40 w 183"/>
                <a:gd name="T11" fmla="*/ 73 h 226"/>
                <a:gd name="T12" fmla="*/ 91 w 183"/>
                <a:gd name="T13" fmla="*/ 122 h 226"/>
                <a:gd name="T14" fmla="*/ 143 w 183"/>
                <a:gd name="T15" fmla="*/ 160 h 226"/>
                <a:gd name="T16" fmla="*/ 72 w 183"/>
                <a:gd name="T17" fmla="*/ 215 h 226"/>
                <a:gd name="T18" fmla="*/ 15 w 183"/>
                <a:gd name="T19" fmla="*/ 189 h 226"/>
                <a:gd name="T20" fmla="*/ 46 w 183"/>
                <a:gd name="T21" fmla="*/ 162 h 226"/>
                <a:gd name="T22" fmla="*/ 28 w 183"/>
                <a:gd name="T23" fmla="*/ 145 h 226"/>
                <a:gd name="T24" fmla="*/ 0 w 183"/>
                <a:gd name="T25" fmla="*/ 178 h 226"/>
                <a:gd name="T26" fmla="*/ 71 w 183"/>
                <a:gd name="T27" fmla="*/ 226 h 226"/>
                <a:gd name="T28" fmla="*/ 171 w 183"/>
                <a:gd name="T29" fmla="*/ 143 h 226"/>
                <a:gd name="T30" fmla="*/ 156 w 183"/>
                <a:gd name="T31" fmla="*/ 107 h 226"/>
                <a:gd name="T32" fmla="*/ 106 w 183"/>
                <a:gd name="T33" fmla="*/ 86 h 226"/>
                <a:gd name="T34" fmla="*/ 68 w 183"/>
                <a:gd name="T35" fmla="*/ 56 h 226"/>
                <a:gd name="T36" fmla="*/ 124 w 183"/>
                <a:gd name="T37" fmla="*/ 11 h 226"/>
                <a:gd name="T38" fmla="*/ 169 w 183"/>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26">
                  <a:moveTo>
                    <a:pt x="169" y="34"/>
                  </a:moveTo>
                  <a:cubicBezTo>
                    <a:pt x="155" y="34"/>
                    <a:pt x="145" y="45"/>
                    <a:pt x="145" y="56"/>
                  </a:cubicBezTo>
                  <a:cubicBezTo>
                    <a:pt x="145" y="63"/>
                    <a:pt x="149" y="71"/>
                    <a:pt x="160" y="71"/>
                  </a:cubicBezTo>
                  <a:cubicBezTo>
                    <a:pt x="171" y="71"/>
                    <a:pt x="183" y="62"/>
                    <a:pt x="183" y="43"/>
                  </a:cubicBezTo>
                  <a:cubicBezTo>
                    <a:pt x="183" y="20"/>
                    <a:pt x="162" y="0"/>
                    <a:pt x="124" y="0"/>
                  </a:cubicBezTo>
                  <a:cubicBezTo>
                    <a:pt x="58" y="0"/>
                    <a:pt x="40" y="51"/>
                    <a:pt x="40" y="73"/>
                  </a:cubicBezTo>
                  <a:cubicBezTo>
                    <a:pt x="40" y="112"/>
                    <a:pt x="77" y="119"/>
                    <a:pt x="91" y="122"/>
                  </a:cubicBezTo>
                  <a:cubicBezTo>
                    <a:pt x="117" y="127"/>
                    <a:pt x="143" y="133"/>
                    <a:pt x="143" y="160"/>
                  </a:cubicBezTo>
                  <a:cubicBezTo>
                    <a:pt x="143" y="173"/>
                    <a:pt x="132" y="215"/>
                    <a:pt x="72" y="215"/>
                  </a:cubicBezTo>
                  <a:cubicBezTo>
                    <a:pt x="65" y="215"/>
                    <a:pt x="26" y="215"/>
                    <a:pt x="15" y="189"/>
                  </a:cubicBezTo>
                  <a:cubicBezTo>
                    <a:pt x="34" y="191"/>
                    <a:pt x="46" y="176"/>
                    <a:pt x="46" y="162"/>
                  </a:cubicBezTo>
                  <a:cubicBezTo>
                    <a:pt x="46" y="151"/>
                    <a:pt x="38" y="145"/>
                    <a:pt x="28" y="145"/>
                  </a:cubicBezTo>
                  <a:cubicBezTo>
                    <a:pt x="15" y="145"/>
                    <a:pt x="0" y="155"/>
                    <a:pt x="0" y="178"/>
                  </a:cubicBezTo>
                  <a:cubicBezTo>
                    <a:pt x="0" y="206"/>
                    <a:pt x="28" y="226"/>
                    <a:pt x="71" y="226"/>
                  </a:cubicBezTo>
                  <a:cubicBezTo>
                    <a:pt x="152" y="226"/>
                    <a:pt x="171" y="166"/>
                    <a:pt x="171" y="143"/>
                  </a:cubicBezTo>
                  <a:cubicBezTo>
                    <a:pt x="171" y="125"/>
                    <a:pt x="162" y="113"/>
                    <a:pt x="156" y="107"/>
                  </a:cubicBezTo>
                  <a:cubicBezTo>
                    <a:pt x="143" y="93"/>
                    <a:pt x="128" y="90"/>
                    <a:pt x="106" y="86"/>
                  </a:cubicBezTo>
                  <a:cubicBezTo>
                    <a:pt x="88" y="82"/>
                    <a:pt x="68" y="78"/>
                    <a:pt x="68" y="56"/>
                  </a:cubicBezTo>
                  <a:cubicBezTo>
                    <a:pt x="68" y="41"/>
                    <a:pt x="80" y="11"/>
                    <a:pt x="124" y="11"/>
                  </a:cubicBezTo>
                  <a:cubicBezTo>
                    <a:pt x="137" y="11"/>
                    <a:pt x="161" y="14"/>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Freeform 458">
              <a:extLst>
                <a:ext uri="{FF2B5EF4-FFF2-40B4-BE49-F238E27FC236}">
                  <a16:creationId xmlns:a16="http://schemas.microsoft.com/office/drawing/2014/main" id="{0FB1492F-A977-F0A0-DA61-1F8E88BA4BDF}"/>
                </a:ext>
              </a:extLst>
            </p:cNvPr>
            <p:cNvSpPr>
              <a:spLocks/>
            </p:cNvSpPr>
            <p:nvPr>
              <p:custDataLst>
                <p:tags r:id="rId146"/>
              </p:custDataLst>
            </p:nvPr>
          </p:nvSpPr>
          <p:spPr bwMode="auto">
            <a:xfrm>
              <a:off x="8148637" y="2624138"/>
              <a:ext cx="66675" cy="301625"/>
            </a:xfrm>
            <a:custGeom>
              <a:avLst/>
              <a:gdLst>
                <a:gd name="T0" fmla="*/ 116 w 116"/>
                <a:gd name="T1" fmla="*/ 250 h 499"/>
                <a:gd name="T2" fmla="*/ 83 w 116"/>
                <a:gd name="T3" fmla="*/ 94 h 499"/>
                <a:gd name="T4" fmla="*/ 5 w 116"/>
                <a:gd name="T5" fmla="*/ 0 h 499"/>
                <a:gd name="T6" fmla="*/ 0 w 116"/>
                <a:gd name="T7" fmla="*/ 5 h 499"/>
                <a:gd name="T8" fmla="*/ 9 w 116"/>
                <a:gd name="T9" fmla="*/ 17 h 499"/>
                <a:gd name="T10" fmla="*/ 87 w 116"/>
                <a:gd name="T11" fmla="*/ 250 h 499"/>
                <a:gd name="T12" fmla="*/ 6 w 116"/>
                <a:gd name="T13" fmla="*/ 486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6"/>
                  </a:cubicBezTo>
                  <a:cubicBezTo>
                    <a:pt x="0" y="492"/>
                    <a:pt x="0" y="493"/>
                    <a:pt x="0" y="494"/>
                  </a:cubicBezTo>
                  <a:cubicBezTo>
                    <a:pt x="0" y="497"/>
                    <a:pt x="2" y="499"/>
                    <a:pt x="5" y="499"/>
                  </a:cubicBezTo>
                  <a:cubicBezTo>
                    <a:pt x="10" y="499"/>
                    <a:pt x="55" y="465"/>
                    <a:pt x="84"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Freeform 459">
              <a:extLst>
                <a:ext uri="{FF2B5EF4-FFF2-40B4-BE49-F238E27FC236}">
                  <a16:creationId xmlns:a16="http://schemas.microsoft.com/office/drawing/2014/main" id="{99EA56A8-69A8-94D4-BB4B-210AD07BDD1E}"/>
                </a:ext>
              </a:extLst>
            </p:cNvPr>
            <p:cNvSpPr>
              <a:spLocks/>
            </p:cNvSpPr>
            <p:nvPr>
              <p:custDataLst>
                <p:tags r:id="rId147"/>
              </p:custDataLst>
            </p:nvPr>
          </p:nvSpPr>
          <p:spPr bwMode="auto">
            <a:xfrm>
              <a:off x="8255000" y="2505076"/>
              <a:ext cx="111125" cy="541338"/>
            </a:xfrm>
            <a:custGeom>
              <a:avLst/>
              <a:gdLst>
                <a:gd name="T0" fmla="*/ 190 w 190"/>
                <a:gd name="T1" fmla="*/ 449 h 898"/>
                <a:gd name="T2" fmla="*/ 58 w 190"/>
                <a:gd name="T3" fmla="*/ 41 h 898"/>
                <a:gd name="T4" fmla="*/ 21 w 190"/>
                <a:gd name="T5" fmla="*/ 3 h 898"/>
                <a:gd name="T6" fmla="*/ 10 w 190"/>
                <a:gd name="T7" fmla="*/ 0 h 898"/>
                <a:gd name="T8" fmla="*/ 0 w 190"/>
                <a:gd name="T9" fmla="*/ 5 h 898"/>
                <a:gd name="T10" fmla="*/ 3 w 190"/>
                <a:gd name="T11" fmla="*/ 10 h 898"/>
                <a:gd name="T12" fmla="*/ 78 w 190"/>
                <a:gd name="T13" fmla="*/ 110 h 898"/>
                <a:gd name="T14" fmla="*/ 152 w 190"/>
                <a:gd name="T15" fmla="*/ 449 h 898"/>
                <a:gd name="T16" fmla="*/ 2 w 190"/>
                <a:gd name="T17" fmla="*/ 889 h 898"/>
                <a:gd name="T18" fmla="*/ 0 w 190"/>
                <a:gd name="T19" fmla="*/ 893 h 898"/>
                <a:gd name="T20" fmla="*/ 10 w 190"/>
                <a:gd name="T21" fmla="*/ 898 h 898"/>
                <a:gd name="T22" fmla="*/ 22 w 190"/>
                <a:gd name="T23" fmla="*/ 894 h 898"/>
                <a:gd name="T24" fmla="*/ 157 w 190"/>
                <a:gd name="T25" fmla="*/ 678 h 898"/>
                <a:gd name="T26" fmla="*/ 190 w 190"/>
                <a:gd name="T27" fmla="*/ 449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898">
                  <a:moveTo>
                    <a:pt x="190" y="449"/>
                  </a:moveTo>
                  <a:cubicBezTo>
                    <a:pt x="190" y="306"/>
                    <a:pt x="156" y="153"/>
                    <a:pt x="58" y="41"/>
                  </a:cubicBezTo>
                  <a:cubicBezTo>
                    <a:pt x="51" y="33"/>
                    <a:pt x="33" y="14"/>
                    <a:pt x="21" y="3"/>
                  </a:cubicBezTo>
                  <a:cubicBezTo>
                    <a:pt x="17" y="0"/>
                    <a:pt x="16" y="0"/>
                    <a:pt x="10" y="0"/>
                  </a:cubicBezTo>
                  <a:cubicBezTo>
                    <a:pt x="5" y="0"/>
                    <a:pt x="0" y="0"/>
                    <a:pt x="0" y="5"/>
                  </a:cubicBezTo>
                  <a:cubicBezTo>
                    <a:pt x="0" y="7"/>
                    <a:pt x="2" y="9"/>
                    <a:pt x="3" y="10"/>
                  </a:cubicBezTo>
                  <a:cubicBezTo>
                    <a:pt x="20" y="28"/>
                    <a:pt x="47" y="55"/>
                    <a:pt x="78" y="110"/>
                  </a:cubicBezTo>
                  <a:cubicBezTo>
                    <a:pt x="132" y="206"/>
                    <a:pt x="152" y="329"/>
                    <a:pt x="152" y="449"/>
                  </a:cubicBezTo>
                  <a:cubicBezTo>
                    <a:pt x="152" y="665"/>
                    <a:pt x="92" y="798"/>
                    <a:pt x="2" y="889"/>
                  </a:cubicBezTo>
                  <a:cubicBezTo>
                    <a:pt x="1" y="890"/>
                    <a:pt x="0" y="891"/>
                    <a:pt x="0" y="893"/>
                  </a:cubicBezTo>
                  <a:cubicBezTo>
                    <a:pt x="0" y="898"/>
                    <a:pt x="5" y="898"/>
                    <a:pt x="10" y="898"/>
                  </a:cubicBezTo>
                  <a:cubicBezTo>
                    <a:pt x="16" y="898"/>
                    <a:pt x="17" y="898"/>
                    <a:pt x="22" y="894"/>
                  </a:cubicBezTo>
                  <a:cubicBezTo>
                    <a:pt x="69" y="853"/>
                    <a:pt x="122" y="784"/>
                    <a:pt x="157" y="678"/>
                  </a:cubicBezTo>
                  <a:cubicBezTo>
                    <a:pt x="179" y="610"/>
                    <a:pt x="190" y="529"/>
                    <a:pt x="190" y="4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Freeform 460">
              <a:extLst>
                <a:ext uri="{FF2B5EF4-FFF2-40B4-BE49-F238E27FC236}">
                  <a16:creationId xmlns:a16="http://schemas.microsoft.com/office/drawing/2014/main" id="{92D2CD1F-7F9C-CA73-C356-FD7345F95AF5}"/>
                </a:ext>
              </a:extLst>
            </p:cNvPr>
            <p:cNvSpPr>
              <a:spLocks noEditPoints="1"/>
            </p:cNvSpPr>
            <p:nvPr>
              <p:custDataLst>
                <p:tags r:id="rId148"/>
              </p:custDataLst>
            </p:nvPr>
          </p:nvSpPr>
          <p:spPr bwMode="auto">
            <a:xfrm>
              <a:off x="8478837" y="2641601"/>
              <a:ext cx="138113" cy="212725"/>
            </a:xfrm>
            <a:custGeom>
              <a:avLst/>
              <a:gdLst>
                <a:gd name="T0" fmla="*/ 237 w 237"/>
                <a:gd name="T1" fmla="*/ 6 h 352"/>
                <a:gd name="T2" fmla="*/ 231 w 237"/>
                <a:gd name="T3" fmla="*/ 0 h 352"/>
                <a:gd name="T4" fmla="*/ 167 w 237"/>
                <a:gd name="T5" fmla="*/ 6 h 352"/>
                <a:gd name="T6" fmla="*/ 160 w 237"/>
                <a:gd name="T7" fmla="*/ 15 h 352"/>
                <a:gd name="T8" fmla="*/ 172 w 237"/>
                <a:gd name="T9" fmla="*/ 21 h 352"/>
                <a:gd name="T10" fmla="*/ 197 w 237"/>
                <a:gd name="T11" fmla="*/ 30 h 352"/>
                <a:gd name="T12" fmla="*/ 196 w 237"/>
                <a:gd name="T13" fmla="*/ 40 h 352"/>
                <a:gd name="T14" fmla="*/ 166 w 237"/>
                <a:gd name="T15" fmla="*/ 158 h 352"/>
                <a:gd name="T16" fmla="*/ 120 w 237"/>
                <a:gd name="T17" fmla="*/ 126 h 352"/>
                <a:gd name="T18" fmla="*/ 0 w 237"/>
                <a:gd name="T19" fmla="*/ 272 h 352"/>
                <a:gd name="T20" fmla="*/ 66 w 237"/>
                <a:gd name="T21" fmla="*/ 352 h 352"/>
                <a:gd name="T22" fmla="*/ 131 w 237"/>
                <a:gd name="T23" fmla="*/ 315 h 352"/>
                <a:gd name="T24" fmla="*/ 176 w 237"/>
                <a:gd name="T25" fmla="*/ 352 h 352"/>
                <a:gd name="T26" fmla="*/ 213 w 237"/>
                <a:gd name="T27" fmla="*/ 325 h 352"/>
                <a:gd name="T28" fmla="*/ 228 w 237"/>
                <a:gd name="T29" fmla="*/ 275 h 352"/>
                <a:gd name="T30" fmla="*/ 222 w 237"/>
                <a:gd name="T31" fmla="*/ 270 h 352"/>
                <a:gd name="T32" fmla="*/ 215 w 237"/>
                <a:gd name="T33" fmla="*/ 279 h 352"/>
                <a:gd name="T34" fmla="*/ 177 w 237"/>
                <a:gd name="T35" fmla="*/ 341 h 352"/>
                <a:gd name="T36" fmla="*/ 162 w 237"/>
                <a:gd name="T37" fmla="*/ 318 h 352"/>
                <a:gd name="T38" fmla="*/ 165 w 237"/>
                <a:gd name="T39" fmla="*/ 294 h 352"/>
                <a:gd name="T40" fmla="*/ 237 w 237"/>
                <a:gd name="T41" fmla="*/ 6 h 352"/>
                <a:gd name="T42" fmla="*/ 133 w 237"/>
                <a:gd name="T43" fmla="*/ 287 h 352"/>
                <a:gd name="T44" fmla="*/ 123 w 237"/>
                <a:gd name="T45" fmla="*/ 306 h 352"/>
                <a:gd name="T46" fmla="*/ 67 w 237"/>
                <a:gd name="T47" fmla="*/ 341 h 352"/>
                <a:gd name="T48" fmla="*/ 35 w 237"/>
                <a:gd name="T49" fmla="*/ 294 h 352"/>
                <a:gd name="T50" fmla="*/ 63 w 237"/>
                <a:gd name="T51" fmla="*/ 185 h 352"/>
                <a:gd name="T52" fmla="*/ 120 w 237"/>
                <a:gd name="T53" fmla="*/ 137 h 352"/>
                <a:gd name="T54" fmla="*/ 160 w 237"/>
                <a:gd name="T55" fmla="*/ 181 h 352"/>
                <a:gd name="T56" fmla="*/ 158 w 237"/>
                <a:gd name="T57" fmla="*/ 189 h 352"/>
                <a:gd name="T58" fmla="*/ 133 w 237"/>
                <a:gd name="T59" fmla="*/ 28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52">
                  <a:moveTo>
                    <a:pt x="237" y="6"/>
                  </a:moveTo>
                  <a:cubicBezTo>
                    <a:pt x="237" y="5"/>
                    <a:pt x="237" y="0"/>
                    <a:pt x="231" y="0"/>
                  </a:cubicBezTo>
                  <a:cubicBezTo>
                    <a:pt x="223" y="0"/>
                    <a:pt x="176" y="5"/>
                    <a:pt x="167" y="6"/>
                  </a:cubicBezTo>
                  <a:cubicBezTo>
                    <a:pt x="163" y="6"/>
                    <a:pt x="160" y="9"/>
                    <a:pt x="160" y="15"/>
                  </a:cubicBezTo>
                  <a:cubicBezTo>
                    <a:pt x="160" y="21"/>
                    <a:pt x="165" y="21"/>
                    <a:pt x="172" y="21"/>
                  </a:cubicBezTo>
                  <a:cubicBezTo>
                    <a:pt x="196" y="21"/>
                    <a:pt x="197" y="25"/>
                    <a:pt x="197" y="30"/>
                  </a:cubicBezTo>
                  <a:lnTo>
                    <a:pt x="196" y="40"/>
                  </a:lnTo>
                  <a:lnTo>
                    <a:pt x="166" y="158"/>
                  </a:lnTo>
                  <a:cubicBezTo>
                    <a:pt x="157" y="139"/>
                    <a:pt x="142" y="126"/>
                    <a:pt x="120" y="126"/>
                  </a:cubicBezTo>
                  <a:cubicBezTo>
                    <a:pt x="62" y="126"/>
                    <a:pt x="0" y="199"/>
                    <a:pt x="0" y="272"/>
                  </a:cubicBezTo>
                  <a:cubicBezTo>
                    <a:pt x="0" y="319"/>
                    <a:pt x="27" y="352"/>
                    <a:pt x="66" y="352"/>
                  </a:cubicBezTo>
                  <a:cubicBezTo>
                    <a:pt x="76" y="352"/>
                    <a:pt x="101" y="350"/>
                    <a:pt x="131" y="315"/>
                  </a:cubicBezTo>
                  <a:cubicBezTo>
                    <a:pt x="135" y="335"/>
                    <a:pt x="152" y="352"/>
                    <a:pt x="176" y="352"/>
                  </a:cubicBezTo>
                  <a:cubicBezTo>
                    <a:pt x="194" y="352"/>
                    <a:pt x="205" y="340"/>
                    <a:pt x="213" y="325"/>
                  </a:cubicBezTo>
                  <a:cubicBezTo>
                    <a:pt x="222" y="307"/>
                    <a:pt x="228" y="276"/>
                    <a:pt x="228" y="275"/>
                  </a:cubicBezTo>
                  <a:cubicBezTo>
                    <a:pt x="228" y="270"/>
                    <a:pt x="224" y="270"/>
                    <a:pt x="222" y="270"/>
                  </a:cubicBezTo>
                  <a:cubicBezTo>
                    <a:pt x="217" y="270"/>
                    <a:pt x="217" y="272"/>
                    <a:pt x="215" y="279"/>
                  </a:cubicBezTo>
                  <a:cubicBezTo>
                    <a:pt x="207" y="312"/>
                    <a:pt x="198" y="341"/>
                    <a:pt x="177" y="341"/>
                  </a:cubicBezTo>
                  <a:cubicBezTo>
                    <a:pt x="164" y="341"/>
                    <a:pt x="162" y="328"/>
                    <a:pt x="162" y="318"/>
                  </a:cubicBezTo>
                  <a:cubicBezTo>
                    <a:pt x="162" y="306"/>
                    <a:pt x="163" y="303"/>
                    <a:pt x="165" y="294"/>
                  </a:cubicBezTo>
                  <a:lnTo>
                    <a:pt x="237" y="6"/>
                  </a:lnTo>
                  <a:close/>
                  <a:moveTo>
                    <a:pt x="133" y="287"/>
                  </a:moveTo>
                  <a:cubicBezTo>
                    <a:pt x="131" y="296"/>
                    <a:pt x="131" y="297"/>
                    <a:pt x="123" y="306"/>
                  </a:cubicBezTo>
                  <a:cubicBezTo>
                    <a:pt x="101" y="333"/>
                    <a:pt x="81" y="341"/>
                    <a:pt x="67" y="341"/>
                  </a:cubicBezTo>
                  <a:cubicBezTo>
                    <a:pt x="42" y="341"/>
                    <a:pt x="35" y="314"/>
                    <a:pt x="35" y="294"/>
                  </a:cubicBezTo>
                  <a:cubicBezTo>
                    <a:pt x="35" y="269"/>
                    <a:pt x="51" y="208"/>
                    <a:pt x="63" y="185"/>
                  </a:cubicBezTo>
                  <a:cubicBezTo>
                    <a:pt x="78" y="155"/>
                    <a:pt x="100" y="137"/>
                    <a:pt x="120" y="137"/>
                  </a:cubicBezTo>
                  <a:cubicBezTo>
                    <a:pt x="153" y="137"/>
                    <a:pt x="160" y="178"/>
                    <a:pt x="160" y="181"/>
                  </a:cubicBezTo>
                  <a:cubicBezTo>
                    <a:pt x="160" y="184"/>
                    <a:pt x="159" y="187"/>
                    <a:pt x="158" y="189"/>
                  </a:cubicBezTo>
                  <a:lnTo>
                    <a:pt x="133" y="2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Freeform 461">
              <a:extLst>
                <a:ext uri="{FF2B5EF4-FFF2-40B4-BE49-F238E27FC236}">
                  <a16:creationId xmlns:a16="http://schemas.microsoft.com/office/drawing/2014/main" id="{8E56BCB2-4DC5-B68F-9FCE-315497CCD91F}"/>
                </a:ext>
              </a:extLst>
            </p:cNvPr>
            <p:cNvSpPr>
              <a:spLocks/>
            </p:cNvSpPr>
            <p:nvPr>
              <p:custDataLst>
                <p:tags r:id="rId149"/>
              </p:custDataLst>
            </p:nvPr>
          </p:nvSpPr>
          <p:spPr bwMode="auto">
            <a:xfrm>
              <a:off x="8632825" y="2717801"/>
              <a:ext cx="107950" cy="136525"/>
            </a:xfrm>
            <a:custGeom>
              <a:avLst/>
              <a:gdLst>
                <a:gd name="T0" fmla="*/ 169 w 183"/>
                <a:gd name="T1" fmla="*/ 34 h 226"/>
                <a:gd name="T2" fmla="*/ 145 w 183"/>
                <a:gd name="T3" fmla="*/ 56 h 226"/>
                <a:gd name="T4" fmla="*/ 160 w 183"/>
                <a:gd name="T5" fmla="*/ 71 h 226"/>
                <a:gd name="T6" fmla="*/ 183 w 183"/>
                <a:gd name="T7" fmla="*/ 43 h 226"/>
                <a:gd name="T8" fmla="*/ 124 w 183"/>
                <a:gd name="T9" fmla="*/ 0 h 226"/>
                <a:gd name="T10" fmla="*/ 40 w 183"/>
                <a:gd name="T11" fmla="*/ 73 h 226"/>
                <a:gd name="T12" fmla="*/ 91 w 183"/>
                <a:gd name="T13" fmla="*/ 122 h 226"/>
                <a:gd name="T14" fmla="*/ 143 w 183"/>
                <a:gd name="T15" fmla="*/ 160 h 226"/>
                <a:gd name="T16" fmla="*/ 72 w 183"/>
                <a:gd name="T17" fmla="*/ 215 h 226"/>
                <a:gd name="T18" fmla="*/ 15 w 183"/>
                <a:gd name="T19" fmla="*/ 189 h 226"/>
                <a:gd name="T20" fmla="*/ 46 w 183"/>
                <a:gd name="T21" fmla="*/ 162 h 226"/>
                <a:gd name="T22" fmla="*/ 28 w 183"/>
                <a:gd name="T23" fmla="*/ 145 h 226"/>
                <a:gd name="T24" fmla="*/ 0 w 183"/>
                <a:gd name="T25" fmla="*/ 178 h 226"/>
                <a:gd name="T26" fmla="*/ 71 w 183"/>
                <a:gd name="T27" fmla="*/ 226 h 226"/>
                <a:gd name="T28" fmla="*/ 171 w 183"/>
                <a:gd name="T29" fmla="*/ 143 h 226"/>
                <a:gd name="T30" fmla="*/ 156 w 183"/>
                <a:gd name="T31" fmla="*/ 107 h 226"/>
                <a:gd name="T32" fmla="*/ 106 w 183"/>
                <a:gd name="T33" fmla="*/ 86 h 226"/>
                <a:gd name="T34" fmla="*/ 68 w 183"/>
                <a:gd name="T35" fmla="*/ 56 h 226"/>
                <a:gd name="T36" fmla="*/ 124 w 183"/>
                <a:gd name="T37" fmla="*/ 11 h 226"/>
                <a:gd name="T38" fmla="*/ 169 w 183"/>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26">
                  <a:moveTo>
                    <a:pt x="169" y="34"/>
                  </a:moveTo>
                  <a:cubicBezTo>
                    <a:pt x="155" y="34"/>
                    <a:pt x="145" y="45"/>
                    <a:pt x="145" y="56"/>
                  </a:cubicBezTo>
                  <a:cubicBezTo>
                    <a:pt x="145" y="63"/>
                    <a:pt x="149" y="71"/>
                    <a:pt x="160" y="71"/>
                  </a:cubicBezTo>
                  <a:cubicBezTo>
                    <a:pt x="171" y="71"/>
                    <a:pt x="183" y="62"/>
                    <a:pt x="183" y="43"/>
                  </a:cubicBezTo>
                  <a:cubicBezTo>
                    <a:pt x="183" y="20"/>
                    <a:pt x="162" y="0"/>
                    <a:pt x="124" y="0"/>
                  </a:cubicBezTo>
                  <a:cubicBezTo>
                    <a:pt x="58" y="0"/>
                    <a:pt x="40" y="51"/>
                    <a:pt x="40" y="73"/>
                  </a:cubicBezTo>
                  <a:cubicBezTo>
                    <a:pt x="40" y="112"/>
                    <a:pt x="77" y="119"/>
                    <a:pt x="91" y="122"/>
                  </a:cubicBezTo>
                  <a:cubicBezTo>
                    <a:pt x="117" y="127"/>
                    <a:pt x="143" y="133"/>
                    <a:pt x="143" y="160"/>
                  </a:cubicBezTo>
                  <a:cubicBezTo>
                    <a:pt x="143" y="173"/>
                    <a:pt x="131" y="215"/>
                    <a:pt x="72" y="215"/>
                  </a:cubicBezTo>
                  <a:cubicBezTo>
                    <a:pt x="65" y="215"/>
                    <a:pt x="26" y="215"/>
                    <a:pt x="15" y="189"/>
                  </a:cubicBezTo>
                  <a:cubicBezTo>
                    <a:pt x="34" y="191"/>
                    <a:pt x="46" y="176"/>
                    <a:pt x="46" y="162"/>
                  </a:cubicBezTo>
                  <a:cubicBezTo>
                    <a:pt x="46" y="151"/>
                    <a:pt x="38" y="145"/>
                    <a:pt x="28" y="145"/>
                  </a:cubicBezTo>
                  <a:cubicBezTo>
                    <a:pt x="15" y="145"/>
                    <a:pt x="0" y="155"/>
                    <a:pt x="0" y="178"/>
                  </a:cubicBezTo>
                  <a:cubicBezTo>
                    <a:pt x="0" y="206"/>
                    <a:pt x="28" y="226"/>
                    <a:pt x="71" y="226"/>
                  </a:cubicBezTo>
                  <a:cubicBezTo>
                    <a:pt x="152" y="226"/>
                    <a:pt x="171" y="166"/>
                    <a:pt x="171" y="143"/>
                  </a:cubicBezTo>
                  <a:cubicBezTo>
                    <a:pt x="171" y="125"/>
                    <a:pt x="162" y="113"/>
                    <a:pt x="156" y="107"/>
                  </a:cubicBezTo>
                  <a:cubicBezTo>
                    <a:pt x="142" y="93"/>
                    <a:pt x="128" y="90"/>
                    <a:pt x="106" y="86"/>
                  </a:cubicBezTo>
                  <a:cubicBezTo>
                    <a:pt x="88" y="82"/>
                    <a:pt x="68" y="78"/>
                    <a:pt x="68" y="56"/>
                  </a:cubicBezTo>
                  <a:cubicBezTo>
                    <a:pt x="68" y="41"/>
                    <a:pt x="80" y="11"/>
                    <a:pt x="124" y="11"/>
                  </a:cubicBezTo>
                  <a:cubicBezTo>
                    <a:pt x="136" y="11"/>
                    <a:pt x="161" y="14"/>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Freeform 462">
              <a:extLst>
                <a:ext uri="{FF2B5EF4-FFF2-40B4-BE49-F238E27FC236}">
                  <a16:creationId xmlns:a16="http://schemas.microsoft.com/office/drawing/2014/main" id="{196EA90D-1546-1B9E-8957-FBEFB475D313}"/>
                </a:ext>
              </a:extLst>
            </p:cNvPr>
            <p:cNvSpPr>
              <a:spLocks/>
            </p:cNvSpPr>
            <p:nvPr>
              <p:custDataLst>
                <p:tags r:id="rId150"/>
              </p:custDataLst>
            </p:nvPr>
          </p:nvSpPr>
          <p:spPr bwMode="auto">
            <a:xfrm>
              <a:off x="6175375" y="3151188"/>
              <a:ext cx="141288" cy="100013"/>
            </a:xfrm>
            <a:custGeom>
              <a:avLst/>
              <a:gdLst>
                <a:gd name="T0" fmla="*/ 241 w 241"/>
                <a:gd name="T1" fmla="*/ 121 h 166"/>
                <a:gd name="T2" fmla="*/ 234 w 241"/>
                <a:gd name="T3" fmla="*/ 107 h 166"/>
                <a:gd name="T4" fmla="*/ 110 w 241"/>
                <a:gd name="T5" fmla="*/ 80 h 166"/>
                <a:gd name="T6" fmla="*/ 23 w 241"/>
                <a:gd name="T7" fmla="*/ 2 h 166"/>
                <a:gd name="T8" fmla="*/ 12 w 241"/>
                <a:gd name="T9" fmla="*/ 0 h 166"/>
                <a:gd name="T10" fmla="*/ 0 w 241"/>
                <a:gd name="T11" fmla="*/ 13 h 166"/>
                <a:gd name="T12" fmla="*/ 0 w 241"/>
                <a:gd name="T13" fmla="*/ 21 h 166"/>
                <a:gd name="T14" fmla="*/ 231 w 241"/>
                <a:gd name="T15" fmla="*/ 166 h 166"/>
                <a:gd name="T16" fmla="*/ 241 w 241"/>
                <a:gd name="T17" fmla="*/ 152 h 166"/>
                <a:gd name="T18" fmla="*/ 241 w 241"/>
                <a:gd name="T19" fmla="*/ 12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66">
                  <a:moveTo>
                    <a:pt x="241" y="121"/>
                  </a:moveTo>
                  <a:cubicBezTo>
                    <a:pt x="241" y="109"/>
                    <a:pt x="241" y="107"/>
                    <a:pt x="234" y="107"/>
                  </a:cubicBezTo>
                  <a:cubicBezTo>
                    <a:pt x="204" y="106"/>
                    <a:pt x="154" y="102"/>
                    <a:pt x="110" y="80"/>
                  </a:cubicBezTo>
                  <a:cubicBezTo>
                    <a:pt x="56" y="53"/>
                    <a:pt x="35" y="22"/>
                    <a:pt x="23" y="2"/>
                  </a:cubicBezTo>
                  <a:cubicBezTo>
                    <a:pt x="21" y="0"/>
                    <a:pt x="18" y="0"/>
                    <a:pt x="12" y="0"/>
                  </a:cubicBezTo>
                  <a:cubicBezTo>
                    <a:pt x="0" y="0"/>
                    <a:pt x="0" y="0"/>
                    <a:pt x="0" y="13"/>
                  </a:cubicBezTo>
                  <a:lnTo>
                    <a:pt x="0" y="21"/>
                  </a:lnTo>
                  <a:cubicBezTo>
                    <a:pt x="68" y="143"/>
                    <a:pt x="180" y="166"/>
                    <a:pt x="231" y="166"/>
                  </a:cubicBezTo>
                  <a:cubicBezTo>
                    <a:pt x="241" y="166"/>
                    <a:pt x="241" y="166"/>
                    <a:pt x="241" y="152"/>
                  </a:cubicBezTo>
                  <a:lnTo>
                    <a:pt x="241" y="12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8" name="Rectangle 463">
              <a:extLst>
                <a:ext uri="{FF2B5EF4-FFF2-40B4-BE49-F238E27FC236}">
                  <a16:creationId xmlns:a16="http://schemas.microsoft.com/office/drawing/2014/main" id="{209709EC-EB8B-C695-988B-C89CDFD52BFE}"/>
                </a:ext>
              </a:extLst>
            </p:cNvPr>
            <p:cNvSpPr>
              <a:spLocks noChangeArrowheads="1"/>
            </p:cNvSpPr>
            <p:nvPr>
              <p:custDataLst>
                <p:tags r:id="rId151"/>
              </p:custDataLst>
            </p:nvPr>
          </p:nvSpPr>
          <p:spPr bwMode="auto">
            <a:xfrm>
              <a:off x="6313487" y="3216276"/>
              <a:ext cx="1023938" cy="34925"/>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Freeform 464">
              <a:extLst>
                <a:ext uri="{FF2B5EF4-FFF2-40B4-BE49-F238E27FC236}">
                  <a16:creationId xmlns:a16="http://schemas.microsoft.com/office/drawing/2014/main" id="{E12B65D8-EB4D-B058-62B3-86CA8F3E428D}"/>
                </a:ext>
              </a:extLst>
            </p:cNvPr>
            <p:cNvSpPr>
              <a:spLocks/>
            </p:cNvSpPr>
            <p:nvPr>
              <p:custDataLst>
                <p:tags r:id="rId152"/>
              </p:custDataLst>
            </p:nvPr>
          </p:nvSpPr>
          <p:spPr bwMode="auto">
            <a:xfrm>
              <a:off x="7334250" y="3216276"/>
              <a:ext cx="141288" cy="100013"/>
            </a:xfrm>
            <a:custGeom>
              <a:avLst/>
              <a:gdLst>
                <a:gd name="T0" fmla="*/ 242 w 242"/>
                <a:gd name="T1" fmla="*/ 145 h 166"/>
                <a:gd name="T2" fmla="*/ 11 w 242"/>
                <a:gd name="T3" fmla="*/ 0 h 166"/>
                <a:gd name="T4" fmla="*/ 0 w 242"/>
                <a:gd name="T5" fmla="*/ 14 h 166"/>
                <a:gd name="T6" fmla="*/ 0 w 242"/>
                <a:gd name="T7" fmla="*/ 45 h 166"/>
                <a:gd name="T8" fmla="*/ 7 w 242"/>
                <a:gd name="T9" fmla="*/ 59 h 166"/>
                <a:gd name="T10" fmla="*/ 132 w 242"/>
                <a:gd name="T11" fmla="*/ 86 h 166"/>
                <a:gd name="T12" fmla="*/ 219 w 242"/>
                <a:gd name="T13" fmla="*/ 164 h 166"/>
                <a:gd name="T14" fmla="*/ 230 w 242"/>
                <a:gd name="T15" fmla="*/ 166 h 166"/>
                <a:gd name="T16" fmla="*/ 242 w 242"/>
                <a:gd name="T17" fmla="*/ 153 h 166"/>
                <a:gd name="T18" fmla="*/ 242 w 242"/>
                <a:gd name="T19" fmla="*/ 1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66">
                  <a:moveTo>
                    <a:pt x="242" y="145"/>
                  </a:moveTo>
                  <a:cubicBezTo>
                    <a:pt x="174" y="23"/>
                    <a:pt x="62" y="0"/>
                    <a:pt x="11" y="0"/>
                  </a:cubicBezTo>
                  <a:cubicBezTo>
                    <a:pt x="0" y="0"/>
                    <a:pt x="0" y="0"/>
                    <a:pt x="0" y="14"/>
                  </a:cubicBezTo>
                  <a:lnTo>
                    <a:pt x="0" y="45"/>
                  </a:lnTo>
                  <a:cubicBezTo>
                    <a:pt x="0" y="57"/>
                    <a:pt x="0" y="59"/>
                    <a:pt x="7" y="59"/>
                  </a:cubicBezTo>
                  <a:cubicBezTo>
                    <a:pt x="38" y="60"/>
                    <a:pt x="87" y="64"/>
                    <a:pt x="132" y="86"/>
                  </a:cubicBezTo>
                  <a:cubicBezTo>
                    <a:pt x="186" y="113"/>
                    <a:pt x="206" y="144"/>
                    <a:pt x="219" y="164"/>
                  </a:cubicBezTo>
                  <a:cubicBezTo>
                    <a:pt x="220" y="166"/>
                    <a:pt x="223" y="166"/>
                    <a:pt x="230" y="166"/>
                  </a:cubicBezTo>
                  <a:cubicBezTo>
                    <a:pt x="241" y="166"/>
                    <a:pt x="242" y="166"/>
                    <a:pt x="242" y="153"/>
                  </a:cubicBezTo>
                  <a:lnTo>
                    <a:pt x="242" y="14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Freeform 465">
              <a:extLst>
                <a:ext uri="{FF2B5EF4-FFF2-40B4-BE49-F238E27FC236}">
                  <a16:creationId xmlns:a16="http://schemas.microsoft.com/office/drawing/2014/main" id="{27AC410D-738A-000A-FD1A-E8B2504776D7}"/>
                </a:ext>
              </a:extLst>
            </p:cNvPr>
            <p:cNvSpPr>
              <a:spLocks/>
            </p:cNvSpPr>
            <p:nvPr>
              <p:custDataLst>
                <p:tags r:id="rId153"/>
              </p:custDataLst>
            </p:nvPr>
          </p:nvSpPr>
          <p:spPr bwMode="auto">
            <a:xfrm>
              <a:off x="7461250" y="3216276"/>
              <a:ext cx="141288" cy="100013"/>
            </a:xfrm>
            <a:custGeom>
              <a:avLst/>
              <a:gdLst>
                <a:gd name="T0" fmla="*/ 241 w 241"/>
                <a:gd name="T1" fmla="*/ 14 h 166"/>
                <a:gd name="T2" fmla="*/ 231 w 241"/>
                <a:gd name="T3" fmla="*/ 0 h 166"/>
                <a:gd name="T4" fmla="*/ 0 w 241"/>
                <a:gd name="T5" fmla="*/ 145 h 166"/>
                <a:gd name="T6" fmla="*/ 0 w 241"/>
                <a:gd name="T7" fmla="*/ 153 h 166"/>
                <a:gd name="T8" fmla="*/ 12 w 241"/>
                <a:gd name="T9" fmla="*/ 166 h 166"/>
                <a:gd name="T10" fmla="*/ 24 w 241"/>
                <a:gd name="T11" fmla="*/ 162 h 166"/>
                <a:gd name="T12" fmla="*/ 235 w 241"/>
                <a:gd name="T13" fmla="*/ 59 h 166"/>
                <a:gd name="T14" fmla="*/ 241 w 241"/>
                <a:gd name="T15" fmla="*/ 45 h 166"/>
                <a:gd name="T16" fmla="*/ 241 w 241"/>
                <a:gd name="T17" fmla="*/ 1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166">
                  <a:moveTo>
                    <a:pt x="241" y="14"/>
                  </a:moveTo>
                  <a:cubicBezTo>
                    <a:pt x="241" y="0"/>
                    <a:pt x="241" y="0"/>
                    <a:pt x="231" y="0"/>
                  </a:cubicBezTo>
                  <a:cubicBezTo>
                    <a:pt x="180" y="0"/>
                    <a:pt x="67" y="24"/>
                    <a:pt x="0" y="145"/>
                  </a:cubicBezTo>
                  <a:lnTo>
                    <a:pt x="0" y="153"/>
                  </a:lnTo>
                  <a:cubicBezTo>
                    <a:pt x="0" y="166"/>
                    <a:pt x="0" y="166"/>
                    <a:pt x="12" y="166"/>
                  </a:cubicBezTo>
                  <a:cubicBezTo>
                    <a:pt x="21" y="166"/>
                    <a:pt x="22" y="166"/>
                    <a:pt x="24" y="162"/>
                  </a:cubicBezTo>
                  <a:cubicBezTo>
                    <a:pt x="65" y="97"/>
                    <a:pt x="134" y="61"/>
                    <a:pt x="235" y="59"/>
                  </a:cubicBezTo>
                  <a:cubicBezTo>
                    <a:pt x="241" y="59"/>
                    <a:pt x="241" y="56"/>
                    <a:pt x="241" y="45"/>
                  </a:cubicBezTo>
                  <a:lnTo>
                    <a:pt x="241" y="1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Rectangle 466">
              <a:extLst>
                <a:ext uri="{FF2B5EF4-FFF2-40B4-BE49-F238E27FC236}">
                  <a16:creationId xmlns:a16="http://schemas.microsoft.com/office/drawing/2014/main" id="{E51C6A2B-88F7-E7C8-A822-8FC98B35BEE2}"/>
                </a:ext>
              </a:extLst>
            </p:cNvPr>
            <p:cNvSpPr>
              <a:spLocks noChangeArrowheads="1"/>
            </p:cNvSpPr>
            <p:nvPr>
              <p:custDataLst>
                <p:tags r:id="rId154"/>
              </p:custDataLst>
            </p:nvPr>
          </p:nvSpPr>
          <p:spPr bwMode="auto">
            <a:xfrm>
              <a:off x="7599362" y="3216276"/>
              <a:ext cx="1023938" cy="34925"/>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Freeform 467">
              <a:extLst>
                <a:ext uri="{FF2B5EF4-FFF2-40B4-BE49-F238E27FC236}">
                  <a16:creationId xmlns:a16="http://schemas.microsoft.com/office/drawing/2014/main" id="{6E1E3491-7A17-AFD6-1341-155698DB5775}"/>
                </a:ext>
              </a:extLst>
            </p:cNvPr>
            <p:cNvSpPr>
              <a:spLocks/>
            </p:cNvSpPr>
            <p:nvPr>
              <p:custDataLst>
                <p:tags r:id="rId155"/>
              </p:custDataLst>
            </p:nvPr>
          </p:nvSpPr>
          <p:spPr bwMode="auto">
            <a:xfrm>
              <a:off x="8620125" y="3151188"/>
              <a:ext cx="141288" cy="100013"/>
            </a:xfrm>
            <a:custGeom>
              <a:avLst/>
              <a:gdLst>
                <a:gd name="T0" fmla="*/ 242 w 242"/>
                <a:gd name="T1" fmla="*/ 13 h 166"/>
                <a:gd name="T2" fmla="*/ 230 w 242"/>
                <a:gd name="T3" fmla="*/ 0 h 166"/>
                <a:gd name="T4" fmla="*/ 217 w 242"/>
                <a:gd name="T5" fmla="*/ 4 h 166"/>
                <a:gd name="T6" fmla="*/ 6 w 242"/>
                <a:gd name="T7" fmla="*/ 107 h 166"/>
                <a:gd name="T8" fmla="*/ 0 w 242"/>
                <a:gd name="T9" fmla="*/ 121 h 166"/>
                <a:gd name="T10" fmla="*/ 0 w 242"/>
                <a:gd name="T11" fmla="*/ 152 h 166"/>
                <a:gd name="T12" fmla="*/ 11 w 242"/>
                <a:gd name="T13" fmla="*/ 166 h 166"/>
                <a:gd name="T14" fmla="*/ 242 w 242"/>
                <a:gd name="T15" fmla="*/ 21 h 166"/>
                <a:gd name="T16" fmla="*/ 242 w 242"/>
                <a:gd name="T17" fmla="*/ 1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166">
                  <a:moveTo>
                    <a:pt x="242" y="13"/>
                  </a:moveTo>
                  <a:cubicBezTo>
                    <a:pt x="242" y="0"/>
                    <a:pt x="241" y="0"/>
                    <a:pt x="230" y="0"/>
                  </a:cubicBezTo>
                  <a:cubicBezTo>
                    <a:pt x="220" y="0"/>
                    <a:pt x="220" y="0"/>
                    <a:pt x="217" y="4"/>
                  </a:cubicBezTo>
                  <a:cubicBezTo>
                    <a:pt x="176" y="69"/>
                    <a:pt x="108" y="105"/>
                    <a:pt x="6" y="107"/>
                  </a:cubicBezTo>
                  <a:cubicBezTo>
                    <a:pt x="0" y="107"/>
                    <a:pt x="0" y="110"/>
                    <a:pt x="0" y="121"/>
                  </a:cubicBezTo>
                  <a:lnTo>
                    <a:pt x="0" y="152"/>
                  </a:lnTo>
                  <a:cubicBezTo>
                    <a:pt x="0" y="166"/>
                    <a:pt x="0" y="166"/>
                    <a:pt x="11" y="166"/>
                  </a:cubicBezTo>
                  <a:cubicBezTo>
                    <a:pt x="62" y="166"/>
                    <a:pt x="174" y="143"/>
                    <a:pt x="242" y="21"/>
                  </a:cubicBezTo>
                  <a:lnTo>
                    <a:pt x="242"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Freeform 468">
              <a:extLst>
                <a:ext uri="{FF2B5EF4-FFF2-40B4-BE49-F238E27FC236}">
                  <a16:creationId xmlns:a16="http://schemas.microsoft.com/office/drawing/2014/main" id="{3E51CB24-EDF7-5DBC-6B79-1D88CB122407}"/>
                </a:ext>
              </a:extLst>
            </p:cNvPr>
            <p:cNvSpPr>
              <a:spLocks/>
            </p:cNvSpPr>
            <p:nvPr>
              <p:custDataLst>
                <p:tags r:id="rId156"/>
              </p:custDataLst>
            </p:nvPr>
          </p:nvSpPr>
          <p:spPr bwMode="auto">
            <a:xfrm>
              <a:off x="6242050" y="3368676"/>
              <a:ext cx="146050" cy="141288"/>
            </a:xfrm>
            <a:custGeom>
              <a:avLst/>
              <a:gdLst>
                <a:gd name="T0" fmla="*/ 243 w 251"/>
                <a:gd name="T1" fmla="*/ 0 h 236"/>
                <a:gd name="T2" fmla="*/ 8 w 251"/>
                <a:gd name="T3" fmla="*/ 0 h 236"/>
                <a:gd name="T4" fmla="*/ 0 w 251"/>
                <a:gd name="T5" fmla="*/ 81 h 236"/>
                <a:gd name="T6" fmla="*/ 12 w 251"/>
                <a:gd name="T7" fmla="*/ 81 h 236"/>
                <a:gd name="T8" fmla="*/ 81 w 251"/>
                <a:gd name="T9" fmla="*/ 13 h 236"/>
                <a:gd name="T10" fmla="*/ 102 w 251"/>
                <a:gd name="T11" fmla="*/ 13 h 236"/>
                <a:gd name="T12" fmla="*/ 109 w 251"/>
                <a:gd name="T13" fmla="*/ 27 h 236"/>
                <a:gd name="T14" fmla="*/ 109 w 251"/>
                <a:gd name="T15" fmla="*/ 208 h 236"/>
                <a:gd name="T16" fmla="*/ 73 w 251"/>
                <a:gd name="T17" fmla="*/ 224 h 236"/>
                <a:gd name="T18" fmla="*/ 58 w 251"/>
                <a:gd name="T19" fmla="*/ 224 h 236"/>
                <a:gd name="T20" fmla="*/ 58 w 251"/>
                <a:gd name="T21" fmla="*/ 236 h 236"/>
                <a:gd name="T22" fmla="*/ 126 w 251"/>
                <a:gd name="T23" fmla="*/ 235 h 236"/>
                <a:gd name="T24" fmla="*/ 193 w 251"/>
                <a:gd name="T25" fmla="*/ 236 h 236"/>
                <a:gd name="T26" fmla="*/ 193 w 251"/>
                <a:gd name="T27" fmla="*/ 224 h 236"/>
                <a:gd name="T28" fmla="*/ 179 w 251"/>
                <a:gd name="T29" fmla="*/ 224 h 236"/>
                <a:gd name="T30" fmla="*/ 142 w 251"/>
                <a:gd name="T31" fmla="*/ 208 h 236"/>
                <a:gd name="T32" fmla="*/ 142 w 251"/>
                <a:gd name="T33" fmla="*/ 27 h 236"/>
                <a:gd name="T34" fmla="*/ 150 w 251"/>
                <a:gd name="T35" fmla="*/ 13 h 236"/>
                <a:gd name="T36" fmla="*/ 171 w 251"/>
                <a:gd name="T37" fmla="*/ 13 h 236"/>
                <a:gd name="T38" fmla="*/ 217 w 251"/>
                <a:gd name="T39" fmla="*/ 20 h 236"/>
                <a:gd name="T40" fmla="*/ 236 w 251"/>
                <a:gd name="T41" fmla="*/ 53 h 236"/>
                <a:gd name="T42" fmla="*/ 239 w 251"/>
                <a:gd name="T43" fmla="*/ 81 h 236"/>
                <a:gd name="T44" fmla="*/ 251 w 251"/>
                <a:gd name="T45" fmla="*/ 81 h 236"/>
                <a:gd name="T46" fmla="*/ 243 w 251"/>
                <a:gd name="T47"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1" h="236">
                  <a:moveTo>
                    <a:pt x="243" y="0"/>
                  </a:moveTo>
                  <a:lnTo>
                    <a:pt x="8" y="0"/>
                  </a:lnTo>
                  <a:lnTo>
                    <a:pt x="0" y="81"/>
                  </a:lnTo>
                  <a:lnTo>
                    <a:pt x="12" y="81"/>
                  </a:lnTo>
                  <a:cubicBezTo>
                    <a:pt x="17" y="20"/>
                    <a:pt x="27" y="13"/>
                    <a:pt x="81" y="13"/>
                  </a:cubicBezTo>
                  <a:cubicBezTo>
                    <a:pt x="88" y="13"/>
                    <a:pt x="98" y="13"/>
                    <a:pt x="102" y="13"/>
                  </a:cubicBezTo>
                  <a:cubicBezTo>
                    <a:pt x="109" y="15"/>
                    <a:pt x="109" y="19"/>
                    <a:pt x="109" y="27"/>
                  </a:cubicBezTo>
                  <a:lnTo>
                    <a:pt x="109" y="208"/>
                  </a:lnTo>
                  <a:cubicBezTo>
                    <a:pt x="109" y="219"/>
                    <a:pt x="109" y="224"/>
                    <a:pt x="73" y="224"/>
                  </a:cubicBezTo>
                  <a:lnTo>
                    <a:pt x="58" y="224"/>
                  </a:lnTo>
                  <a:lnTo>
                    <a:pt x="58" y="236"/>
                  </a:lnTo>
                  <a:cubicBezTo>
                    <a:pt x="75" y="235"/>
                    <a:pt x="108" y="235"/>
                    <a:pt x="126" y="235"/>
                  </a:cubicBezTo>
                  <a:cubicBezTo>
                    <a:pt x="144" y="235"/>
                    <a:pt x="176" y="235"/>
                    <a:pt x="193" y="236"/>
                  </a:cubicBezTo>
                  <a:lnTo>
                    <a:pt x="193" y="224"/>
                  </a:lnTo>
                  <a:lnTo>
                    <a:pt x="179" y="224"/>
                  </a:lnTo>
                  <a:cubicBezTo>
                    <a:pt x="142" y="224"/>
                    <a:pt x="142" y="219"/>
                    <a:pt x="142" y="208"/>
                  </a:cubicBezTo>
                  <a:lnTo>
                    <a:pt x="142" y="27"/>
                  </a:lnTo>
                  <a:cubicBezTo>
                    <a:pt x="142" y="19"/>
                    <a:pt x="142" y="15"/>
                    <a:pt x="150" y="13"/>
                  </a:cubicBezTo>
                  <a:cubicBezTo>
                    <a:pt x="153" y="13"/>
                    <a:pt x="164" y="13"/>
                    <a:pt x="171" y="13"/>
                  </a:cubicBezTo>
                  <a:cubicBezTo>
                    <a:pt x="190" y="13"/>
                    <a:pt x="205" y="13"/>
                    <a:pt x="217" y="20"/>
                  </a:cubicBezTo>
                  <a:cubicBezTo>
                    <a:pt x="233" y="29"/>
                    <a:pt x="235" y="52"/>
                    <a:pt x="236" y="53"/>
                  </a:cubicBezTo>
                  <a:lnTo>
                    <a:pt x="239" y="81"/>
                  </a:lnTo>
                  <a:lnTo>
                    <a:pt x="251" y="81"/>
                  </a:lnTo>
                  <a:lnTo>
                    <a:pt x="243"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Freeform 469">
              <a:extLst>
                <a:ext uri="{FF2B5EF4-FFF2-40B4-BE49-F238E27FC236}">
                  <a16:creationId xmlns:a16="http://schemas.microsoft.com/office/drawing/2014/main" id="{5D18DD25-13C4-D672-505E-2D4F8215AC20}"/>
                </a:ext>
              </a:extLst>
            </p:cNvPr>
            <p:cNvSpPr>
              <a:spLocks noEditPoints="1"/>
            </p:cNvSpPr>
            <p:nvPr>
              <p:custDataLst>
                <p:tags r:id="rId157"/>
              </p:custDataLst>
            </p:nvPr>
          </p:nvSpPr>
          <p:spPr bwMode="auto">
            <a:xfrm>
              <a:off x="6410325" y="3368676"/>
              <a:ext cx="44450" cy="141288"/>
            </a:xfrm>
            <a:custGeom>
              <a:avLst/>
              <a:gdLst>
                <a:gd name="T0" fmla="*/ 54 w 76"/>
                <a:gd name="T1" fmla="*/ 20 h 235"/>
                <a:gd name="T2" fmla="*/ 33 w 76"/>
                <a:gd name="T3" fmla="*/ 0 h 235"/>
                <a:gd name="T4" fmla="*/ 14 w 76"/>
                <a:gd name="T5" fmla="*/ 20 h 235"/>
                <a:gd name="T6" fmla="*/ 33 w 76"/>
                <a:gd name="T7" fmla="*/ 40 h 235"/>
                <a:gd name="T8" fmla="*/ 54 w 76"/>
                <a:gd name="T9" fmla="*/ 20 h 235"/>
                <a:gd name="T10" fmla="*/ 1 w 76"/>
                <a:gd name="T11" fmla="*/ 85 h 235"/>
                <a:gd name="T12" fmla="*/ 1 w 76"/>
                <a:gd name="T13" fmla="*/ 98 h 235"/>
                <a:gd name="T14" fmla="*/ 26 w 76"/>
                <a:gd name="T15" fmla="*/ 117 h 235"/>
                <a:gd name="T16" fmla="*/ 26 w 76"/>
                <a:gd name="T17" fmla="*/ 208 h 235"/>
                <a:gd name="T18" fmla="*/ 0 w 76"/>
                <a:gd name="T19" fmla="*/ 223 h 235"/>
                <a:gd name="T20" fmla="*/ 0 w 76"/>
                <a:gd name="T21" fmla="*/ 235 h 235"/>
                <a:gd name="T22" fmla="*/ 39 w 76"/>
                <a:gd name="T23" fmla="*/ 234 h 235"/>
                <a:gd name="T24" fmla="*/ 76 w 76"/>
                <a:gd name="T25" fmla="*/ 235 h 235"/>
                <a:gd name="T26" fmla="*/ 76 w 76"/>
                <a:gd name="T27" fmla="*/ 223 h 235"/>
                <a:gd name="T28" fmla="*/ 52 w 76"/>
                <a:gd name="T29" fmla="*/ 208 h 235"/>
                <a:gd name="T30" fmla="*/ 52 w 76"/>
                <a:gd name="T31" fmla="*/ 81 h 235"/>
                <a:gd name="T32" fmla="*/ 1 w 76"/>
                <a:gd name="T33" fmla="*/ 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235">
                  <a:moveTo>
                    <a:pt x="54" y="20"/>
                  </a:moveTo>
                  <a:cubicBezTo>
                    <a:pt x="54" y="10"/>
                    <a:pt x="45" y="0"/>
                    <a:pt x="33" y="0"/>
                  </a:cubicBezTo>
                  <a:cubicBezTo>
                    <a:pt x="23" y="0"/>
                    <a:pt x="14" y="9"/>
                    <a:pt x="14" y="20"/>
                  </a:cubicBezTo>
                  <a:cubicBezTo>
                    <a:pt x="14" y="33"/>
                    <a:pt x="24" y="40"/>
                    <a:pt x="33" y="40"/>
                  </a:cubicBezTo>
                  <a:cubicBezTo>
                    <a:pt x="45" y="40"/>
                    <a:pt x="54" y="32"/>
                    <a:pt x="54" y="20"/>
                  </a:cubicBezTo>
                  <a:close/>
                  <a:moveTo>
                    <a:pt x="1" y="85"/>
                  </a:moveTo>
                  <a:lnTo>
                    <a:pt x="1" y="98"/>
                  </a:lnTo>
                  <a:cubicBezTo>
                    <a:pt x="23" y="98"/>
                    <a:pt x="26" y="100"/>
                    <a:pt x="26" y="117"/>
                  </a:cubicBezTo>
                  <a:lnTo>
                    <a:pt x="26" y="208"/>
                  </a:lnTo>
                  <a:cubicBezTo>
                    <a:pt x="26" y="223"/>
                    <a:pt x="22" y="223"/>
                    <a:pt x="0" y="223"/>
                  </a:cubicBezTo>
                  <a:lnTo>
                    <a:pt x="0" y="235"/>
                  </a:lnTo>
                  <a:cubicBezTo>
                    <a:pt x="0" y="235"/>
                    <a:pt x="25" y="234"/>
                    <a:pt x="39" y="234"/>
                  </a:cubicBezTo>
                  <a:cubicBezTo>
                    <a:pt x="51" y="234"/>
                    <a:pt x="63" y="234"/>
                    <a:pt x="76" y="235"/>
                  </a:cubicBezTo>
                  <a:lnTo>
                    <a:pt x="76" y="223"/>
                  </a:lnTo>
                  <a:cubicBezTo>
                    <a:pt x="55" y="223"/>
                    <a:pt x="52" y="223"/>
                    <a:pt x="52" y="208"/>
                  </a:cubicBezTo>
                  <a:lnTo>
                    <a:pt x="52" y="81"/>
                  </a:lnTo>
                  <a:lnTo>
                    <a:pt x="1" y="8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Freeform 470">
              <a:extLst>
                <a:ext uri="{FF2B5EF4-FFF2-40B4-BE49-F238E27FC236}">
                  <a16:creationId xmlns:a16="http://schemas.microsoft.com/office/drawing/2014/main" id="{703659D6-A919-FBBF-44CC-177EA3C26053}"/>
                </a:ext>
              </a:extLst>
            </p:cNvPr>
            <p:cNvSpPr>
              <a:spLocks/>
            </p:cNvSpPr>
            <p:nvPr>
              <p:custDataLst>
                <p:tags r:id="rId158"/>
              </p:custDataLst>
            </p:nvPr>
          </p:nvSpPr>
          <p:spPr bwMode="auto">
            <a:xfrm>
              <a:off x="6475412" y="3417888"/>
              <a:ext cx="171450" cy="92075"/>
            </a:xfrm>
            <a:custGeom>
              <a:avLst/>
              <a:gdLst>
                <a:gd name="T0" fmla="*/ 267 w 294"/>
                <a:gd name="T1" fmla="*/ 49 h 154"/>
                <a:gd name="T2" fmla="*/ 215 w 294"/>
                <a:gd name="T3" fmla="*/ 0 h 154"/>
                <a:gd name="T4" fmla="*/ 159 w 294"/>
                <a:gd name="T5" fmla="*/ 33 h 154"/>
                <a:gd name="T6" fmla="*/ 108 w 294"/>
                <a:gd name="T7" fmla="*/ 0 h 154"/>
                <a:gd name="T8" fmla="*/ 51 w 294"/>
                <a:gd name="T9" fmla="*/ 34 h 154"/>
                <a:gd name="T10" fmla="*/ 51 w 294"/>
                <a:gd name="T11" fmla="*/ 34 h 154"/>
                <a:gd name="T12" fmla="*/ 51 w 294"/>
                <a:gd name="T13" fmla="*/ 0 h 154"/>
                <a:gd name="T14" fmla="*/ 0 w 294"/>
                <a:gd name="T15" fmla="*/ 4 h 154"/>
                <a:gd name="T16" fmla="*/ 0 w 294"/>
                <a:gd name="T17" fmla="*/ 17 h 154"/>
                <a:gd name="T18" fmla="*/ 26 w 294"/>
                <a:gd name="T19" fmla="*/ 36 h 154"/>
                <a:gd name="T20" fmla="*/ 26 w 294"/>
                <a:gd name="T21" fmla="*/ 127 h 154"/>
                <a:gd name="T22" fmla="*/ 0 w 294"/>
                <a:gd name="T23" fmla="*/ 142 h 154"/>
                <a:gd name="T24" fmla="*/ 0 w 294"/>
                <a:gd name="T25" fmla="*/ 154 h 154"/>
                <a:gd name="T26" fmla="*/ 39 w 294"/>
                <a:gd name="T27" fmla="*/ 153 h 154"/>
                <a:gd name="T28" fmla="*/ 80 w 294"/>
                <a:gd name="T29" fmla="*/ 154 h 154"/>
                <a:gd name="T30" fmla="*/ 80 w 294"/>
                <a:gd name="T31" fmla="*/ 142 h 154"/>
                <a:gd name="T32" fmla="*/ 53 w 294"/>
                <a:gd name="T33" fmla="*/ 127 h 154"/>
                <a:gd name="T34" fmla="*/ 53 w 294"/>
                <a:gd name="T35" fmla="*/ 64 h 154"/>
                <a:gd name="T36" fmla="*/ 105 w 294"/>
                <a:gd name="T37" fmla="*/ 10 h 154"/>
                <a:gd name="T38" fmla="*/ 133 w 294"/>
                <a:gd name="T39" fmla="*/ 47 h 154"/>
                <a:gd name="T40" fmla="*/ 133 w 294"/>
                <a:gd name="T41" fmla="*/ 127 h 154"/>
                <a:gd name="T42" fmla="*/ 107 w 294"/>
                <a:gd name="T43" fmla="*/ 142 h 154"/>
                <a:gd name="T44" fmla="*/ 107 w 294"/>
                <a:gd name="T45" fmla="*/ 154 h 154"/>
                <a:gd name="T46" fmla="*/ 146 w 294"/>
                <a:gd name="T47" fmla="*/ 153 h 154"/>
                <a:gd name="T48" fmla="*/ 187 w 294"/>
                <a:gd name="T49" fmla="*/ 154 h 154"/>
                <a:gd name="T50" fmla="*/ 187 w 294"/>
                <a:gd name="T51" fmla="*/ 142 h 154"/>
                <a:gd name="T52" fmla="*/ 160 w 294"/>
                <a:gd name="T53" fmla="*/ 127 h 154"/>
                <a:gd name="T54" fmla="*/ 160 w 294"/>
                <a:gd name="T55" fmla="*/ 64 h 154"/>
                <a:gd name="T56" fmla="*/ 212 w 294"/>
                <a:gd name="T57" fmla="*/ 10 h 154"/>
                <a:gd name="T58" fmla="*/ 240 w 294"/>
                <a:gd name="T59" fmla="*/ 47 h 154"/>
                <a:gd name="T60" fmla="*/ 240 w 294"/>
                <a:gd name="T61" fmla="*/ 127 h 154"/>
                <a:gd name="T62" fmla="*/ 214 w 294"/>
                <a:gd name="T63" fmla="*/ 142 h 154"/>
                <a:gd name="T64" fmla="*/ 214 w 294"/>
                <a:gd name="T65" fmla="*/ 154 h 154"/>
                <a:gd name="T66" fmla="*/ 254 w 294"/>
                <a:gd name="T67" fmla="*/ 153 h 154"/>
                <a:gd name="T68" fmla="*/ 294 w 294"/>
                <a:gd name="T69" fmla="*/ 154 h 154"/>
                <a:gd name="T70" fmla="*/ 294 w 294"/>
                <a:gd name="T71" fmla="*/ 142 h 154"/>
                <a:gd name="T72" fmla="*/ 267 w 294"/>
                <a:gd name="T73" fmla="*/ 127 h 154"/>
                <a:gd name="T74" fmla="*/ 267 w 294"/>
                <a:gd name="T75"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4" h="154">
                  <a:moveTo>
                    <a:pt x="267" y="49"/>
                  </a:moveTo>
                  <a:cubicBezTo>
                    <a:pt x="267" y="18"/>
                    <a:pt x="252" y="0"/>
                    <a:pt x="215" y="0"/>
                  </a:cubicBezTo>
                  <a:cubicBezTo>
                    <a:pt x="188" y="0"/>
                    <a:pt x="169" y="15"/>
                    <a:pt x="159" y="33"/>
                  </a:cubicBezTo>
                  <a:cubicBezTo>
                    <a:pt x="152" y="8"/>
                    <a:pt x="134" y="0"/>
                    <a:pt x="108" y="0"/>
                  </a:cubicBezTo>
                  <a:cubicBezTo>
                    <a:pt x="80" y="0"/>
                    <a:pt x="61" y="16"/>
                    <a:pt x="51" y="34"/>
                  </a:cubicBezTo>
                  <a:lnTo>
                    <a:pt x="51" y="34"/>
                  </a:lnTo>
                  <a:lnTo>
                    <a:pt x="51" y="0"/>
                  </a:lnTo>
                  <a:lnTo>
                    <a:pt x="0" y="4"/>
                  </a:lnTo>
                  <a:lnTo>
                    <a:pt x="0" y="17"/>
                  </a:lnTo>
                  <a:cubicBezTo>
                    <a:pt x="23" y="17"/>
                    <a:pt x="26" y="19"/>
                    <a:pt x="26" y="36"/>
                  </a:cubicBezTo>
                  <a:lnTo>
                    <a:pt x="26" y="127"/>
                  </a:lnTo>
                  <a:cubicBezTo>
                    <a:pt x="26" y="142"/>
                    <a:pt x="22" y="142"/>
                    <a:pt x="0" y="142"/>
                  </a:cubicBezTo>
                  <a:lnTo>
                    <a:pt x="0" y="154"/>
                  </a:lnTo>
                  <a:cubicBezTo>
                    <a:pt x="0" y="154"/>
                    <a:pt x="25" y="153"/>
                    <a:pt x="39" y="153"/>
                  </a:cubicBezTo>
                  <a:cubicBezTo>
                    <a:pt x="52" y="153"/>
                    <a:pt x="76" y="154"/>
                    <a:pt x="80" y="154"/>
                  </a:cubicBezTo>
                  <a:lnTo>
                    <a:pt x="80" y="142"/>
                  </a:lnTo>
                  <a:cubicBezTo>
                    <a:pt x="57" y="142"/>
                    <a:pt x="53" y="142"/>
                    <a:pt x="53" y="127"/>
                  </a:cubicBezTo>
                  <a:lnTo>
                    <a:pt x="53" y="64"/>
                  </a:lnTo>
                  <a:cubicBezTo>
                    <a:pt x="53" y="27"/>
                    <a:pt x="82" y="10"/>
                    <a:pt x="105" y="10"/>
                  </a:cubicBezTo>
                  <a:cubicBezTo>
                    <a:pt x="130" y="10"/>
                    <a:pt x="133" y="29"/>
                    <a:pt x="133" y="47"/>
                  </a:cubicBezTo>
                  <a:lnTo>
                    <a:pt x="133" y="127"/>
                  </a:lnTo>
                  <a:cubicBezTo>
                    <a:pt x="133" y="142"/>
                    <a:pt x="129" y="142"/>
                    <a:pt x="107" y="142"/>
                  </a:cubicBezTo>
                  <a:lnTo>
                    <a:pt x="107" y="154"/>
                  </a:lnTo>
                  <a:cubicBezTo>
                    <a:pt x="107" y="154"/>
                    <a:pt x="132" y="153"/>
                    <a:pt x="146" y="153"/>
                  </a:cubicBezTo>
                  <a:cubicBezTo>
                    <a:pt x="159" y="153"/>
                    <a:pt x="183" y="154"/>
                    <a:pt x="187" y="154"/>
                  </a:cubicBezTo>
                  <a:lnTo>
                    <a:pt x="187" y="142"/>
                  </a:lnTo>
                  <a:cubicBezTo>
                    <a:pt x="164" y="142"/>
                    <a:pt x="160" y="142"/>
                    <a:pt x="160" y="127"/>
                  </a:cubicBezTo>
                  <a:lnTo>
                    <a:pt x="160" y="64"/>
                  </a:lnTo>
                  <a:cubicBezTo>
                    <a:pt x="160" y="27"/>
                    <a:pt x="189" y="10"/>
                    <a:pt x="212" y="10"/>
                  </a:cubicBezTo>
                  <a:cubicBezTo>
                    <a:pt x="237" y="10"/>
                    <a:pt x="240" y="29"/>
                    <a:pt x="240" y="47"/>
                  </a:cubicBezTo>
                  <a:lnTo>
                    <a:pt x="240" y="127"/>
                  </a:lnTo>
                  <a:cubicBezTo>
                    <a:pt x="240" y="142"/>
                    <a:pt x="236" y="142"/>
                    <a:pt x="214" y="142"/>
                  </a:cubicBezTo>
                  <a:lnTo>
                    <a:pt x="214" y="154"/>
                  </a:lnTo>
                  <a:cubicBezTo>
                    <a:pt x="214" y="154"/>
                    <a:pt x="239" y="153"/>
                    <a:pt x="254" y="153"/>
                  </a:cubicBezTo>
                  <a:cubicBezTo>
                    <a:pt x="266" y="153"/>
                    <a:pt x="290" y="154"/>
                    <a:pt x="294" y="154"/>
                  </a:cubicBezTo>
                  <a:lnTo>
                    <a:pt x="294" y="142"/>
                  </a:lnTo>
                  <a:cubicBezTo>
                    <a:pt x="271" y="142"/>
                    <a:pt x="267" y="142"/>
                    <a:pt x="267" y="127"/>
                  </a:cubicBezTo>
                  <a:lnTo>
                    <a:pt x="267" y="4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Freeform 471">
              <a:extLst>
                <a:ext uri="{FF2B5EF4-FFF2-40B4-BE49-F238E27FC236}">
                  <a16:creationId xmlns:a16="http://schemas.microsoft.com/office/drawing/2014/main" id="{CE00CEE4-E06D-7BFC-1005-EC3F300958BC}"/>
                </a:ext>
              </a:extLst>
            </p:cNvPr>
            <p:cNvSpPr>
              <a:spLocks noEditPoints="1"/>
            </p:cNvSpPr>
            <p:nvPr>
              <p:custDataLst>
                <p:tags r:id="rId159"/>
              </p:custDataLst>
            </p:nvPr>
          </p:nvSpPr>
          <p:spPr bwMode="auto">
            <a:xfrm>
              <a:off x="6664325" y="3416301"/>
              <a:ext cx="85725" cy="96838"/>
            </a:xfrm>
            <a:custGeom>
              <a:avLst/>
              <a:gdLst>
                <a:gd name="T0" fmla="*/ 139 w 149"/>
                <a:gd name="T1" fmla="*/ 76 h 159"/>
                <a:gd name="T2" fmla="*/ 149 w 149"/>
                <a:gd name="T3" fmla="*/ 68 h 159"/>
                <a:gd name="T4" fmla="*/ 80 w 149"/>
                <a:gd name="T5" fmla="*/ 0 h 159"/>
                <a:gd name="T6" fmla="*/ 0 w 149"/>
                <a:gd name="T7" fmla="*/ 79 h 159"/>
                <a:gd name="T8" fmla="*/ 85 w 149"/>
                <a:gd name="T9" fmla="*/ 159 h 159"/>
                <a:gd name="T10" fmla="*/ 149 w 149"/>
                <a:gd name="T11" fmla="*/ 113 h 159"/>
                <a:gd name="T12" fmla="*/ 143 w 149"/>
                <a:gd name="T13" fmla="*/ 109 h 159"/>
                <a:gd name="T14" fmla="*/ 137 w 149"/>
                <a:gd name="T15" fmla="*/ 114 h 159"/>
                <a:gd name="T16" fmla="*/ 87 w 149"/>
                <a:gd name="T17" fmla="*/ 148 h 159"/>
                <a:gd name="T18" fmla="*/ 45 w 149"/>
                <a:gd name="T19" fmla="*/ 127 h 159"/>
                <a:gd name="T20" fmla="*/ 31 w 149"/>
                <a:gd name="T21" fmla="*/ 76 h 159"/>
                <a:gd name="T22" fmla="*/ 139 w 149"/>
                <a:gd name="T23" fmla="*/ 76 h 159"/>
                <a:gd name="T24" fmla="*/ 32 w 149"/>
                <a:gd name="T25" fmla="*/ 67 h 159"/>
                <a:gd name="T26" fmla="*/ 80 w 149"/>
                <a:gd name="T27" fmla="*/ 9 h 159"/>
                <a:gd name="T28" fmla="*/ 125 w 149"/>
                <a:gd name="T29" fmla="*/ 67 h 159"/>
                <a:gd name="T30" fmla="*/ 32 w 149"/>
                <a:gd name="T31" fmla="*/ 6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59">
                  <a:moveTo>
                    <a:pt x="139" y="76"/>
                  </a:moveTo>
                  <a:cubicBezTo>
                    <a:pt x="147" y="76"/>
                    <a:pt x="149" y="76"/>
                    <a:pt x="149" y="68"/>
                  </a:cubicBezTo>
                  <a:cubicBezTo>
                    <a:pt x="149" y="37"/>
                    <a:pt x="132" y="0"/>
                    <a:pt x="80" y="0"/>
                  </a:cubicBezTo>
                  <a:cubicBezTo>
                    <a:pt x="34" y="0"/>
                    <a:pt x="0" y="36"/>
                    <a:pt x="0" y="79"/>
                  </a:cubicBezTo>
                  <a:cubicBezTo>
                    <a:pt x="0" y="123"/>
                    <a:pt x="38" y="159"/>
                    <a:pt x="85" y="159"/>
                  </a:cubicBezTo>
                  <a:cubicBezTo>
                    <a:pt x="132" y="159"/>
                    <a:pt x="149" y="121"/>
                    <a:pt x="149" y="113"/>
                  </a:cubicBezTo>
                  <a:cubicBezTo>
                    <a:pt x="149" y="112"/>
                    <a:pt x="149" y="109"/>
                    <a:pt x="143" y="109"/>
                  </a:cubicBezTo>
                  <a:cubicBezTo>
                    <a:pt x="139" y="109"/>
                    <a:pt x="138" y="111"/>
                    <a:pt x="137" y="114"/>
                  </a:cubicBezTo>
                  <a:cubicBezTo>
                    <a:pt x="126" y="142"/>
                    <a:pt x="100" y="148"/>
                    <a:pt x="87" y="148"/>
                  </a:cubicBezTo>
                  <a:cubicBezTo>
                    <a:pt x="71" y="148"/>
                    <a:pt x="55" y="140"/>
                    <a:pt x="45" y="127"/>
                  </a:cubicBezTo>
                  <a:cubicBezTo>
                    <a:pt x="32" y="111"/>
                    <a:pt x="31" y="89"/>
                    <a:pt x="31" y="76"/>
                  </a:cubicBezTo>
                  <a:lnTo>
                    <a:pt x="139" y="76"/>
                  </a:lnTo>
                  <a:close/>
                  <a:moveTo>
                    <a:pt x="32" y="67"/>
                  </a:moveTo>
                  <a:cubicBezTo>
                    <a:pt x="36" y="17"/>
                    <a:pt x="67" y="9"/>
                    <a:pt x="80" y="9"/>
                  </a:cubicBezTo>
                  <a:cubicBezTo>
                    <a:pt x="123" y="9"/>
                    <a:pt x="124" y="58"/>
                    <a:pt x="125" y="67"/>
                  </a:cubicBezTo>
                  <a:lnTo>
                    <a:pt x="32"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Freeform 472">
              <a:extLst>
                <a:ext uri="{FF2B5EF4-FFF2-40B4-BE49-F238E27FC236}">
                  <a16:creationId xmlns:a16="http://schemas.microsoft.com/office/drawing/2014/main" id="{39F25D6E-F0BE-D314-03E0-46768E335D7C}"/>
                </a:ext>
              </a:extLst>
            </p:cNvPr>
            <p:cNvSpPr>
              <a:spLocks/>
            </p:cNvSpPr>
            <p:nvPr>
              <p:custDataLst>
                <p:tags r:id="rId160"/>
              </p:custDataLst>
            </p:nvPr>
          </p:nvSpPr>
          <p:spPr bwMode="auto">
            <a:xfrm>
              <a:off x="6846887" y="3416301"/>
              <a:ext cx="73025" cy="96838"/>
            </a:xfrm>
            <a:custGeom>
              <a:avLst/>
              <a:gdLst>
                <a:gd name="T0" fmla="*/ 117 w 126"/>
                <a:gd name="T1" fmla="*/ 9 h 159"/>
                <a:gd name="T2" fmla="*/ 112 w 126"/>
                <a:gd name="T3" fmla="*/ 0 h 159"/>
                <a:gd name="T4" fmla="*/ 105 w 126"/>
                <a:gd name="T5" fmla="*/ 4 h 159"/>
                <a:gd name="T6" fmla="*/ 98 w 126"/>
                <a:gd name="T7" fmla="*/ 9 h 159"/>
                <a:gd name="T8" fmla="*/ 62 w 126"/>
                <a:gd name="T9" fmla="*/ 0 h 159"/>
                <a:gd name="T10" fmla="*/ 0 w 126"/>
                <a:gd name="T11" fmla="*/ 43 h 159"/>
                <a:gd name="T12" fmla="*/ 13 w 126"/>
                <a:gd name="T13" fmla="*/ 71 h 159"/>
                <a:gd name="T14" fmla="*/ 61 w 126"/>
                <a:gd name="T15" fmla="*/ 88 h 159"/>
                <a:gd name="T16" fmla="*/ 107 w 126"/>
                <a:gd name="T17" fmla="*/ 119 h 159"/>
                <a:gd name="T18" fmla="*/ 64 w 126"/>
                <a:gd name="T19" fmla="*/ 149 h 159"/>
                <a:gd name="T20" fmla="*/ 12 w 126"/>
                <a:gd name="T21" fmla="*/ 103 h 159"/>
                <a:gd name="T22" fmla="*/ 6 w 126"/>
                <a:gd name="T23" fmla="*/ 97 h 159"/>
                <a:gd name="T24" fmla="*/ 0 w 126"/>
                <a:gd name="T25" fmla="*/ 107 h 159"/>
                <a:gd name="T26" fmla="*/ 0 w 126"/>
                <a:gd name="T27" fmla="*/ 150 h 159"/>
                <a:gd name="T28" fmla="*/ 5 w 126"/>
                <a:gd name="T29" fmla="*/ 159 h 159"/>
                <a:gd name="T30" fmla="*/ 22 w 126"/>
                <a:gd name="T31" fmla="*/ 144 h 159"/>
                <a:gd name="T32" fmla="*/ 64 w 126"/>
                <a:gd name="T33" fmla="*/ 159 h 159"/>
                <a:gd name="T34" fmla="*/ 126 w 126"/>
                <a:gd name="T35" fmla="*/ 110 h 159"/>
                <a:gd name="T36" fmla="*/ 111 w 126"/>
                <a:gd name="T37" fmla="*/ 77 h 159"/>
                <a:gd name="T38" fmla="*/ 70 w 126"/>
                <a:gd name="T39" fmla="*/ 60 h 159"/>
                <a:gd name="T40" fmla="*/ 19 w 126"/>
                <a:gd name="T41" fmla="*/ 33 h 159"/>
                <a:gd name="T42" fmla="*/ 62 w 126"/>
                <a:gd name="T43" fmla="*/ 8 h 159"/>
                <a:gd name="T44" fmla="*/ 105 w 126"/>
                <a:gd name="T45" fmla="*/ 46 h 159"/>
                <a:gd name="T46" fmla="*/ 111 w 126"/>
                <a:gd name="T47" fmla="*/ 50 h 159"/>
                <a:gd name="T48" fmla="*/ 117 w 126"/>
                <a:gd name="T49" fmla="*/ 41 h 159"/>
                <a:gd name="T50" fmla="*/ 117 w 126"/>
                <a:gd name="T51"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159">
                  <a:moveTo>
                    <a:pt x="117" y="9"/>
                  </a:moveTo>
                  <a:cubicBezTo>
                    <a:pt x="117" y="3"/>
                    <a:pt x="117" y="0"/>
                    <a:pt x="112" y="0"/>
                  </a:cubicBezTo>
                  <a:cubicBezTo>
                    <a:pt x="110" y="0"/>
                    <a:pt x="109" y="0"/>
                    <a:pt x="105" y="4"/>
                  </a:cubicBezTo>
                  <a:cubicBezTo>
                    <a:pt x="104" y="4"/>
                    <a:pt x="100" y="7"/>
                    <a:pt x="98" y="9"/>
                  </a:cubicBezTo>
                  <a:cubicBezTo>
                    <a:pt x="88" y="2"/>
                    <a:pt x="75" y="0"/>
                    <a:pt x="62" y="0"/>
                  </a:cubicBezTo>
                  <a:cubicBezTo>
                    <a:pt x="12" y="0"/>
                    <a:pt x="0" y="26"/>
                    <a:pt x="0" y="43"/>
                  </a:cubicBezTo>
                  <a:cubicBezTo>
                    <a:pt x="0" y="54"/>
                    <a:pt x="5" y="64"/>
                    <a:pt x="13" y="71"/>
                  </a:cubicBezTo>
                  <a:cubicBezTo>
                    <a:pt x="27" y="82"/>
                    <a:pt x="40" y="84"/>
                    <a:pt x="61" y="88"/>
                  </a:cubicBezTo>
                  <a:cubicBezTo>
                    <a:pt x="79" y="91"/>
                    <a:pt x="107" y="96"/>
                    <a:pt x="107" y="119"/>
                  </a:cubicBezTo>
                  <a:cubicBezTo>
                    <a:pt x="107" y="133"/>
                    <a:pt x="98" y="149"/>
                    <a:pt x="64" y="149"/>
                  </a:cubicBezTo>
                  <a:cubicBezTo>
                    <a:pt x="31" y="149"/>
                    <a:pt x="19" y="127"/>
                    <a:pt x="12" y="103"/>
                  </a:cubicBezTo>
                  <a:cubicBezTo>
                    <a:pt x="11" y="99"/>
                    <a:pt x="11" y="97"/>
                    <a:pt x="6" y="97"/>
                  </a:cubicBezTo>
                  <a:cubicBezTo>
                    <a:pt x="0" y="97"/>
                    <a:pt x="0" y="100"/>
                    <a:pt x="0" y="107"/>
                  </a:cubicBezTo>
                  <a:lnTo>
                    <a:pt x="0" y="150"/>
                  </a:lnTo>
                  <a:cubicBezTo>
                    <a:pt x="0" y="156"/>
                    <a:pt x="0" y="159"/>
                    <a:pt x="5" y="159"/>
                  </a:cubicBezTo>
                  <a:cubicBezTo>
                    <a:pt x="8" y="159"/>
                    <a:pt x="15" y="151"/>
                    <a:pt x="22" y="144"/>
                  </a:cubicBezTo>
                  <a:cubicBezTo>
                    <a:pt x="37" y="158"/>
                    <a:pt x="56" y="159"/>
                    <a:pt x="64" y="159"/>
                  </a:cubicBezTo>
                  <a:cubicBezTo>
                    <a:pt x="110" y="159"/>
                    <a:pt x="126" y="134"/>
                    <a:pt x="126" y="110"/>
                  </a:cubicBezTo>
                  <a:cubicBezTo>
                    <a:pt x="126" y="96"/>
                    <a:pt x="120" y="86"/>
                    <a:pt x="111" y="77"/>
                  </a:cubicBezTo>
                  <a:cubicBezTo>
                    <a:pt x="98" y="65"/>
                    <a:pt x="82" y="62"/>
                    <a:pt x="70" y="60"/>
                  </a:cubicBezTo>
                  <a:cubicBezTo>
                    <a:pt x="42" y="56"/>
                    <a:pt x="19" y="51"/>
                    <a:pt x="19" y="33"/>
                  </a:cubicBezTo>
                  <a:cubicBezTo>
                    <a:pt x="19" y="22"/>
                    <a:pt x="29" y="8"/>
                    <a:pt x="62" y="8"/>
                  </a:cubicBezTo>
                  <a:cubicBezTo>
                    <a:pt x="102" y="8"/>
                    <a:pt x="104" y="36"/>
                    <a:pt x="105" y="46"/>
                  </a:cubicBezTo>
                  <a:cubicBezTo>
                    <a:pt x="105" y="50"/>
                    <a:pt x="109" y="50"/>
                    <a:pt x="111" y="50"/>
                  </a:cubicBezTo>
                  <a:cubicBezTo>
                    <a:pt x="117" y="50"/>
                    <a:pt x="117" y="48"/>
                    <a:pt x="117" y="41"/>
                  </a:cubicBezTo>
                  <a:lnTo>
                    <a:pt x="117"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Freeform 473">
              <a:extLst>
                <a:ext uri="{FF2B5EF4-FFF2-40B4-BE49-F238E27FC236}">
                  <a16:creationId xmlns:a16="http://schemas.microsoft.com/office/drawing/2014/main" id="{E7DCF858-F032-CDFF-CA20-766681574B87}"/>
                </a:ext>
              </a:extLst>
            </p:cNvPr>
            <p:cNvSpPr>
              <a:spLocks noEditPoints="1"/>
            </p:cNvSpPr>
            <p:nvPr>
              <p:custDataLst>
                <p:tags r:id="rId161"/>
              </p:custDataLst>
            </p:nvPr>
          </p:nvSpPr>
          <p:spPr bwMode="auto">
            <a:xfrm>
              <a:off x="6938962" y="3417888"/>
              <a:ext cx="109538" cy="133350"/>
            </a:xfrm>
            <a:custGeom>
              <a:avLst/>
              <a:gdLst>
                <a:gd name="T0" fmla="*/ 80 w 187"/>
                <a:gd name="T1" fmla="*/ 209 h 222"/>
                <a:gd name="T2" fmla="*/ 54 w 187"/>
                <a:gd name="T3" fmla="*/ 194 h 222"/>
                <a:gd name="T4" fmla="*/ 54 w 187"/>
                <a:gd name="T5" fmla="*/ 138 h 222"/>
                <a:gd name="T6" fmla="*/ 102 w 187"/>
                <a:gd name="T7" fmla="*/ 158 h 222"/>
                <a:gd name="T8" fmla="*/ 187 w 187"/>
                <a:gd name="T9" fmla="*/ 79 h 222"/>
                <a:gd name="T10" fmla="*/ 107 w 187"/>
                <a:gd name="T11" fmla="*/ 0 h 222"/>
                <a:gd name="T12" fmla="*/ 53 w 187"/>
                <a:gd name="T13" fmla="*/ 22 h 222"/>
                <a:gd name="T14" fmla="*/ 53 w 187"/>
                <a:gd name="T15" fmla="*/ 0 h 222"/>
                <a:gd name="T16" fmla="*/ 0 w 187"/>
                <a:gd name="T17" fmla="*/ 4 h 222"/>
                <a:gd name="T18" fmla="*/ 0 w 187"/>
                <a:gd name="T19" fmla="*/ 17 h 222"/>
                <a:gd name="T20" fmla="*/ 27 w 187"/>
                <a:gd name="T21" fmla="*/ 33 h 222"/>
                <a:gd name="T22" fmla="*/ 27 w 187"/>
                <a:gd name="T23" fmla="*/ 194 h 222"/>
                <a:gd name="T24" fmla="*/ 0 w 187"/>
                <a:gd name="T25" fmla="*/ 209 h 222"/>
                <a:gd name="T26" fmla="*/ 0 w 187"/>
                <a:gd name="T27" fmla="*/ 222 h 222"/>
                <a:gd name="T28" fmla="*/ 40 w 187"/>
                <a:gd name="T29" fmla="*/ 221 h 222"/>
                <a:gd name="T30" fmla="*/ 80 w 187"/>
                <a:gd name="T31" fmla="*/ 222 h 222"/>
                <a:gd name="T32" fmla="*/ 80 w 187"/>
                <a:gd name="T33" fmla="*/ 209 h 222"/>
                <a:gd name="T34" fmla="*/ 54 w 187"/>
                <a:gd name="T35" fmla="*/ 38 h 222"/>
                <a:gd name="T36" fmla="*/ 103 w 187"/>
                <a:gd name="T37" fmla="*/ 12 h 222"/>
                <a:gd name="T38" fmla="*/ 155 w 187"/>
                <a:gd name="T39" fmla="*/ 79 h 222"/>
                <a:gd name="T40" fmla="*/ 99 w 187"/>
                <a:gd name="T41" fmla="*/ 148 h 222"/>
                <a:gd name="T42" fmla="*/ 54 w 187"/>
                <a:gd name="T43" fmla="*/ 119 h 222"/>
                <a:gd name="T44" fmla="*/ 54 w 187"/>
                <a:gd name="T45" fmla="*/ 3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7" h="222">
                  <a:moveTo>
                    <a:pt x="80" y="209"/>
                  </a:moveTo>
                  <a:cubicBezTo>
                    <a:pt x="58" y="209"/>
                    <a:pt x="54" y="209"/>
                    <a:pt x="54" y="194"/>
                  </a:cubicBezTo>
                  <a:lnTo>
                    <a:pt x="54" y="138"/>
                  </a:lnTo>
                  <a:cubicBezTo>
                    <a:pt x="56" y="139"/>
                    <a:pt x="72" y="158"/>
                    <a:pt x="102" y="158"/>
                  </a:cubicBezTo>
                  <a:cubicBezTo>
                    <a:pt x="148" y="158"/>
                    <a:pt x="187" y="123"/>
                    <a:pt x="187" y="79"/>
                  </a:cubicBezTo>
                  <a:cubicBezTo>
                    <a:pt x="187" y="36"/>
                    <a:pt x="151" y="0"/>
                    <a:pt x="107" y="0"/>
                  </a:cubicBezTo>
                  <a:cubicBezTo>
                    <a:pt x="87" y="0"/>
                    <a:pt x="67" y="8"/>
                    <a:pt x="53" y="22"/>
                  </a:cubicBezTo>
                  <a:lnTo>
                    <a:pt x="53" y="0"/>
                  </a:lnTo>
                  <a:lnTo>
                    <a:pt x="0" y="4"/>
                  </a:lnTo>
                  <a:lnTo>
                    <a:pt x="0" y="17"/>
                  </a:lnTo>
                  <a:cubicBezTo>
                    <a:pt x="25" y="17"/>
                    <a:pt x="27" y="19"/>
                    <a:pt x="27" y="33"/>
                  </a:cubicBezTo>
                  <a:lnTo>
                    <a:pt x="27" y="194"/>
                  </a:lnTo>
                  <a:cubicBezTo>
                    <a:pt x="27" y="209"/>
                    <a:pt x="23" y="209"/>
                    <a:pt x="0" y="209"/>
                  </a:cubicBezTo>
                  <a:lnTo>
                    <a:pt x="0" y="222"/>
                  </a:lnTo>
                  <a:cubicBezTo>
                    <a:pt x="1" y="222"/>
                    <a:pt x="26" y="221"/>
                    <a:pt x="40" y="221"/>
                  </a:cubicBezTo>
                  <a:cubicBezTo>
                    <a:pt x="53" y="221"/>
                    <a:pt x="77" y="222"/>
                    <a:pt x="80" y="222"/>
                  </a:cubicBezTo>
                  <a:lnTo>
                    <a:pt x="80" y="209"/>
                  </a:lnTo>
                  <a:close/>
                  <a:moveTo>
                    <a:pt x="54" y="38"/>
                  </a:moveTo>
                  <a:cubicBezTo>
                    <a:pt x="65" y="21"/>
                    <a:pt x="85" y="12"/>
                    <a:pt x="103" y="12"/>
                  </a:cubicBezTo>
                  <a:cubicBezTo>
                    <a:pt x="133" y="12"/>
                    <a:pt x="155" y="42"/>
                    <a:pt x="155" y="79"/>
                  </a:cubicBezTo>
                  <a:cubicBezTo>
                    <a:pt x="155" y="119"/>
                    <a:pt x="129" y="148"/>
                    <a:pt x="99" y="148"/>
                  </a:cubicBezTo>
                  <a:cubicBezTo>
                    <a:pt x="69" y="148"/>
                    <a:pt x="55" y="121"/>
                    <a:pt x="54" y="119"/>
                  </a:cubicBezTo>
                  <a:lnTo>
                    <a:pt x="54" y="3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Freeform 474">
              <a:extLst>
                <a:ext uri="{FF2B5EF4-FFF2-40B4-BE49-F238E27FC236}">
                  <a16:creationId xmlns:a16="http://schemas.microsoft.com/office/drawing/2014/main" id="{87886BBE-F7F5-C145-16BF-04679529D184}"/>
                </a:ext>
              </a:extLst>
            </p:cNvPr>
            <p:cNvSpPr>
              <a:spLocks noEditPoints="1"/>
            </p:cNvSpPr>
            <p:nvPr>
              <p:custDataLst>
                <p:tags r:id="rId162"/>
              </p:custDataLst>
            </p:nvPr>
          </p:nvSpPr>
          <p:spPr bwMode="auto">
            <a:xfrm>
              <a:off x="7072312" y="3416301"/>
              <a:ext cx="87313" cy="96838"/>
            </a:xfrm>
            <a:custGeom>
              <a:avLst/>
              <a:gdLst>
                <a:gd name="T0" fmla="*/ 140 w 149"/>
                <a:gd name="T1" fmla="*/ 76 h 159"/>
                <a:gd name="T2" fmla="*/ 149 w 149"/>
                <a:gd name="T3" fmla="*/ 68 h 159"/>
                <a:gd name="T4" fmla="*/ 80 w 149"/>
                <a:gd name="T5" fmla="*/ 0 h 159"/>
                <a:gd name="T6" fmla="*/ 0 w 149"/>
                <a:gd name="T7" fmla="*/ 79 h 159"/>
                <a:gd name="T8" fmla="*/ 85 w 149"/>
                <a:gd name="T9" fmla="*/ 159 h 159"/>
                <a:gd name="T10" fmla="*/ 149 w 149"/>
                <a:gd name="T11" fmla="*/ 113 h 159"/>
                <a:gd name="T12" fmla="*/ 143 w 149"/>
                <a:gd name="T13" fmla="*/ 109 h 159"/>
                <a:gd name="T14" fmla="*/ 137 w 149"/>
                <a:gd name="T15" fmla="*/ 114 h 159"/>
                <a:gd name="T16" fmla="*/ 87 w 149"/>
                <a:gd name="T17" fmla="*/ 148 h 159"/>
                <a:gd name="T18" fmla="*/ 45 w 149"/>
                <a:gd name="T19" fmla="*/ 127 h 159"/>
                <a:gd name="T20" fmla="*/ 31 w 149"/>
                <a:gd name="T21" fmla="*/ 76 h 159"/>
                <a:gd name="T22" fmla="*/ 140 w 149"/>
                <a:gd name="T23" fmla="*/ 76 h 159"/>
                <a:gd name="T24" fmla="*/ 32 w 149"/>
                <a:gd name="T25" fmla="*/ 67 h 159"/>
                <a:gd name="T26" fmla="*/ 80 w 149"/>
                <a:gd name="T27" fmla="*/ 9 h 159"/>
                <a:gd name="T28" fmla="*/ 125 w 149"/>
                <a:gd name="T29" fmla="*/ 67 h 159"/>
                <a:gd name="T30" fmla="*/ 32 w 149"/>
                <a:gd name="T31" fmla="*/ 6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59">
                  <a:moveTo>
                    <a:pt x="140" y="76"/>
                  </a:moveTo>
                  <a:cubicBezTo>
                    <a:pt x="147" y="76"/>
                    <a:pt x="149" y="76"/>
                    <a:pt x="149" y="68"/>
                  </a:cubicBezTo>
                  <a:cubicBezTo>
                    <a:pt x="149" y="37"/>
                    <a:pt x="132" y="0"/>
                    <a:pt x="80" y="0"/>
                  </a:cubicBezTo>
                  <a:cubicBezTo>
                    <a:pt x="35" y="0"/>
                    <a:pt x="0" y="36"/>
                    <a:pt x="0" y="79"/>
                  </a:cubicBezTo>
                  <a:cubicBezTo>
                    <a:pt x="0" y="123"/>
                    <a:pt x="38" y="159"/>
                    <a:pt x="85" y="159"/>
                  </a:cubicBezTo>
                  <a:cubicBezTo>
                    <a:pt x="132" y="159"/>
                    <a:pt x="149" y="121"/>
                    <a:pt x="149" y="113"/>
                  </a:cubicBezTo>
                  <a:cubicBezTo>
                    <a:pt x="149" y="112"/>
                    <a:pt x="149" y="109"/>
                    <a:pt x="143" y="109"/>
                  </a:cubicBezTo>
                  <a:cubicBezTo>
                    <a:pt x="139" y="109"/>
                    <a:pt x="138" y="111"/>
                    <a:pt x="137" y="114"/>
                  </a:cubicBezTo>
                  <a:cubicBezTo>
                    <a:pt x="126" y="142"/>
                    <a:pt x="100" y="148"/>
                    <a:pt x="87" y="148"/>
                  </a:cubicBezTo>
                  <a:cubicBezTo>
                    <a:pt x="71" y="148"/>
                    <a:pt x="55" y="140"/>
                    <a:pt x="45" y="127"/>
                  </a:cubicBezTo>
                  <a:cubicBezTo>
                    <a:pt x="32" y="111"/>
                    <a:pt x="31" y="89"/>
                    <a:pt x="31" y="76"/>
                  </a:cubicBezTo>
                  <a:lnTo>
                    <a:pt x="140" y="76"/>
                  </a:lnTo>
                  <a:close/>
                  <a:moveTo>
                    <a:pt x="32" y="67"/>
                  </a:moveTo>
                  <a:cubicBezTo>
                    <a:pt x="36" y="17"/>
                    <a:pt x="67" y="9"/>
                    <a:pt x="80" y="9"/>
                  </a:cubicBezTo>
                  <a:cubicBezTo>
                    <a:pt x="123" y="9"/>
                    <a:pt x="125" y="58"/>
                    <a:pt x="125" y="67"/>
                  </a:cubicBezTo>
                  <a:lnTo>
                    <a:pt x="32"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Freeform 475">
              <a:extLst>
                <a:ext uri="{FF2B5EF4-FFF2-40B4-BE49-F238E27FC236}">
                  <a16:creationId xmlns:a16="http://schemas.microsoft.com/office/drawing/2014/main" id="{2B8326D7-FB51-8E82-5BB5-61C8BEE99D47}"/>
                </a:ext>
              </a:extLst>
            </p:cNvPr>
            <p:cNvSpPr>
              <a:spLocks/>
            </p:cNvSpPr>
            <p:nvPr>
              <p:custDataLst>
                <p:tags r:id="rId163"/>
              </p:custDataLst>
            </p:nvPr>
          </p:nvSpPr>
          <p:spPr bwMode="auto">
            <a:xfrm>
              <a:off x="7178675" y="3417888"/>
              <a:ext cx="109538" cy="92075"/>
            </a:xfrm>
            <a:custGeom>
              <a:avLst/>
              <a:gdLst>
                <a:gd name="T0" fmla="*/ 161 w 187"/>
                <a:gd name="T1" fmla="*/ 49 h 154"/>
                <a:gd name="T2" fmla="*/ 109 w 187"/>
                <a:gd name="T3" fmla="*/ 0 h 154"/>
                <a:gd name="T4" fmla="*/ 52 w 187"/>
                <a:gd name="T5" fmla="*/ 34 h 154"/>
                <a:gd name="T6" fmla="*/ 51 w 187"/>
                <a:gd name="T7" fmla="*/ 34 h 154"/>
                <a:gd name="T8" fmla="*/ 51 w 187"/>
                <a:gd name="T9" fmla="*/ 0 h 154"/>
                <a:gd name="T10" fmla="*/ 0 w 187"/>
                <a:gd name="T11" fmla="*/ 4 h 154"/>
                <a:gd name="T12" fmla="*/ 0 w 187"/>
                <a:gd name="T13" fmla="*/ 17 h 154"/>
                <a:gd name="T14" fmla="*/ 26 w 187"/>
                <a:gd name="T15" fmla="*/ 36 h 154"/>
                <a:gd name="T16" fmla="*/ 26 w 187"/>
                <a:gd name="T17" fmla="*/ 127 h 154"/>
                <a:gd name="T18" fmla="*/ 0 w 187"/>
                <a:gd name="T19" fmla="*/ 142 h 154"/>
                <a:gd name="T20" fmla="*/ 0 w 187"/>
                <a:gd name="T21" fmla="*/ 154 h 154"/>
                <a:gd name="T22" fmla="*/ 40 w 187"/>
                <a:gd name="T23" fmla="*/ 153 h 154"/>
                <a:gd name="T24" fmla="*/ 80 w 187"/>
                <a:gd name="T25" fmla="*/ 154 h 154"/>
                <a:gd name="T26" fmla="*/ 80 w 187"/>
                <a:gd name="T27" fmla="*/ 142 h 154"/>
                <a:gd name="T28" fmla="*/ 54 w 187"/>
                <a:gd name="T29" fmla="*/ 127 h 154"/>
                <a:gd name="T30" fmla="*/ 54 w 187"/>
                <a:gd name="T31" fmla="*/ 64 h 154"/>
                <a:gd name="T32" fmla="*/ 106 w 187"/>
                <a:gd name="T33" fmla="*/ 10 h 154"/>
                <a:gd name="T34" fmla="*/ 133 w 187"/>
                <a:gd name="T35" fmla="*/ 47 h 154"/>
                <a:gd name="T36" fmla="*/ 133 w 187"/>
                <a:gd name="T37" fmla="*/ 127 h 154"/>
                <a:gd name="T38" fmla="*/ 107 w 187"/>
                <a:gd name="T39" fmla="*/ 142 h 154"/>
                <a:gd name="T40" fmla="*/ 107 w 187"/>
                <a:gd name="T41" fmla="*/ 154 h 154"/>
                <a:gd name="T42" fmla="*/ 147 w 187"/>
                <a:gd name="T43" fmla="*/ 153 h 154"/>
                <a:gd name="T44" fmla="*/ 187 w 187"/>
                <a:gd name="T45" fmla="*/ 154 h 154"/>
                <a:gd name="T46" fmla="*/ 187 w 187"/>
                <a:gd name="T47" fmla="*/ 142 h 154"/>
                <a:gd name="T48" fmla="*/ 161 w 187"/>
                <a:gd name="T49" fmla="*/ 127 h 154"/>
                <a:gd name="T50" fmla="*/ 161 w 187"/>
                <a:gd name="T51"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7" h="154">
                  <a:moveTo>
                    <a:pt x="161" y="49"/>
                  </a:moveTo>
                  <a:cubicBezTo>
                    <a:pt x="161" y="18"/>
                    <a:pt x="146" y="0"/>
                    <a:pt x="109" y="0"/>
                  </a:cubicBezTo>
                  <a:cubicBezTo>
                    <a:pt x="80" y="0"/>
                    <a:pt x="61" y="16"/>
                    <a:pt x="52" y="34"/>
                  </a:cubicBezTo>
                  <a:lnTo>
                    <a:pt x="51" y="34"/>
                  </a:lnTo>
                  <a:lnTo>
                    <a:pt x="51" y="0"/>
                  </a:lnTo>
                  <a:lnTo>
                    <a:pt x="0" y="4"/>
                  </a:lnTo>
                  <a:lnTo>
                    <a:pt x="0" y="17"/>
                  </a:lnTo>
                  <a:cubicBezTo>
                    <a:pt x="23" y="17"/>
                    <a:pt x="26" y="19"/>
                    <a:pt x="26" y="36"/>
                  </a:cubicBezTo>
                  <a:lnTo>
                    <a:pt x="26" y="127"/>
                  </a:lnTo>
                  <a:cubicBezTo>
                    <a:pt x="26" y="142"/>
                    <a:pt x="23" y="142"/>
                    <a:pt x="0" y="142"/>
                  </a:cubicBezTo>
                  <a:lnTo>
                    <a:pt x="0" y="154"/>
                  </a:lnTo>
                  <a:cubicBezTo>
                    <a:pt x="1" y="154"/>
                    <a:pt x="25" y="153"/>
                    <a:pt x="40" y="153"/>
                  </a:cubicBezTo>
                  <a:cubicBezTo>
                    <a:pt x="53" y="153"/>
                    <a:pt x="77" y="154"/>
                    <a:pt x="80" y="154"/>
                  </a:cubicBezTo>
                  <a:lnTo>
                    <a:pt x="80" y="142"/>
                  </a:lnTo>
                  <a:cubicBezTo>
                    <a:pt x="57" y="142"/>
                    <a:pt x="54" y="142"/>
                    <a:pt x="54" y="127"/>
                  </a:cubicBezTo>
                  <a:lnTo>
                    <a:pt x="54" y="64"/>
                  </a:lnTo>
                  <a:cubicBezTo>
                    <a:pt x="54" y="27"/>
                    <a:pt x="83" y="10"/>
                    <a:pt x="106" y="10"/>
                  </a:cubicBezTo>
                  <a:cubicBezTo>
                    <a:pt x="130" y="10"/>
                    <a:pt x="133" y="29"/>
                    <a:pt x="133" y="47"/>
                  </a:cubicBezTo>
                  <a:lnTo>
                    <a:pt x="133" y="127"/>
                  </a:lnTo>
                  <a:cubicBezTo>
                    <a:pt x="133" y="142"/>
                    <a:pt x="130" y="142"/>
                    <a:pt x="107" y="142"/>
                  </a:cubicBezTo>
                  <a:lnTo>
                    <a:pt x="107" y="154"/>
                  </a:lnTo>
                  <a:cubicBezTo>
                    <a:pt x="108" y="154"/>
                    <a:pt x="132" y="153"/>
                    <a:pt x="147" y="153"/>
                  </a:cubicBezTo>
                  <a:cubicBezTo>
                    <a:pt x="160" y="153"/>
                    <a:pt x="184" y="154"/>
                    <a:pt x="187" y="154"/>
                  </a:cubicBezTo>
                  <a:lnTo>
                    <a:pt x="187" y="142"/>
                  </a:lnTo>
                  <a:cubicBezTo>
                    <a:pt x="164" y="142"/>
                    <a:pt x="161" y="142"/>
                    <a:pt x="161" y="127"/>
                  </a:cubicBezTo>
                  <a:lnTo>
                    <a:pt x="161" y="4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Freeform 476">
              <a:extLst>
                <a:ext uri="{FF2B5EF4-FFF2-40B4-BE49-F238E27FC236}">
                  <a16:creationId xmlns:a16="http://schemas.microsoft.com/office/drawing/2014/main" id="{8A989BC2-9232-EFF6-6468-B787A9205082}"/>
                </a:ext>
              </a:extLst>
            </p:cNvPr>
            <p:cNvSpPr>
              <a:spLocks/>
            </p:cNvSpPr>
            <p:nvPr>
              <p:custDataLst>
                <p:tags r:id="rId164"/>
              </p:custDataLst>
            </p:nvPr>
          </p:nvSpPr>
          <p:spPr bwMode="auto">
            <a:xfrm>
              <a:off x="7296150" y="3381376"/>
              <a:ext cx="69850" cy="131763"/>
            </a:xfrm>
            <a:custGeom>
              <a:avLst/>
              <a:gdLst>
                <a:gd name="T0" fmla="*/ 60 w 120"/>
                <a:gd name="T1" fmla="*/ 76 h 218"/>
                <a:gd name="T2" fmla="*/ 114 w 120"/>
                <a:gd name="T3" fmla="*/ 76 h 218"/>
                <a:gd name="T4" fmla="*/ 114 w 120"/>
                <a:gd name="T5" fmla="*/ 64 h 218"/>
                <a:gd name="T6" fmla="*/ 60 w 120"/>
                <a:gd name="T7" fmla="*/ 64 h 218"/>
                <a:gd name="T8" fmla="*/ 60 w 120"/>
                <a:gd name="T9" fmla="*/ 0 h 218"/>
                <a:gd name="T10" fmla="*/ 48 w 120"/>
                <a:gd name="T11" fmla="*/ 0 h 218"/>
                <a:gd name="T12" fmla="*/ 0 w 120"/>
                <a:gd name="T13" fmla="*/ 67 h 218"/>
                <a:gd name="T14" fmla="*/ 0 w 120"/>
                <a:gd name="T15" fmla="*/ 76 h 218"/>
                <a:gd name="T16" fmla="*/ 32 w 120"/>
                <a:gd name="T17" fmla="*/ 76 h 218"/>
                <a:gd name="T18" fmla="*/ 32 w 120"/>
                <a:gd name="T19" fmla="*/ 171 h 218"/>
                <a:gd name="T20" fmla="*/ 81 w 120"/>
                <a:gd name="T21" fmla="*/ 218 h 218"/>
                <a:gd name="T22" fmla="*/ 120 w 120"/>
                <a:gd name="T23" fmla="*/ 170 h 218"/>
                <a:gd name="T24" fmla="*/ 120 w 120"/>
                <a:gd name="T25" fmla="*/ 151 h 218"/>
                <a:gd name="T26" fmla="*/ 108 w 120"/>
                <a:gd name="T27" fmla="*/ 151 h 218"/>
                <a:gd name="T28" fmla="*/ 108 w 120"/>
                <a:gd name="T29" fmla="*/ 170 h 218"/>
                <a:gd name="T30" fmla="*/ 84 w 120"/>
                <a:gd name="T31" fmla="*/ 207 h 218"/>
                <a:gd name="T32" fmla="*/ 60 w 120"/>
                <a:gd name="T33" fmla="*/ 171 h 218"/>
                <a:gd name="T34" fmla="*/ 60 w 120"/>
                <a:gd name="T35" fmla="*/ 7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218">
                  <a:moveTo>
                    <a:pt x="60" y="76"/>
                  </a:moveTo>
                  <a:lnTo>
                    <a:pt x="114" y="76"/>
                  </a:lnTo>
                  <a:lnTo>
                    <a:pt x="114" y="64"/>
                  </a:lnTo>
                  <a:lnTo>
                    <a:pt x="60" y="64"/>
                  </a:lnTo>
                  <a:lnTo>
                    <a:pt x="60" y="0"/>
                  </a:lnTo>
                  <a:lnTo>
                    <a:pt x="48" y="0"/>
                  </a:lnTo>
                  <a:cubicBezTo>
                    <a:pt x="47" y="31"/>
                    <a:pt x="33" y="66"/>
                    <a:pt x="0" y="67"/>
                  </a:cubicBezTo>
                  <a:lnTo>
                    <a:pt x="0" y="76"/>
                  </a:lnTo>
                  <a:lnTo>
                    <a:pt x="32" y="76"/>
                  </a:lnTo>
                  <a:lnTo>
                    <a:pt x="32" y="171"/>
                  </a:lnTo>
                  <a:cubicBezTo>
                    <a:pt x="32" y="210"/>
                    <a:pt x="61" y="218"/>
                    <a:pt x="81" y="218"/>
                  </a:cubicBezTo>
                  <a:cubicBezTo>
                    <a:pt x="104" y="218"/>
                    <a:pt x="120" y="198"/>
                    <a:pt x="120" y="170"/>
                  </a:cubicBezTo>
                  <a:lnTo>
                    <a:pt x="120" y="151"/>
                  </a:lnTo>
                  <a:lnTo>
                    <a:pt x="108" y="151"/>
                  </a:lnTo>
                  <a:lnTo>
                    <a:pt x="108" y="170"/>
                  </a:lnTo>
                  <a:cubicBezTo>
                    <a:pt x="108" y="194"/>
                    <a:pt x="97" y="207"/>
                    <a:pt x="84" y="207"/>
                  </a:cubicBezTo>
                  <a:cubicBezTo>
                    <a:pt x="60" y="207"/>
                    <a:pt x="60" y="177"/>
                    <a:pt x="60" y="171"/>
                  </a:cubicBezTo>
                  <a:lnTo>
                    <a:pt x="60" y="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2" name="Freeform 477">
              <a:extLst>
                <a:ext uri="{FF2B5EF4-FFF2-40B4-BE49-F238E27FC236}">
                  <a16:creationId xmlns:a16="http://schemas.microsoft.com/office/drawing/2014/main" id="{8FE57774-86B3-A21F-6276-FB6FDAAEBE60}"/>
                </a:ext>
              </a:extLst>
            </p:cNvPr>
            <p:cNvSpPr>
              <a:spLocks noEditPoints="1"/>
            </p:cNvSpPr>
            <p:nvPr>
              <p:custDataLst>
                <p:tags r:id="rId165"/>
              </p:custDataLst>
            </p:nvPr>
          </p:nvSpPr>
          <p:spPr bwMode="auto">
            <a:xfrm>
              <a:off x="7470775" y="3368676"/>
              <a:ext cx="44450" cy="141288"/>
            </a:xfrm>
            <a:custGeom>
              <a:avLst/>
              <a:gdLst>
                <a:gd name="T0" fmla="*/ 54 w 76"/>
                <a:gd name="T1" fmla="*/ 20 h 235"/>
                <a:gd name="T2" fmla="*/ 34 w 76"/>
                <a:gd name="T3" fmla="*/ 0 h 235"/>
                <a:gd name="T4" fmla="*/ 14 w 76"/>
                <a:gd name="T5" fmla="*/ 20 h 235"/>
                <a:gd name="T6" fmla="*/ 34 w 76"/>
                <a:gd name="T7" fmla="*/ 40 h 235"/>
                <a:gd name="T8" fmla="*/ 54 w 76"/>
                <a:gd name="T9" fmla="*/ 20 h 235"/>
                <a:gd name="T10" fmla="*/ 1 w 76"/>
                <a:gd name="T11" fmla="*/ 85 h 235"/>
                <a:gd name="T12" fmla="*/ 1 w 76"/>
                <a:gd name="T13" fmla="*/ 98 h 235"/>
                <a:gd name="T14" fmla="*/ 26 w 76"/>
                <a:gd name="T15" fmla="*/ 117 h 235"/>
                <a:gd name="T16" fmla="*/ 26 w 76"/>
                <a:gd name="T17" fmla="*/ 208 h 235"/>
                <a:gd name="T18" fmla="*/ 0 w 76"/>
                <a:gd name="T19" fmla="*/ 223 h 235"/>
                <a:gd name="T20" fmla="*/ 0 w 76"/>
                <a:gd name="T21" fmla="*/ 235 h 235"/>
                <a:gd name="T22" fmla="*/ 39 w 76"/>
                <a:gd name="T23" fmla="*/ 234 h 235"/>
                <a:gd name="T24" fmla="*/ 76 w 76"/>
                <a:gd name="T25" fmla="*/ 235 h 235"/>
                <a:gd name="T26" fmla="*/ 76 w 76"/>
                <a:gd name="T27" fmla="*/ 223 h 235"/>
                <a:gd name="T28" fmla="*/ 52 w 76"/>
                <a:gd name="T29" fmla="*/ 208 h 235"/>
                <a:gd name="T30" fmla="*/ 52 w 76"/>
                <a:gd name="T31" fmla="*/ 81 h 235"/>
                <a:gd name="T32" fmla="*/ 1 w 76"/>
                <a:gd name="T33" fmla="*/ 8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235">
                  <a:moveTo>
                    <a:pt x="54" y="20"/>
                  </a:moveTo>
                  <a:cubicBezTo>
                    <a:pt x="54" y="10"/>
                    <a:pt x="46" y="0"/>
                    <a:pt x="34" y="0"/>
                  </a:cubicBezTo>
                  <a:cubicBezTo>
                    <a:pt x="23" y="0"/>
                    <a:pt x="14" y="9"/>
                    <a:pt x="14" y="20"/>
                  </a:cubicBezTo>
                  <a:cubicBezTo>
                    <a:pt x="14" y="33"/>
                    <a:pt x="24" y="40"/>
                    <a:pt x="34" y="40"/>
                  </a:cubicBezTo>
                  <a:cubicBezTo>
                    <a:pt x="45" y="40"/>
                    <a:pt x="54" y="32"/>
                    <a:pt x="54" y="20"/>
                  </a:cubicBezTo>
                  <a:close/>
                  <a:moveTo>
                    <a:pt x="1" y="85"/>
                  </a:moveTo>
                  <a:lnTo>
                    <a:pt x="1" y="98"/>
                  </a:lnTo>
                  <a:cubicBezTo>
                    <a:pt x="23" y="98"/>
                    <a:pt x="26" y="100"/>
                    <a:pt x="26" y="117"/>
                  </a:cubicBezTo>
                  <a:lnTo>
                    <a:pt x="26" y="208"/>
                  </a:lnTo>
                  <a:cubicBezTo>
                    <a:pt x="26" y="223"/>
                    <a:pt x="23" y="223"/>
                    <a:pt x="0" y="223"/>
                  </a:cubicBezTo>
                  <a:lnTo>
                    <a:pt x="0" y="235"/>
                  </a:lnTo>
                  <a:cubicBezTo>
                    <a:pt x="1" y="235"/>
                    <a:pt x="25" y="234"/>
                    <a:pt x="39" y="234"/>
                  </a:cubicBezTo>
                  <a:cubicBezTo>
                    <a:pt x="51" y="234"/>
                    <a:pt x="64" y="234"/>
                    <a:pt x="76" y="235"/>
                  </a:cubicBezTo>
                  <a:lnTo>
                    <a:pt x="76" y="223"/>
                  </a:lnTo>
                  <a:cubicBezTo>
                    <a:pt x="56" y="223"/>
                    <a:pt x="52" y="223"/>
                    <a:pt x="52" y="208"/>
                  </a:cubicBezTo>
                  <a:lnTo>
                    <a:pt x="52" y="81"/>
                  </a:lnTo>
                  <a:lnTo>
                    <a:pt x="1" y="8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Freeform 478">
              <a:extLst>
                <a:ext uri="{FF2B5EF4-FFF2-40B4-BE49-F238E27FC236}">
                  <a16:creationId xmlns:a16="http://schemas.microsoft.com/office/drawing/2014/main" id="{1B29968E-55FD-4965-54C5-B07DF4D20040}"/>
                </a:ext>
              </a:extLst>
            </p:cNvPr>
            <p:cNvSpPr>
              <a:spLocks/>
            </p:cNvSpPr>
            <p:nvPr>
              <p:custDataLst>
                <p:tags r:id="rId166"/>
              </p:custDataLst>
            </p:nvPr>
          </p:nvSpPr>
          <p:spPr bwMode="auto">
            <a:xfrm>
              <a:off x="7535862" y="3417888"/>
              <a:ext cx="109538" cy="92075"/>
            </a:xfrm>
            <a:custGeom>
              <a:avLst/>
              <a:gdLst>
                <a:gd name="T0" fmla="*/ 161 w 187"/>
                <a:gd name="T1" fmla="*/ 49 h 154"/>
                <a:gd name="T2" fmla="*/ 108 w 187"/>
                <a:gd name="T3" fmla="*/ 0 h 154"/>
                <a:gd name="T4" fmla="*/ 52 w 187"/>
                <a:gd name="T5" fmla="*/ 34 h 154"/>
                <a:gd name="T6" fmla="*/ 51 w 187"/>
                <a:gd name="T7" fmla="*/ 34 h 154"/>
                <a:gd name="T8" fmla="*/ 51 w 187"/>
                <a:gd name="T9" fmla="*/ 0 h 154"/>
                <a:gd name="T10" fmla="*/ 0 w 187"/>
                <a:gd name="T11" fmla="*/ 4 h 154"/>
                <a:gd name="T12" fmla="*/ 0 w 187"/>
                <a:gd name="T13" fmla="*/ 17 h 154"/>
                <a:gd name="T14" fmla="*/ 26 w 187"/>
                <a:gd name="T15" fmla="*/ 36 h 154"/>
                <a:gd name="T16" fmla="*/ 26 w 187"/>
                <a:gd name="T17" fmla="*/ 127 h 154"/>
                <a:gd name="T18" fmla="*/ 0 w 187"/>
                <a:gd name="T19" fmla="*/ 142 h 154"/>
                <a:gd name="T20" fmla="*/ 0 w 187"/>
                <a:gd name="T21" fmla="*/ 154 h 154"/>
                <a:gd name="T22" fmla="*/ 40 w 187"/>
                <a:gd name="T23" fmla="*/ 153 h 154"/>
                <a:gd name="T24" fmla="*/ 80 w 187"/>
                <a:gd name="T25" fmla="*/ 154 h 154"/>
                <a:gd name="T26" fmla="*/ 80 w 187"/>
                <a:gd name="T27" fmla="*/ 142 h 154"/>
                <a:gd name="T28" fmla="*/ 54 w 187"/>
                <a:gd name="T29" fmla="*/ 127 h 154"/>
                <a:gd name="T30" fmla="*/ 54 w 187"/>
                <a:gd name="T31" fmla="*/ 64 h 154"/>
                <a:gd name="T32" fmla="*/ 106 w 187"/>
                <a:gd name="T33" fmla="*/ 10 h 154"/>
                <a:gd name="T34" fmla="*/ 133 w 187"/>
                <a:gd name="T35" fmla="*/ 47 h 154"/>
                <a:gd name="T36" fmla="*/ 133 w 187"/>
                <a:gd name="T37" fmla="*/ 127 h 154"/>
                <a:gd name="T38" fmla="*/ 107 w 187"/>
                <a:gd name="T39" fmla="*/ 142 h 154"/>
                <a:gd name="T40" fmla="*/ 107 w 187"/>
                <a:gd name="T41" fmla="*/ 154 h 154"/>
                <a:gd name="T42" fmla="*/ 147 w 187"/>
                <a:gd name="T43" fmla="*/ 153 h 154"/>
                <a:gd name="T44" fmla="*/ 187 w 187"/>
                <a:gd name="T45" fmla="*/ 154 h 154"/>
                <a:gd name="T46" fmla="*/ 187 w 187"/>
                <a:gd name="T47" fmla="*/ 142 h 154"/>
                <a:gd name="T48" fmla="*/ 161 w 187"/>
                <a:gd name="T49" fmla="*/ 127 h 154"/>
                <a:gd name="T50" fmla="*/ 161 w 187"/>
                <a:gd name="T51"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7" h="154">
                  <a:moveTo>
                    <a:pt x="161" y="49"/>
                  </a:moveTo>
                  <a:cubicBezTo>
                    <a:pt x="161" y="18"/>
                    <a:pt x="146" y="0"/>
                    <a:pt x="108" y="0"/>
                  </a:cubicBezTo>
                  <a:cubicBezTo>
                    <a:pt x="80" y="0"/>
                    <a:pt x="61" y="16"/>
                    <a:pt x="52" y="34"/>
                  </a:cubicBezTo>
                  <a:lnTo>
                    <a:pt x="51" y="34"/>
                  </a:lnTo>
                  <a:lnTo>
                    <a:pt x="51" y="0"/>
                  </a:lnTo>
                  <a:lnTo>
                    <a:pt x="0" y="4"/>
                  </a:lnTo>
                  <a:lnTo>
                    <a:pt x="0" y="17"/>
                  </a:lnTo>
                  <a:cubicBezTo>
                    <a:pt x="23" y="17"/>
                    <a:pt x="26" y="19"/>
                    <a:pt x="26" y="36"/>
                  </a:cubicBezTo>
                  <a:lnTo>
                    <a:pt x="26" y="127"/>
                  </a:lnTo>
                  <a:cubicBezTo>
                    <a:pt x="26" y="142"/>
                    <a:pt x="23" y="142"/>
                    <a:pt x="0" y="142"/>
                  </a:cubicBezTo>
                  <a:lnTo>
                    <a:pt x="0" y="154"/>
                  </a:lnTo>
                  <a:cubicBezTo>
                    <a:pt x="1" y="154"/>
                    <a:pt x="25" y="153"/>
                    <a:pt x="40" y="153"/>
                  </a:cubicBezTo>
                  <a:cubicBezTo>
                    <a:pt x="53" y="153"/>
                    <a:pt x="77" y="154"/>
                    <a:pt x="80" y="154"/>
                  </a:cubicBezTo>
                  <a:lnTo>
                    <a:pt x="80" y="142"/>
                  </a:lnTo>
                  <a:cubicBezTo>
                    <a:pt x="57" y="142"/>
                    <a:pt x="54" y="142"/>
                    <a:pt x="54" y="127"/>
                  </a:cubicBezTo>
                  <a:lnTo>
                    <a:pt x="54" y="64"/>
                  </a:lnTo>
                  <a:cubicBezTo>
                    <a:pt x="54" y="27"/>
                    <a:pt x="83" y="10"/>
                    <a:pt x="106" y="10"/>
                  </a:cubicBezTo>
                  <a:cubicBezTo>
                    <a:pt x="130" y="10"/>
                    <a:pt x="133" y="29"/>
                    <a:pt x="133" y="47"/>
                  </a:cubicBezTo>
                  <a:lnTo>
                    <a:pt x="133" y="127"/>
                  </a:lnTo>
                  <a:cubicBezTo>
                    <a:pt x="133" y="142"/>
                    <a:pt x="130" y="142"/>
                    <a:pt x="107" y="142"/>
                  </a:cubicBezTo>
                  <a:lnTo>
                    <a:pt x="107" y="154"/>
                  </a:lnTo>
                  <a:cubicBezTo>
                    <a:pt x="108" y="154"/>
                    <a:pt x="132" y="153"/>
                    <a:pt x="147" y="153"/>
                  </a:cubicBezTo>
                  <a:cubicBezTo>
                    <a:pt x="160" y="153"/>
                    <a:pt x="184" y="154"/>
                    <a:pt x="187" y="154"/>
                  </a:cubicBezTo>
                  <a:lnTo>
                    <a:pt x="187" y="142"/>
                  </a:lnTo>
                  <a:cubicBezTo>
                    <a:pt x="164" y="142"/>
                    <a:pt x="161" y="142"/>
                    <a:pt x="161" y="127"/>
                  </a:cubicBezTo>
                  <a:lnTo>
                    <a:pt x="161" y="4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Freeform 479">
              <a:extLst>
                <a:ext uri="{FF2B5EF4-FFF2-40B4-BE49-F238E27FC236}">
                  <a16:creationId xmlns:a16="http://schemas.microsoft.com/office/drawing/2014/main" id="{F2974AB6-62D1-3B47-E02A-9871B885DFD7}"/>
                </a:ext>
              </a:extLst>
            </p:cNvPr>
            <p:cNvSpPr>
              <a:spLocks/>
            </p:cNvSpPr>
            <p:nvPr>
              <p:custDataLst>
                <p:tags r:id="rId167"/>
              </p:custDataLst>
            </p:nvPr>
          </p:nvSpPr>
          <p:spPr bwMode="auto">
            <a:xfrm>
              <a:off x="7737475" y="3381376"/>
              <a:ext cx="71438" cy="131763"/>
            </a:xfrm>
            <a:custGeom>
              <a:avLst/>
              <a:gdLst>
                <a:gd name="T0" fmla="*/ 60 w 120"/>
                <a:gd name="T1" fmla="*/ 76 h 218"/>
                <a:gd name="T2" fmla="*/ 114 w 120"/>
                <a:gd name="T3" fmla="*/ 76 h 218"/>
                <a:gd name="T4" fmla="*/ 114 w 120"/>
                <a:gd name="T5" fmla="*/ 64 h 218"/>
                <a:gd name="T6" fmla="*/ 60 w 120"/>
                <a:gd name="T7" fmla="*/ 64 h 218"/>
                <a:gd name="T8" fmla="*/ 60 w 120"/>
                <a:gd name="T9" fmla="*/ 0 h 218"/>
                <a:gd name="T10" fmla="*/ 48 w 120"/>
                <a:gd name="T11" fmla="*/ 0 h 218"/>
                <a:gd name="T12" fmla="*/ 0 w 120"/>
                <a:gd name="T13" fmla="*/ 67 h 218"/>
                <a:gd name="T14" fmla="*/ 0 w 120"/>
                <a:gd name="T15" fmla="*/ 76 h 218"/>
                <a:gd name="T16" fmla="*/ 32 w 120"/>
                <a:gd name="T17" fmla="*/ 76 h 218"/>
                <a:gd name="T18" fmla="*/ 32 w 120"/>
                <a:gd name="T19" fmla="*/ 171 h 218"/>
                <a:gd name="T20" fmla="*/ 81 w 120"/>
                <a:gd name="T21" fmla="*/ 218 h 218"/>
                <a:gd name="T22" fmla="*/ 120 w 120"/>
                <a:gd name="T23" fmla="*/ 170 h 218"/>
                <a:gd name="T24" fmla="*/ 120 w 120"/>
                <a:gd name="T25" fmla="*/ 151 h 218"/>
                <a:gd name="T26" fmla="*/ 108 w 120"/>
                <a:gd name="T27" fmla="*/ 151 h 218"/>
                <a:gd name="T28" fmla="*/ 108 w 120"/>
                <a:gd name="T29" fmla="*/ 170 h 218"/>
                <a:gd name="T30" fmla="*/ 84 w 120"/>
                <a:gd name="T31" fmla="*/ 207 h 218"/>
                <a:gd name="T32" fmla="*/ 60 w 120"/>
                <a:gd name="T33" fmla="*/ 171 h 218"/>
                <a:gd name="T34" fmla="*/ 60 w 120"/>
                <a:gd name="T35" fmla="*/ 7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218">
                  <a:moveTo>
                    <a:pt x="60" y="76"/>
                  </a:moveTo>
                  <a:lnTo>
                    <a:pt x="114" y="76"/>
                  </a:lnTo>
                  <a:lnTo>
                    <a:pt x="114" y="64"/>
                  </a:lnTo>
                  <a:lnTo>
                    <a:pt x="60" y="64"/>
                  </a:lnTo>
                  <a:lnTo>
                    <a:pt x="60" y="0"/>
                  </a:lnTo>
                  <a:lnTo>
                    <a:pt x="48" y="0"/>
                  </a:lnTo>
                  <a:cubicBezTo>
                    <a:pt x="47" y="31"/>
                    <a:pt x="33" y="66"/>
                    <a:pt x="0" y="67"/>
                  </a:cubicBezTo>
                  <a:lnTo>
                    <a:pt x="0" y="76"/>
                  </a:lnTo>
                  <a:lnTo>
                    <a:pt x="32" y="76"/>
                  </a:lnTo>
                  <a:lnTo>
                    <a:pt x="32" y="171"/>
                  </a:lnTo>
                  <a:cubicBezTo>
                    <a:pt x="32" y="210"/>
                    <a:pt x="61" y="218"/>
                    <a:pt x="81" y="218"/>
                  </a:cubicBezTo>
                  <a:cubicBezTo>
                    <a:pt x="104" y="218"/>
                    <a:pt x="120" y="198"/>
                    <a:pt x="120" y="170"/>
                  </a:cubicBezTo>
                  <a:lnTo>
                    <a:pt x="120" y="151"/>
                  </a:lnTo>
                  <a:lnTo>
                    <a:pt x="108" y="151"/>
                  </a:lnTo>
                  <a:lnTo>
                    <a:pt x="108" y="170"/>
                  </a:lnTo>
                  <a:cubicBezTo>
                    <a:pt x="108" y="194"/>
                    <a:pt x="97" y="207"/>
                    <a:pt x="84" y="207"/>
                  </a:cubicBezTo>
                  <a:cubicBezTo>
                    <a:pt x="60" y="207"/>
                    <a:pt x="60" y="177"/>
                    <a:pt x="60" y="171"/>
                  </a:cubicBezTo>
                  <a:lnTo>
                    <a:pt x="60" y="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Freeform 480">
              <a:extLst>
                <a:ext uri="{FF2B5EF4-FFF2-40B4-BE49-F238E27FC236}">
                  <a16:creationId xmlns:a16="http://schemas.microsoft.com/office/drawing/2014/main" id="{9B7FF4B3-8259-C8DD-543B-25EF85D086B5}"/>
                </a:ext>
              </a:extLst>
            </p:cNvPr>
            <p:cNvSpPr>
              <a:spLocks noEditPoints="1"/>
            </p:cNvSpPr>
            <p:nvPr>
              <p:custDataLst>
                <p:tags r:id="rId168"/>
              </p:custDataLst>
            </p:nvPr>
          </p:nvSpPr>
          <p:spPr bwMode="auto">
            <a:xfrm>
              <a:off x="7834312" y="3416301"/>
              <a:ext cx="101600" cy="96838"/>
            </a:xfrm>
            <a:custGeom>
              <a:avLst/>
              <a:gdLst>
                <a:gd name="T0" fmla="*/ 137 w 174"/>
                <a:gd name="T1" fmla="*/ 62 h 159"/>
                <a:gd name="T2" fmla="*/ 121 w 174"/>
                <a:gd name="T3" fmla="*/ 17 h 159"/>
                <a:gd name="T4" fmla="*/ 69 w 174"/>
                <a:gd name="T5" fmla="*/ 0 h 159"/>
                <a:gd name="T6" fmla="*/ 13 w 174"/>
                <a:gd name="T7" fmla="*/ 34 h 159"/>
                <a:gd name="T8" fmla="*/ 29 w 174"/>
                <a:gd name="T9" fmla="*/ 51 h 159"/>
                <a:gd name="T10" fmla="*/ 46 w 174"/>
                <a:gd name="T11" fmla="*/ 34 h 159"/>
                <a:gd name="T12" fmla="*/ 33 w 174"/>
                <a:gd name="T13" fmla="*/ 18 h 159"/>
                <a:gd name="T14" fmla="*/ 68 w 174"/>
                <a:gd name="T15" fmla="*/ 9 h 159"/>
                <a:gd name="T16" fmla="*/ 109 w 174"/>
                <a:gd name="T17" fmla="*/ 52 h 159"/>
                <a:gd name="T18" fmla="*/ 109 w 174"/>
                <a:gd name="T19" fmla="*/ 62 h 159"/>
                <a:gd name="T20" fmla="*/ 41 w 174"/>
                <a:gd name="T21" fmla="*/ 74 h 159"/>
                <a:gd name="T22" fmla="*/ 0 w 174"/>
                <a:gd name="T23" fmla="*/ 120 h 159"/>
                <a:gd name="T24" fmla="*/ 61 w 174"/>
                <a:gd name="T25" fmla="*/ 159 h 159"/>
                <a:gd name="T26" fmla="*/ 113 w 174"/>
                <a:gd name="T27" fmla="*/ 129 h 159"/>
                <a:gd name="T28" fmla="*/ 140 w 174"/>
                <a:gd name="T29" fmla="*/ 157 h 159"/>
                <a:gd name="T30" fmla="*/ 174 w 174"/>
                <a:gd name="T31" fmla="*/ 124 h 159"/>
                <a:gd name="T32" fmla="*/ 174 w 174"/>
                <a:gd name="T33" fmla="*/ 105 h 159"/>
                <a:gd name="T34" fmla="*/ 162 w 174"/>
                <a:gd name="T35" fmla="*/ 105 h 159"/>
                <a:gd name="T36" fmla="*/ 162 w 174"/>
                <a:gd name="T37" fmla="*/ 124 h 159"/>
                <a:gd name="T38" fmla="*/ 150 w 174"/>
                <a:gd name="T39" fmla="*/ 144 h 159"/>
                <a:gd name="T40" fmla="*/ 137 w 174"/>
                <a:gd name="T41" fmla="*/ 123 h 159"/>
                <a:gd name="T42" fmla="*/ 137 w 174"/>
                <a:gd name="T43" fmla="*/ 62 h 159"/>
                <a:gd name="T44" fmla="*/ 109 w 174"/>
                <a:gd name="T45" fmla="*/ 106 h 159"/>
                <a:gd name="T46" fmla="*/ 64 w 174"/>
                <a:gd name="T47" fmla="*/ 149 h 159"/>
                <a:gd name="T48" fmla="*/ 30 w 174"/>
                <a:gd name="T49" fmla="*/ 120 h 159"/>
                <a:gd name="T50" fmla="*/ 109 w 174"/>
                <a:gd name="T51" fmla="*/ 72 h 159"/>
                <a:gd name="T52" fmla="*/ 109 w 174"/>
                <a:gd name="T53"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59">
                  <a:moveTo>
                    <a:pt x="137" y="62"/>
                  </a:moveTo>
                  <a:cubicBezTo>
                    <a:pt x="137" y="43"/>
                    <a:pt x="137" y="30"/>
                    <a:pt x="121" y="17"/>
                  </a:cubicBezTo>
                  <a:cubicBezTo>
                    <a:pt x="106" y="5"/>
                    <a:pt x="90" y="0"/>
                    <a:pt x="69" y="0"/>
                  </a:cubicBezTo>
                  <a:cubicBezTo>
                    <a:pt x="36" y="0"/>
                    <a:pt x="13" y="12"/>
                    <a:pt x="13" y="34"/>
                  </a:cubicBezTo>
                  <a:cubicBezTo>
                    <a:pt x="13" y="45"/>
                    <a:pt x="20" y="51"/>
                    <a:pt x="29" y="51"/>
                  </a:cubicBezTo>
                  <a:cubicBezTo>
                    <a:pt x="39" y="51"/>
                    <a:pt x="46" y="44"/>
                    <a:pt x="46" y="34"/>
                  </a:cubicBezTo>
                  <a:cubicBezTo>
                    <a:pt x="46" y="28"/>
                    <a:pt x="43" y="21"/>
                    <a:pt x="33" y="18"/>
                  </a:cubicBezTo>
                  <a:cubicBezTo>
                    <a:pt x="46" y="9"/>
                    <a:pt x="66" y="9"/>
                    <a:pt x="68" y="9"/>
                  </a:cubicBezTo>
                  <a:cubicBezTo>
                    <a:pt x="88" y="9"/>
                    <a:pt x="109" y="22"/>
                    <a:pt x="109" y="52"/>
                  </a:cubicBezTo>
                  <a:lnTo>
                    <a:pt x="109" y="62"/>
                  </a:lnTo>
                  <a:cubicBezTo>
                    <a:pt x="90" y="63"/>
                    <a:pt x="67" y="64"/>
                    <a:pt x="41" y="74"/>
                  </a:cubicBezTo>
                  <a:cubicBezTo>
                    <a:pt x="10" y="85"/>
                    <a:pt x="0" y="104"/>
                    <a:pt x="0" y="120"/>
                  </a:cubicBezTo>
                  <a:cubicBezTo>
                    <a:pt x="0" y="150"/>
                    <a:pt x="37" y="159"/>
                    <a:pt x="61" y="159"/>
                  </a:cubicBezTo>
                  <a:cubicBezTo>
                    <a:pt x="89" y="159"/>
                    <a:pt x="106" y="143"/>
                    <a:pt x="113" y="129"/>
                  </a:cubicBezTo>
                  <a:cubicBezTo>
                    <a:pt x="114" y="144"/>
                    <a:pt x="124" y="157"/>
                    <a:pt x="140" y="157"/>
                  </a:cubicBezTo>
                  <a:cubicBezTo>
                    <a:pt x="140" y="157"/>
                    <a:pt x="174" y="157"/>
                    <a:pt x="174" y="124"/>
                  </a:cubicBezTo>
                  <a:lnTo>
                    <a:pt x="174" y="105"/>
                  </a:lnTo>
                  <a:lnTo>
                    <a:pt x="162" y="105"/>
                  </a:lnTo>
                  <a:lnTo>
                    <a:pt x="162" y="124"/>
                  </a:lnTo>
                  <a:cubicBezTo>
                    <a:pt x="162" y="127"/>
                    <a:pt x="162" y="144"/>
                    <a:pt x="150" y="144"/>
                  </a:cubicBezTo>
                  <a:cubicBezTo>
                    <a:pt x="137" y="144"/>
                    <a:pt x="137" y="127"/>
                    <a:pt x="137" y="123"/>
                  </a:cubicBezTo>
                  <a:lnTo>
                    <a:pt x="137" y="62"/>
                  </a:lnTo>
                  <a:close/>
                  <a:moveTo>
                    <a:pt x="109" y="106"/>
                  </a:moveTo>
                  <a:cubicBezTo>
                    <a:pt x="109" y="140"/>
                    <a:pt x="80" y="149"/>
                    <a:pt x="64" y="149"/>
                  </a:cubicBezTo>
                  <a:cubicBezTo>
                    <a:pt x="46" y="149"/>
                    <a:pt x="30" y="137"/>
                    <a:pt x="30" y="120"/>
                  </a:cubicBezTo>
                  <a:cubicBezTo>
                    <a:pt x="30" y="101"/>
                    <a:pt x="46" y="74"/>
                    <a:pt x="109" y="72"/>
                  </a:cubicBezTo>
                  <a:lnTo>
                    <a:pt x="109" y="10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Freeform 481">
              <a:extLst>
                <a:ext uri="{FF2B5EF4-FFF2-40B4-BE49-F238E27FC236}">
                  <a16:creationId xmlns:a16="http://schemas.microsoft.com/office/drawing/2014/main" id="{4E31D84D-F967-9B72-33A8-58DBBDA3044F}"/>
                </a:ext>
              </a:extLst>
            </p:cNvPr>
            <p:cNvSpPr>
              <a:spLocks/>
            </p:cNvSpPr>
            <p:nvPr>
              <p:custDataLst>
                <p:tags r:id="rId169"/>
              </p:custDataLst>
            </p:nvPr>
          </p:nvSpPr>
          <p:spPr bwMode="auto">
            <a:xfrm>
              <a:off x="7948612" y="3417888"/>
              <a:ext cx="73025" cy="92075"/>
            </a:xfrm>
            <a:custGeom>
              <a:avLst/>
              <a:gdLst>
                <a:gd name="T0" fmla="*/ 52 w 125"/>
                <a:gd name="T1" fmla="*/ 75 h 154"/>
                <a:gd name="T2" fmla="*/ 99 w 125"/>
                <a:gd name="T3" fmla="*/ 10 h 154"/>
                <a:gd name="T4" fmla="*/ 93 w 125"/>
                <a:gd name="T5" fmla="*/ 23 h 154"/>
                <a:gd name="T6" fmla="*/ 109 w 125"/>
                <a:gd name="T7" fmla="*/ 39 h 154"/>
                <a:gd name="T8" fmla="*/ 125 w 125"/>
                <a:gd name="T9" fmla="*/ 23 h 154"/>
                <a:gd name="T10" fmla="*/ 97 w 125"/>
                <a:gd name="T11" fmla="*/ 0 h 154"/>
                <a:gd name="T12" fmla="*/ 50 w 125"/>
                <a:gd name="T13" fmla="*/ 38 h 154"/>
                <a:gd name="T14" fmla="*/ 50 w 125"/>
                <a:gd name="T15" fmla="*/ 38 h 154"/>
                <a:gd name="T16" fmla="*/ 50 w 125"/>
                <a:gd name="T17" fmla="*/ 0 h 154"/>
                <a:gd name="T18" fmla="*/ 0 w 125"/>
                <a:gd name="T19" fmla="*/ 4 h 154"/>
                <a:gd name="T20" fmla="*/ 0 w 125"/>
                <a:gd name="T21" fmla="*/ 17 h 154"/>
                <a:gd name="T22" fmla="*/ 26 w 125"/>
                <a:gd name="T23" fmla="*/ 36 h 154"/>
                <a:gd name="T24" fmla="*/ 26 w 125"/>
                <a:gd name="T25" fmla="*/ 127 h 154"/>
                <a:gd name="T26" fmla="*/ 0 w 125"/>
                <a:gd name="T27" fmla="*/ 142 h 154"/>
                <a:gd name="T28" fmla="*/ 0 w 125"/>
                <a:gd name="T29" fmla="*/ 154 h 154"/>
                <a:gd name="T30" fmla="*/ 40 w 125"/>
                <a:gd name="T31" fmla="*/ 153 h 154"/>
                <a:gd name="T32" fmla="*/ 85 w 125"/>
                <a:gd name="T33" fmla="*/ 154 h 154"/>
                <a:gd name="T34" fmla="*/ 85 w 125"/>
                <a:gd name="T35" fmla="*/ 142 h 154"/>
                <a:gd name="T36" fmla="*/ 78 w 125"/>
                <a:gd name="T37" fmla="*/ 142 h 154"/>
                <a:gd name="T38" fmla="*/ 52 w 125"/>
                <a:gd name="T39" fmla="*/ 126 h 154"/>
                <a:gd name="T40" fmla="*/ 52 w 125"/>
                <a:gd name="T41" fmla="*/ 7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154">
                  <a:moveTo>
                    <a:pt x="52" y="75"/>
                  </a:moveTo>
                  <a:cubicBezTo>
                    <a:pt x="52" y="45"/>
                    <a:pt x="66" y="10"/>
                    <a:pt x="99" y="10"/>
                  </a:cubicBezTo>
                  <a:cubicBezTo>
                    <a:pt x="96" y="13"/>
                    <a:pt x="93" y="17"/>
                    <a:pt x="93" y="23"/>
                  </a:cubicBezTo>
                  <a:cubicBezTo>
                    <a:pt x="93" y="34"/>
                    <a:pt x="102" y="39"/>
                    <a:pt x="109" y="39"/>
                  </a:cubicBezTo>
                  <a:cubicBezTo>
                    <a:pt x="117" y="39"/>
                    <a:pt x="125" y="33"/>
                    <a:pt x="125" y="23"/>
                  </a:cubicBezTo>
                  <a:cubicBezTo>
                    <a:pt x="125" y="11"/>
                    <a:pt x="113" y="0"/>
                    <a:pt x="97" y="0"/>
                  </a:cubicBezTo>
                  <a:cubicBezTo>
                    <a:pt x="80" y="0"/>
                    <a:pt x="60" y="11"/>
                    <a:pt x="50" y="38"/>
                  </a:cubicBezTo>
                  <a:lnTo>
                    <a:pt x="50" y="38"/>
                  </a:lnTo>
                  <a:lnTo>
                    <a:pt x="50" y="0"/>
                  </a:lnTo>
                  <a:lnTo>
                    <a:pt x="0" y="4"/>
                  </a:lnTo>
                  <a:lnTo>
                    <a:pt x="0" y="17"/>
                  </a:lnTo>
                  <a:cubicBezTo>
                    <a:pt x="23" y="17"/>
                    <a:pt x="26" y="19"/>
                    <a:pt x="26" y="36"/>
                  </a:cubicBezTo>
                  <a:lnTo>
                    <a:pt x="26" y="127"/>
                  </a:lnTo>
                  <a:cubicBezTo>
                    <a:pt x="26" y="142"/>
                    <a:pt x="22" y="142"/>
                    <a:pt x="0" y="142"/>
                  </a:cubicBezTo>
                  <a:lnTo>
                    <a:pt x="0" y="154"/>
                  </a:lnTo>
                  <a:cubicBezTo>
                    <a:pt x="2" y="154"/>
                    <a:pt x="25" y="153"/>
                    <a:pt x="40" y="153"/>
                  </a:cubicBezTo>
                  <a:cubicBezTo>
                    <a:pt x="55" y="153"/>
                    <a:pt x="70" y="154"/>
                    <a:pt x="85" y="154"/>
                  </a:cubicBezTo>
                  <a:lnTo>
                    <a:pt x="85" y="142"/>
                  </a:lnTo>
                  <a:lnTo>
                    <a:pt x="78" y="142"/>
                  </a:lnTo>
                  <a:cubicBezTo>
                    <a:pt x="52" y="142"/>
                    <a:pt x="52" y="138"/>
                    <a:pt x="52" y="126"/>
                  </a:cubicBezTo>
                  <a:lnTo>
                    <a:pt x="52"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Freeform 482">
              <a:extLst>
                <a:ext uri="{FF2B5EF4-FFF2-40B4-BE49-F238E27FC236}">
                  <a16:creationId xmlns:a16="http://schemas.microsoft.com/office/drawing/2014/main" id="{2671BB8A-6CBC-2279-F545-47C06D163987}"/>
                </a:ext>
              </a:extLst>
            </p:cNvPr>
            <p:cNvSpPr>
              <a:spLocks noEditPoints="1"/>
            </p:cNvSpPr>
            <p:nvPr>
              <p:custDataLst>
                <p:tags r:id="rId170"/>
              </p:custDataLst>
            </p:nvPr>
          </p:nvSpPr>
          <p:spPr bwMode="auto">
            <a:xfrm>
              <a:off x="8037512" y="3416301"/>
              <a:ext cx="103188" cy="138113"/>
            </a:xfrm>
            <a:custGeom>
              <a:avLst/>
              <a:gdLst>
                <a:gd name="T0" fmla="*/ 37 w 177"/>
                <a:gd name="T1" fmla="*/ 95 h 229"/>
                <a:gd name="T2" fmla="*/ 75 w 177"/>
                <a:gd name="T3" fmla="*/ 106 h 229"/>
                <a:gd name="T4" fmla="*/ 137 w 177"/>
                <a:gd name="T5" fmla="*/ 55 h 229"/>
                <a:gd name="T6" fmla="*/ 122 w 177"/>
                <a:gd name="T7" fmla="*/ 21 h 229"/>
                <a:gd name="T8" fmla="*/ 157 w 177"/>
                <a:gd name="T9" fmla="*/ 10 h 229"/>
                <a:gd name="T10" fmla="*/ 154 w 177"/>
                <a:gd name="T11" fmla="*/ 18 h 229"/>
                <a:gd name="T12" fmla="*/ 165 w 177"/>
                <a:gd name="T13" fmla="*/ 29 h 229"/>
                <a:gd name="T14" fmla="*/ 177 w 177"/>
                <a:gd name="T15" fmla="*/ 18 h 229"/>
                <a:gd name="T16" fmla="*/ 156 w 177"/>
                <a:gd name="T17" fmla="*/ 0 h 229"/>
                <a:gd name="T18" fmla="*/ 116 w 177"/>
                <a:gd name="T19" fmla="*/ 16 h 229"/>
                <a:gd name="T20" fmla="*/ 75 w 177"/>
                <a:gd name="T21" fmla="*/ 3 h 229"/>
                <a:gd name="T22" fmla="*/ 13 w 177"/>
                <a:gd name="T23" fmla="*/ 55 h 229"/>
                <a:gd name="T24" fmla="*/ 30 w 177"/>
                <a:gd name="T25" fmla="*/ 90 h 229"/>
                <a:gd name="T26" fmla="*/ 19 w 177"/>
                <a:gd name="T27" fmla="*/ 118 h 229"/>
                <a:gd name="T28" fmla="*/ 34 w 177"/>
                <a:gd name="T29" fmla="*/ 149 h 229"/>
                <a:gd name="T30" fmla="*/ 0 w 177"/>
                <a:gd name="T31" fmla="*/ 184 h 229"/>
                <a:gd name="T32" fmla="*/ 86 w 177"/>
                <a:gd name="T33" fmla="*/ 229 h 229"/>
                <a:gd name="T34" fmla="*/ 171 w 177"/>
                <a:gd name="T35" fmla="*/ 183 h 229"/>
                <a:gd name="T36" fmla="*/ 148 w 177"/>
                <a:gd name="T37" fmla="*/ 144 h 229"/>
                <a:gd name="T38" fmla="*/ 73 w 177"/>
                <a:gd name="T39" fmla="*/ 133 h 229"/>
                <a:gd name="T40" fmla="*/ 50 w 177"/>
                <a:gd name="T41" fmla="*/ 133 h 229"/>
                <a:gd name="T42" fmla="*/ 32 w 177"/>
                <a:gd name="T43" fmla="*/ 109 h 229"/>
                <a:gd name="T44" fmla="*/ 37 w 177"/>
                <a:gd name="T45" fmla="*/ 95 h 229"/>
                <a:gd name="T46" fmla="*/ 75 w 177"/>
                <a:gd name="T47" fmla="*/ 96 h 229"/>
                <a:gd name="T48" fmla="*/ 41 w 177"/>
                <a:gd name="T49" fmla="*/ 55 h 229"/>
                <a:gd name="T50" fmla="*/ 48 w 177"/>
                <a:gd name="T51" fmla="*/ 26 h 229"/>
                <a:gd name="T52" fmla="*/ 75 w 177"/>
                <a:gd name="T53" fmla="*/ 14 h 229"/>
                <a:gd name="T54" fmla="*/ 109 w 177"/>
                <a:gd name="T55" fmla="*/ 55 h 229"/>
                <a:gd name="T56" fmla="*/ 102 w 177"/>
                <a:gd name="T57" fmla="*/ 83 h 229"/>
                <a:gd name="T58" fmla="*/ 75 w 177"/>
                <a:gd name="T59" fmla="*/ 96 h 229"/>
                <a:gd name="T60" fmla="*/ 75 w 177"/>
                <a:gd name="T61" fmla="*/ 156 h 229"/>
                <a:gd name="T62" fmla="*/ 150 w 177"/>
                <a:gd name="T63" fmla="*/ 184 h 229"/>
                <a:gd name="T64" fmla="*/ 86 w 177"/>
                <a:gd name="T65" fmla="*/ 218 h 229"/>
                <a:gd name="T66" fmla="*/ 21 w 177"/>
                <a:gd name="T67" fmla="*/ 184 h 229"/>
                <a:gd name="T68" fmla="*/ 55 w 177"/>
                <a:gd name="T69" fmla="*/ 156 h 229"/>
                <a:gd name="T70" fmla="*/ 75 w 177"/>
                <a:gd name="T71" fmla="*/ 15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229">
                  <a:moveTo>
                    <a:pt x="37" y="95"/>
                  </a:moveTo>
                  <a:cubicBezTo>
                    <a:pt x="42" y="98"/>
                    <a:pt x="54" y="106"/>
                    <a:pt x="75" y="106"/>
                  </a:cubicBezTo>
                  <a:cubicBezTo>
                    <a:pt x="111" y="106"/>
                    <a:pt x="137" y="82"/>
                    <a:pt x="137" y="55"/>
                  </a:cubicBezTo>
                  <a:cubicBezTo>
                    <a:pt x="137" y="41"/>
                    <a:pt x="131" y="30"/>
                    <a:pt x="122" y="21"/>
                  </a:cubicBezTo>
                  <a:cubicBezTo>
                    <a:pt x="138" y="10"/>
                    <a:pt x="151" y="10"/>
                    <a:pt x="157" y="10"/>
                  </a:cubicBezTo>
                  <a:cubicBezTo>
                    <a:pt x="156" y="11"/>
                    <a:pt x="154" y="13"/>
                    <a:pt x="154" y="18"/>
                  </a:cubicBezTo>
                  <a:cubicBezTo>
                    <a:pt x="154" y="25"/>
                    <a:pt x="159" y="29"/>
                    <a:pt x="165" y="29"/>
                  </a:cubicBezTo>
                  <a:cubicBezTo>
                    <a:pt x="170" y="29"/>
                    <a:pt x="177" y="26"/>
                    <a:pt x="177" y="18"/>
                  </a:cubicBezTo>
                  <a:cubicBezTo>
                    <a:pt x="177" y="10"/>
                    <a:pt x="170" y="0"/>
                    <a:pt x="156" y="0"/>
                  </a:cubicBezTo>
                  <a:cubicBezTo>
                    <a:pt x="151" y="0"/>
                    <a:pt x="132" y="1"/>
                    <a:pt x="116" y="16"/>
                  </a:cubicBezTo>
                  <a:cubicBezTo>
                    <a:pt x="105" y="8"/>
                    <a:pt x="90" y="3"/>
                    <a:pt x="75" y="3"/>
                  </a:cubicBezTo>
                  <a:cubicBezTo>
                    <a:pt x="39" y="3"/>
                    <a:pt x="13" y="28"/>
                    <a:pt x="13" y="55"/>
                  </a:cubicBezTo>
                  <a:cubicBezTo>
                    <a:pt x="13" y="68"/>
                    <a:pt x="20" y="81"/>
                    <a:pt x="30" y="90"/>
                  </a:cubicBezTo>
                  <a:cubicBezTo>
                    <a:pt x="27" y="93"/>
                    <a:pt x="19" y="105"/>
                    <a:pt x="19" y="118"/>
                  </a:cubicBezTo>
                  <a:cubicBezTo>
                    <a:pt x="19" y="123"/>
                    <a:pt x="20" y="139"/>
                    <a:pt x="34" y="149"/>
                  </a:cubicBezTo>
                  <a:cubicBezTo>
                    <a:pt x="18" y="154"/>
                    <a:pt x="0" y="166"/>
                    <a:pt x="0" y="184"/>
                  </a:cubicBezTo>
                  <a:cubicBezTo>
                    <a:pt x="0" y="210"/>
                    <a:pt x="38" y="229"/>
                    <a:pt x="86" y="229"/>
                  </a:cubicBezTo>
                  <a:cubicBezTo>
                    <a:pt x="130" y="229"/>
                    <a:pt x="171" y="211"/>
                    <a:pt x="171" y="183"/>
                  </a:cubicBezTo>
                  <a:cubicBezTo>
                    <a:pt x="171" y="173"/>
                    <a:pt x="167" y="154"/>
                    <a:pt x="148" y="144"/>
                  </a:cubicBezTo>
                  <a:cubicBezTo>
                    <a:pt x="127" y="133"/>
                    <a:pt x="106" y="133"/>
                    <a:pt x="73" y="133"/>
                  </a:cubicBezTo>
                  <a:cubicBezTo>
                    <a:pt x="65" y="133"/>
                    <a:pt x="52" y="133"/>
                    <a:pt x="50" y="133"/>
                  </a:cubicBezTo>
                  <a:cubicBezTo>
                    <a:pt x="38" y="130"/>
                    <a:pt x="32" y="120"/>
                    <a:pt x="32" y="109"/>
                  </a:cubicBezTo>
                  <a:cubicBezTo>
                    <a:pt x="32" y="101"/>
                    <a:pt x="35" y="98"/>
                    <a:pt x="37" y="95"/>
                  </a:cubicBezTo>
                  <a:close/>
                  <a:moveTo>
                    <a:pt x="75" y="96"/>
                  </a:moveTo>
                  <a:cubicBezTo>
                    <a:pt x="41" y="96"/>
                    <a:pt x="41" y="62"/>
                    <a:pt x="41" y="55"/>
                  </a:cubicBezTo>
                  <a:cubicBezTo>
                    <a:pt x="41" y="49"/>
                    <a:pt x="41" y="35"/>
                    <a:pt x="48" y="26"/>
                  </a:cubicBezTo>
                  <a:cubicBezTo>
                    <a:pt x="53" y="20"/>
                    <a:pt x="62" y="14"/>
                    <a:pt x="75" y="14"/>
                  </a:cubicBezTo>
                  <a:cubicBezTo>
                    <a:pt x="109" y="14"/>
                    <a:pt x="109" y="47"/>
                    <a:pt x="109" y="55"/>
                  </a:cubicBezTo>
                  <a:cubicBezTo>
                    <a:pt x="109" y="60"/>
                    <a:pt x="109" y="74"/>
                    <a:pt x="102" y="83"/>
                  </a:cubicBezTo>
                  <a:cubicBezTo>
                    <a:pt x="97" y="89"/>
                    <a:pt x="88" y="96"/>
                    <a:pt x="75" y="96"/>
                  </a:cubicBezTo>
                  <a:close/>
                  <a:moveTo>
                    <a:pt x="75" y="156"/>
                  </a:moveTo>
                  <a:cubicBezTo>
                    <a:pt x="106" y="156"/>
                    <a:pt x="150" y="156"/>
                    <a:pt x="150" y="184"/>
                  </a:cubicBezTo>
                  <a:cubicBezTo>
                    <a:pt x="150" y="202"/>
                    <a:pt x="122" y="218"/>
                    <a:pt x="86" y="218"/>
                  </a:cubicBezTo>
                  <a:cubicBezTo>
                    <a:pt x="49" y="218"/>
                    <a:pt x="21" y="202"/>
                    <a:pt x="21" y="184"/>
                  </a:cubicBezTo>
                  <a:cubicBezTo>
                    <a:pt x="21" y="172"/>
                    <a:pt x="32" y="157"/>
                    <a:pt x="55" y="156"/>
                  </a:cubicBezTo>
                  <a:lnTo>
                    <a:pt x="75" y="15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8" name="Freeform 483">
              <a:extLst>
                <a:ext uri="{FF2B5EF4-FFF2-40B4-BE49-F238E27FC236}">
                  <a16:creationId xmlns:a16="http://schemas.microsoft.com/office/drawing/2014/main" id="{0EEE7CF6-8DE9-7AFF-11FC-0437ACE37576}"/>
                </a:ext>
              </a:extLst>
            </p:cNvPr>
            <p:cNvSpPr>
              <a:spLocks noEditPoints="1"/>
            </p:cNvSpPr>
            <p:nvPr>
              <p:custDataLst>
                <p:tags r:id="rId171"/>
              </p:custDataLst>
            </p:nvPr>
          </p:nvSpPr>
          <p:spPr bwMode="auto">
            <a:xfrm>
              <a:off x="8153400" y="3416301"/>
              <a:ext cx="87313" cy="96838"/>
            </a:xfrm>
            <a:custGeom>
              <a:avLst/>
              <a:gdLst>
                <a:gd name="T0" fmla="*/ 139 w 149"/>
                <a:gd name="T1" fmla="*/ 76 h 159"/>
                <a:gd name="T2" fmla="*/ 149 w 149"/>
                <a:gd name="T3" fmla="*/ 68 h 159"/>
                <a:gd name="T4" fmla="*/ 80 w 149"/>
                <a:gd name="T5" fmla="*/ 0 h 159"/>
                <a:gd name="T6" fmla="*/ 0 w 149"/>
                <a:gd name="T7" fmla="*/ 79 h 159"/>
                <a:gd name="T8" fmla="*/ 85 w 149"/>
                <a:gd name="T9" fmla="*/ 159 h 159"/>
                <a:gd name="T10" fmla="*/ 149 w 149"/>
                <a:gd name="T11" fmla="*/ 113 h 159"/>
                <a:gd name="T12" fmla="*/ 143 w 149"/>
                <a:gd name="T13" fmla="*/ 109 h 159"/>
                <a:gd name="T14" fmla="*/ 137 w 149"/>
                <a:gd name="T15" fmla="*/ 114 h 159"/>
                <a:gd name="T16" fmla="*/ 87 w 149"/>
                <a:gd name="T17" fmla="*/ 148 h 159"/>
                <a:gd name="T18" fmla="*/ 45 w 149"/>
                <a:gd name="T19" fmla="*/ 127 h 159"/>
                <a:gd name="T20" fmla="*/ 31 w 149"/>
                <a:gd name="T21" fmla="*/ 76 h 159"/>
                <a:gd name="T22" fmla="*/ 139 w 149"/>
                <a:gd name="T23" fmla="*/ 76 h 159"/>
                <a:gd name="T24" fmla="*/ 32 w 149"/>
                <a:gd name="T25" fmla="*/ 67 h 159"/>
                <a:gd name="T26" fmla="*/ 80 w 149"/>
                <a:gd name="T27" fmla="*/ 9 h 159"/>
                <a:gd name="T28" fmla="*/ 125 w 149"/>
                <a:gd name="T29" fmla="*/ 67 h 159"/>
                <a:gd name="T30" fmla="*/ 32 w 149"/>
                <a:gd name="T31" fmla="*/ 6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59">
                  <a:moveTo>
                    <a:pt x="139" y="76"/>
                  </a:moveTo>
                  <a:cubicBezTo>
                    <a:pt x="147" y="76"/>
                    <a:pt x="149" y="76"/>
                    <a:pt x="149" y="68"/>
                  </a:cubicBezTo>
                  <a:cubicBezTo>
                    <a:pt x="149" y="37"/>
                    <a:pt x="132" y="0"/>
                    <a:pt x="80" y="0"/>
                  </a:cubicBezTo>
                  <a:cubicBezTo>
                    <a:pt x="35" y="0"/>
                    <a:pt x="0" y="36"/>
                    <a:pt x="0" y="79"/>
                  </a:cubicBezTo>
                  <a:cubicBezTo>
                    <a:pt x="0" y="123"/>
                    <a:pt x="38" y="159"/>
                    <a:pt x="85" y="159"/>
                  </a:cubicBezTo>
                  <a:cubicBezTo>
                    <a:pt x="132" y="159"/>
                    <a:pt x="149" y="121"/>
                    <a:pt x="149" y="113"/>
                  </a:cubicBezTo>
                  <a:cubicBezTo>
                    <a:pt x="149" y="112"/>
                    <a:pt x="149" y="109"/>
                    <a:pt x="143" y="109"/>
                  </a:cubicBezTo>
                  <a:cubicBezTo>
                    <a:pt x="139" y="109"/>
                    <a:pt x="138" y="111"/>
                    <a:pt x="137" y="114"/>
                  </a:cubicBezTo>
                  <a:cubicBezTo>
                    <a:pt x="126" y="142"/>
                    <a:pt x="100" y="148"/>
                    <a:pt x="87" y="148"/>
                  </a:cubicBezTo>
                  <a:cubicBezTo>
                    <a:pt x="71" y="148"/>
                    <a:pt x="55" y="140"/>
                    <a:pt x="45" y="127"/>
                  </a:cubicBezTo>
                  <a:cubicBezTo>
                    <a:pt x="32" y="111"/>
                    <a:pt x="31" y="89"/>
                    <a:pt x="31" y="76"/>
                  </a:cubicBezTo>
                  <a:lnTo>
                    <a:pt x="139" y="76"/>
                  </a:lnTo>
                  <a:close/>
                  <a:moveTo>
                    <a:pt x="32" y="67"/>
                  </a:moveTo>
                  <a:cubicBezTo>
                    <a:pt x="36" y="17"/>
                    <a:pt x="67" y="9"/>
                    <a:pt x="80" y="9"/>
                  </a:cubicBezTo>
                  <a:cubicBezTo>
                    <a:pt x="123" y="9"/>
                    <a:pt x="124" y="58"/>
                    <a:pt x="125" y="67"/>
                  </a:cubicBezTo>
                  <a:lnTo>
                    <a:pt x="32"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Freeform 484">
              <a:extLst>
                <a:ext uri="{FF2B5EF4-FFF2-40B4-BE49-F238E27FC236}">
                  <a16:creationId xmlns:a16="http://schemas.microsoft.com/office/drawing/2014/main" id="{11130B64-60AD-088F-BD8B-20A493F4B0D3}"/>
                </a:ext>
              </a:extLst>
            </p:cNvPr>
            <p:cNvSpPr>
              <a:spLocks/>
            </p:cNvSpPr>
            <p:nvPr>
              <p:custDataLst>
                <p:tags r:id="rId172"/>
              </p:custDataLst>
            </p:nvPr>
          </p:nvSpPr>
          <p:spPr bwMode="auto">
            <a:xfrm>
              <a:off x="8255000" y="3381376"/>
              <a:ext cx="71438" cy="131763"/>
            </a:xfrm>
            <a:custGeom>
              <a:avLst/>
              <a:gdLst>
                <a:gd name="T0" fmla="*/ 60 w 121"/>
                <a:gd name="T1" fmla="*/ 76 h 218"/>
                <a:gd name="T2" fmla="*/ 115 w 121"/>
                <a:gd name="T3" fmla="*/ 76 h 218"/>
                <a:gd name="T4" fmla="*/ 115 w 121"/>
                <a:gd name="T5" fmla="*/ 64 h 218"/>
                <a:gd name="T6" fmla="*/ 60 w 121"/>
                <a:gd name="T7" fmla="*/ 64 h 218"/>
                <a:gd name="T8" fmla="*/ 60 w 121"/>
                <a:gd name="T9" fmla="*/ 0 h 218"/>
                <a:gd name="T10" fmla="*/ 48 w 121"/>
                <a:gd name="T11" fmla="*/ 0 h 218"/>
                <a:gd name="T12" fmla="*/ 0 w 121"/>
                <a:gd name="T13" fmla="*/ 67 h 218"/>
                <a:gd name="T14" fmla="*/ 0 w 121"/>
                <a:gd name="T15" fmla="*/ 76 h 218"/>
                <a:gd name="T16" fmla="*/ 33 w 121"/>
                <a:gd name="T17" fmla="*/ 76 h 218"/>
                <a:gd name="T18" fmla="*/ 33 w 121"/>
                <a:gd name="T19" fmla="*/ 171 h 218"/>
                <a:gd name="T20" fmla="*/ 81 w 121"/>
                <a:gd name="T21" fmla="*/ 218 h 218"/>
                <a:gd name="T22" fmla="*/ 121 w 121"/>
                <a:gd name="T23" fmla="*/ 170 h 218"/>
                <a:gd name="T24" fmla="*/ 121 w 121"/>
                <a:gd name="T25" fmla="*/ 151 h 218"/>
                <a:gd name="T26" fmla="*/ 109 w 121"/>
                <a:gd name="T27" fmla="*/ 151 h 218"/>
                <a:gd name="T28" fmla="*/ 109 w 121"/>
                <a:gd name="T29" fmla="*/ 170 h 218"/>
                <a:gd name="T30" fmla="*/ 84 w 121"/>
                <a:gd name="T31" fmla="*/ 207 h 218"/>
                <a:gd name="T32" fmla="*/ 60 w 121"/>
                <a:gd name="T33" fmla="*/ 171 h 218"/>
                <a:gd name="T34" fmla="*/ 60 w 121"/>
                <a:gd name="T35" fmla="*/ 7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18">
                  <a:moveTo>
                    <a:pt x="60" y="76"/>
                  </a:moveTo>
                  <a:lnTo>
                    <a:pt x="115" y="76"/>
                  </a:lnTo>
                  <a:lnTo>
                    <a:pt x="115" y="64"/>
                  </a:lnTo>
                  <a:lnTo>
                    <a:pt x="60" y="64"/>
                  </a:lnTo>
                  <a:lnTo>
                    <a:pt x="60" y="0"/>
                  </a:lnTo>
                  <a:lnTo>
                    <a:pt x="48" y="0"/>
                  </a:lnTo>
                  <a:cubicBezTo>
                    <a:pt x="48" y="31"/>
                    <a:pt x="34" y="66"/>
                    <a:pt x="0" y="67"/>
                  </a:cubicBezTo>
                  <a:lnTo>
                    <a:pt x="0" y="76"/>
                  </a:lnTo>
                  <a:lnTo>
                    <a:pt x="33" y="76"/>
                  </a:lnTo>
                  <a:lnTo>
                    <a:pt x="33" y="171"/>
                  </a:lnTo>
                  <a:cubicBezTo>
                    <a:pt x="33" y="210"/>
                    <a:pt x="62" y="218"/>
                    <a:pt x="81" y="218"/>
                  </a:cubicBezTo>
                  <a:cubicBezTo>
                    <a:pt x="105" y="218"/>
                    <a:pt x="121" y="198"/>
                    <a:pt x="121" y="170"/>
                  </a:cubicBezTo>
                  <a:lnTo>
                    <a:pt x="121" y="151"/>
                  </a:lnTo>
                  <a:lnTo>
                    <a:pt x="109" y="151"/>
                  </a:lnTo>
                  <a:lnTo>
                    <a:pt x="109" y="170"/>
                  </a:lnTo>
                  <a:cubicBezTo>
                    <a:pt x="109" y="194"/>
                    <a:pt x="98" y="207"/>
                    <a:pt x="84" y="207"/>
                  </a:cubicBezTo>
                  <a:cubicBezTo>
                    <a:pt x="60" y="207"/>
                    <a:pt x="60" y="177"/>
                    <a:pt x="60" y="171"/>
                  </a:cubicBezTo>
                  <a:lnTo>
                    <a:pt x="60" y="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Freeform 485">
              <a:extLst>
                <a:ext uri="{FF2B5EF4-FFF2-40B4-BE49-F238E27FC236}">
                  <a16:creationId xmlns:a16="http://schemas.microsoft.com/office/drawing/2014/main" id="{7D22FC4E-C828-7B21-AD22-41ABF1EFC93F}"/>
                </a:ext>
              </a:extLst>
            </p:cNvPr>
            <p:cNvSpPr>
              <a:spLocks/>
            </p:cNvSpPr>
            <p:nvPr>
              <p:custDataLst>
                <p:tags r:id="rId173"/>
              </p:custDataLst>
            </p:nvPr>
          </p:nvSpPr>
          <p:spPr bwMode="auto">
            <a:xfrm>
              <a:off x="8428037" y="3416301"/>
              <a:ext cx="73025" cy="96838"/>
            </a:xfrm>
            <a:custGeom>
              <a:avLst/>
              <a:gdLst>
                <a:gd name="T0" fmla="*/ 116 w 126"/>
                <a:gd name="T1" fmla="*/ 9 h 159"/>
                <a:gd name="T2" fmla="*/ 111 w 126"/>
                <a:gd name="T3" fmla="*/ 0 h 159"/>
                <a:gd name="T4" fmla="*/ 104 w 126"/>
                <a:gd name="T5" fmla="*/ 4 h 159"/>
                <a:gd name="T6" fmla="*/ 98 w 126"/>
                <a:gd name="T7" fmla="*/ 9 h 159"/>
                <a:gd name="T8" fmla="*/ 61 w 126"/>
                <a:gd name="T9" fmla="*/ 0 h 159"/>
                <a:gd name="T10" fmla="*/ 0 w 126"/>
                <a:gd name="T11" fmla="*/ 43 h 159"/>
                <a:gd name="T12" fmla="*/ 13 w 126"/>
                <a:gd name="T13" fmla="*/ 71 h 159"/>
                <a:gd name="T14" fmla="*/ 61 w 126"/>
                <a:gd name="T15" fmla="*/ 88 h 159"/>
                <a:gd name="T16" fmla="*/ 107 w 126"/>
                <a:gd name="T17" fmla="*/ 119 h 159"/>
                <a:gd name="T18" fmla="*/ 64 w 126"/>
                <a:gd name="T19" fmla="*/ 149 h 159"/>
                <a:gd name="T20" fmla="*/ 12 w 126"/>
                <a:gd name="T21" fmla="*/ 103 h 159"/>
                <a:gd name="T22" fmla="*/ 6 w 126"/>
                <a:gd name="T23" fmla="*/ 97 h 159"/>
                <a:gd name="T24" fmla="*/ 0 w 126"/>
                <a:gd name="T25" fmla="*/ 107 h 159"/>
                <a:gd name="T26" fmla="*/ 0 w 126"/>
                <a:gd name="T27" fmla="*/ 150 h 159"/>
                <a:gd name="T28" fmla="*/ 5 w 126"/>
                <a:gd name="T29" fmla="*/ 159 h 159"/>
                <a:gd name="T30" fmla="*/ 21 w 126"/>
                <a:gd name="T31" fmla="*/ 144 h 159"/>
                <a:gd name="T32" fmla="*/ 64 w 126"/>
                <a:gd name="T33" fmla="*/ 159 h 159"/>
                <a:gd name="T34" fmla="*/ 126 w 126"/>
                <a:gd name="T35" fmla="*/ 110 h 159"/>
                <a:gd name="T36" fmla="*/ 111 w 126"/>
                <a:gd name="T37" fmla="*/ 77 h 159"/>
                <a:gd name="T38" fmla="*/ 69 w 126"/>
                <a:gd name="T39" fmla="*/ 60 h 159"/>
                <a:gd name="T40" fmla="*/ 19 w 126"/>
                <a:gd name="T41" fmla="*/ 33 h 159"/>
                <a:gd name="T42" fmla="*/ 61 w 126"/>
                <a:gd name="T43" fmla="*/ 8 h 159"/>
                <a:gd name="T44" fmla="*/ 104 w 126"/>
                <a:gd name="T45" fmla="*/ 46 h 159"/>
                <a:gd name="T46" fmla="*/ 110 w 126"/>
                <a:gd name="T47" fmla="*/ 50 h 159"/>
                <a:gd name="T48" fmla="*/ 116 w 126"/>
                <a:gd name="T49" fmla="*/ 41 h 159"/>
                <a:gd name="T50" fmla="*/ 116 w 126"/>
                <a:gd name="T51"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6" h="159">
                  <a:moveTo>
                    <a:pt x="116" y="9"/>
                  </a:moveTo>
                  <a:cubicBezTo>
                    <a:pt x="116" y="3"/>
                    <a:pt x="116" y="0"/>
                    <a:pt x="111" y="0"/>
                  </a:cubicBezTo>
                  <a:cubicBezTo>
                    <a:pt x="110" y="0"/>
                    <a:pt x="109" y="0"/>
                    <a:pt x="104" y="4"/>
                  </a:cubicBezTo>
                  <a:cubicBezTo>
                    <a:pt x="104" y="4"/>
                    <a:pt x="100" y="7"/>
                    <a:pt x="98" y="9"/>
                  </a:cubicBezTo>
                  <a:cubicBezTo>
                    <a:pt x="88" y="2"/>
                    <a:pt x="74" y="0"/>
                    <a:pt x="61" y="0"/>
                  </a:cubicBezTo>
                  <a:cubicBezTo>
                    <a:pt x="12" y="0"/>
                    <a:pt x="0" y="26"/>
                    <a:pt x="0" y="43"/>
                  </a:cubicBezTo>
                  <a:cubicBezTo>
                    <a:pt x="0" y="54"/>
                    <a:pt x="5" y="64"/>
                    <a:pt x="13" y="71"/>
                  </a:cubicBezTo>
                  <a:cubicBezTo>
                    <a:pt x="26" y="82"/>
                    <a:pt x="39" y="84"/>
                    <a:pt x="61" y="88"/>
                  </a:cubicBezTo>
                  <a:cubicBezTo>
                    <a:pt x="79" y="91"/>
                    <a:pt x="107" y="96"/>
                    <a:pt x="107" y="119"/>
                  </a:cubicBezTo>
                  <a:cubicBezTo>
                    <a:pt x="107" y="133"/>
                    <a:pt x="97" y="149"/>
                    <a:pt x="64" y="149"/>
                  </a:cubicBezTo>
                  <a:cubicBezTo>
                    <a:pt x="30" y="149"/>
                    <a:pt x="18" y="127"/>
                    <a:pt x="12" y="103"/>
                  </a:cubicBezTo>
                  <a:cubicBezTo>
                    <a:pt x="11" y="99"/>
                    <a:pt x="11" y="97"/>
                    <a:pt x="6" y="97"/>
                  </a:cubicBezTo>
                  <a:cubicBezTo>
                    <a:pt x="0" y="97"/>
                    <a:pt x="0" y="100"/>
                    <a:pt x="0" y="107"/>
                  </a:cubicBezTo>
                  <a:lnTo>
                    <a:pt x="0" y="150"/>
                  </a:lnTo>
                  <a:cubicBezTo>
                    <a:pt x="0" y="156"/>
                    <a:pt x="0" y="159"/>
                    <a:pt x="5" y="159"/>
                  </a:cubicBezTo>
                  <a:cubicBezTo>
                    <a:pt x="8" y="159"/>
                    <a:pt x="14" y="151"/>
                    <a:pt x="21" y="144"/>
                  </a:cubicBezTo>
                  <a:cubicBezTo>
                    <a:pt x="37" y="158"/>
                    <a:pt x="56" y="159"/>
                    <a:pt x="64" y="159"/>
                  </a:cubicBezTo>
                  <a:cubicBezTo>
                    <a:pt x="109" y="159"/>
                    <a:pt x="126" y="134"/>
                    <a:pt x="126" y="110"/>
                  </a:cubicBezTo>
                  <a:cubicBezTo>
                    <a:pt x="126" y="96"/>
                    <a:pt x="120" y="86"/>
                    <a:pt x="111" y="77"/>
                  </a:cubicBezTo>
                  <a:cubicBezTo>
                    <a:pt x="98" y="65"/>
                    <a:pt x="82" y="62"/>
                    <a:pt x="69" y="60"/>
                  </a:cubicBezTo>
                  <a:cubicBezTo>
                    <a:pt x="42" y="56"/>
                    <a:pt x="19" y="51"/>
                    <a:pt x="19" y="33"/>
                  </a:cubicBezTo>
                  <a:cubicBezTo>
                    <a:pt x="19" y="22"/>
                    <a:pt x="28" y="8"/>
                    <a:pt x="61" y="8"/>
                  </a:cubicBezTo>
                  <a:cubicBezTo>
                    <a:pt x="102" y="8"/>
                    <a:pt x="104" y="36"/>
                    <a:pt x="104" y="46"/>
                  </a:cubicBezTo>
                  <a:cubicBezTo>
                    <a:pt x="105" y="50"/>
                    <a:pt x="109" y="50"/>
                    <a:pt x="110" y="50"/>
                  </a:cubicBezTo>
                  <a:cubicBezTo>
                    <a:pt x="116" y="50"/>
                    <a:pt x="116" y="48"/>
                    <a:pt x="116" y="41"/>
                  </a:cubicBezTo>
                  <a:lnTo>
                    <a:pt x="116" y="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Freeform 486">
              <a:extLst>
                <a:ext uri="{FF2B5EF4-FFF2-40B4-BE49-F238E27FC236}">
                  <a16:creationId xmlns:a16="http://schemas.microsoft.com/office/drawing/2014/main" id="{A0FA2F2B-A15B-FBF6-84AD-68751F511F9F}"/>
                </a:ext>
              </a:extLst>
            </p:cNvPr>
            <p:cNvSpPr>
              <a:spLocks noEditPoints="1"/>
            </p:cNvSpPr>
            <p:nvPr>
              <p:custDataLst>
                <p:tags r:id="rId174"/>
              </p:custDataLst>
            </p:nvPr>
          </p:nvSpPr>
          <p:spPr bwMode="auto">
            <a:xfrm>
              <a:off x="8518525" y="3416301"/>
              <a:ext cx="87313" cy="96838"/>
            </a:xfrm>
            <a:custGeom>
              <a:avLst/>
              <a:gdLst>
                <a:gd name="T0" fmla="*/ 139 w 149"/>
                <a:gd name="T1" fmla="*/ 76 h 159"/>
                <a:gd name="T2" fmla="*/ 149 w 149"/>
                <a:gd name="T3" fmla="*/ 68 h 159"/>
                <a:gd name="T4" fmla="*/ 80 w 149"/>
                <a:gd name="T5" fmla="*/ 0 h 159"/>
                <a:gd name="T6" fmla="*/ 0 w 149"/>
                <a:gd name="T7" fmla="*/ 79 h 159"/>
                <a:gd name="T8" fmla="*/ 85 w 149"/>
                <a:gd name="T9" fmla="*/ 159 h 159"/>
                <a:gd name="T10" fmla="*/ 149 w 149"/>
                <a:gd name="T11" fmla="*/ 113 h 159"/>
                <a:gd name="T12" fmla="*/ 143 w 149"/>
                <a:gd name="T13" fmla="*/ 109 h 159"/>
                <a:gd name="T14" fmla="*/ 137 w 149"/>
                <a:gd name="T15" fmla="*/ 114 h 159"/>
                <a:gd name="T16" fmla="*/ 87 w 149"/>
                <a:gd name="T17" fmla="*/ 148 h 159"/>
                <a:gd name="T18" fmla="*/ 45 w 149"/>
                <a:gd name="T19" fmla="*/ 127 h 159"/>
                <a:gd name="T20" fmla="*/ 31 w 149"/>
                <a:gd name="T21" fmla="*/ 76 h 159"/>
                <a:gd name="T22" fmla="*/ 139 w 149"/>
                <a:gd name="T23" fmla="*/ 76 h 159"/>
                <a:gd name="T24" fmla="*/ 32 w 149"/>
                <a:gd name="T25" fmla="*/ 67 h 159"/>
                <a:gd name="T26" fmla="*/ 80 w 149"/>
                <a:gd name="T27" fmla="*/ 9 h 159"/>
                <a:gd name="T28" fmla="*/ 125 w 149"/>
                <a:gd name="T29" fmla="*/ 67 h 159"/>
                <a:gd name="T30" fmla="*/ 32 w 149"/>
                <a:gd name="T31" fmla="*/ 6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59">
                  <a:moveTo>
                    <a:pt x="139" y="76"/>
                  </a:moveTo>
                  <a:cubicBezTo>
                    <a:pt x="147" y="76"/>
                    <a:pt x="149" y="76"/>
                    <a:pt x="149" y="68"/>
                  </a:cubicBezTo>
                  <a:cubicBezTo>
                    <a:pt x="149" y="37"/>
                    <a:pt x="132" y="0"/>
                    <a:pt x="80" y="0"/>
                  </a:cubicBezTo>
                  <a:cubicBezTo>
                    <a:pt x="34" y="0"/>
                    <a:pt x="0" y="36"/>
                    <a:pt x="0" y="79"/>
                  </a:cubicBezTo>
                  <a:cubicBezTo>
                    <a:pt x="0" y="123"/>
                    <a:pt x="38" y="159"/>
                    <a:pt x="85" y="159"/>
                  </a:cubicBezTo>
                  <a:cubicBezTo>
                    <a:pt x="132" y="159"/>
                    <a:pt x="149" y="121"/>
                    <a:pt x="149" y="113"/>
                  </a:cubicBezTo>
                  <a:cubicBezTo>
                    <a:pt x="149" y="112"/>
                    <a:pt x="148" y="109"/>
                    <a:pt x="143" y="109"/>
                  </a:cubicBezTo>
                  <a:cubicBezTo>
                    <a:pt x="139" y="109"/>
                    <a:pt x="138" y="111"/>
                    <a:pt x="137" y="114"/>
                  </a:cubicBezTo>
                  <a:cubicBezTo>
                    <a:pt x="126" y="142"/>
                    <a:pt x="100" y="148"/>
                    <a:pt x="87" y="148"/>
                  </a:cubicBezTo>
                  <a:cubicBezTo>
                    <a:pt x="71" y="148"/>
                    <a:pt x="55" y="140"/>
                    <a:pt x="45" y="127"/>
                  </a:cubicBezTo>
                  <a:cubicBezTo>
                    <a:pt x="32" y="111"/>
                    <a:pt x="31" y="89"/>
                    <a:pt x="31" y="76"/>
                  </a:cubicBezTo>
                  <a:lnTo>
                    <a:pt x="139" y="76"/>
                  </a:lnTo>
                  <a:close/>
                  <a:moveTo>
                    <a:pt x="32" y="67"/>
                  </a:moveTo>
                  <a:cubicBezTo>
                    <a:pt x="35" y="17"/>
                    <a:pt x="67" y="9"/>
                    <a:pt x="80" y="9"/>
                  </a:cubicBezTo>
                  <a:cubicBezTo>
                    <a:pt x="123" y="9"/>
                    <a:pt x="124" y="58"/>
                    <a:pt x="125" y="67"/>
                  </a:cubicBezTo>
                  <a:lnTo>
                    <a:pt x="32"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Freeform 487">
              <a:extLst>
                <a:ext uri="{FF2B5EF4-FFF2-40B4-BE49-F238E27FC236}">
                  <a16:creationId xmlns:a16="http://schemas.microsoft.com/office/drawing/2014/main" id="{E8350B59-0B6C-8F2A-09C9-AA0C3D1B13AB}"/>
                </a:ext>
              </a:extLst>
            </p:cNvPr>
            <p:cNvSpPr>
              <a:spLocks/>
            </p:cNvSpPr>
            <p:nvPr>
              <p:custDataLst>
                <p:tags r:id="rId175"/>
              </p:custDataLst>
            </p:nvPr>
          </p:nvSpPr>
          <p:spPr bwMode="auto">
            <a:xfrm>
              <a:off x="8620125" y="3381376"/>
              <a:ext cx="69850" cy="131763"/>
            </a:xfrm>
            <a:custGeom>
              <a:avLst/>
              <a:gdLst>
                <a:gd name="T0" fmla="*/ 60 w 121"/>
                <a:gd name="T1" fmla="*/ 76 h 218"/>
                <a:gd name="T2" fmla="*/ 114 w 121"/>
                <a:gd name="T3" fmla="*/ 76 h 218"/>
                <a:gd name="T4" fmla="*/ 114 w 121"/>
                <a:gd name="T5" fmla="*/ 64 h 218"/>
                <a:gd name="T6" fmla="*/ 60 w 121"/>
                <a:gd name="T7" fmla="*/ 64 h 218"/>
                <a:gd name="T8" fmla="*/ 60 w 121"/>
                <a:gd name="T9" fmla="*/ 0 h 218"/>
                <a:gd name="T10" fmla="*/ 48 w 121"/>
                <a:gd name="T11" fmla="*/ 0 h 218"/>
                <a:gd name="T12" fmla="*/ 0 w 121"/>
                <a:gd name="T13" fmla="*/ 67 h 218"/>
                <a:gd name="T14" fmla="*/ 0 w 121"/>
                <a:gd name="T15" fmla="*/ 76 h 218"/>
                <a:gd name="T16" fmla="*/ 32 w 121"/>
                <a:gd name="T17" fmla="*/ 76 h 218"/>
                <a:gd name="T18" fmla="*/ 32 w 121"/>
                <a:gd name="T19" fmla="*/ 171 h 218"/>
                <a:gd name="T20" fmla="*/ 81 w 121"/>
                <a:gd name="T21" fmla="*/ 218 h 218"/>
                <a:gd name="T22" fmla="*/ 121 w 121"/>
                <a:gd name="T23" fmla="*/ 170 h 218"/>
                <a:gd name="T24" fmla="*/ 121 w 121"/>
                <a:gd name="T25" fmla="*/ 151 h 218"/>
                <a:gd name="T26" fmla="*/ 109 w 121"/>
                <a:gd name="T27" fmla="*/ 151 h 218"/>
                <a:gd name="T28" fmla="*/ 109 w 121"/>
                <a:gd name="T29" fmla="*/ 170 h 218"/>
                <a:gd name="T30" fmla="*/ 84 w 121"/>
                <a:gd name="T31" fmla="*/ 207 h 218"/>
                <a:gd name="T32" fmla="*/ 60 w 121"/>
                <a:gd name="T33" fmla="*/ 171 h 218"/>
                <a:gd name="T34" fmla="*/ 60 w 121"/>
                <a:gd name="T35" fmla="*/ 7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1" h="218">
                  <a:moveTo>
                    <a:pt x="60" y="76"/>
                  </a:moveTo>
                  <a:lnTo>
                    <a:pt x="114" y="76"/>
                  </a:lnTo>
                  <a:lnTo>
                    <a:pt x="114" y="64"/>
                  </a:lnTo>
                  <a:lnTo>
                    <a:pt x="60" y="64"/>
                  </a:lnTo>
                  <a:lnTo>
                    <a:pt x="60" y="0"/>
                  </a:lnTo>
                  <a:lnTo>
                    <a:pt x="48" y="0"/>
                  </a:lnTo>
                  <a:cubicBezTo>
                    <a:pt x="48" y="31"/>
                    <a:pt x="34" y="66"/>
                    <a:pt x="0" y="67"/>
                  </a:cubicBezTo>
                  <a:lnTo>
                    <a:pt x="0" y="76"/>
                  </a:lnTo>
                  <a:lnTo>
                    <a:pt x="32" y="76"/>
                  </a:lnTo>
                  <a:lnTo>
                    <a:pt x="32" y="171"/>
                  </a:lnTo>
                  <a:cubicBezTo>
                    <a:pt x="32" y="210"/>
                    <a:pt x="62" y="218"/>
                    <a:pt x="81" y="218"/>
                  </a:cubicBezTo>
                  <a:cubicBezTo>
                    <a:pt x="105" y="218"/>
                    <a:pt x="121" y="198"/>
                    <a:pt x="121" y="170"/>
                  </a:cubicBezTo>
                  <a:lnTo>
                    <a:pt x="121" y="151"/>
                  </a:lnTo>
                  <a:lnTo>
                    <a:pt x="109" y="151"/>
                  </a:lnTo>
                  <a:lnTo>
                    <a:pt x="109" y="170"/>
                  </a:lnTo>
                  <a:cubicBezTo>
                    <a:pt x="109" y="194"/>
                    <a:pt x="98" y="207"/>
                    <a:pt x="84" y="207"/>
                  </a:cubicBezTo>
                  <a:cubicBezTo>
                    <a:pt x="60" y="207"/>
                    <a:pt x="60" y="177"/>
                    <a:pt x="60" y="171"/>
                  </a:cubicBezTo>
                  <a:lnTo>
                    <a:pt x="60" y="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0" name="TextBox 269">
            <a:extLst>
              <a:ext uri="{FF2B5EF4-FFF2-40B4-BE49-F238E27FC236}">
                <a16:creationId xmlns:a16="http://schemas.microsoft.com/office/drawing/2014/main" id="{C69058E2-E432-3D62-F36C-8AFFABBCE8B8}"/>
              </a:ext>
            </a:extLst>
          </p:cNvPr>
          <p:cNvSpPr txBox="1"/>
          <p:nvPr/>
        </p:nvSpPr>
        <p:spPr>
          <a:xfrm>
            <a:off x="1097280" y="4121673"/>
            <a:ext cx="6096000" cy="461665"/>
          </a:xfrm>
          <a:prstGeom prst="rect">
            <a:avLst/>
          </a:prstGeom>
          <a:noFill/>
        </p:spPr>
        <p:txBody>
          <a:bodyPr wrap="square">
            <a:spAutoFit/>
          </a:bodyPr>
          <a:lstStyle/>
          <a:p>
            <a:r>
              <a:rPr lang="en-US" sz="2400" dirty="0"/>
              <a:t>Value function: Cost under optimal control</a:t>
            </a:r>
          </a:p>
        </p:txBody>
      </p:sp>
      <p:grpSp>
        <p:nvGrpSpPr>
          <p:cNvPr id="642" name="Group 641">
            <a:extLst>
              <a:ext uri="{FF2B5EF4-FFF2-40B4-BE49-F238E27FC236}">
                <a16:creationId xmlns:a16="http://schemas.microsoft.com/office/drawing/2014/main" id="{C2E7B9B8-7E80-5F59-71DA-5B88B1305762}"/>
              </a:ext>
            </a:extLst>
          </p:cNvPr>
          <p:cNvGrpSpPr>
            <a:grpSpLocks noChangeAspect="1"/>
          </p:cNvGrpSpPr>
          <p:nvPr>
            <p:custDataLst>
              <p:tags r:id="rId3"/>
            </p:custDataLst>
          </p:nvPr>
        </p:nvGrpSpPr>
        <p:grpSpPr>
          <a:xfrm>
            <a:off x="1895476" y="4664710"/>
            <a:ext cx="7396163" cy="915988"/>
            <a:chOff x="1895476" y="4603750"/>
            <a:chExt cx="7396163" cy="915988"/>
          </a:xfrm>
        </p:grpSpPr>
        <p:sp>
          <p:nvSpPr>
            <p:cNvPr id="582" name="Freeform 310">
              <a:extLst>
                <a:ext uri="{FF2B5EF4-FFF2-40B4-BE49-F238E27FC236}">
                  <a16:creationId xmlns:a16="http://schemas.microsoft.com/office/drawing/2014/main" id="{D3E8F24B-EB56-C819-3B51-9BEC5F632095}"/>
                </a:ext>
              </a:extLst>
            </p:cNvPr>
            <p:cNvSpPr>
              <a:spLocks/>
            </p:cNvSpPr>
            <p:nvPr>
              <p:custDataLst>
                <p:tags r:id="rId4"/>
              </p:custDataLst>
            </p:nvPr>
          </p:nvSpPr>
          <p:spPr bwMode="auto">
            <a:xfrm>
              <a:off x="1895476" y="4929188"/>
              <a:ext cx="163513" cy="214313"/>
            </a:xfrm>
            <a:custGeom>
              <a:avLst/>
              <a:gdLst>
                <a:gd name="T0" fmla="*/ 235 w 281"/>
                <a:gd name="T1" fmla="*/ 37 h 352"/>
                <a:gd name="T2" fmla="*/ 267 w 281"/>
                <a:gd name="T3" fmla="*/ 16 h 352"/>
                <a:gd name="T4" fmla="*/ 281 w 281"/>
                <a:gd name="T5" fmla="*/ 6 h 352"/>
                <a:gd name="T6" fmla="*/ 274 w 281"/>
                <a:gd name="T7" fmla="*/ 0 h 352"/>
                <a:gd name="T8" fmla="*/ 218 w 281"/>
                <a:gd name="T9" fmla="*/ 2 h 352"/>
                <a:gd name="T10" fmla="*/ 145 w 281"/>
                <a:gd name="T11" fmla="*/ 0 h 352"/>
                <a:gd name="T12" fmla="*/ 135 w 281"/>
                <a:gd name="T13" fmla="*/ 10 h 352"/>
                <a:gd name="T14" fmla="*/ 152 w 281"/>
                <a:gd name="T15" fmla="*/ 16 h 352"/>
                <a:gd name="T16" fmla="*/ 180 w 281"/>
                <a:gd name="T17" fmla="*/ 17 h 352"/>
                <a:gd name="T18" fmla="*/ 196 w 281"/>
                <a:gd name="T19" fmla="*/ 27 h 352"/>
                <a:gd name="T20" fmla="*/ 194 w 281"/>
                <a:gd name="T21" fmla="*/ 37 h 352"/>
                <a:gd name="T22" fmla="*/ 137 w 281"/>
                <a:gd name="T23" fmla="*/ 266 h 352"/>
                <a:gd name="T24" fmla="*/ 65 w 281"/>
                <a:gd name="T25" fmla="*/ 341 h 352"/>
                <a:gd name="T26" fmla="*/ 17 w 281"/>
                <a:gd name="T27" fmla="*/ 310 h 352"/>
                <a:gd name="T28" fmla="*/ 23 w 281"/>
                <a:gd name="T29" fmla="*/ 310 h 352"/>
                <a:gd name="T30" fmla="*/ 56 w 281"/>
                <a:gd name="T31" fmla="*/ 278 h 352"/>
                <a:gd name="T32" fmla="*/ 34 w 281"/>
                <a:gd name="T33" fmla="*/ 258 h 352"/>
                <a:gd name="T34" fmla="*/ 0 w 281"/>
                <a:gd name="T35" fmla="*/ 297 h 352"/>
                <a:gd name="T36" fmla="*/ 66 w 281"/>
                <a:gd name="T37" fmla="*/ 352 h 352"/>
                <a:gd name="T38" fmla="*/ 177 w 281"/>
                <a:gd name="T39" fmla="*/ 269 h 352"/>
                <a:gd name="T40" fmla="*/ 235 w 281"/>
                <a:gd name="T41" fmla="*/ 3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 h="352">
                  <a:moveTo>
                    <a:pt x="235" y="37"/>
                  </a:moveTo>
                  <a:cubicBezTo>
                    <a:pt x="239" y="20"/>
                    <a:pt x="240" y="16"/>
                    <a:pt x="267" y="16"/>
                  </a:cubicBezTo>
                  <a:cubicBezTo>
                    <a:pt x="275" y="16"/>
                    <a:pt x="281" y="16"/>
                    <a:pt x="281" y="6"/>
                  </a:cubicBezTo>
                  <a:cubicBezTo>
                    <a:pt x="281" y="2"/>
                    <a:pt x="278" y="0"/>
                    <a:pt x="274" y="0"/>
                  </a:cubicBezTo>
                  <a:cubicBezTo>
                    <a:pt x="261" y="0"/>
                    <a:pt x="231" y="2"/>
                    <a:pt x="218" y="2"/>
                  </a:cubicBezTo>
                  <a:cubicBezTo>
                    <a:pt x="202" y="2"/>
                    <a:pt x="162" y="0"/>
                    <a:pt x="145" y="0"/>
                  </a:cubicBezTo>
                  <a:cubicBezTo>
                    <a:pt x="141" y="0"/>
                    <a:pt x="135" y="0"/>
                    <a:pt x="135" y="10"/>
                  </a:cubicBezTo>
                  <a:cubicBezTo>
                    <a:pt x="135" y="16"/>
                    <a:pt x="139" y="16"/>
                    <a:pt x="152" y="16"/>
                  </a:cubicBezTo>
                  <a:cubicBezTo>
                    <a:pt x="163" y="16"/>
                    <a:pt x="168" y="16"/>
                    <a:pt x="180" y="17"/>
                  </a:cubicBezTo>
                  <a:cubicBezTo>
                    <a:pt x="192" y="18"/>
                    <a:pt x="196" y="20"/>
                    <a:pt x="196" y="27"/>
                  </a:cubicBezTo>
                  <a:cubicBezTo>
                    <a:pt x="196" y="30"/>
                    <a:pt x="195" y="33"/>
                    <a:pt x="194" y="37"/>
                  </a:cubicBezTo>
                  <a:lnTo>
                    <a:pt x="137" y="266"/>
                  </a:lnTo>
                  <a:cubicBezTo>
                    <a:pt x="125" y="314"/>
                    <a:pt x="91" y="341"/>
                    <a:pt x="65" y="341"/>
                  </a:cubicBezTo>
                  <a:cubicBezTo>
                    <a:pt x="52" y="341"/>
                    <a:pt x="25" y="336"/>
                    <a:pt x="17" y="310"/>
                  </a:cubicBezTo>
                  <a:cubicBezTo>
                    <a:pt x="19" y="310"/>
                    <a:pt x="22" y="310"/>
                    <a:pt x="23" y="310"/>
                  </a:cubicBezTo>
                  <a:cubicBezTo>
                    <a:pt x="43" y="310"/>
                    <a:pt x="56" y="293"/>
                    <a:pt x="56" y="278"/>
                  </a:cubicBezTo>
                  <a:cubicBezTo>
                    <a:pt x="56" y="262"/>
                    <a:pt x="42" y="258"/>
                    <a:pt x="34" y="258"/>
                  </a:cubicBezTo>
                  <a:cubicBezTo>
                    <a:pt x="25" y="258"/>
                    <a:pt x="0" y="263"/>
                    <a:pt x="0" y="297"/>
                  </a:cubicBezTo>
                  <a:cubicBezTo>
                    <a:pt x="0" y="328"/>
                    <a:pt x="27" y="352"/>
                    <a:pt x="66" y="352"/>
                  </a:cubicBezTo>
                  <a:cubicBezTo>
                    <a:pt x="112" y="352"/>
                    <a:pt x="164" y="319"/>
                    <a:pt x="177" y="269"/>
                  </a:cubicBezTo>
                  <a:lnTo>
                    <a:pt x="235" y="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311">
              <a:extLst>
                <a:ext uri="{FF2B5EF4-FFF2-40B4-BE49-F238E27FC236}">
                  <a16:creationId xmlns:a16="http://schemas.microsoft.com/office/drawing/2014/main" id="{CC5A650C-AF60-14A5-282A-BD0D76BCAC37}"/>
                </a:ext>
              </a:extLst>
            </p:cNvPr>
            <p:cNvSpPr>
              <a:spLocks/>
            </p:cNvSpPr>
            <p:nvPr>
              <p:custDataLst>
                <p:tags r:id="rId5"/>
              </p:custDataLst>
            </p:nvPr>
          </p:nvSpPr>
          <p:spPr bwMode="auto">
            <a:xfrm>
              <a:off x="2081214" y="4911725"/>
              <a:ext cx="84138" cy="92075"/>
            </a:xfrm>
            <a:custGeom>
              <a:avLst/>
              <a:gdLst>
                <a:gd name="T0" fmla="*/ 82 w 142"/>
                <a:gd name="T1" fmla="*/ 75 h 150"/>
                <a:gd name="T2" fmla="*/ 132 w 142"/>
                <a:gd name="T3" fmla="*/ 54 h 150"/>
                <a:gd name="T4" fmla="*/ 142 w 142"/>
                <a:gd name="T5" fmla="*/ 43 h 150"/>
                <a:gd name="T6" fmla="*/ 131 w 142"/>
                <a:gd name="T7" fmla="*/ 32 h 150"/>
                <a:gd name="T8" fmla="*/ 124 w 142"/>
                <a:gd name="T9" fmla="*/ 35 h 150"/>
                <a:gd name="T10" fmla="*/ 76 w 142"/>
                <a:gd name="T11" fmla="*/ 67 h 150"/>
                <a:gd name="T12" fmla="*/ 81 w 142"/>
                <a:gd name="T13" fmla="*/ 15 h 150"/>
                <a:gd name="T14" fmla="*/ 71 w 142"/>
                <a:gd name="T15" fmla="*/ 0 h 150"/>
                <a:gd name="T16" fmla="*/ 60 w 142"/>
                <a:gd name="T17" fmla="*/ 10 h 150"/>
                <a:gd name="T18" fmla="*/ 62 w 142"/>
                <a:gd name="T19" fmla="*/ 28 h 150"/>
                <a:gd name="T20" fmla="*/ 66 w 142"/>
                <a:gd name="T21" fmla="*/ 67 h 150"/>
                <a:gd name="T22" fmla="*/ 19 w 142"/>
                <a:gd name="T23" fmla="*/ 35 h 150"/>
                <a:gd name="T24" fmla="*/ 11 w 142"/>
                <a:gd name="T25" fmla="*/ 32 h 150"/>
                <a:gd name="T26" fmla="*/ 0 w 142"/>
                <a:gd name="T27" fmla="*/ 43 h 150"/>
                <a:gd name="T28" fmla="*/ 8 w 142"/>
                <a:gd name="T29" fmla="*/ 53 h 150"/>
                <a:gd name="T30" fmla="*/ 60 w 142"/>
                <a:gd name="T31" fmla="*/ 75 h 150"/>
                <a:gd name="T32" fmla="*/ 10 w 142"/>
                <a:gd name="T33" fmla="*/ 97 h 150"/>
                <a:gd name="T34" fmla="*/ 0 w 142"/>
                <a:gd name="T35" fmla="*/ 107 h 150"/>
                <a:gd name="T36" fmla="*/ 11 w 142"/>
                <a:gd name="T37" fmla="*/ 119 h 150"/>
                <a:gd name="T38" fmla="*/ 18 w 142"/>
                <a:gd name="T39" fmla="*/ 115 h 150"/>
                <a:gd name="T40" fmla="*/ 66 w 142"/>
                <a:gd name="T41" fmla="*/ 84 h 150"/>
                <a:gd name="T42" fmla="*/ 60 w 142"/>
                <a:gd name="T43" fmla="*/ 140 h 150"/>
                <a:gd name="T44" fmla="*/ 71 w 142"/>
                <a:gd name="T45" fmla="*/ 150 h 150"/>
                <a:gd name="T46" fmla="*/ 82 w 142"/>
                <a:gd name="T47" fmla="*/ 140 h 150"/>
                <a:gd name="T48" fmla="*/ 80 w 142"/>
                <a:gd name="T49" fmla="*/ 123 h 150"/>
                <a:gd name="T50" fmla="*/ 76 w 142"/>
                <a:gd name="T51" fmla="*/ 84 h 150"/>
                <a:gd name="T52" fmla="*/ 118 w 142"/>
                <a:gd name="T53" fmla="*/ 112 h 150"/>
                <a:gd name="T54" fmla="*/ 131 w 142"/>
                <a:gd name="T55" fmla="*/ 119 h 150"/>
                <a:gd name="T56" fmla="*/ 142 w 142"/>
                <a:gd name="T57" fmla="*/ 107 h 150"/>
                <a:gd name="T58" fmla="*/ 134 w 142"/>
                <a:gd name="T59" fmla="*/ 97 h 150"/>
                <a:gd name="T60" fmla="*/ 82 w 142"/>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50">
                  <a:moveTo>
                    <a:pt x="82" y="75"/>
                  </a:moveTo>
                  <a:cubicBezTo>
                    <a:pt x="110" y="63"/>
                    <a:pt x="123" y="58"/>
                    <a:pt x="132" y="54"/>
                  </a:cubicBezTo>
                  <a:cubicBezTo>
                    <a:pt x="139" y="51"/>
                    <a:pt x="142" y="50"/>
                    <a:pt x="142" y="43"/>
                  </a:cubicBezTo>
                  <a:cubicBezTo>
                    <a:pt x="142" y="37"/>
                    <a:pt x="137" y="32"/>
                    <a:pt x="131" y="32"/>
                  </a:cubicBezTo>
                  <a:cubicBezTo>
                    <a:pt x="129" y="32"/>
                    <a:pt x="128" y="32"/>
                    <a:pt x="124" y="35"/>
                  </a:cubicBezTo>
                  <a:lnTo>
                    <a:pt x="76" y="67"/>
                  </a:lnTo>
                  <a:lnTo>
                    <a:pt x="81" y="15"/>
                  </a:lnTo>
                  <a:cubicBezTo>
                    <a:pt x="82" y="9"/>
                    <a:pt x="81" y="0"/>
                    <a:pt x="71" y="0"/>
                  </a:cubicBezTo>
                  <a:cubicBezTo>
                    <a:pt x="67" y="0"/>
                    <a:pt x="60" y="3"/>
                    <a:pt x="60" y="10"/>
                  </a:cubicBezTo>
                  <a:cubicBezTo>
                    <a:pt x="60" y="14"/>
                    <a:pt x="62" y="24"/>
                    <a:pt x="62" y="28"/>
                  </a:cubicBezTo>
                  <a:cubicBezTo>
                    <a:pt x="63" y="33"/>
                    <a:pt x="65" y="59"/>
                    <a:pt x="66" y="67"/>
                  </a:cubicBezTo>
                  <a:lnTo>
                    <a:pt x="19" y="35"/>
                  </a:lnTo>
                  <a:cubicBezTo>
                    <a:pt x="15" y="33"/>
                    <a:pt x="14" y="32"/>
                    <a:pt x="11" y="32"/>
                  </a:cubicBezTo>
                  <a:cubicBezTo>
                    <a:pt x="5" y="32"/>
                    <a:pt x="0" y="37"/>
                    <a:pt x="0" y="43"/>
                  </a:cubicBezTo>
                  <a:cubicBezTo>
                    <a:pt x="0" y="50"/>
                    <a:pt x="4" y="52"/>
                    <a:pt x="8" y="53"/>
                  </a:cubicBezTo>
                  <a:lnTo>
                    <a:pt x="60" y="75"/>
                  </a:lnTo>
                  <a:cubicBezTo>
                    <a:pt x="32" y="88"/>
                    <a:pt x="19" y="92"/>
                    <a:pt x="10" y="97"/>
                  </a:cubicBezTo>
                  <a:cubicBezTo>
                    <a:pt x="3" y="99"/>
                    <a:pt x="0" y="101"/>
                    <a:pt x="0" y="107"/>
                  </a:cubicBezTo>
                  <a:cubicBezTo>
                    <a:pt x="0" y="113"/>
                    <a:pt x="5" y="119"/>
                    <a:pt x="11" y="119"/>
                  </a:cubicBezTo>
                  <a:cubicBezTo>
                    <a:pt x="13" y="119"/>
                    <a:pt x="14" y="119"/>
                    <a:pt x="18" y="115"/>
                  </a:cubicBezTo>
                  <a:lnTo>
                    <a:pt x="66" y="84"/>
                  </a:lnTo>
                  <a:lnTo>
                    <a:pt x="60" y="140"/>
                  </a:lnTo>
                  <a:cubicBezTo>
                    <a:pt x="60" y="148"/>
                    <a:pt x="67" y="150"/>
                    <a:pt x="71" y="150"/>
                  </a:cubicBezTo>
                  <a:cubicBezTo>
                    <a:pt x="75" y="150"/>
                    <a:pt x="82" y="148"/>
                    <a:pt x="82" y="140"/>
                  </a:cubicBezTo>
                  <a:cubicBezTo>
                    <a:pt x="82" y="137"/>
                    <a:pt x="80" y="126"/>
                    <a:pt x="80" y="123"/>
                  </a:cubicBezTo>
                  <a:cubicBezTo>
                    <a:pt x="79" y="117"/>
                    <a:pt x="77" y="92"/>
                    <a:pt x="76" y="84"/>
                  </a:cubicBezTo>
                  <a:lnTo>
                    <a:pt x="118" y="112"/>
                  </a:lnTo>
                  <a:cubicBezTo>
                    <a:pt x="127" y="119"/>
                    <a:pt x="128" y="119"/>
                    <a:pt x="131" y="119"/>
                  </a:cubicBezTo>
                  <a:cubicBezTo>
                    <a:pt x="137" y="119"/>
                    <a:pt x="142" y="113"/>
                    <a:pt x="142" y="107"/>
                  </a:cubicBezTo>
                  <a:cubicBezTo>
                    <a:pt x="142" y="100"/>
                    <a:pt x="138" y="99"/>
                    <a:pt x="134" y="97"/>
                  </a:cubicBezTo>
                  <a:lnTo>
                    <a:pt x="82"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312">
              <a:extLst>
                <a:ext uri="{FF2B5EF4-FFF2-40B4-BE49-F238E27FC236}">
                  <a16:creationId xmlns:a16="http://schemas.microsoft.com/office/drawing/2014/main" id="{1B8B4F68-2FF3-AD7B-D9A1-6CAC5189FE18}"/>
                </a:ext>
              </a:extLst>
            </p:cNvPr>
            <p:cNvSpPr>
              <a:spLocks/>
            </p:cNvSpPr>
            <p:nvPr>
              <p:custDataLst>
                <p:tags r:id="rId6"/>
              </p:custDataLst>
            </p:nvPr>
          </p:nvSpPr>
          <p:spPr bwMode="auto">
            <a:xfrm>
              <a:off x="2227264" y="4908550"/>
              <a:ext cx="66675" cy="304800"/>
            </a:xfrm>
            <a:custGeom>
              <a:avLst/>
              <a:gdLst>
                <a:gd name="T0" fmla="*/ 115 w 115"/>
                <a:gd name="T1" fmla="*/ 494 h 498"/>
                <a:gd name="T2" fmla="*/ 107 w 115"/>
                <a:gd name="T3" fmla="*/ 483 h 498"/>
                <a:gd name="T4" fmla="*/ 29 w 115"/>
                <a:gd name="T5" fmla="*/ 249 h 498"/>
                <a:gd name="T6" fmla="*/ 109 w 115"/>
                <a:gd name="T7" fmla="*/ 13 h 498"/>
                <a:gd name="T8" fmla="*/ 115 w 115"/>
                <a:gd name="T9" fmla="*/ 5 h 498"/>
                <a:gd name="T10" fmla="*/ 110 w 115"/>
                <a:gd name="T11" fmla="*/ 0 h 498"/>
                <a:gd name="T12" fmla="*/ 31 w 115"/>
                <a:gd name="T13" fmla="*/ 97 h 498"/>
                <a:gd name="T14" fmla="*/ 0 w 115"/>
                <a:gd name="T15" fmla="*/ 249 h 498"/>
                <a:gd name="T16" fmla="*/ 33 w 115"/>
                <a:gd name="T17" fmla="*/ 405 h 498"/>
                <a:gd name="T18" fmla="*/ 110 w 115"/>
                <a:gd name="T19" fmla="*/ 498 h 498"/>
                <a:gd name="T20" fmla="*/ 115 w 115"/>
                <a:gd name="T21" fmla="*/ 49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494"/>
                  </a:moveTo>
                  <a:cubicBezTo>
                    <a:pt x="115" y="492"/>
                    <a:pt x="115" y="491"/>
                    <a:pt x="107" y="483"/>
                  </a:cubicBezTo>
                  <a:cubicBezTo>
                    <a:pt x="45" y="420"/>
                    <a:pt x="29" y="325"/>
                    <a:pt x="29" y="249"/>
                  </a:cubicBezTo>
                  <a:cubicBezTo>
                    <a:pt x="29" y="162"/>
                    <a:pt x="48" y="76"/>
                    <a:pt x="109" y="13"/>
                  </a:cubicBezTo>
                  <a:cubicBezTo>
                    <a:pt x="115" y="7"/>
                    <a:pt x="115" y="6"/>
                    <a:pt x="115" y="5"/>
                  </a:cubicBezTo>
                  <a:cubicBezTo>
                    <a:pt x="115" y="1"/>
                    <a:pt x="113" y="0"/>
                    <a:pt x="110" y="0"/>
                  </a:cubicBezTo>
                  <a:cubicBezTo>
                    <a:pt x="105" y="0"/>
                    <a:pt x="61" y="34"/>
                    <a:pt x="31" y="97"/>
                  </a:cubicBezTo>
                  <a:cubicBezTo>
                    <a:pt x="6" y="152"/>
                    <a:pt x="0" y="207"/>
                    <a:pt x="0" y="249"/>
                  </a:cubicBezTo>
                  <a:cubicBezTo>
                    <a:pt x="0" y="288"/>
                    <a:pt x="5" y="348"/>
                    <a:pt x="33" y="405"/>
                  </a:cubicBezTo>
                  <a:cubicBezTo>
                    <a:pt x="63" y="466"/>
                    <a:pt x="105" y="498"/>
                    <a:pt x="110" y="498"/>
                  </a:cubicBezTo>
                  <a:cubicBezTo>
                    <a:pt x="113" y="498"/>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313">
              <a:extLst>
                <a:ext uri="{FF2B5EF4-FFF2-40B4-BE49-F238E27FC236}">
                  <a16:creationId xmlns:a16="http://schemas.microsoft.com/office/drawing/2014/main" id="{67E3E158-E397-6871-0178-9B61B2F089B5}"/>
                </a:ext>
              </a:extLst>
            </p:cNvPr>
            <p:cNvSpPr>
              <a:spLocks/>
            </p:cNvSpPr>
            <p:nvPr>
              <p:custDataLst>
                <p:tags r:id="rId7"/>
              </p:custDataLst>
            </p:nvPr>
          </p:nvSpPr>
          <p:spPr bwMode="auto">
            <a:xfrm>
              <a:off x="2322514" y="4999038"/>
              <a:ext cx="163513" cy="141288"/>
            </a:xfrm>
            <a:custGeom>
              <a:avLst/>
              <a:gdLst>
                <a:gd name="T0" fmla="*/ 248 w 282"/>
                <a:gd name="T1" fmla="*/ 26 h 230"/>
                <a:gd name="T2" fmla="*/ 221 w 282"/>
                <a:gd name="T3" fmla="*/ 60 h 230"/>
                <a:gd name="T4" fmla="*/ 246 w 282"/>
                <a:gd name="T5" fmla="*/ 83 h 230"/>
                <a:gd name="T6" fmla="*/ 282 w 282"/>
                <a:gd name="T7" fmla="*/ 44 h 230"/>
                <a:gd name="T8" fmla="*/ 225 w 282"/>
                <a:gd name="T9" fmla="*/ 0 h 230"/>
                <a:gd name="T10" fmla="*/ 172 w 282"/>
                <a:gd name="T11" fmla="*/ 31 h 230"/>
                <a:gd name="T12" fmla="*/ 103 w 282"/>
                <a:gd name="T13" fmla="*/ 0 h 230"/>
                <a:gd name="T14" fmla="*/ 6 w 282"/>
                <a:gd name="T15" fmla="*/ 78 h 230"/>
                <a:gd name="T16" fmla="*/ 18 w 282"/>
                <a:gd name="T17" fmla="*/ 85 h 230"/>
                <a:gd name="T18" fmla="*/ 30 w 282"/>
                <a:gd name="T19" fmla="*/ 79 h 230"/>
                <a:gd name="T20" fmla="*/ 101 w 282"/>
                <a:gd name="T21" fmla="*/ 18 h 230"/>
                <a:gd name="T22" fmla="*/ 129 w 282"/>
                <a:gd name="T23" fmla="*/ 43 h 230"/>
                <a:gd name="T24" fmla="*/ 117 w 282"/>
                <a:gd name="T25" fmla="*/ 98 h 230"/>
                <a:gd name="T26" fmla="*/ 100 w 282"/>
                <a:gd name="T27" fmla="*/ 166 h 230"/>
                <a:gd name="T28" fmla="*/ 58 w 282"/>
                <a:gd name="T29" fmla="*/ 212 h 230"/>
                <a:gd name="T30" fmla="*/ 34 w 282"/>
                <a:gd name="T31" fmla="*/ 204 h 230"/>
                <a:gd name="T32" fmla="*/ 61 w 282"/>
                <a:gd name="T33" fmla="*/ 170 h 230"/>
                <a:gd name="T34" fmla="*/ 36 w 282"/>
                <a:gd name="T35" fmla="*/ 147 h 230"/>
                <a:gd name="T36" fmla="*/ 0 w 282"/>
                <a:gd name="T37" fmla="*/ 186 h 230"/>
                <a:gd name="T38" fmla="*/ 57 w 282"/>
                <a:gd name="T39" fmla="*/ 230 h 230"/>
                <a:gd name="T40" fmla="*/ 110 w 282"/>
                <a:gd name="T41" fmla="*/ 199 h 230"/>
                <a:gd name="T42" fmla="*/ 179 w 282"/>
                <a:gd name="T43" fmla="*/ 230 h 230"/>
                <a:gd name="T44" fmla="*/ 276 w 282"/>
                <a:gd name="T45" fmla="*/ 152 h 230"/>
                <a:gd name="T46" fmla="*/ 264 w 282"/>
                <a:gd name="T47" fmla="*/ 145 h 230"/>
                <a:gd name="T48" fmla="*/ 252 w 282"/>
                <a:gd name="T49" fmla="*/ 151 h 230"/>
                <a:gd name="T50" fmla="*/ 182 w 282"/>
                <a:gd name="T51" fmla="*/ 212 h 230"/>
                <a:gd name="T52" fmla="*/ 154 w 282"/>
                <a:gd name="T53" fmla="*/ 187 h 230"/>
                <a:gd name="T54" fmla="*/ 165 w 282"/>
                <a:gd name="T55" fmla="*/ 132 h 230"/>
                <a:gd name="T56" fmla="*/ 182 w 282"/>
                <a:gd name="T57" fmla="*/ 64 h 230"/>
                <a:gd name="T58" fmla="*/ 224 w 282"/>
                <a:gd name="T59" fmla="*/ 18 h 230"/>
                <a:gd name="T60" fmla="*/ 248 w 282"/>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8" y="26"/>
                  </a:moveTo>
                  <a:cubicBezTo>
                    <a:pt x="230" y="31"/>
                    <a:pt x="221" y="48"/>
                    <a:pt x="221" y="60"/>
                  </a:cubicBezTo>
                  <a:cubicBezTo>
                    <a:pt x="221" y="71"/>
                    <a:pt x="230" y="83"/>
                    <a:pt x="246" y="83"/>
                  </a:cubicBezTo>
                  <a:cubicBezTo>
                    <a:pt x="264" y="83"/>
                    <a:pt x="282" y="69"/>
                    <a:pt x="282" y="44"/>
                  </a:cubicBezTo>
                  <a:cubicBezTo>
                    <a:pt x="282" y="18"/>
                    <a:pt x="256" y="0"/>
                    <a:pt x="225" y="0"/>
                  </a:cubicBezTo>
                  <a:cubicBezTo>
                    <a:pt x="197" y="0"/>
                    <a:pt x="179" y="22"/>
                    <a:pt x="172" y="31"/>
                  </a:cubicBezTo>
                  <a:cubicBezTo>
                    <a:pt x="160" y="10"/>
                    <a:pt x="132" y="0"/>
                    <a:pt x="103" y="0"/>
                  </a:cubicBezTo>
                  <a:cubicBezTo>
                    <a:pt x="40" y="0"/>
                    <a:pt x="6" y="62"/>
                    <a:pt x="6" y="78"/>
                  </a:cubicBezTo>
                  <a:cubicBezTo>
                    <a:pt x="6" y="85"/>
                    <a:pt x="14" y="85"/>
                    <a:pt x="18" y="85"/>
                  </a:cubicBezTo>
                  <a:cubicBezTo>
                    <a:pt x="24" y="85"/>
                    <a:pt x="28" y="85"/>
                    <a:pt x="30" y="79"/>
                  </a:cubicBezTo>
                  <a:cubicBezTo>
                    <a:pt x="44" y="33"/>
                    <a:pt x="80" y="18"/>
                    <a:pt x="101" y="18"/>
                  </a:cubicBezTo>
                  <a:cubicBezTo>
                    <a:pt x="120" y="18"/>
                    <a:pt x="129" y="27"/>
                    <a:pt x="129" y="43"/>
                  </a:cubicBezTo>
                  <a:cubicBezTo>
                    <a:pt x="129" y="53"/>
                    <a:pt x="122" y="80"/>
                    <a:pt x="117" y="98"/>
                  </a:cubicBezTo>
                  <a:lnTo>
                    <a:pt x="100" y="166"/>
                  </a:lnTo>
                  <a:cubicBezTo>
                    <a:pt x="93" y="197"/>
                    <a:pt x="75" y="212"/>
                    <a:pt x="58" y="212"/>
                  </a:cubicBezTo>
                  <a:cubicBezTo>
                    <a:pt x="55" y="212"/>
                    <a:pt x="44" y="212"/>
                    <a:pt x="34" y="204"/>
                  </a:cubicBezTo>
                  <a:cubicBezTo>
                    <a:pt x="52" y="199"/>
                    <a:pt x="61" y="182"/>
                    <a:pt x="61" y="170"/>
                  </a:cubicBezTo>
                  <a:cubicBezTo>
                    <a:pt x="61" y="159"/>
                    <a:pt x="52" y="147"/>
                    <a:pt x="36" y="147"/>
                  </a:cubicBezTo>
                  <a:cubicBezTo>
                    <a:pt x="18" y="147"/>
                    <a:pt x="0" y="161"/>
                    <a:pt x="0" y="186"/>
                  </a:cubicBezTo>
                  <a:cubicBezTo>
                    <a:pt x="0" y="212"/>
                    <a:pt x="26" y="230"/>
                    <a:pt x="57" y="230"/>
                  </a:cubicBezTo>
                  <a:cubicBezTo>
                    <a:pt x="85" y="230"/>
                    <a:pt x="104" y="208"/>
                    <a:pt x="110" y="199"/>
                  </a:cubicBezTo>
                  <a:cubicBezTo>
                    <a:pt x="123" y="220"/>
                    <a:pt x="151" y="230"/>
                    <a:pt x="179" y="230"/>
                  </a:cubicBezTo>
                  <a:cubicBezTo>
                    <a:pt x="242" y="230"/>
                    <a:pt x="276" y="168"/>
                    <a:pt x="276" y="152"/>
                  </a:cubicBezTo>
                  <a:cubicBezTo>
                    <a:pt x="276" y="145"/>
                    <a:pt x="268" y="145"/>
                    <a:pt x="264" y="145"/>
                  </a:cubicBezTo>
                  <a:cubicBezTo>
                    <a:pt x="258" y="145"/>
                    <a:pt x="254" y="145"/>
                    <a:pt x="252" y="151"/>
                  </a:cubicBezTo>
                  <a:cubicBezTo>
                    <a:pt x="238" y="197"/>
                    <a:pt x="202" y="212"/>
                    <a:pt x="182" y="212"/>
                  </a:cubicBezTo>
                  <a:cubicBezTo>
                    <a:pt x="163" y="212"/>
                    <a:pt x="154" y="203"/>
                    <a:pt x="154" y="187"/>
                  </a:cubicBezTo>
                  <a:cubicBezTo>
                    <a:pt x="154" y="176"/>
                    <a:pt x="160" y="150"/>
                    <a:pt x="165" y="132"/>
                  </a:cubicBezTo>
                  <a:cubicBezTo>
                    <a:pt x="168" y="119"/>
                    <a:pt x="179" y="72"/>
                    <a:pt x="182" y="64"/>
                  </a:cubicBezTo>
                  <a:cubicBezTo>
                    <a:pt x="189" y="34"/>
                    <a:pt x="207" y="18"/>
                    <a:pt x="224" y="18"/>
                  </a:cubicBezTo>
                  <a:cubicBezTo>
                    <a:pt x="227" y="18"/>
                    <a:pt x="238" y="18"/>
                    <a:pt x="248"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314">
              <a:extLst>
                <a:ext uri="{FF2B5EF4-FFF2-40B4-BE49-F238E27FC236}">
                  <a16:creationId xmlns:a16="http://schemas.microsoft.com/office/drawing/2014/main" id="{4926B9E1-D104-F79C-3F37-C018DE6BC0BC}"/>
                </a:ext>
              </a:extLst>
            </p:cNvPr>
            <p:cNvSpPr>
              <a:spLocks/>
            </p:cNvSpPr>
            <p:nvPr>
              <p:custDataLst>
                <p:tags r:id="rId8"/>
              </p:custDataLst>
            </p:nvPr>
          </p:nvSpPr>
          <p:spPr bwMode="auto">
            <a:xfrm>
              <a:off x="2527301" y="5105400"/>
              <a:ext cx="34925" cy="90488"/>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315">
              <a:extLst>
                <a:ext uri="{FF2B5EF4-FFF2-40B4-BE49-F238E27FC236}">
                  <a16:creationId xmlns:a16="http://schemas.microsoft.com/office/drawing/2014/main" id="{5B08ABF0-FB6E-E454-204B-CD61652EEA0F}"/>
                </a:ext>
              </a:extLst>
            </p:cNvPr>
            <p:cNvSpPr>
              <a:spLocks/>
            </p:cNvSpPr>
            <p:nvPr>
              <p:custDataLst>
                <p:tags r:id="rId9"/>
              </p:custDataLst>
            </p:nvPr>
          </p:nvSpPr>
          <p:spPr bwMode="auto">
            <a:xfrm>
              <a:off x="2638426" y="4946650"/>
              <a:ext cx="88900" cy="193675"/>
            </a:xfrm>
            <a:custGeom>
              <a:avLst/>
              <a:gdLst>
                <a:gd name="T0" fmla="*/ 92 w 153"/>
                <a:gd name="T1" fmla="*/ 112 h 317"/>
                <a:gd name="T2" fmla="*/ 138 w 153"/>
                <a:gd name="T3" fmla="*/ 112 h 317"/>
                <a:gd name="T4" fmla="*/ 153 w 153"/>
                <a:gd name="T5" fmla="*/ 102 h 317"/>
                <a:gd name="T6" fmla="*/ 139 w 153"/>
                <a:gd name="T7" fmla="*/ 97 h 317"/>
                <a:gd name="T8" fmla="*/ 96 w 153"/>
                <a:gd name="T9" fmla="*/ 97 h 317"/>
                <a:gd name="T10" fmla="*/ 116 w 153"/>
                <a:gd name="T11" fmla="*/ 13 h 317"/>
                <a:gd name="T12" fmla="*/ 102 w 153"/>
                <a:gd name="T13" fmla="*/ 0 h 317"/>
                <a:gd name="T14" fmla="*/ 82 w 153"/>
                <a:gd name="T15" fmla="*/ 18 h 317"/>
                <a:gd name="T16" fmla="*/ 62 w 153"/>
                <a:gd name="T17" fmla="*/ 97 h 317"/>
                <a:gd name="T18" fmla="*/ 15 w 153"/>
                <a:gd name="T19" fmla="*/ 97 h 317"/>
                <a:gd name="T20" fmla="*/ 0 w 153"/>
                <a:gd name="T21" fmla="*/ 106 h 317"/>
                <a:gd name="T22" fmla="*/ 14 w 153"/>
                <a:gd name="T23" fmla="*/ 112 h 317"/>
                <a:gd name="T24" fmla="*/ 58 w 153"/>
                <a:gd name="T25" fmla="*/ 112 h 317"/>
                <a:gd name="T26" fmla="*/ 20 w 153"/>
                <a:gd name="T27" fmla="*/ 271 h 317"/>
                <a:gd name="T28" fmla="*/ 66 w 153"/>
                <a:gd name="T29" fmla="*/ 317 h 317"/>
                <a:gd name="T30" fmla="*/ 145 w 153"/>
                <a:gd name="T31" fmla="*/ 240 h 317"/>
                <a:gd name="T32" fmla="*/ 139 w 153"/>
                <a:gd name="T33" fmla="*/ 235 h 317"/>
                <a:gd name="T34" fmla="*/ 132 w 153"/>
                <a:gd name="T35" fmla="*/ 242 h 317"/>
                <a:gd name="T36" fmla="*/ 67 w 153"/>
                <a:gd name="T37" fmla="*/ 306 h 317"/>
                <a:gd name="T38" fmla="*/ 52 w 153"/>
                <a:gd name="T39" fmla="*/ 283 h 317"/>
                <a:gd name="T40" fmla="*/ 55 w 153"/>
                <a:gd name="T41" fmla="*/ 259 h 317"/>
                <a:gd name="T42" fmla="*/ 92 w 153"/>
                <a:gd name="T43" fmla="*/ 11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7">
                  <a:moveTo>
                    <a:pt x="92" y="112"/>
                  </a:moveTo>
                  <a:lnTo>
                    <a:pt x="138" y="112"/>
                  </a:lnTo>
                  <a:cubicBezTo>
                    <a:pt x="148" y="112"/>
                    <a:pt x="153" y="112"/>
                    <a:pt x="153" y="102"/>
                  </a:cubicBezTo>
                  <a:cubicBezTo>
                    <a:pt x="153" y="97"/>
                    <a:pt x="148" y="97"/>
                    <a:pt x="139" y="97"/>
                  </a:cubicBezTo>
                  <a:lnTo>
                    <a:pt x="96" y="97"/>
                  </a:lnTo>
                  <a:cubicBezTo>
                    <a:pt x="114" y="26"/>
                    <a:pt x="116" y="16"/>
                    <a:pt x="116" y="13"/>
                  </a:cubicBezTo>
                  <a:cubicBezTo>
                    <a:pt x="116" y="5"/>
                    <a:pt x="110" y="0"/>
                    <a:pt x="102" y="0"/>
                  </a:cubicBezTo>
                  <a:cubicBezTo>
                    <a:pt x="100" y="0"/>
                    <a:pt x="86" y="0"/>
                    <a:pt x="82" y="18"/>
                  </a:cubicBezTo>
                  <a:lnTo>
                    <a:pt x="62" y="97"/>
                  </a:lnTo>
                  <a:lnTo>
                    <a:pt x="15" y="97"/>
                  </a:lnTo>
                  <a:cubicBezTo>
                    <a:pt x="5" y="97"/>
                    <a:pt x="0" y="97"/>
                    <a:pt x="0" y="106"/>
                  </a:cubicBezTo>
                  <a:cubicBezTo>
                    <a:pt x="0" y="112"/>
                    <a:pt x="4" y="112"/>
                    <a:pt x="14" y="112"/>
                  </a:cubicBezTo>
                  <a:lnTo>
                    <a:pt x="58" y="112"/>
                  </a:lnTo>
                  <a:cubicBezTo>
                    <a:pt x="22" y="254"/>
                    <a:pt x="20" y="262"/>
                    <a:pt x="20" y="271"/>
                  </a:cubicBezTo>
                  <a:cubicBezTo>
                    <a:pt x="20" y="298"/>
                    <a:pt x="39" y="317"/>
                    <a:pt x="66" y="317"/>
                  </a:cubicBezTo>
                  <a:cubicBezTo>
                    <a:pt x="117" y="317"/>
                    <a:pt x="145" y="244"/>
                    <a:pt x="145" y="240"/>
                  </a:cubicBezTo>
                  <a:cubicBezTo>
                    <a:pt x="145" y="235"/>
                    <a:pt x="141" y="235"/>
                    <a:pt x="139" y="235"/>
                  </a:cubicBezTo>
                  <a:cubicBezTo>
                    <a:pt x="135" y="235"/>
                    <a:pt x="134" y="237"/>
                    <a:pt x="132" y="242"/>
                  </a:cubicBezTo>
                  <a:cubicBezTo>
                    <a:pt x="111" y="294"/>
                    <a:pt x="84" y="306"/>
                    <a:pt x="67" y="306"/>
                  </a:cubicBezTo>
                  <a:cubicBezTo>
                    <a:pt x="57" y="306"/>
                    <a:pt x="52" y="300"/>
                    <a:pt x="52" y="283"/>
                  </a:cubicBezTo>
                  <a:cubicBezTo>
                    <a:pt x="52" y="271"/>
                    <a:pt x="53" y="268"/>
                    <a:pt x="55" y="259"/>
                  </a:cubicBezTo>
                  <a:lnTo>
                    <a:pt x="92" y="11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316">
              <a:extLst>
                <a:ext uri="{FF2B5EF4-FFF2-40B4-BE49-F238E27FC236}">
                  <a16:creationId xmlns:a16="http://schemas.microsoft.com/office/drawing/2014/main" id="{C3959EF2-0598-3F30-6E1C-0DCEDA55B2BE}"/>
                </a:ext>
              </a:extLst>
            </p:cNvPr>
            <p:cNvSpPr>
              <a:spLocks/>
            </p:cNvSpPr>
            <p:nvPr>
              <p:custDataLst>
                <p:tags r:id="rId10"/>
              </p:custDataLst>
            </p:nvPr>
          </p:nvSpPr>
          <p:spPr bwMode="auto">
            <a:xfrm>
              <a:off x="2754314" y="4908550"/>
              <a:ext cx="66675" cy="304800"/>
            </a:xfrm>
            <a:custGeom>
              <a:avLst/>
              <a:gdLst>
                <a:gd name="T0" fmla="*/ 116 w 116"/>
                <a:gd name="T1" fmla="*/ 249 h 498"/>
                <a:gd name="T2" fmla="*/ 83 w 116"/>
                <a:gd name="T3" fmla="*/ 93 h 498"/>
                <a:gd name="T4" fmla="*/ 5 w 116"/>
                <a:gd name="T5" fmla="*/ 0 h 498"/>
                <a:gd name="T6" fmla="*/ 0 w 116"/>
                <a:gd name="T7" fmla="*/ 5 h 498"/>
                <a:gd name="T8" fmla="*/ 9 w 116"/>
                <a:gd name="T9" fmla="*/ 16 h 498"/>
                <a:gd name="T10" fmla="*/ 87 w 116"/>
                <a:gd name="T11" fmla="*/ 249 h 498"/>
                <a:gd name="T12" fmla="*/ 6 w 116"/>
                <a:gd name="T13" fmla="*/ 485 h 498"/>
                <a:gd name="T14" fmla="*/ 0 w 116"/>
                <a:gd name="T15" fmla="*/ 494 h 498"/>
                <a:gd name="T16" fmla="*/ 5 w 116"/>
                <a:gd name="T17" fmla="*/ 498 h 498"/>
                <a:gd name="T18" fmla="*/ 84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0" y="150"/>
                    <a:pt x="83" y="93"/>
                  </a:cubicBezTo>
                  <a:cubicBezTo>
                    <a:pt x="53" y="32"/>
                    <a:pt x="10" y="0"/>
                    <a:pt x="5" y="0"/>
                  </a:cubicBezTo>
                  <a:cubicBezTo>
                    <a:pt x="2" y="0"/>
                    <a:pt x="0" y="2"/>
                    <a:pt x="0" y="5"/>
                  </a:cubicBezTo>
                  <a:cubicBezTo>
                    <a:pt x="0" y="6"/>
                    <a:pt x="0" y="7"/>
                    <a:pt x="9" y="16"/>
                  </a:cubicBezTo>
                  <a:cubicBezTo>
                    <a:pt x="58" y="66"/>
                    <a:pt x="87" y="145"/>
                    <a:pt x="87" y="249"/>
                  </a:cubicBezTo>
                  <a:cubicBezTo>
                    <a:pt x="87" y="334"/>
                    <a:pt x="68" y="422"/>
                    <a:pt x="6" y="485"/>
                  </a:cubicBezTo>
                  <a:cubicBezTo>
                    <a:pt x="0" y="491"/>
                    <a:pt x="0" y="492"/>
                    <a:pt x="0" y="494"/>
                  </a:cubicBezTo>
                  <a:cubicBezTo>
                    <a:pt x="0" y="497"/>
                    <a:pt x="2" y="498"/>
                    <a:pt x="5" y="498"/>
                  </a:cubicBezTo>
                  <a:cubicBezTo>
                    <a:pt x="10" y="498"/>
                    <a:pt x="55" y="465"/>
                    <a:pt x="84"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317">
              <a:extLst>
                <a:ext uri="{FF2B5EF4-FFF2-40B4-BE49-F238E27FC236}">
                  <a16:creationId xmlns:a16="http://schemas.microsoft.com/office/drawing/2014/main" id="{2A3E45DA-0CA7-D7F7-E943-8C2D8E9CB095}"/>
                </a:ext>
              </a:extLst>
            </p:cNvPr>
            <p:cNvSpPr>
              <a:spLocks noEditPoints="1"/>
            </p:cNvSpPr>
            <p:nvPr>
              <p:custDataLst>
                <p:tags r:id="rId11"/>
              </p:custDataLst>
            </p:nvPr>
          </p:nvSpPr>
          <p:spPr bwMode="auto">
            <a:xfrm>
              <a:off x="2947989" y="5026025"/>
              <a:ext cx="192088" cy="69850"/>
            </a:xfrm>
            <a:custGeom>
              <a:avLst/>
              <a:gdLst>
                <a:gd name="T0" fmla="*/ 314 w 331"/>
                <a:gd name="T1" fmla="*/ 20 h 116"/>
                <a:gd name="T2" fmla="*/ 331 w 331"/>
                <a:gd name="T3" fmla="*/ 10 h 116"/>
                <a:gd name="T4" fmla="*/ 315 w 331"/>
                <a:gd name="T5" fmla="*/ 0 h 116"/>
                <a:gd name="T6" fmla="*/ 16 w 331"/>
                <a:gd name="T7" fmla="*/ 0 h 116"/>
                <a:gd name="T8" fmla="*/ 0 w 331"/>
                <a:gd name="T9" fmla="*/ 10 h 116"/>
                <a:gd name="T10" fmla="*/ 17 w 331"/>
                <a:gd name="T11" fmla="*/ 20 h 116"/>
                <a:gd name="T12" fmla="*/ 314 w 331"/>
                <a:gd name="T13" fmla="*/ 20 h 116"/>
                <a:gd name="T14" fmla="*/ 315 w 331"/>
                <a:gd name="T15" fmla="*/ 116 h 116"/>
                <a:gd name="T16" fmla="*/ 331 w 331"/>
                <a:gd name="T17" fmla="*/ 106 h 116"/>
                <a:gd name="T18" fmla="*/ 314 w 331"/>
                <a:gd name="T19" fmla="*/ 97 h 116"/>
                <a:gd name="T20" fmla="*/ 17 w 331"/>
                <a:gd name="T21" fmla="*/ 97 h 116"/>
                <a:gd name="T22" fmla="*/ 0 w 331"/>
                <a:gd name="T23" fmla="*/ 106 h 116"/>
                <a:gd name="T24" fmla="*/ 16 w 331"/>
                <a:gd name="T25" fmla="*/ 116 h 116"/>
                <a:gd name="T26" fmla="*/ 315 w 331"/>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6">
                  <a:moveTo>
                    <a:pt x="314" y="20"/>
                  </a:moveTo>
                  <a:cubicBezTo>
                    <a:pt x="322" y="20"/>
                    <a:pt x="331" y="20"/>
                    <a:pt x="331" y="10"/>
                  </a:cubicBezTo>
                  <a:cubicBezTo>
                    <a:pt x="331" y="0"/>
                    <a:pt x="322" y="0"/>
                    <a:pt x="315" y="0"/>
                  </a:cubicBezTo>
                  <a:lnTo>
                    <a:pt x="16" y="0"/>
                  </a:lnTo>
                  <a:cubicBezTo>
                    <a:pt x="9" y="0"/>
                    <a:pt x="0" y="0"/>
                    <a:pt x="0" y="10"/>
                  </a:cubicBezTo>
                  <a:cubicBezTo>
                    <a:pt x="0" y="20"/>
                    <a:pt x="9" y="20"/>
                    <a:pt x="17" y="20"/>
                  </a:cubicBezTo>
                  <a:lnTo>
                    <a:pt x="314" y="20"/>
                  </a:lnTo>
                  <a:close/>
                  <a:moveTo>
                    <a:pt x="315" y="116"/>
                  </a:moveTo>
                  <a:cubicBezTo>
                    <a:pt x="322" y="116"/>
                    <a:pt x="331" y="116"/>
                    <a:pt x="331" y="106"/>
                  </a:cubicBezTo>
                  <a:cubicBezTo>
                    <a:pt x="331" y="97"/>
                    <a:pt x="322" y="97"/>
                    <a:pt x="314" y="97"/>
                  </a:cubicBezTo>
                  <a:lnTo>
                    <a:pt x="17" y="97"/>
                  </a:lnTo>
                  <a:cubicBezTo>
                    <a:pt x="9" y="97"/>
                    <a:pt x="0" y="97"/>
                    <a:pt x="0" y="106"/>
                  </a:cubicBezTo>
                  <a:cubicBezTo>
                    <a:pt x="0" y="116"/>
                    <a:pt x="9" y="116"/>
                    <a:pt x="16" y="116"/>
                  </a:cubicBezTo>
                  <a:lnTo>
                    <a:pt x="315" y="11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318">
              <a:extLst>
                <a:ext uri="{FF2B5EF4-FFF2-40B4-BE49-F238E27FC236}">
                  <a16:creationId xmlns:a16="http://schemas.microsoft.com/office/drawing/2014/main" id="{56FAF67D-ECED-623B-3E9A-4787E2FF7A24}"/>
                </a:ext>
              </a:extLst>
            </p:cNvPr>
            <p:cNvSpPr>
              <a:spLocks/>
            </p:cNvSpPr>
            <p:nvPr>
              <p:custDataLst>
                <p:tags r:id="rId12"/>
              </p:custDataLst>
            </p:nvPr>
          </p:nvSpPr>
          <p:spPr bwMode="auto">
            <a:xfrm>
              <a:off x="3362326" y="5002213"/>
              <a:ext cx="227013" cy="134938"/>
            </a:xfrm>
            <a:custGeom>
              <a:avLst/>
              <a:gdLst>
                <a:gd name="T0" fmla="*/ 39 w 390"/>
                <a:gd name="T1" fmla="*/ 49 h 221"/>
                <a:gd name="T2" fmla="*/ 39 w 390"/>
                <a:gd name="T3" fmla="*/ 183 h 221"/>
                <a:gd name="T4" fmla="*/ 0 w 390"/>
                <a:gd name="T5" fmla="*/ 205 h 221"/>
                <a:gd name="T6" fmla="*/ 0 w 390"/>
                <a:gd name="T7" fmla="*/ 221 h 221"/>
                <a:gd name="T8" fmla="*/ 57 w 390"/>
                <a:gd name="T9" fmla="*/ 219 h 221"/>
                <a:gd name="T10" fmla="*/ 113 w 390"/>
                <a:gd name="T11" fmla="*/ 221 h 221"/>
                <a:gd name="T12" fmla="*/ 113 w 390"/>
                <a:gd name="T13" fmla="*/ 205 h 221"/>
                <a:gd name="T14" fmla="*/ 74 w 390"/>
                <a:gd name="T15" fmla="*/ 183 h 221"/>
                <a:gd name="T16" fmla="*/ 74 w 390"/>
                <a:gd name="T17" fmla="*/ 91 h 221"/>
                <a:gd name="T18" fmla="*/ 141 w 390"/>
                <a:gd name="T19" fmla="*/ 11 h 221"/>
                <a:gd name="T20" fmla="*/ 178 w 390"/>
                <a:gd name="T21" fmla="*/ 67 h 221"/>
                <a:gd name="T22" fmla="*/ 178 w 390"/>
                <a:gd name="T23" fmla="*/ 183 h 221"/>
                <a:gd name="T24" fmla="*/ 139 w 390"/>
                <a:gd name="T25" fmla="*/ 205 h 221"/>
                <a:gd name="T26" fmla="*/ 139 w 390"/>
                <a:gd name="T27" fmla="*/ 221 h 221"/>
                <a:gd name="T28" fmla="*/ 195 w 390"/>
                <a:gd name="T29" fmla="*/ 219 h 221"/>
                <a:gd name="T30" fmla="*/ 251 w 390"/>
                <a:gd name="T31" fmla="*/ 221 h 221"/>
                <a:gd name="T32" fmla="*/ 251 w 390"/>
                <a:gd name="T33" fmla="*/ 205 h 221"/>
                <a:gd name="T34" fmla="*/ 212 w 390"/>
                <a:gd name="T35" fmla="*/ 183 h 221"/>
                <a:gd name="T36" fmla="*/ 212 w 390"/>
                <a:gd name="T37" fmla="*/ 91 h 221"/>
                <a:gd name="T38" fmla="*/ 280 w 390"/>
                <a:gd name="T39" fmla="*/ 11 h 221"/>
                <a:gd name="T40" fmla="*/ 317 w 390"/>
                <a:gd name="T41" fmla="*/ 67 h 221"/>
                <a:gd name="T42" fmla="*/ 317 w 390"/>
                <a:gd name="T43" fmla="*/ 183 h 221"/>
                <a:gd name="T44" fmla="*/ 278 w 390"/>
                <a:gd name="T45" fmla="*/ 205 h 221"/>
                <a:gd name="T46" fmla="*/ 278 w 390"/>
                <a:gd name="T47" fmla="*/ 221 h 221"/>
                <a:gd name="T48" fmla="*/ 334 w 390"/>
                <a:gd name="T49" fmla="*/ 219 h 221"/>
                <a:gd name="T50" fmla="*/ 390 w 390"/>
                <a:gd name="T51" fmla="*/ 221 h 221"/>
                <a:gd name="T52" fmla="*/ 390 w 390"/>
                <a:gd name="T53" fmla="*/ 205 h 221"/>
                <a:gd name="T54" fmla="*/ 351 w 390"/>
                <a:gd name="T55" fmla="*/ 190 h 221"/>
                <a:gd name="T56" fmla="*/ 351 w 390"/>
                <a:gd name="T57" fmla="*/ 95 h 221"/>
                <a:gd name="T58" fmla="*/ 336 w 390"/>
                <a:gd name="T59" fmla="*/ 19 h 221"/>
                <a:gd name="T60" fmla="*/ 283 w 390"/>
                <a:gd name="T61" fmla="*/ 0 h 221"/>
                <a:gd name="T62" fmla="*/ 211 w 390"/>
                <a:gd name="T63" fmla="*/ 49 h 221"/>
                <a:gd name="T64" fmla="*/ 145 w 390"/>
                <a:gd name="T65" fmla="*/ 0 h 221"/>
                <a:gd name="T66" fmla="*/ 71 w 390"/>
                <a:gd name="T67" fmla="*/ 53 h 221"/>
                <a:gd name="T68" fmla="*/ 71 w 390"/>
                <a:gd name="T69" fmla="*/ 0 h 221"/>
                <a:gd name="T70" fmla="*/ 0 w 390"/>
                <a:gd name="T71" fmla="*/ 6 h 221"/>
                <a:gd name="T72" fmla="*/ 0 w 390"/>
                <a:gd name="T73" fmla="*/ 21 h 221"/>
                <a:gd name="T74" fmla="*/ 39 w 390"/>
                <a:gd name="T75"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0" h="221">
                  <a:moveTo>
                    <a:pt x="39" y="49"/>
                  </a:moveTo>
                  <a:lnTo>
                    <a:pt x="39" y="183"/>
                  </a:lnTo>
                  <a:cubicBezTo>
                    <a:pt x="39" y="205"/>
                    <a:pt x="34" y="205"/>
                    <a:pt x="0" y="205"/>
                  </a:cubicBezTo>
                  <a:lnTo>
                    <a:pt x="0" y="221"/>
                  </a:lnTo>
                  <a:cubicBezTo>
                    <a:pt x="18" y="220"/>
                    <a:pt x="43" y="219"/>
                    <a:pt x="57" y="219"/>
                  </a:cubicBezTo>
                  <a:cubicBezTo>
                    <a:pt x="70" y="219"/>
                    <a:pt x="96" y="220"/>
                    <a:pt x="113" y="221"/>
                  </a:cubicBezTo>
                  <a:lnTo>
                    <a:pt x="113" y="205"/>
                  </a:lnTo>
                  <a:cubicBezTo>
                    <a:pt x="79" y="205"/>
                    <a:pt x="74" y="205"/>
                    <a:pt x="74" y="183"/>
                  </a:cubicBezTo>
                  <a:lnTo>
                    <a:pt x="74" y="91"/>
                  </a:lnTo>
                  <a:cubicBezTo>
                    <a:pt x="74" y="39"/>
                    <a:pt x="109" y="11"/>
                    <a:pt x="141" y="11"/>
                  </a:cubicBezTo>
                  <a:cubicBezTo>
                    <a:pt x="172" y="11"/>
                    <a:pt x="178" y="38"/>
                    <a:pt x="178" y="67"/>
                  </a:cubicBezTo>
                  <a:lnTo>
                    <a:pt x="178" y="183"/>
                  </a:lnTo>
                  <a:cubicBezTo>
                    <a:pt x="178" y="205"/>
                    <a:pt x="172" y="205"/>
                    <a:pt x="139" y="205"/>
                  </a:cubicBezTo>
                  <a:lnTo>
                    <a:pt x="139" y="221"/>
                  </a:lnTo>
                  <a:cubicBezTo>
                    <a:pt x="156" y="220"/>
                    <a:pt x="182" y="219"/>
                    <a:pt x="195" y="219"/>
                  </a:cubicBezTo>
                  <a:cubicBezTo>
                    <a:pt x="208" y="219"/>
                    <a:pt x="234" y="220"/>
                    <a:pt x="251" y="221"/>
                  </a:cubicBezTo>
                  <a:lnTo>
                    <a:pt x="251" y="205"/>
                  </a:lnTo>
                  <a:cubicBezTo>
                    <a:pt x="218" y="205"/>
                    <a:pt x="212" y="205"/>
                    <a:pt x="212" y="183"/>
                  </a:cubicBezTo>
                  <a:lnTo>
                    <a:pt x="212" y="91"/>
                  </a:lnTo>
                  <a:cubicBezTo>
                    <a:pt x="212" y="39"/>
                    <a:pt x="248" y="11"/>
                    <a:pt x="280" y="11"/>
                  </a:cubicBezTo>
                  <a:cubicBezTo>
                    <a:pt x="311" y="11"/>
                    <a:pt x="317" y="38"/>
                    <a:pt x="317" y="67"/>
                  </a:cubicBezTo>
                  <a:lnTo>
                    <a:pt x="317" y="183"/>
                  </a:lnTo>
                  <a:cubicBezTo>
                    <a:pt x="317" y="205"/>
                    <a:pt x="311" y="205"/>
                    <a:pt x="278" y="205"/>
                  </a:cubicBezTo>
                  <a:lnTo>
                    <a:pt x="278" y="221"/>
                  </a:lnTo>
                  <a:cubicBezTo>
                    <a:pt x="295" y="220"/>
                    <a:pt x="321" y="219"/>
                    <a:pt x="334" y="219"/>
                  </a:cubicBezTo>
                  <a:cubicBezTo>
                    <a:pt x="347" y="219"/>
                    <a:pt x="373" y="220"/>
                    <a:pt x="390" y="221"/>
                  </a:cubicBezTo>
                  <a:lnTo>
                    <a:pt x="390" y="205"/>
                  </a:lnTo>
                  <a:cubicBezTo>
                    <a:pt x="364" y="205"/>
                    <a:pt x="351" y="205"/>
                    <a:pt x="351" y="190"/>
                  </a:cubicBezTo>
                  <a:lnTo>
                    <a:pt x="351" y="95"/>
                  </a:lnTo>
                  <a:cubicBezTo>
                    <a:pt x="351" y="52"/>
                    <a:pt x="351" y="37"/>
                    <a:pt x="336" y="19"/>
                  </a:cubicBezTo>
                  <a:cubicBezTo>
                    <a:pt x="329" y="10"/>
                    <a:pt x="312" y="0"/>
                    <a:pt x="283" y="0"/>
                  </a:cubicBezTo>
                  <a:cubicBezTo>
                    <a:pt x="241" y="0"/>
                    <a:pt x="219" y="30"/>
                    <a:pt x="211" y="49"/>
                  </a:cubicBezTo>
                  <a:cubicBezTo>
                    <a:pt x="204" y="6"/>
                    <a:pt x="167" y="0"/>
                    <a:pt x="145" y="0"/>
                  </a:cubicBezTo>
                  <a:cubicBezTo>
                    <a:pt x="108" y="0"/>
                    <a:pt x="85" y="22"/>
                    <a:pt x="71" y="53"/>
                  </a:cubicBezTo>
                  <a:lnTo>
                    <a:pt x="71" y="0"/>
                  </a:lnTo>
                  <a:lnTo>
                    <a:pt x="0" y="6"/>
                  </a:lnTo>
                  <a:lnTo>
                    <a:pt x="0" y="21"/>
                  </a:lnTo>
                  <a:cubicBezTo>
                    <a:pt x="35" y="21"/>
                    <a:pt x="39" y="25"/>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319">
              <a:extLst>
                <a:ext uri="{FF2B5EF4-FFF2-40B4-BE49-F238E27FC236}">
                  <a16:creationId xmlns:a16="http://schemas.microsoft.com/office/drawing/2014/main" id="{3D3050B3-87CE-86CA-7DBD-4C0210F9C29C}"/>
                </a:ext>
              </a:extLst>
            </p:cNvPr>
            <p:cNvSpPr>
              <a:spLocks noEditPoints="1"/>
            </p:cNvSpPr>
            <p:nvPr>
              <p:custDataLst>
                <p:tags r:id="rId13"/>
              </p:custDataLst>
            </p:nvPr>
          </p:nvSpPr>
          <p:spPr bwMode="auto">
            <a:xfrm>
              <a:off x="3605214" y="4932363"/>
              <a:ext cx="61913" cy="204788"/>
            </a:xfrm>
            <a:custGeom>
              <a:avLst/>
              <a:gdLst>
                <a:gd name="T0" fmla="*/ 72 w 107"/>
                <a:gd name="T1" fmla="*/ 113 h 334"/>
                <a:gd name="T2" fmla="*/ 2 w 107"/>
                <a:gd name="T3" fmla="*/ 119 h 334"/>
                <a:gd name="T4" fmla="*/ 2 w 107"/>
                <a:gd name="T5" fmla="*/ 134 h 334"/>
                <a:gd name="T6" fmla="*/ 39 w 107"/>
                <a:gd name="T7" fmla="*/ 162 h 334"/>
                <a:gd name="T8" fmla="*/ 39 w 107"/>
                <a:gd name="T9" fmla="*/ 296 h 334"/>
                <a:gd name="T10" fmla="*/ 0 w 107"/>
                <a:gd name="T11" fmla="*/ 318 h 334"/>
                <a:gd name="T12" fmla="*/ 0 w 107"/>
                <a:gd name="T13" fmla="*/ 334 h 334"/>
                <a:gd name="T14" fmla="*/ 55 w 107"/>
                <a:gd name="T15" fmla="*/ 332 h 334"/>
                <a:gd name="T16" fmla="*/ 107 w 107"/>
                <a:gd name="T17" fmla="*/ 334 h 334"/>
                <a:gd name="T18" fmla="*/ 107 w 107"/>
                <a:gd name="T19" fmla="*/ 318 h 334"/>
                <a:gd name="T20" fmla="*/ 72 w 107"/>
                <a:gd name="T21" fmla="*/ 296 h 334"/>
                <a:gd name="T22" fmla="*/ 72 w 107"/>
                <a:gd name="T23" fmla="*/ 113 h 334"/>
                <a:gd name="T24" fmla="*/ 74 w 107"/>
                <a:gd name="T25" fmla="*/ 27 h 334"/>
                <a:gd name="T26" fmla="*/ 47 w 107"/>
                <a:gd name="T27" fmla="*/ 0 h 334"/>
                <a:gd name="T28" fmla="*/ 21 w 107"/>
                <a:gd name="T29" fmla="*/ 27 h 334"/>
                <a:gd name="T30" fmla="*/ 47 w 107"/>
                <a:gd name="T31" fmla="*/ 53 h 334"/>
                <a:gd name="T32" fmla="*/ 74 w 107"/>
                <a:gd name="T33" fmla="*/ 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334">
                  <a:moveTo>
                    <a:pt x="72" y="113"/>
                  </a:moveTo>
                  <a:lnTo>
                    <a:pt x="2" y="119"/>
                  </a:lnTo>
                  <a:lnTo>
                    <a:pt x="2" y="134"/>
                  </a:lnTo>
                  <a:cubicBezTo>
                    <a:pt x="34" y="134"/>
                    <a:pt x="39" y="137"/>
                    <a:pt x="39" y="162"/>
                  </a:cubicBezTo>
                  <a:lnTo>
                    <a:pt x="39" y="296"/>
                  </a:lnTo>
                  <a:cubicBezTo>
                    <a:pt x="39" y="318"/>
                    <a:pt x="33" y="318"/>
                    <a:pt x="0" y="318"/>
                  </a:cubicBezTo>
                  <a:lnTo>
                    <a:pt x="0" y="334"/>
                  </a:lnTo>
                  <a:cubicBezTo>
                    <a:pt x="16" y="333"/>
                    <a:pt x="43" y="332"/>
                    <a:pt x="55" y="332"/>
                  </a:cubicBezTo>
                  <a:cubicBezTo>
                    <a:pt x="72" y="332"/>
                    <a:pt x="90" y="333"/>
                    <a:pt x="107" y="334"/>
                  </a:cubicBezTo>
                  <a:lnTo>
                    <a:pt x="107" y="318"/>
                  </a:lnTo>
                  <a:cubicBezTo>
                    <a:pt x="74" y="318"/>
                    <a:pt x="72" y="316"/>
                    <a:pt x="72" y="296"/>
                  </a:cubicBezTo>
                  <a:lnTo>
                    <a:pt x="72" y="113"/>
                  </a:lnTo>
                  <a:close/>
                  <a:moveTo>
                    <a:pt x="74" y="27"/>
                  </a:moveTo>
                  <a:cubicBezTo>
                    <a:pt x="74" y="11"/>
                    <a:pt x="61" y="0"/>
                    <a:pt x="47" y="0"/>
                  </a:cubicBezTo>
                  <a:cubicBezTo>
                    <a:pt x="32" y="0"/>
                    <a:pt x="21" y="14"/>
                    <a:pt x="21" y="27"/>
                  </a:cubicBezTo>
                  <a:cubicBezTo>
                    <a:pt x="21" y="40"/>
                    <a:pt x="32" y="53"/>
                    <a:pt x="47" y="53"/>
                  </a:cubicBezTo>
                  <a:cubicBezTo>
                    <a:pt x="61" y="53"/>
                    <a:pt x="74" y="43"/>
                    <a:pt x="74"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320">
              <a:extLst>
                <a:ext uri="{FF2B5EF4-FFF2-40B4-BE49-F238E27FC236}">
                  <a16:creationId xmlns:a16="http://schemas.microsoft.com/office/drawing/2014/main" id="{138554B8-2FEB-93CE-323D-8BEA4AE0C2B0}"/>
                </a:ext>
              </a:extLst>
            </p:cNvPr>
            <p:cNvSpPr>
              <a:spLocks/>
            </p:cNvSpPr>
            <p:nvPr>
              <p:custDataLst>
                <p:tags r:id="rId14"/>
              </p:custDataLst>
            </p:nvPr>
          </p:nvSpPr>
          <p:spPr bwMode="auto">
            <a:xfrm>
              <a:off x="3686176" y="5002213"/>
              <a:ext cx="146050" cy="134938"/>
            </a:xfrm>
            <a:custGeom>
              <a:avLst/>
              <a:gdLst>
                <a:gd name="T0" fmla="*/ 39 w 251"/>
                <a:gd name="T1" fmla="*/ 49 h 221"/>
                <a:gd name="T2" fmla="*/ 39 w 251"/>
                <a:gd name="T3" fmla="*/ 183 h 221"/>
                <a:gd name="T4" fmla="*/ 0 w 251"/>
                <a:gd name="T5" fmla="*/ 205 h 221"/>
                <a:gd name="T6" fmla="*/ 0 w 251"/>
                <a:gd name="T7" fmla="*/ 221 h 221"/>
                <a:gd name="T8" fmla="*/ 56 w 251"/>
                <a:gd name="T9" fmla="*/ 219 h 221"/>
                <a:gd name="T10" fmla="*/ 112 w 251"/>
                <a:gd name="T11" fmla="*/ 221 h 221"/>
                <a:gd name="T12" fmla="*/ 112 w 251"/>
                <a:gd name="T13" fmla="*/ 205 h 221"/>
                <a:gd name="T14" fmla="*/ 73 w 251"/>
                <a:gd name="T15" fmla="*/ 183 h 221"/>
                <a:gd name="T16" fmla="*/ 73 w 251"/>
                <a:gd name="T17" fmla="*/ 91 h 221"/>
                <a:gd name="T18" fmla="*/ 140 w 251"/>
                <a:gd name="T19" fmla="*/ 11 h 221"/>
                <a:gd name="T20" fmla="*/ 177 w 251"/>
                <a:gd name="T21" fmla="*/ 67 h 221"/>
                <a:gd name="T22" fmla="*/ 177 w 251"/>
                <a:gd name="T23" fmla="*/ 183 h 221"/>
                <a:gd name="T24" fmla="*/ 138 w 251"/>
                <a:gd name="T25" fmla="*/ 205 h 221"/>
                <a:gd name="T26" fmla="*/ 138 w 251"/>
                <a:gd name="T27" fmla="*/ 221 h 221"/>
                <a:gd name="T28" fmla="*/ 195 w 251"/>
                <a:gd name="T29" fmla="*/ 219 h 221"/>
                <a:gd name="T30" fmla="*/ 251 w 251"/>
                <a:gd name="T31" fmla="*/ 221 h 221"/>
                <a:gd name="T32" fmla="*/ 251 w 251"/>
                <a:gd name="T33" fmla="*/ 205 h 221"/>
                <a:gd name="T34" fmla="*/ 212 w 251"/>
                <a:gd name="T35" fmla="*/ 190 h 221"/>
                <a:gd name="T36" fmla="*/ 212 w 251"/>
                <a:gd name="T37" fmla="*/ 95 h 221"/>
                <a:gd name="T38" fmla="*/ 196 w 251"/>
                <a:gd name="T39" fmla="*/ 19 h 221"/>
                <a:gd name="T40" fmla="*/ 144 w 251"/>
                <a:gd name="T41" fmla="*/ 0 h 221"/>
                <a:gd name="T42" fmla="*/ 70 w 251"/>
                <a:gd name="T43" fmla="*/ 53 h 221"/>
                <a:gd name="T44" fmla="*/ 70 w 251"/>
                <a:gd name="T45" fmla="*/ 0 h 221"/>
                <a:gd name="T46" fmla="*/ 0 w 251"/>
                <a:gd name="T47" fmla="*/ 6 h 221"/>
                <a:gd name="T48" fmla="*/ 0 w 251"/>
                <a:gd name="T49" fmla="*/ 21 h 221"/>
                <a:gd name="T50" fmla="*/ 39 w 251"/>
                <a:gd name="T51"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221">
                  <a:moveTo>
                    <a:pt x="39" y="49"/>
                  </a:moveTo>
                  <a:lnTo>
                    <a:pt x="39" y="183"/>
                  </a:lnTo>
                  <a:cubicBezTo>
                    <a:pt x="39" y="205"/>
                    <a:pt x="33" y="205"/>
                    <a:pt x="0" y="205"/>
                  </a:cubicBezTo>
                  <a:lnTo>
                    <a:pt x="0" y="221"/>
                  </a:lnTo>
                  <a:cubicBezTo>
                    <a:pt x="17" y="220"/>
                    <a:pt x="43" y="219"/>
                    <a:pt x="56" y="219"/>
                  </a:cubicBezTo>
                  <a:cubicBezTo>
                    <a:pt x="69" y="219"/>
                    <a:pt x="95" y="220"/>
                    <a:pt x="112" y="221"/>
                  </a:cubicBezTo>
                  <a:lnTo>
                    <a:pt x="112" y="205"/>
                  </a:lnTo>
                  <a:cubicBezTo>
                    <a:pt x="79" y="205"/>
                    <a:pt x="73" y="205"/>
                    <a:pt x="73" y="183"/>
                  </a:cubicBezTo>
                  <a:lnTo>
                    <a:pt x="73" y="91"/>
                  </a:lnTo>
                  <a:cubicBezTo>
                    <a:pt x="73" y="39"/>
                    <a:pt x="109" y="11"/>
                    <a:pt x="140" y="11"/>
                  </a:cubicBezTo>
                  <a:cubicBezTo>
                    <a:pt x="172" y="11"/>
                    <a:pt x="177" y="38"/>
                    <a:pt x="177" y="67"/>
                  </a:cubicBezTo>
                  <a:lnTo>
                    <a:pt x="177" y="183"/>
                  </a:lnTo>
                  <a:cubicBezTo>
                    <a:pt x="177" y="205"/>
                    <a:pt x="172" y="205"/>
                    <a:pt x="138" y="205"/>
                  </a:cubicBezTo>
                  <a:lnTo>
                    <a:pt x="138" y="221"/>
                  </a:lnTo>
                  <a:cubicBezTo>
                    <a:pt x="156" y="220"/>
                    <a:pt x="181" y="219"/>
                    <a:pt x="195" y="219"/>
                  </a:cubicBezTo>
                  <a:cubicBezTo>
                    <a:pt x="208" y="219"/>
                    <a:pt x="234" y="220"/>
                    <a:pt x="251" y="221"/>
                  </a:cubicBezTo>
                  <a:lnTo>
                    <a:pt x="251" y="205"/>
                  </a:lnTo>
                  <a:cubicBezTo>
                    <a:pt x="225" y="205"/>
                    <a:pt x="212" y="205"/>
                    <a:pt x="212" y="190"/>
                  </a:cubicBezTo>
                  <a:lnTo>
                    <a:pt x="212" y="95"/>
                  </a:lnTo>
                  <a:cubicBezTo>
                    <a:pt x="212" y="52"/>
                    <a:pt x="212" y="37"/>
                    <a:pt x="196" y="19"/>
                  </a:cubicBezTo>
                  <a:cubicBezTo>
                    <a:pt x="189" y="10"/>
                    <a:pt x="173" y="0"/>
                    <a:pt x="144" y="0"/>
                  </a:cubicBezTo>
                  <a:cubicBezTo>
                    <a:pt x="108" y="0"/>
                    <a:pt x="84" y="22"/>
                    <a:pt x="70" y="53"/>
                  </a:cubicBezTo>
                  <a:lnTo>
                    <a:pt x="70" y="0"/>
                  </a:lnTo>
                  <a:lnTo>
                    <a:pt x="0" y="6"/>
                  </a:lnTo>
                  <a:lnTo>
                    <a:pt x="0" y="21"/>
                  </a:lnTo>
                  <a:cubicBezTo>
                    <a:pt x="35" y="21"/>
                    <a:pt x="39" y="25"/>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321">
              <a:extLst>
                <a:ext uri="{FF2B5EF4-FFF2-40B4-BE49-F238E27FC236}">
                  <a16:creationId xmlns:a16="http://schemas.microsoft.com/office/drawing/2014/main" id="{8207829F-F3A7-A8E0-88B7-C1D8A27E5597}"/>
                </a:ext>
              </a:extLst>
            </p:cNvPr>
            <p:cNvSpPr>
              <a:spLocks/>
            </p:cNvSpPr>
            <p:nvPr>
              <p:custDataLst>
                <p:tags r:id="rId15"/>
              </p:custDataLst>
            </p:nvPr>
          </p:nvSpPr>
          <p:spPr bwMode="auto">
            <a:xfrm>
              <a:off x="3246439" y="5251450"/>
              <a:ext cx="142875" cy="98425"/>
            </a:xfrm>
            <a:custGeom>
              <a:avLst/>
              <a:gdLst>
                <a:gd name="T0" fmla="*/ 149 w 244"/>
                <a:gd name="T1" fmla="*/ 141 h 160"/>
                <a:gd name="T2" fmla="*/ 195 w 244"/>
                <a:gd name="T3" fmla="*/ 160 h 160"/>
                <a:gd name="T4" fmla="*/ 244 w 244"/>
                <a:gd name="T5" fmla="*/ 106 h 160"/>
                <a:gd name="T6" fmla="*/ 232 w 244"/>
                <a:gd name="T7" fmla="*/ 100 h 160"/>
                <a:gd name="T8" fmla="*/ 221 w 244"/>
                <a:gd name="T9" fmla="*/ 107 h 160"/>
                <a:gd name="T10" fmla="*/ 197 w 244"/>
                <a:gd name="T11" fmla="*/ 144 h 160"/>
                <a:gd name="T12" fmla="*/ 187 w 244"/>
                <a:gd name="T13" fmla="*/ 130 h 160"/>
                <a:gd name="T14" fmla="*/ 193 w 244"/>
                <a:gd name="T15" fmla="*/ 103 h 160"/>
                <a:gd name="T16" fmla="*/ 208 w 244"/>
                <a:gd name="T17" fmla="*/ 44 h 160"/>
                <a:gd name="T18" fmla="*/ 213 w 244"/>
                <a:gd name="T19" fmla="*/ 20 h 160"/>
                <a:gd name="T20" fmla="*/ 195 w 244"/>
                <a:gd name="T21" fmla="*/ 3 h 160"/>
                <a:gd name="T22" fmla="*/ 168 w 244"/>
                <a:gd name="T23" fmla="*/ 30 h 160"/>
                <a:gd name="T24" fmla="*/ 159 w 244"/>
                <a:gd name="T25" fmla="*/ 66 h 160"/>
                <a:gd name="T26" fmla="*/ 148 w 244"/>
                <a:gd name="T27" fmla="*/ 110 h 160"/>
                <a:gd name="T28" fmla="*/ 141 w 244"/>
                <a:gd name="T29" fmla="*/ 125 h 160"/>
                <a:gd name="T30" fmla="*/ 104 w 244"/>
                <a:gd name="T31" fmla="*/ 144 h 160"/>
                <a:gd name="T32" fmla="*/ 80 w 244"/>
                <a:gd name="T33" fmla="*/ 119 h 160"/>
                <a:gd name="T34" fmla="*/ 100 w 244"/>
                <a:gd name="T35" fmla="*/ 51 h 160"/>
                <a:gd name="T36" fmla="*/ 105 w 244"/>
                <a:gd name="T37" fmla="*/ 32 h 160"/>
                <a:gd name="T38" fmla="*/ 61 w 244"/>
                <a:gd name="T39" fmla="*/ 0 h 160"/>
                <a:gd name="T40" fmla="*/ 0 w 244"/>
                <a:gd name="T41" fmla="*/ 54 h 160"/>
                <a:gd name="T42" fmla="*/ 11 w 244"/>
                <a:gd name="T43" fmla="*/ 61 h 160"/>
                <a:gd name="T44" fmla="*/ 23 w 244"/>
                <a:gd name="T45" fmla="*/ 53 h 160"/>
                <a:gd name="T46" fmla="*/ 58 w 244"/>
                <a:gd name="T47" fmla="*/ 16 h 160"/>
                <a:gd name="T48" fmla="*/ 64 w 244"/>
                <a:gd name="T49" fmla="*/ 24 h 160"/>
                <a:gd name="T50" fmla="*/ 59 w 244"/>
                <a:gd name="T51" fmla="*/ 44 h 160"/>
                <a:gd name="T52" fmla="*/ 39 w 244"/>
                <a:gd name="T53" fmla="*/ 112 h 160"/>
                <a:gd name="T54" fmla="*/ 101 w 244"/>
                <a:gd name="T55" fmla="*/ 160 h 160"/>
                <a:gd name="T56" fmla="*/ 149 w 244"/>
                <a:gd name="T57" fmla="*/ 1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0">
                  <a:moveTo>
                    <a:pt x="149" y="141"/>
                  </a:moveTo>
                  <a:cubicBezTo>
                    <a:pt x="154" y="149"/>
                    <a:pt x="170" y="160"/>
                    <a:pt x="195" y="160"/>
                  </a:cubicBezTo>
                  <a:cubicBezTo>
                    <a:pt x="232" y="160"/>
                    <a:pt x="244" y="108"/>
                    <a:pt x="244" y="106"/>
                  </a:cubicBezTo>
                  <a:cubicBezTo>
                    <a:pt x="244" y="100"/>
                    <a:pt x="238" y="100"/>
                    <a:pt x="232" y="100"/>
                  </a:cubicBezTo>
                  <a:cubicBezTo>
                    <a:pt x="224" y="100"/>
                    <a:pt x="223" y="100"/>
                    <a:pt x="221" y="107"/>
                  </a:cubicBezTo>
                  <a:cubicBezTo>
                    <a:pt x="217" y="123"/>
                    <a:pt x="210" y="144"/>
                    <a:pt x="197" y="144"/>
                  </a:cubicBezTo>
                  <a:cubicBezTo>
                    <a:pt x="188" y="144"/>
                    <a:pt x="187" y="135"/>
                    <a:pt x="187" y="130"/>
                  </a:cubicBezTo>
                  <a:cubicBezTo>
                    <a:pt x="187" y="126"/>
                    <a:pt x="191" y="112"/>
                    <a:pt x="193" y="103"/>
                  </a:cubicBezTo>
                  <a:lnTo>
                    <a:pt x="208" y="44"/>
                  </a:lnTo>
                  <a:cubicBezTo>
                    <a:pt x="210" y="36"/>
                    <a:pt x="213" y="23"/>
                    <a:pt x="213" y="20"/>
                  </a:cubicBezTo>
                  <a:cubicBezTo>
                    <a:pt x="213" y="8"/>
                    <a:pt x="204" y="3"/>
                    <a:pt x="195" y="3"/>
                  </a:cubicBezTo>
                  <a:cubicBezTo>
                    <a:pt x="175" y="3"/>
                    <a:pt x="171" y="20"/>
                    <a:pt x="168" y="30"/>
                  </a:cubicBezTo>
                  <a:lnTo>
                    <a:pt x="159" y="66"/>
                  </a:lnTo>
                  <a:lnTo>
                    <a:pt x="148" y="110"/>
                  </a:lnTo>
                  <a:cubicBezTo>
                    <a:pt x="146" y="119"/>
                    <a:pt x="146" y="120"/>
                    <a:pt x="141" y="125"/>
                  </a:cubicBezTo>
                  <a:cubicBezTo>
                    <a:pt x="132" y="135"/>
                    <a:pt x="120" y="144"/>
                    <a:pt x="104" y="144"/>
                  </a:cubicBezTo>
                  <a:cubicBezTo>
                    <a:pt x="80" y="144"/>
                    <a:pt x="80" y="126"/>
                    <a:pt x="80" y="119"/>
                  </a:cubicBezTo>
                  <a:cubicBezTo>
                    <a:pt x="80" y="100"/>
                    <a:pt x="90" y="76"/>
                    <a:pt x="100" y="51"/>
                  </a:cubicBezTo>
                  <a:cubicBezTo>
                    <a:pt x="104" y="41"/>
                    <a:pt x="105" y="37"/>
                    <a:pt x="105" y="32"/>
                  </a:cubicBezTo>
                  <a:cubicBezTo>
                    <a:pt x="105" y="11"/>
                    <a:pt x="83" y="0"/>
                    <a:pt x="61" y="0"/>
                  </a:cubicBezTo>
                  <a:cubicBezTo>
                    <a:pt x="21" y="0"/>
                    <a:pt x="0" y="44"/>
                    <a:pt x="0" y="54"/>
                  </a:cubicBezTo>
                  <a:cubicBezTo>
                    <a:pt x="0" y="61"/>
                    <a:pt x="6" y="61"/>
                    <a:pt x="11" y="61"/>
                  </a:cubicBezTo>
                  <a:cubicBezTo>
                    <a:pt x="20" y="61"/>
                    <a:pt x="20" y="60"/>
                    <a:pt x="23" y="53"/>
                  </a:cubicBezTo>
                  <a:cubicBezTo>
                    <a:pt x="28" y="33"/>
                    <a:pt x="43" y="16"/>
                    <a:pt x="58" y="16"/>
                  </a:cubicBezTo>
                  <a:cubicBezTo>
                    <a:pt x="61" y="16"/>
                    <a:pt x="64" y="16"/>
                    <a:pt x="64" y="24"/>
                  </a:cubicBezTo>
                  <a:cubicBezTo>
                    <a:pt x="64" y="31"/>
                    <a:pt x="62" y="37"/>
                    <a:pt x="59" y="44"/>
                  </a:cubicBezTo>
                  <a:cubicBezTo>
                    <a:pt x="46" y="76"/>
                    <a:pt x="39" y="96"/>
                    <a:pt x="39" y="112"/>
                  </a:cubicBezTo>
                  <a:cubicBezTo>
                    <a:pt x="39" y="151"/>
                    <a:pt x="72" y="160"/>
                    <a:pt x="101" y="160"/>
                  </a:cubicBezTo>
                  <a:cubicBezTo>
                    <a:pt x="117" y="160"/>
                    <a:pt x="134" y="155"/>
                    <a:pt x="149" y="14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322">
              <a:extLst>
                <a:ext uri="{FF2B5EF4-FFF2-40B4-BE49-F238E27FC236}">
                  <a16:creationId xmlns:a16="http://schemas.microsoft.com/office/drawing/2014/main" id="{4C31C971-6631-0287-92D9-3E97280C81B5}"/>
                </a:ext>
              </a:extLst>
            </p:cNvPr>
            <p:cNvSpPr>
              <a:spLocks/>
            </p:cNvSpPr>
            <p:nvPr>
              <p:custDataLst>
                <p:tags r:id="rId16"/>
              </p:custDataLst>
            </p:nvPr>
          </p:nvSpPr>
          <p:spPr bwMode="auto">
            <a:xfrm>
              <a:off x="3421064" y="5187950"/>
              <a:ext cx="53975" cy="212725"/>
            </a:xfrm>
            <a:custGeom>
              <a:avLst/>
              <a:gdLst>
                <a:gd name="T0" fmla="*/ 84 w 91"/>
                <a:gd name="T1" fmla="*/ 0 h 348"/>
                <a:gd name="T2" fmla="*/ 0 w 91"/>
                <a:gd name="T3" fmla="*/ 174 h 348"/>
                <a:gd name="T4" fmla="*/ 84 w 91"/>
                <a:gd name="T5" fmla="*/ 348 h 348"/>
                <a:gd name="T6" fmla="*/ 91 w 91"/>
                <a:gd name="T7" fmla="*/ 344 h 348"/>
                <a:gd name="T8" fmla="*/ 87 w 91"/>
                <a:gd name="T9" fmla="*/ 339 h 348"/>
                <a:gd name="T10" fmla="*/ 24 w 91"/>
                <a:gd name="T11" fmla="*/ 174 h 348"/>
                <a:gd name="T12" fmla="*/ 88 w 91"/>
                <a:gd name="T13" fmla="*/ 8 h 348"/>
                <a:gd name="T14" fmla="*/ 91 w 91"/>
                <a:gd name="T15" fmla="*/ 4 h 348"/>
                <a:gd name="T16" fmla="*/ 84 w 91"/>
                <a:gd name="T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8">
                  <a:moveTo>
                    <a:pt x="84" y="0"/>
                  </a:moveTo>
                  <a:cubicBezTo>
                    <a:pt x="18" y="47"/>
                    <a:pt x="0" y="121"/>
                    <a:pt x="0" y="174"/>
                  </a:cubicBezTo>
                  <a:cubicBezTo>
                    <a:pt x="0" y="223"/>
                    <a:pt x="15" y="300"/>
                    <a:pt x="84" y="348"/>
                  </a:cubicBezTo>
                  <a:cubicBezTo>
                    <a:pt x="87" y="348"/>
                    <a:pt x="91" y="348"/>
                    <a:pt x="91" y="344"/>
                  </a:cubicBezTo>
                  <a:cubicBezTo>
                    <a:pt x="91" y="342"/>
                    <a:pt x="90" y="341"/>
                    <a:pt x="87" y="339"/>
                  </a:cubicBezTo>
                  <a:cubicBezTo>
                    <a:pt x="41" y="297"/>
                    <a:pt x="24" y="238"/>
                    <a:pt x="24" y="174"/>
                  </a:cubicBezTo>
                  <a:cubicBezTo>
                    <a:pt x="24" y="80"/>
                    <a:pt x="60" y="34"/>
                    <a:pt x="88" y="8"/>
                  </a:cubicBezTo>
                  <a:cubicBezTo>
                    <a:pt x="90" y="7"/>
                    <a:pt x="91" y="6"/>
                    <a:pt x="91" y="4"/>
                  </a:cubicBezTo>
                  <a:cubicBezTo>
                    <a:pt x="91" y="0"/>
                    <a:pt x="87" y="0"/>
                    <a:pt x="84"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323">
              <a:extLst>
                <a:ext uri="{FF2B5EF4-FFF2-40B4-BE49-F238E27FC236}">
                  <a16:creationId xmlns:a16="http://schemas.microsoft.com/office/drawing/2014/main" id="{81D0A1FC-4597-3491-819E-E59F7224D3C9}"/>
                </a:ext>
              </a:extLst>
            </p:cNvPr>
            <p:cNvSpPr>
              <a:spLocks/>
            </p:cNvSpPr>
            <p:nvPr>
              <p:custDataLst>
                <p:tags r:id="rId17"/>
              </p:custDataLst>
            </p:nvPr>
          </p:nvSpPr>
          <p:spPr bwMode="auto">
            <a:xfrm>
              <a:off x="3511551" y="5281613"/>
              <a:ext cx="23813" cy="25400"/>
            </a:xfrm>
            <a:custGeom>
              <a:avLst/>
              <a:gdLst>
                <a:gd name="T0" fmla="*/ 40 w 40"/>
                <a:gd name="T1" fmla="*/ 20 h 40"/>
                <a:gd name="T2" fmla="*/ 20 w 40"/>
                <a:gd name="T3" fmla="*/ 0 h 40"/>
                <a:gd name="T4" fmla="*/ 0 w 40"/>
                <a:gd name="T5" fmla="*/ 20 h 40"/>
                <a:gd name="T6" fmla="*/ 20 w 40"/>
                <a:gd name="T7" fmla="*/ 40 h 40"/>
                <a:gd name="T8" fmla="*/ 40 w 40"/>
                <a:gd name="T9" fmla="*/ 20 h 40"/>
              </a:gdLst>
              <a:ahLst/>
              <a:cxnLst>
                <a:cxn ang="0">
                  <a:pos x="T0" y="T1"/>
                </a:cxn>
                <a:cxn ang="0">
                  <a:pos x="T2" y="T3"/>
                </a:cxn>
                <a:cxn ang="0">
                  <a:pos x="T4" y="T5"/>
                </a:cxn>
                <a:cxn ang="0">
                  <a:pos x="T6" y="T7"/>
                </a:cxn>
                <a:cxn ang="0">
                  <a:pos x="T8" y="T9"/>
                </a:cxn>
              </a:cxnLst>
              <a:rect l="0" t="0" r="r" b="b"/>
              <a:pathLst>
                <a:path w="40" h="40">
                  <a:moveTo>
                    <a:pt x="40" y="20"/>
                  </a:moveTo>
                  <a:cubicBezTo>
                    <a:pt x="40" y="8"/>
                    <a:pt x="29" y="0"/>
                    <a:pt x="20" y="0"/>
                  </a:cubicBezTo>
                  <a:cubicBezTo>
                    <a:pt x="9" y="0"/>
                    <a:pt x="0" y="10"/>
                    <a:pt x="0" y="20"/>
                  </a:cubicBezTo>
                  <a:cubicBezTo>
                    <a:pt x="0" y="33"/>
                    <a:pt x="10" y="40"/>
                    <a:pt x="20" y="40"/>
                  </a:cubicBezTo>
                  <a:cubicBezTo>
                    <a:pt x="31" y="40"/>
                    <a:pt x="40" y="31"/>
                    <a:pt x="40" y="2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Freeform 324">
              <a:extLst>
                <a:ext uri="{FF2B5EF4-FFF2-40B4-BE49-F238E27FC236}">
                  <a16:creationId xmlns:a16="http://schemas.microsoft.com/office/drawing/2014/main" id="{E6724872-F770-083F-FBEF-9BB2CF670F06}"/>
                </a:ext>
              </a:extLst>
            </p:cNvPr>
            <p:cNvSpPr>
              <a:spLocks/>
            </p:cNvSpPr>
            <p:nvPr>
              <p:custDataLst>
                <p:tags r:id="rId18"/>
              </p:custDataLst>
            </p:nvPr>
          </p:nvSpPr>
          <p:spPr bwMode="auto">
            <a:xfrm>
              <a:off x="3573464" y="5187950"/>
              <a:ext cx="52388" cy="212725"/>
            </a:xfrm>
            <a:custGeom>
              <a:avLst/>
              <a:gdLst>
                <a:gd name="T0" fmla="*/ 6 w 90"/>
                <a:gd name="T1" fmla="*/ 0 h 348"/>
                <a:gd name="T2" fmla="*/ 0 w 90"/>
                <a:gd name="T3" fmla="*/ 4 h 348"/>
                <a:gd name="T4" fmla="*/ 3 w 90"/>
                <a:gd name="T5" fmla="*/ 9 h 348"/>
                <a:gd name="T6" fmla="*/ 66 w 90"/>
                <a:gd name="T7" fmla="*/ 174 h 348"/>
                <a:gd name="T8" fmla="*/ 6 w 90"/>
                <a:gd name="T9" fmla="*/ 336 h 348"/>
                <a:gd name="T10" fmla="*/ 0 w 90"/>
                <a:gd name="T11" fmla="*/ 344 h 348"/>
                <a:gd name="T12" fmla="*/ 4 w 90"/>
                <a:gd name="T13" fmla="*/ 348 h 348"/>
                <a:gd name="T14" fmla="*/ 65 w 90"/>
                <a:gd name="T15" fmla="*/ 282 h 348"/>
                <a:gd name="T16" fmla="*/ 90 w 90"/>
                <a:gd name="T17" fmla="*/ 174 h 348"/>
                <a:gd name="T18" fmla="*/ 6 w 90"/>
                <a:gd name="T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8">
                  <a:moveTo>
                    <a:pt x="6" y="0"/>
                  </a:moveTo>
                  <a:cubicBezTo>
                    <a:pt x="4" y="0"/>
                    <a:pt x="0" y="0"/>
                    <a:pt x="0" y="4"/>
                  </a:cubicBezTo>
                  <a:cubicBezTo>
                    <a:pt x="0" y="6"/>
                    <a:pt x="1" y="7"/>
                    <a:pt x="3" y="9"/>
                  </a:cubicBezTo>
                  <a:cubicBezTo>
                    <a:pt x="33" y="37"/>
                    <a:pt x="66" y="84"/>
                    <a:pt x="66" y="174"/>
                  </a:cubicBezTo>
                  <a:cubicBezTo>
                    <a:pt x="66" y="247"/>
                    <a:pt x="44" y="302"/>
                    <a:pt x="6" y="336"/>
                  </a:cubicBezTo>
                  <a:cubicBezTo>
                    <a:pt x="0" y="342"/>
                    <a:pt x="0" y="342"/>
                    <a:pt x="0" y="344"/>
                  </a:cubicBezTo>
                  <a:cubicBezTo>
                    <a:pt x="0" y="346"/>
                    <a:pt x="1" y="348"/>
                    <a:pt x="4" y="348"/>
                  </a:cubicBezTo>
                  <a:cubicBezTo>
                    <a:pt x="9" y="348"/>
                    <a:pt x="42" y="325"/>
                    <a:pt x="65" y="282"/>
                  </a:cubicBezTo>
                  <a:cubicBezTo>
                    <a:pt x="80" y="253"/>
                    <a:pt x="90" y="215"/>
                    <a:pt x="90" y="174"/>
                  </a:cubicBezTo>
                  <a:cubicBezTo>
                    <a:pt x="90" y="125"/>
                    <a:pt x="76" y="49"/>
                    <a:pt x="6"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325">
              <a:extLst>
                <a:ext uri="{FF2B5EF4-FFF2-40B4-BE49-F238E27FC236}">
                  <a16:creationId xmlns:a16="http://schemas.microsoft.com/office/drawing/2014/main" id="{8B0BF475-02C9-5C70-ABA4-43078EF67D6D}"/>
                </a:ext>
              </a:extLst>
            </p:cNvPr>
            <p:cNvSpPr>
              <a:spLocks/>
            </p:cNvSpPr>
            <p:nvPr>
              <p:custDataLst>
                <p:tags r:id="rId19"/>
              </p:custDataLst>
            </p:nvPr>
          </p:nvSpPr>
          <p:spPr bwMode="auto">
            <a:xfrm>
              <a:off x="3671889" y="5224463"/>
              <a:ext cx="112713" cy="139700"/>
            </a:xfrm>
            <a:custGeom>
              <a:avLst/>
              <a:gdLst>
                <a:gd name="T0" fmla="*/ 179 w 193"/>
                <a:gd name="T1" fmla="*/ 123 h 228"/>
                <a:gd name="T2" fmla="*/ 193 w 193"/>
                <a:gd name="T3" fmla="*/ 114 h 228"/>
                <a:gd name="T4" fmla="*/ 179 w 193"/>
                <a:gd name="T5" fmla="*/ 106 h 228"/>
                <a:gd name="T6" fmla="*/ 18 w 193"/>
                <a:gd name="T7" fmla="*/ 106 h 228"/>
                <a:gd name="T8" fmla="*/ 120 w 193"/>
                <a:gd name="T9" fmla="*/ 17 h 228"/>
                <a:gd name="T10" fmla="*/ 179 w 193"/>
                <a:gd name="T11" fmla="*/ 17 h 228"/>
                <a:gd name="T12" fmla="*/ 193 w 193"/>
                <a:gd name="T13" fmla="*/ 9 h 228"/>
                <a:gd name="T14" fmla="*/ 179 w 193"/>
                <a:gd name="T15" fmla="*/ 0 h 228"/>
                <a:gd name="T16" fmla="*/ 118 w 193"/>
                <a:gd name="T17" fmla="*/ 0 h 228"/>
                <a:gd name="T18" fmla="*/ 0 w 193"/>
                <a:gd name="T19" fmla="*/ 114 h 228"/>
                <a:gd name="T20" fmla="*/ 118 w 193"/>
                <a:gd name="T21" fmla="*/ 228 h 228"/>
                <a:gd name="T22" fmla="*/ 179 w 193"/>
                <a:gd name="T23" fmla="*/ 228 h 228"/>
                <a:gd name="T24" fmla="*/ 193 w 193"/>
                <a:gd name="T25" fmla="*/ 220 h 228"/>
                <a:gd name="T26" fmla="*/ 179 w 193"/>
                <a:gd name="T27" fmla="*/ 211 h 228"/>
                <a:gd name="T28" fmla="*/ 120 w 193"/>
                <a:gd name="T29" fmla="*/ 211 h 228"/>
                <a:gd name="T30" fmla="*/ 18 w 193"/>
                <a:gd name="T31" fmla="*/ 123 h 228"/>
                <a:gd name="T32" fmla="*/ 179 w 193"/>
                <a:gd name="T33" fmla="*/ 1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228">
                  <a:moveTo>
                    <a:pt x="179" y="123"/>
                  </a:moveTo>
                  <a:cubicBezTo>
                    <a:pt x="185" y="123"/>
                    <a:pt x="193" y="123"/>
                    <a:pt x="193" y="114"/>
                  </a:cubicBezTo>
                  <a:cubicBezTo>
                    <a:pt x="193" y="106"/>
                    <a:pt x="185" y="106"/>
                    <a:pt x="179" y="106"/>
                  </a:cubicBezTo>
                  <a:lnTo>
                    <a:pt x="18" y="106"/>
                  </a:lnTo>
                  <a:cubicBezTo>
                    <a:pt x="23" y="55"/>
                    <a:pt x="65" y="17"/>
                    <a:pt x="120" y="17"/>
                  </a:cubicBezTo>
                  <a:lnTo>
                    <a:pt x="179" y="17"/>
                  </a:lnTo>
                  <a:cubicBezTo>
                    <a:pt x="185" y="17"/>
                    <a:pt x="193" y="17"/>
                    <a:pt x="193" y="9"/>
                  </a:cubicBezTo>
                  <a:cubicBezTo>
                    <a:pt x="193" y="0"/>
                    <a:pt x="185" y="0"/>
                    <a:pt x="179" y="0"/>
                  </a:cubicBezTo>
                  <a:lnTo>
                    <a:pt x="118" y="0"/>
                  </a:lnTo>
                  <a:cubicBezTo>
                    <a:pt x="53" y="0"/>
                    <a:pt x="0" y="51"/>
                    <a:pt x="0" y="114"/>
                  </a:cubicBezTo>
                  <a:cubicBezTo>
                    <a:pt x="0" y="178"/>
                    <a:pt x="54" y="228"/>
                    <a:pt x="118" y="228"/>
                  </a:cubicBezTo>
                  <a:lnTo>
                    <a:pt x="179" y="228"/>
                  </a:lnTo>
                  <a:cubicBezTo>
                    <a:pt x="185" y="228"/>
                    <a:pt x="193" y="228"/>
                    <a:pt x="193" y="220"/>
                  </a:cubicBezTo>
                  <a:cubicBezTo>
                    <a:pt x="193" y="211"/>
                    <a:pt x="185" y="211"/>
                    <a:pt x="179" y="211"/>
                  </a:cubicBezTo>
                  <a:lnTo>
                    <a:pt x="120" y="211"/>
                  </a:lnTo>
                  <a:cubicBezTo>
                    <a:pt x="65" y="211"/>
                    <a:pt x="23" y="173"/>
                    <a:pt x="18" y="123"/>
                  </a:cubicBezTo>
                  <a:lnTo>
                    <a:pt x="179" y="12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326">
              <a:extLst>
                <a:ext uri="{FF2B5EF4-FFF2-40B4-BE49-F238E27FC236}">
                  <a16:creationId xmlns:a16="http://schemas.microsoft.com/office/drawing/2014/main" id="{871B02F5-94AA-F2EB-EE9D-5CD72145BCA2}"/>
                </a:ext>
              </a:extLst>
            </p:cNvPr>
            <p:cNvSpPr>
              <a:spLocks noEditPoints="1"/>
            </p:cNvSpPr>
            <p:nvPr>
              <p:custDataLst>
                <p:tags r:id="rId20"/>
              </p:custDataLst>
            </p:nvPr>
          </p:nvSpPr>
          <p:spPr bwMode="auto">
            <a:xfrm>
              <a:off x="3810001" y="5202238"/>
              <a:ext cx="139700" cy="149225"/>
            </a:xfrm>
            <a:custGeom>
              <a:avLst/>
              <a:gdLst>
                <a:gd name="T0" fmla="*/ 177 w 241"/>
                <a:gd name="T1" fmla="*/ 0 h 245"/>
                <a:gd name="T2" fmla="*/ 165 w 241"/>
                <a:gd name="T3" fmla="*/ 6 h 245"/>
                <a:gd name="T4" fmla="*/ 174 w 241"/>
                <a:gd name="T5" fmla="*/ 12 h 245"/>
                <a:gd name="T6" fmla="*/ 196 w 241"/>
                <a:gd name="T7" fmla="*/ 59 h 245"/>
                <a:gd name="T8" fmla="*/ 196 w 241"/>
                <a:gd name="T9" fmla="*/ 151 h 245"/>
                <a:gd name="T10" fmla="*/ 130 w 241"/>
                <a:gd name="T11" fmla="*/ 230 h 245"/>
                <a:gd name="T12" fmla="*/ 84 w 241"/>
                <a:gd name="T13" fmla="*/ 163 h 245"/>
                <a:gd name="T14" fmla="*/ 84 w 241"/>
                <a:gd name="T15" fmla="*/ 32 h 245"/>
                <a:gd name="T16" fmla="*/ 106 w 241"/>
                <a:gd name="T17" fmla="*/ 12 h 245"/>
                <a:gd name="T18" fmla="*/ 117 w 241"/>
                <a:gd name="T19" fmla="*/ 6 h 245"/>
                <a:gd name="T20" fmla="*/ 105 w 241"/>
                <a:gd name="T21" fmla="*/ 0 h 245"/>
                <a:gd name="T22" fmla="*/ 12 w 241"/>
                <a:gd name="T23" fmla="*/ 0 h 245"/>
                <a:gd name="T24" fmla="*/ 0 w 241"/>
                <a:gd name="T25" fmla="*/ 6 h 245"/>
                <a:gd name="T26" fmla="*/ 7 w 241"/>
                <a:gd name="T27" fmla="*/ 12 h 245"/>
                <a:gd name="T28" fmla="*/ 29 w 241"/>
                <a:gd name="T29" fmla="*/ 26 h 245"/>
                <a:gd name="T30" fmla="*/ 29 w 241"/>
                <a:gd name="T31" fmla="*/ 155 h 245"/>
                <a:gd name="T32" fmla="*/ 55 w 241"/>
                <a:gd name="T33" fmla="*/ 225 h 245"/>
                <a:gd name="T34" fmla="*/ 120 w 241"/>
                <a:gd name="T35" fmla="*/ 245 h 245"/>
                <a:gd name="T36" fmla="*/ 210 w 241"/>
                <a:gd name="T37" fmla="*/ 143 h 245"/>
                <a:gd name="T38" fmla="*/ 210 w 241"/>
                <a:gd name="T39" fmla="*/ 71 h 245"/>
                <a:gd name="T40" fmla="*/ 233 w 241"/>
                <a:gd name="T41" fmla="*/ 12 h 245"/>
                <a:gd name="T42" fmla="*/ 241 w 241"/>
                <a:gd name="T43" fmla="*/ 6 h 245"/>
                <a:gd name="T44" fmla="*/ 230 w 241"/>
                <a:gd name="T45" fmla="*/ 0 h 245"/>
                <a:gd name="T46" fmla="*/ 177 w 241"/>
                <a:gd name="T47" fmla="*/ 0 h 245"/>
                <a:gd name="T48" fmla="*/ 210 w 241"/>
                <a:gd name="T49" fmla="*/ 12 h 245"/>
                <a:gd name="T50" fmla="*/ 203 w 241"/>
                <a:gd name="T51" fmla="*/ 25 h 245"/>
                <a:gd name="T52" fmla="*/ 196 w 241"/>
                <a:gd name="T53" fmla="*/ 12 h 245"/>
                <a:gd name="T54" fmla="*/ 210 w 241"/>
                <a:gd name="T55" fmla="*/ 12 h 245"/>
                <a:gd name="T56" fmla="*/ 72 w 241"/>
                <a:gd name="T57" fmla="*/ 163 h 245"/>
                <a:gd name="T58" fmla="*/ 92 w 241"/>
                <a:gd name="T59" fmla="*/ 230 h 245"/>
                <a:gd name="T60" fmla="*/ 41 w 241"/>
                <a:gd name="T61" fmla="*/ 169 h 245"/>
                <a:gd name="T62" fmla="*/ 41 w 241"/>
                <a:gd name="T63" fmla="*/ 143 h 245"/>
                <a:gd name="T64" fmla="*/ 41 w 241"/>
                <a:gd name="T65" fmla="*/ 46 h 245"/>
                <a:gd name="T66" fmla="*/ 41 w 241"/>
                <a:gd name="T67" fmla="*/ 21 h 245"/>
                <a:gd name="T68" fmla="*/ 38 w 241"/>
                <a:gd name="T69" fmla="*/ 12 h 245"/>
                <a:gd name="T70" fmla="*/ 75 w 241"/>
                <a:gd name="T71" fmla="*/ 12 h 245"/>
                <a:gd name="T72" fmla="*/ 72 w 241"/>
                <a:gd name="T73" fmla="*/ 31 h 245"/>
                <a:gd name="T74" fmla="*/ 72 w 241"/>
                <a:gd name="T75" fmla="*/ 163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1" h="245">
                  <a:moveTo>
                    <a:pt x="177" y="0"/>
                  </a:moveTo>
                  <a:cubicBezTo>
                    <a:pt x="171" y="0"/>
                    <a:pt x="165" y="0"/>
                    <a:pt x="165" y="6"/>
                  </a:cubicBezTo>
                  <a:cubicBezTo>
                    <a:pt x="165" y="11"/>
                    <a:pt x="170" y="11"/>
                    <a:pt x="174" y="12"/>
                  </a:cubicBezTo>
                  <a:cubicBezTo>
                    <a:pt x="189" y="14"/>
                    <a:pt x="196" y="36"/>
                    <a:pt x="196" y="59"/>
                  </a:cubicBezTo>
                  <a:lnTo>
                    <a:pt x="196" y="151"/>
                  </a:lnTo>
                  <a:cubicBezTo>
                    <a:pt x="196" y="192"/>
                    <a:pt x="181" y="230"/>
                    <a:pt x="130" y="230"/>
                  </a:cubicBezTo>
                  <a:cubicBezTo>
                    <a:pt x="108" y="230"/>
                    <a:pt x="84" y="223"/>
                    <a:pt x="84" y="163"/>
                  </a:cubicBezTo>
                  <a:lnTo>
                    <a:pt x="84" y="32"/>
                  </a:lnTo>
                  <a:cubicBezTo>
                    <a:pt x="84" y="15"/>
                    <a:pt x="85" y="12"/>
                    <a:pt x="106" y="12"/>
                  </a:cubicBezTo>
                  <a:cubicBezTo>
                    <a:pt x="111" y="12"/>
                    <a:pt x="117" y="12"/>
                    <a:pt x="117" y="6"/>
                  </a:cubicBezTo>
                  <a:cubicBezTo>
                    <a:pt x="117" y="0"/>
                    <a:pt x="111" y="0"/>
                    <a:pt x="105" y="0"/>
                  </a:cubicBezTo>
                  <a:lnTo>
                    <a:pt x="12" y="0"/>
                  </a:lnTo>
                  <a:cubicBezTo>
                    <a:pt x="5" y="0"/>
                    <a:pt x="0" y="0"/>
                    <a:pt x="0" y="6"/>
                  </a:cubicBezTo>
                  <a:cubicBezTo>
                    <a:pt x="0" y="11"/>
                    <a:pt x="5" y="12"/>
                    <a:pt x="7" y="12"/>
                  </a:cubicBezTo>
                  <a:cubicBezTo>
                    <a:pt x="23" y="12"/>
                    <a:pt x="29" y="12"/>
                    <a:pt x="29" y="26"/>
                  </a:cubicBezTo>
                  <a:lnTo>
                    <a:pt x="29" y="155"/>
                  </a:lnTo>
                  <a:cubicBezTo>
                    <a:pt x="29" y="172"/>
                    <a:pt x="29" y="203"/>
                    <a:pt x="55" y="225"/>
                  </a:cubicBezTo>
                  <a:cubicBezTo>
                    <a:pt x="72" y="240"/>
                    <a:pt x="96" y="245"/>
                    <a:pt x="120" y="245"/>
                  </a:cubicBezTo>
                  <a:cubicBezTo>
                    <a:pt x="210" y="245"/>
                    <a:pt x="210" y="169"/>
                    <a:pt x="210" y="143"/>
                  </a:cubicBezTo>
                  <a:lnTo>
                    <a:pt x="210" y="71"/>
                  </a:lnTo>
                  <a:cubicBezTo>
                    <a:pt x="210" y="50"/>
                    <a:pt x="210" y="15"/>
                    <a:pt x="233" y="12"/>
                  </a:cubicBezTo>
                  <a:cubicBezTo>
                    <a:pt x="237" y="11"/>
                    <a:pt x="241" y="11"/>
                    <a:pt x="241" y="6"/>
                  </a:cubicBezTo>
                  <a:cubicBezTo>
                    <a:pt x="241" y="0"/>
                    <a:pt x="236" y="0"/>
                    <a:pt x="230" y="0"/>
                  </a:cubicBezTo>
                  <a:lnTo>
                    <a:pt x="177" y="0"/>
                  </a:lnTo>
                  <a:close/>
                  <a:moveTo>
                    <a:pt x="210" y="12"/>
                  </a:moveTo>
                  <a:cubicBezTo>
                    <a:pt x="207" y="17"/>
                    <a:pt x="205" y="20"/>
                    <a:pt x="203" y="25"/>
                  </a:cubicBezTo>
                  <a:cubicBezTo>
                    <a:pt x="201" y="20"/>
                    <a:pt x="199" y="17"/>
                    <a:pt x="196" y="12"/>
                  </a:cubicBezTo>
                  <a:lnTo>
                    <a:pt x="210" y="12"/>
                  </a:lnTo>
                  <a:close/>
                  <a:moveTo>
                    <a:pt x="72" y="163"/>
                  </a:moveTo>
                  <a:cubicBezTo>
                    <a:pt x="72" y="190"/>
                    <a:pt x="77" y="216"/>
                    <a:pt x="92" y="230"/>
                  </a:cubicBezTo>
                  <a:cubicBezTo>
                    <a:pt x="57" y="222"/>
                    <a:pt x="44" y="198"/>
                    <a:pt x="41" y="169"/>
                  </a:cubicBezTo>
                  <a:cubicBezTo>
                    <a:pt x="41" y="165"/>
                    <a:pt x="41" y="152"/>
                    <a:pt x="41" y="143"/>
                  </a:cubicBezTo>
                  <a:lnTo>
                    <a:pt x="41" y="46"/>
                  </a:lnTo>
                  <a:cubicBezTo>
                    <a:pt x="41" y="38"/>
                    <a:pt x="41" y="25"/>
                    <a:pt x="41" y="21"/>
                  </a:cubicBezTo>
                  <a:cubicBezTo>
                    <a:pt x="40" y="20"/>
                    <a:pt x="40" y="16"/>
                    <a:pt x="38" y="12"/>
                  </a:cubicBezTo>
                  <a:lnTo>
                    <a:pt x="75" y="12"/>
                  </a:lnTo>
                  <a:cubicBezTo>
                    <a:pt x="72" y="18"/>
                    <a:pt x="72" y="26"/>
                    <a:pt x="72" y="31"/>
                  </a:cubicBezTo>
                  <a:lnTo>
                    <a:pt x="72" y="16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327">
              <a:extLst>
                <a:ext uri="{FF2B5EF4-FFF2-40B4-BE49-F238E27FC236}">
                  <a16:creationId xmlns:a16="http://schemas.microsoft.com/office/drawing/2014/main" id="{AA4536E8-DA32-7D79-4D0B-ADF4854B6DC1}"/>
                </a:ext>
              </a:extLst>
            </p:cNvPr>
            <p:cNvSpPr>
              <a:spLocks/>
            </p:cNvSpPr>
            <p:nvPr>
              <p:custDataLst>
                <p:tags r:id="rId21"/>
              </p:custDataLst>
            </p:nvPr>
          </p:nvSpPr>
          <p:spPr bwMode="auto">
            <a:xfrm>
              <a:off x="4081464" y="4603750"/>
              <a:ext cx="87313" cy="915988"/>
            </a:xfrm>
            <a:custGeom>
              <a:avLst/>
              <a:gdLst>
                <a:gd name="T0" fmla="*/ 0 w 148"/>
                <a:gd name="T1" fmla="*/ 1496 h 1496"/>
                <a:gd name="T2" fmla="*/ 148 w 148"/>
                <a:gd name="T3" fmla="*/ 1496 h 1496"/>
                <a:gd name="T4" fmla="*/ 148 w 148"/>
                <a:gd name="T5" fmla="*/ 1465 h 1496"/>
                <a:gd name="T6" fmla="*/ 31 w 148"/>
                <a:gd name="T7" fmla="*/ 1465 h 1496"/>
                <a:gd name="T8" fmla="*/ 31 w 148"/>
                <a:gd name="T9" fmla="*/ 31 h 1496"/>
                <a:gd name="T10" fmla="*/ 148 w 148"/>
                <a:gd name="T11" fmla="*/ 31 h 1496"/>
                <a:gd name="T12" fmla="*/ 148 w 148"/>
                <a:gd name="T13" fmla="*/ 0 h 1496"/>
                <a:gd name="T14" fmla="*/ 0 w 148"/>
                <a:gd name="T15" fmla="*/ 0 h 1496"/>
                <a:gd name="T16" fmla="*/ 0 w 148"/>
                <a:gd name="T17" fmla="*/ 1496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496">
                  <a:moveTo>
                    <a:pt x="0" y="1496"/>
                  </a:moveTo>
                  <a:lnTo>
                    <a:pt x="148" y="1496"/>
                  </a:lnTo>
                  <a:lnTo>
                    <a:pt x="148" y="1465"/>
                  </a:lnTo>
                  <a:lnTo>
                    <a:pt x="31" y="1465"/>
                  </a:lnTo>
                  <a:lnTo>
                    <a:pt x="31" y="31"/>
                  </a:lnTo>
                  <a:lnTo>
                    <a:pt x="148" y="31"/>
                  </a:lnTo>
                  <a:lnTo>
                    <a:pt x="148" y="0"/>
                  </a:lnTo>
                  <a:lnTo>
                    <a:pt x="0" y="0"/>
                  </a:lnTo>
                  <a:lnTo>
                    <a:pt x="0" y="149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328">
              <a:extLst>
                <a:ext uri="{FF2B5EF4-FFF2-40B4-BE49-F238E27FC236}">
                  <a16:creationId xmlns:a16="http://schemas.microsoft.com/office/drawing/2014/main" id="{4F47F419-EDCD-2585-A51F-58C572C7834B}"/>
                </a:ext>
              </a:extLst>
            </p:cNvPr>
            <p:cNvSpPr>
              <a:spLocks noEditPoints="1"/>
            </p:cNvSpPr>
            <p:nvPr>
              <p:custDataLst>
                <p:tags r:id="rId22"/>
              </p:custDataLst>
            </p:nvPr>
          </p:nvSpPr>
          <p:spPr bwMode="auto">
            <a:xfrm>
              <a:off x="4183064" y="4926013"/>
              <a:ext cx="138113" cy="214313"/>
            </a:xfrm>
            <a:custGeom>
              <a:avLst/>
              <a:gdLst>
                <a:gd name="T0" fmla="*/ 237 w 237"/>
                <a:gd name="T1" fmla="*/ 5 h 351"/>
                <a:gd name="T2" fmla="*/ 230 w 237"/>
                <a:gd name="T3" fmla="*/ 0 h 351"/>
                <a:gd name="T4" fmla="*/ 167 w 237"/>
                <a:gd name="T5" fmla="*/ 5 h 351"/>
                <a:gd name="T6" fmla="*/ 160 w 237"/>
                <a:gd name="T7" fmla="*/ 15 h 351"/>
                <a:gd name="T8" fmla="*/ 172 w 237"/>
                <a:gd name="T9" fmla="*/ 21 h 351"/>
                <a:gd name="T10" fmla="*/ 197 w 237"/>
                <a:gd name="T11" fmla="*/ 29 h 351"/>
                <a:gd name="T12" fmla="*/ 196 w 237"/>
                <a:gd name="T13" fmla="*/ 39 h 351"/>
                <a:gd name="T14" fmla="*/ 166 w 237"/>
                <a:gd name="T15" fmla="*/ 157 h 351"/>
                <a:gd name="T16" fmla="*/ 120 w 237"/>
                <a:gd name="T17" fmla="*/ 125 h 351"/>
                <a:gd name="T18" fmla="*/ 0 w 237"/>
                <a:gd name="T19" fmla="*/ 271 h 351"/>
                <a:gd name="T20" fmla="*/ 66 w 237"/>
                <a:gd name="T21" fmla="*/ 351 h 351"/>
                <a:gd name="T22" fmla="*/ 131 w 237"/>
                <a:gd name="T23" fmla="*/ 314 h 351"/>
                <a:gd name="T24" fmla="*/ 176 w 237"/>
                <a:gd name="T25" fmla="*/ 351 h 351"/>
                <a:gd name="T26" fmla="*/ 213 w 237"/>
                <a:gd name="T27" fmla="*/ 324 h 351"/>
                <a:gd name="T28" fmla="*/ 228 w 237"/>
                <a:gd name="T29" fmla="*/ 274 h 351"/>
                <a:gd name="T30" fmla="*/ 222 w 237"/>
                <a:gd name="T31" fmla="*/ 269 h 351"/>
                <a:gd name="T32" fmla="*/ 215 w 237"/>
                <a:gd name="T33" fmla="*/ 278 h 351"/>
                <a:gd name="T34" fmla="*/ 177 w 237"/>
                <a:gd name="T35" fmla="*/ 340 h 351"/>
                <a:gd name="T36" fmla="*/ 162 w 237"/>
                <a:gd name="T37" fmla="*/ 317 h 351"/>
                <a:gd name="T38" fmla="*/ 165 w 237"/>
                <a:gd name="T39" fmla="*/ 293 h 351"/>
                <a:gd name="T40" fmla="*/ 237 w 237"/>
                <a:gd name="T41" fmla="*/ 5 h 351"/>
                <a:gd name="T42" fmla="*/ 133 w 237"/>
                <a:gd name="T43" fmla="*/ 286 h 351"/>
                <a:gd name="T44" fmla="*/ 123 w 237"/>
                <a:gd name="T45" fmla="*/ 305 h 351"/>
                <a:gd name="T46" fmla="*/ 67 w 237"/>
                <a:gd name="T47" fmla="*/ 340 h 351"/>
                <a:gd name="T48" fmla="*/ 35 w 237"/>
                <a:gd name="T49" fmla="*/ 293 h 351"/>
                <a:gd name="T50" fmla="*/ 62 w 237"/>
                <a:gd name="T51" fmla="*/ 184 h 351"/>
                <a:gd name="T52" fmla="*/ 120 w 237"/>
                <a:gd name="T53" fmla="*/ 136 h 351"/>
                <a:gd name="T54" fmla="*/ 160 w 237"/>
                <a:gd name="T55" fmla="*/ 180 h 351"/>
                <a:gd name="T56" fmla="*/ 158 w 237"/>
                <a:gd name="T57" fmla="*/ 189 h 351"/>
                <a:gd name="T58" fmla="*/ 133 w 237"/>
                <a:gd name="T59" fmla="*/ 28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51">
                  <a:moveTo>
                    <a:pt x="237" y="5"/>
                  </a:moveTo>
                  <a:cubicBezTo>
                    <a:pt x="237" y="5"/>
                    <a:pt x="237" y="0"/>
                    <a:pt x="230" y="0"/>
                  </a:cubicBezTo>
                  <a:cubicBezTo>
                    <a:pt x="223" y="0"/>
                    <a:pt x="176" y="4"/>
                    <a:pt x="167" y="5"/>
                  </a:cubicBezTo>
                  <a:cubicBezTo>
                    <a:pt x="163" y="6"/>
                    <a:pt x="160" y="8"/>
                    <a:pt x="160" y="15"/>
                  </a:cubicBezTo>
                  <a:cubicBezTo>
                    <a:pt x="160" y="21"/>
                    <a:pt x="165" y="21"/>
                    <a:pt x="172" y="21"/>
                  </a:cubicBezTo>
                  <a:cubicBezTo>
                    <a:pt x="196" y="21"/>
                    <a:pt x="197" y="24"/>
                    <a:pt x="197" y="29"/>
                  </a:cubicBezTo>
                  <a:lnTo>
                    <a:pt x="196" y="39"/>
                  </a:lnTo>
                  <a:lnTo>
                    <a:pt x="166" y="157"/>
                  </a:lnTo>
                  <a:cubicBezTo>
                    <a:pt x="157" y="139"/>
                    <a:pt x="142" y="125"/>
                    <a:pt x="120" y="125"/>
                  </a:cubicBezTo>
                  <a:cubicBezTo>
                    <a:pt x="61" y="125"/>
                    <a:pt x="0" y="199"/>
                    <a:pt x="0" y="271"/>
                  </a:cubicBezTo>
                  <a:cubicBezTo>
                    <a:pt x="0" y="318"/>
                    <a:pt x="27" y="351"/>
                    <a:pt x="66" y="351"/>
                  </a:cubicBezTo>
                  <a:cubicBezTo>
                    <a:pt x="76" y="351"/>
                    <a:pt x="101" y="349"/>
                    <a:pt x="131" y="314"/>
                  </a:cubicBezTo>
                  <a:cubicBezTo>
                    <a:pt x="135" y="335"/>
                    <a:pt x="152" y="351"/>
                    <a:pt x="176" y="351"/>
                  </a:cubicBezTo>
                  <a:cubicBezTo>
                    <a:pt x="194" y="351"/>
                    <a:pt x="205" y="340"/>
                    <a:pt x="213" y="324"/>
                  </a:cubicBezTo>
                  <a:cubicBezTo>
                    <a:pt x="221" y="306"/>
                    <a:pt x="228" y="275"/>
                    <a:pt x="228" y="274"/>
                  </a:cubicBezTo>
                  <a:cubicBezTo>
                    <a:pt x="228" y="269"/>
                    <a:pt x="223" y="269"/>
                    <a:pt x="222" y="269"/>
                  </a:cubicBezTo>
                  <a:cubicBezTo>
                    <a:pt x="217" y="269"/>
                    <a:pt x="216" y="271"/>
                    <a:pt x="215" y="278"/>
                  </a:cubicBezTo>
                  <a:cubicBezTo>
                    <a:pt x="206" y="311"/>
                    <a:pt x="198" y="340"/>
                    <a:pt x="177" y="340"/>
                  </a:cubicBezTo>
                  <a:cubicBezTo>
                    <a:pt x="164" y="340"/>
                    <a:pt x="162" y="327"/>
                    <a:pt x="162" y="317"/>
                  </a:cubicBezTo>
                  <a:cubicBezTo>
                    <a:pt x="162" y="305"/>
                    <a:pt x="163" y="302"/>
                    <a:pt x="165" y="293"/>
                  </a:cubicBezTo>
                  <a:lnTo>
                    <a:pt x="237" y="5"/>
                  </a:lnTo>
                  <a:close/>
                  <a:moveTo>
                    <a:pt x="133" y="286"/>
                  </a:moveTo>
                  <a:cubicBezTo>
                    <a:pt x="131" y="295"/>
                    <a:pt x="131" y="296"/>
                    <a:pt x="123" y="305"/>
                  </a:cubicBezTo>
                  <a:cubicBezTo>
                    <a:pt x="101" y="332"/>
                    <a:pt x="81" y="340"/>
                    <a:pt x="67" y="340"/>
                  </a:cubicBezTo>
                  <a:cubicBezTo>
                    <a:pt x="42" y="340"/>
                    <a:pt x="35" y="313"/>
                    <a:pt x="35" y="293"/>
                  </a:cubicBezTo>
                  <a:cubicBezTo>
                    <a:pt x="35" y="268"/>
                    <a:pt x="51" y="207"/>
                    <a:pt x="62" y="184"/>
                  </a:cubicBezTo>
                  <a:cubicBezTo>
                    <a:pt x="78" y="155"/>
                    <a:pt x="100" y="136"/>
                    <a:pt x="120" y="136"/>
                  </a:cubicBezTo>
                  <a:cubicBezTo>
                    <a:pt x="153" y="136"/>
                    <a:pt x="160" y="177"/>
                    <a:pt x="160" y="180"/>
                  </a:cubicBezTo>
                  <a:cubicBezTo>
                    <a:pt x="160" y="183"/>
                    <a:pt x="159" y="186"/>
                    <a:pt x="158" y="189"/>
                  </a:cubicBezTo>
                  <a:lnTo>
                    <a:pt x="133" y="28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329">
              <a:extLst>
                <a:ext uri="{FF2B5EF4-FFF2-40B4-BE49-F238E27FC236}">
                  <a16:creationId xmlns:a16="http://schemas.microsoft.com/office/drawing/2014/main" id="{14E505D2-4726-E39F-ACC5-96B99FC8ABC2}"/>
                </a:ext>
              </a:extLst>
            </p:cNvPr>
            <p:cNvSpPr>
              <a:spLocks/>
            </p:cNvSpPr>
            <p:nvPr>
              <p:custDataLst>
                <p:tags r:id="rId23"/>
              </p:custDataLst>
            </p:nvPr>
          </p:nvSpPr>
          <p:spPr bwMode="auto">
            <a:xfrm>
              <a:off x="4351339" y="4908550"/>
              <a:ext cx="68263" cy="304800"/>
            </a:xfrm>
            <a:custGeom>
              <a:avLst/>
              <a:gdLst>
                <a:gd name="T0" fmla="*/ 116 w 116"/>
                <a:gd name="T1" fmla="*/ 494 h 498"/>
                <a:gd name="T2" fmla="*/ 108 w 116"/>
                <a:gd name="T3" fmla="*/ 483 h 498"/>
                <a:gd name="T4" fmla="*/ 29 w 116"/>
                <a:gd name="T5" fmla="*/ 249 h 498"/>
                <a:gd name="T6" fmla="*/ 110 w 116"/>
                <a:gd name="T7" fmla="*/ 13 h 498"/>
                <a:gd name="T8" fmla="*/ 116 w 116"/>
                <a:gd name="T9" fmla="*/ 5 h 498"/>
                <a:gd name="T10" fmla="*/ 111 w 116"/>
                <a:gd name="T11" fmla="*/ 0 h 498"/>
                <a:gd name="T12" fmla="*/ 32 w 116"/>
                <a:gd name="T13" fmla="*/ 97 h 498"/>
                <a:gd name="T14" fmla="*/ 0 w 116"/>
                <a:gd name="T15" fmla="*/ 249 h 498"/>
                <a:gd name="T16" fmla="*/ 33 w 116"/>
                <a:gd name="T17" fmla="*/ 405 h 498"/>
                <a:gd name="T18" fmla="*/ 111 w 116"/>
                <a:gd name="T19" fmla="*/ 498 h 498"/>
                <a:gd name="T20" fmla="*/ 116 w 116"/>
                <a:gd name="T21" fmla="*/ 49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4"/>
                  </a:moveTo>
                  <a:cubicBezTo>
                    <a:pt x="116" y="492"/>
                    <a:pt x="116" y="491"/>
                    <a:pt x="108" y="483"/>
                  </a:cubicBezTo>
                  <a:cubicBezTo>
                    <a:pt x="45" y="420"/>
                    <a:pt x="29" y="325"/>
                    <a:pt x="29" y="249"/>
                  </a:cubicBezTo>
                  <a:cubicBezTo>
                    <a:pt x="29" y="162"/>
                    <a:pt x="48" y="76"/>
                    <a:pt x="110" y="13"/>
                  </a:cubicBezTo>
                  <a:cubicBezTo>
                    <a:pt x="116" y="7"/>
                    <a:pt x="116" y="6"/>
                    <a:pt x="116" y="5"/>
                  </a:cubicBezTo>
                  <a:cubicBezTo>
                    <a:pt x="116" y="1"/>
                    <a:pt x="114" y="0"/>
                    <a:pt x="111" y="0"/>
                  </a:cubicBezTo>
                  <a:cubicBezTo>
                    <a:pt x="106" y="0"/>
                    <a:pt x="61" y="34"/>
                    <a:pt x="32" y="97"/>
                  </a:cubicBezTo>
                  <a:cubicBezTo>
                    <a:pt x="6" y="152"/>
                    <a:pt x="0" y="207"/>
                    <a:pt x="0" y="249"/>
                  </a:cubicBezTo>
                  <a:cubicBezTo>
                    <a:pt x="0" y="288"/>
                    <a:pt x="6" y="348"/>
                    <a:pt x="33" y="405"/>
                  </a:cubicBezTo>
                  <a:cubicBezTo>
                    <a:pt x="63" y="466"/>
                    <a:pt x="106" y="498"/>
                    <a:pt x="111" y="498"/>
                  </a:cubicBezTo>
                  <a:cubicBezTo>
                    <a:pt x="114" y="498"/>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330">
              <a:extLst>
                <a:ext uri="{FF2B5EF4-FFF2-40B4-BE49-F238E27FC236}">
                  <a16:creationId xmlns:a16="http://schemas.microsoft.com/office/drawing/2014/main" id="{984F5953-F16A-209D-FEEC-F2A54C4DE8A7}"/>
                </a:ext>
              </a:extLst>
            </p:cNvPr>
            <p:cNvSpPr>
              <a:spLocks noEditPoints="1"/>
            </p:cNvSpPr>
            <p:nvPr>
              <p:custDataLst>
                <p:tags r:id="rId24"/>
              </p:custDataLst>
            </p:nvPr>
          </p:nvSpPr>
          <p:spPr bwMode="auto">
            <a:xfrm>
              <a:off x="4443414" y="4922838"/>
              <a:ext cx="136525" cy="276225"/>
            </a:xfrm>
            <a:custGeom>
              <a:avLst/>
              <a:gdLst>
                <a:gd name="T0" fmla="*/ 104 w 233"/>
                <a:gd name="T1" fmla="*/ 184 h 452"/>
                <a:gd name="T2" fmla="*/ 99 w 233"/>
                <a:gd name="T3" fmla="*/ 159 h 452"/>
                <a:gd name="T4" fmla="*/ 141 w 233"/>
                <a:gd name="T5" fmla="*/ 75 h 452"/>
                <a:gd name="T6" fmla="*/ 179 w 233"/>
                <a:gd name="T7" fmla="*/ 90 h 452"/>
                <a:gd name="T8" fmla="*/ 233 w 233"/>
                <a:gd name="T9" fmla="*/ 64 h 452"/>
                <a:gd name="T10" fmla="*/ 185 w 233"/>
                <a:gd name="T11" fmla="*/ 43 h 452"/>
                <a:gd name="T12" fmla="*/ 153 w 233"/>
                <a:gd name="T13" fmla="*/ 45 h 452"/>
                <a:gd name="T14" fmla="*/ 157 w 233"/>
                <a:gd name="T15" fmla="*/ 17 h 452"/>
                <a:gd name="T16" fmla="*/ 158 w 233"/>
                <a:gd name="T17" fmla="*/ 11 h 452"/>
                <a:gd name="T18" fmla="*/ 147 w 233"/>
                <a:gd name="T19" fmla="*/ 0 h 452"/>
                <a:gd name="T20" fmla="*/ 131 w 233"/>
                <a:gd name="T21" fmla="*/ 39 h 452"/>
                <a:gd name="T22" fmla="*/ 131 w 233"/>
                <a:gd name="T23" fmla="*/ 50 h 452"/>
                <a:gd name="T24" fmla="*/ 38 w 233"/>
                <a:gd name="T25" fmla="*/ 151 h 452"/>
                <a:gd name="T26" fmla="*/ 64 w 233"/>
                <a:gd name="T27" fmla="*/ 203 h 452"/>
                <a:gd name="T28" fmla="*/ 0 w 233"/>
                <a:gd name="T29" fmla="*/ 304 h 452"/>
                <a:gd name="T30" fmla="*/ 65 w 233"/>
                <a:gd name="T31" fmla="*/ 375 h 452"/>
                <a:gd name="T32" fmla="*/ 123 w 233"/>
                <a:gd name="T33" fmla="*/ 395 h 452"/>
                <a:gd name="T34" fmla="*/ 160 w 233"/>
                <a:gd name="T35" fmla="*/ 408 h 452"/>
                <a:gd name="T36" fmla="*/ 167 w 233"/>
                <a:gd name="T37" fmla="*/ 419 h 452"/>
                <a:gd name="T38" fmla="*/ 151 w 233"/>
                <a:gd name="T39" fmla="*/ 434 h 452"/>
                <a:gd name="T40" fmla="*/ 101 w 233"/>
                <a:gd name="T41" fmla="*/ 421 h 452"/>
                <a:gd name="T42" fmla="*/ 95 w 233"/>
                <a:gd name="T43" fmla="*/ 419 h 452"/>
                <a:gd name="T44" fmla="*/ 85 w 233"/>
                <a:gd name="T45" fmla="*/ 428 h 452"/>
                <a:gd name="T46" fmla="*/ 152 w 233"/>
                <a:gd name="T47" fmla="*/ 452 h 452"/>
                <a:gd name="T48" fmla="*/ 212 w 233"/>
                <a:gd name="T49" fmla="*/ 392 h 452"/>
                <a:gd name="T50" fmla="*/ 187 w 233"/>
                <a:gd name="T51" fmla="*/ 355 h 452"/>
                <a:gd name="T52" fmla="*/ 121 w 233"/>
                <a:gd name="T53" fmla="*/ 332 h 452"/>
                <a:gd name="T54" fmla="*/ 88 w 233"/>
                <a:gd name="T55" fmla="*/ 321 h 452"/>
                <a:gd name="T56" fmla="*/ 42 w 233"/>
                <a:gd name="T57" fmla="*/ 281 h 452"/>
                <a:gd name="T58" fmla="*/ 85 w 233"/>
                <a:gd name="T59" fmla="*/ 216 h 452"/>
                <a:gd name="T60" fmla="*/ 89 w 233"/>
                <a:gd name="T61" fmla="*/ 217 h 452"/>
                <a:gd name="T62" fmla="*/ 143 w 233"/>
                <a:gd name="T63" fmla="*/ 226 h 452"/>
                <a:gd name="T64" fmla="*/ 199 w 233"/>
                <a:gd name="T65" fmla="*/ 199 h 452"/>
                <a:gd name="T66" fmla="*/ 152 w 233"/>
                <a:gd name="T67" fmla="*/ 178 h 452"/>
                <a:gd name="T68" fmla="*/ 104 w 233"/>
                <a:gd name="T69" fmla="*/ 184 h 452"/>
                <a:gd name="T70" fmla="*/ 158 w 233"/>
                <a:gd name="T71" fmla="*/ 65 h 452"/>
                <a:gd name="T72" fmla="*/ 184 w 233"/>
                <a:gd name="T73" fmla="*/ 61 h 452"/>
                <a:gd name="T74" fmla="*/ 209 w 233"/>
                <a:gd name="T75" fmla="*/ 64 h 452"/>
                <a:gd name="T76" fmla="*/ 208 w 233"/>
                <a:gd name="T77" fmla="*/ 67 h 452"/>
                <a:gd name="T78" fmla="*/ 179 w 233"/>
                <a:gd name="T79" fmla="*/ 72 h 452"/>
                <a:gd name="T80" fmla="*/ 158 w 233"/>
                <a:gd name="T81" fmla="*/ 65 h 452"/>
                <a:gd name="T82" fmla="*/ 116 w 233"/>
                <a:gd name="T83" fmla="*/ 201 h 452"/>
                <a:gd name="T84" fmla="*/ 150 w 233"/>
                <a:gd name="T85" fmla="*/ 196 h 452"/>
                <a:gd name="T86" fmla="*/ 175 w 233"/>
                <a:gd name="T87" fmla="*/ 199 h 452"/>
                <a:gd name="T88" fmla="*/ 174 w 233"/>
                <a:gd name="T89" fmla="*/ 202 h 452"/>
                <a:gd name="T90" fmla="*/ 144 w 233"/>
                <a:gd name="T91" fmla="*/ 208 h 452"/>
                <a:gd name="T92" fmla="*/ 116 w 233"/>
                <a:gd name="T93" fmla="*/ 2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2">
                  <a:moveTo>
                    <a:pt x="104" y="184"/>
                  </a:moveTo>
                  <a:cubicBezTo>
                    <a:pt x="101" y="176"/>
                    <a:pt x="99" y="167"/>
                    <a:pt x="99" y="159"/>
                  </a:cubicBezTo>
                  <a:cubicBezTo>
                    <a:pt x="99" y="132"/>
                    <a:pt x="114" y="94"/>
                    <a:pt x="141" y="75"/>
                  </a:cubicBezTo>
                  <a:cubicBezTo>
                    <a:pt x="152" y="90"/>
                    <a:pt x="167" y="90"/>
                    <a:pt x="179" y="90"/>
                  </a:cubicBezTo>
                  <a:cubicBezTo>
                    <a:pt x="192" y="90"/>
                    <a:pt x="233" y="90"/>
                    <a:pt x="233" y="64"/>
                  </a:cubicBezTo>
                  <a:cubicBezTo>
                    <a:pt x="233" y="43"/>
                    <a:pt x="206" y="43"/>
                    <a:pt x="185" y="43"/>
                  </a:cubicBezTo>
                  <a:cubicBezTo>
                    <a:pt x="180" y="43"/>
                    <a:pt x="167" y="43"/>
                    <a:pt x="153" y="45"/>
                  </a:cubicBezTo>
                  <a:cubicBezTo>
                    <a:pt x="154" y="29"/>
                    <a:pt x="157" y="18"/>
                    <a:pt x="157" y="17"/>
                  </a:cubicBezTo>
                  <a:cubicBezTo>
                    <a:pt x="158" y="13"/>
                    <a:pt x="158" y="12"/>
                    <a:pt x="158" y="11"/>
                  </a:cubicBezTo>
                  <a:cubicBezTo>
                    <a:pt x="158" y="1"/>
                    <a:pt x="148" y="0"/>
                    <a:pt x="147" y="0"/>
                  </a:cubicBezTo>
                  <a:cubicBezTo>
                    <a:pt x="131" y="0"/>
                    <a:pt x="131" y="30"/>
                    <a:pt x="131" y="39"/>
                  </a:cubicBezTo>
                  <a:cubicBezTo>
                    <a:pt x="131" y="42"/>
                    <a:pt x="131" y="47"/>
                    <a:pt x="131" y="50"/>
                  </a:cubicBezTo>
                  <a:cubicBezTo>
                    <a:pt x="69" y="69"/>
                    <a:pt x="38" y="113"/>
                    <a:pt x="38" y="151"/>
                  </a:cubicBezTo>
                  <a:cubicBezTo>
                    <a:pt x="38" y="175"/>
                    <a:pt x="51" y="194"/>
                    <a:pt x="64" y="203"/>
                  </a:cubicBezTo>
                  <a:cubicBezTo>
                    <a:pt x="12" y="239"/>
                    <a:pt x="0" y="285"/>
                    <a:pt x="0" y="304"/>
                  </a:cubicBezTo>
                  <a:cubicBezTo>
                    <a:pt x="0" y="345"/>
                    <a:pt x="36" y="365"/>
                    <a:pt x="65" y="375"/>
                  </a:cubicBezTo>
                  <a:lnTo>
                    <a:pt x="123" y="395"/>
                  </a:lnTo>
                  <a:cubicBezTo>
                    <a:pt x="135" y="399"/>
                    <a:pt x="157" y="406"/>
                    <a:pt x="160" y="408"/>
                  </a:cubicBezTo>
                  <a:cubicBezTo>
                    <a:pt x="164" y="410"/>
                    <a:pt x="167" y="415"/>
                    <a:pt x="167" y="419"/>
                  </a:cubicBezTo>
                  <a:cubicBezTo>
                    <a:pt x="167" y="420"/>
                    <a:pt x="166" y="434"/>
                    <a:pt x="151" y="434"/>
                  </a:cubicBezTo>
                  <a:cubicBezTo>
                    <a:pt x="148" y="434"/>
                    <a:pt x="124" y="433"/>
                    <a:pt x="101" y="421"/>
                  </a:cubicBezTo>
                  <a:cubicBezTo>
                    <a:pt x="98" y="419"/>
                    <a:pt x="97" y="419"/>
                    <a:pt x="95" y="419"/>
                  </a:cubicBezTo>
                  <a:cubicBezTo>
                    <a:pt x="88" y="419"/>
                    <a:pt x="85" y="425"/>
                    <a:pt x="85" y="428"/>
                  </a:cubicBezTo>
                  <a:cubicBezTo>
                    <a:pt x="85" y="440"/>
                    <a:pt x="127" y="452"/>
                    <a:pt x="152" y="452"/>
                  </a:cubicBezTo>
                  <a:cubicBezTo>
                    <a:pt x="191" y="452"/>
                    <a:pt x="212" y="416"/>
                    <a:pt x="212" y="392"/>
                  </a:cubicBezTo>
                  <a:cubicBezTo>
                    <a:pt x="212" y="371"/>
                    <a:pt x="197" y="359"/>
                    <a:pt x="187" y="355"/>
                  </a:cubicBezTo>
                  <a:cubicBezTo>
                    <a:pt x="180" y="352"/>
                    <a:pt x="133" y="336"/>
                    <a:pt x="121" y="332"/>
                  </a:cubicBezTo>
                  <a:lnTo>
                    <a:pt x="88" y="321"/>
                  </a:lnTo>
                  <a:cubicBezTo>
                    <a:pt x="70" y="315"/>
                    <a:pt x="42" y="305"/>
                    <a:pt x="42" y="281"/>
                  </a:cubicBezTo>
                  <a:cubicBezTo>
                    <a:pt x="42" y="252"/>
                    <a:pt x="79" y="216"/>
                    <a:pt x="85" y="216"/>
                  </a:cubicBezTo>
                  <a:cubicBezTo>
                    <a:pt x="86" y="216"/>
                    <a:pt x="86" y="216"/>
                    <a:pt x="89" y="217"/>
                  </a:cubicBezTo>
                  <a:cubicBezTo>
                    <a:pt x="113" y="226"/>
                    <a:pt x="129" y="226"/>
                    <a:pt x="143" y="226"/>
                  </a:cubicBezTo>
                  <a:cubicBezTo>
                    <a:pt x="158" y="226"/>
                    <a:pt x="199" y="226"/>
                    <a:pt x="199" y="199"/>
                  </a:cubicBezTo>
                  <a:cubicBezTo>
                    <a:pt x="199" y="178"/>
                    <a:pt x="168" y="178"/>
                    <a:pt x="152" y="178"/>
                  </a:cubicBezTo>
                  <a:cubicBezTo>
                    <a:pt x="142" y="178"/>
                    <a:pt x="127" y="178"/>
                    <a:pt x="104" y="184"/>
                  </a:cubicBezTo>
                  <a:close/>
                  <a:moveTo>
                    <a:pt x="158" y="65"/>
                  </a:moveTo>
                  <a:cubicBezTo>
                    <a:pt x="168" y="61"/>
                    <a:pt x="177" y="61"/>
                    <a:pt x="184" y="61"/>
                  </a:cubicBezTo>
                  <a:cubicBezTo>
                    <a:pt x="200" y="61"/>
                    <a:pt x="201" y="61"/>
                    <a:pt x="209" y="64"/>
                  </a:cubicBezTo>
                  <a:cubicBezTo>
                    <a:pt x="209" y="65"/>
                    <a:pt x="209" y="65"/>
                    <a:pt x="208" y="67"/>
                  </a:cubicBezTo>
                  <a:cubicBezTo>
                    <a:pt x="203" y="72"/>
                    <a:pt x="184" y="72"/>
                    <a:pt x="179" y="72"/>
                  </a:cubicBezTo>
                  <a:cubicBezTo>
                    <a:pt x="171" y="72"/>
                    <a:pt x="163" y="72"/>
                    <a:pt x="158" y="65"/>
                  </a:cubicBezTo>
                  <a:close/>
                  <a:moveTo>
                    <a:pt x="116" y="201"/>
                  </a:moveTo>
                  <a:cubicBezTo>
                    <a:pt x="130" y="196"/>
                    <a:pt x="141" y="196"/>
                    <a:pt x="150" y="196"/>
                  </a:cubicBezTo>
                  <a:cubicBezTo>
                    <a:pt x="166" y="196"/>
                    <a:pt x="167" y="196"/>
                    <a:pt x="175" y="199"/>
                  </a:cubicBezTo>
                  <a:cubicBezTo>
                    <a:pt x="175" y="200"/>
                    <a:pt x="174" y="202"/>
                    <a:pt x="174" y="202"/>
                  </a:cubicBezTo>
                  <a:cubicBezTo>
                    <a:pt x="169" y="208"/>
                    <a:pt x="150" y="208"/>
                    <a:pt x="144" y="208"/>
                  </a:cubicBezTo>
                  <a:cubicBezTo>
                    <a:pt x="136" y="208"/>
                    <a:pt x="125" y="208"/>
                    <a:pt x="116" y="20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331">
              <a:extLst>
                <a:ext uri="{FF2B5EF4-FFF2-40B4-BE49-F238E27FC236}">
                  <a16:creationId xmlns:a16="http://schemas.microsoft.com/office/drawing/2014/main" id="{CE04B6FD-0BFA-B64B-AFD9-567A1CAB2BAB}"/>
                </a:ext>
              </a:extLst>
            </p:cNvPr>
            <p:cNvSpPr>
              <a:spLocks/>
            </p:cNvSpPr>
            <p:nvPr>
              <p:custDataLst>
                <p:tags r:id="rId25"/>
              </p:custDataLst>
            </p:nvPr>
          </p:nvSpPr>
          <p:spPr bwMode="auto">
            <a:xfrm>
              <a:off x="4602164" y="4881563"/>
              <a:ext cx="141288" cy="98425"/>
            </a:xfrm>
            <a:custGeom>
              <a:avLst/>
              <a:gdLst>
                <a:gd name="T0" fmla="*/ 150 w 244"/>
                <a:gd name="T1" fmla="*/ 142 h 161"/>
                <a:gd name="T2" fmla="*/ 195 w 244"/>
                <a:gd name="T3" fmla="*/ 161 h 161"/>
                <a:gd name="T4" fmla="*/ 244 w 244"/>
                <a:gd name="T5" fmla="*/ 106 h 161"/>
                <a:gd name="T6" fmla="*/ 233 w 244"/>
                <a:gd name="T7" fmla="*/ 100 h 161"/>
                <a:gd name="T8" fmla="*/ 222 w 244"/>
                <a:gd name="T9" fmla="*/ 108 h 161"/>
                <a:gd name="T10" fmla="*/ 197 w 244"/>
                <a:gd name="T11" fmla="*/ 145 h 161"/>
                <a:gd name="T12" fmla="*/ 188 w 244"/>
                <a:gd name="T13" fmla="*/ 131 h 161"/>
                <a:gd name="T14" fmla="*/ 194 w 244"/>
                <a:gd name="T15" fmla="*/ 103 h 161"/>
                <a:gd name="T16" fmla="*/ 208 w 244"/>
                <a:gd name="T17" fmla="*/ 45 h 161"/>
                <a:gd name="T18" fmla="*/ 214 w 244"/>
                <a:gd name="T19" fmla="*/ 20 h 161"/>
                <a:gd name="T20" fmla="*/ 195 w 244"/>
                <a:gd name="T21" fmla="*/ 3 h 161"/>
                <a:gd name="T22" fmla="*/ 169 w 244"/>
                <a:gd name="T23" fmla="*/ 30 h 161"/>
                <a:gd name="T24" fmla="*/ 160 w 244"/>
                <a:gd name="T25" fmla="*/ 67 h 161"/>
                <a:gd name="T26" fmla="*/ 149 w 244"/>
                <a:gd name="T27" fmla="*/ 110 h 161"/>
                <a:gd name="T28" fmla="*/ 141 w 244"/>
                <a:gd name="T29" fmla="*/ 125 h 161"/>
                <a:gd name="T30" fmla="*/ 104 w 244"/>
                <a:gd name="T31" fmla="*/ 145 h 161"/>
                <a:gd name="T32" fmla="*/ 81 w 244"/>
                <a:gd name="T33" fmla="*/ 119 h 161"/>
                <a:gd name="T34" fmla="*/ 101 w 244"/>
                <a:gd name="T35" fmla="*/ 51 h 161"/>
                <a:gd name="T36" fmla="*/ 106 w 244"/>
                <a:gd name="T37" fmla="*/ 32 h 161"/>
                <a:gd name="T38" fmla="*/ 61 w 244"/>
                <a:gd name="T39" fmla="*/ 0 h 161"/>
                <a:gd name="T40" fmla="*/ 0 w 244"/>
                <a:gd name="T41" fmla="*/ 55 h 161"/>
                <a:gd name="T42" fmla="*/ 11 w 244"/>
                <a:gd name="T43" fmla="*/ 61 h 161"/>
                <a:gd name="T44" fmla="*/ 23 w 244"/>
                <a:gd name="T45" fmla="*/ 53 h 161"/>
                <a:gd name="T46" fmla="*/ 59 w 244"/>
                <a:gd name="T47" fmla="*/ 16 h 161"/>
                <a:gd name="T48" fmla="*/ 65 w 244"/>
                <a:gd name="T49" fmla="*/ 25 h 161"/>
                <a:gd name="T50" fmla="*/ 59 w 244"/>
                <a:gd name="T51" fmla="*/ 45 h 161"/>
                <a:gd name="T52" fmla="*/ 39 w 244"/>
                <a:gd name="T53" fmla="*/ 113 h 161"/>
                <a:gd name="T54" fmla="*/ 102 w 244"/>
                <a:gd name="T55" fmla="*/ 161 h 161"/>
                <a:gd name="T56" fmla="*/ 150 w 244"/>
                <a:gd name="T57" fmla="*/ 14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1">
                  <a:moveTo>
                    <a:pt x="150" y="142"/>
                  </a:moveTo>
                  <a:cubicBezTo>
                    <a:pt x="155" y="150"/>
                    <a:pt x="170" y="161"/>
                    <a:pt x="195" y="161"/>
                  </a:cubicBezTo>
                  <a:cubicBezTo>
                    <a:pt x="232" y="161"/>
                    <a:pt x="244" y="109"/>
                    <a:pt x="244" y="106"/>
                  </a:cubicBezTo>
                  <a:cubicBezTo>
                    <a:pt x="244" y="100"/>
                    <a:pt x="238" y="100"/>
                    <a:pt x="233" y="100"/>
                  </a:cubicBezTo>
                  <a:cubicBezTo>
                    <a:pt x="224" y="100"/>
                    <a:pt x="223" y="100"/>
                    <a:pt x="222" y="108"/>
                  </a:cubicBezTo>
                  <a:cubicBezTo>
                    <a:pt x="217" y="123"/>
                    <a:pt x="211" y="145"/>
                    <a:pt x="197" y="145"/>
                  </a:cubicBezTo>
                  <a:cubicBezTo>
                    <a:pt x="189" y="145"/>
                    <a:pt x="188" y="136"/>
                    <a:pt x="188" y="131"/>
                  </a:cubicBezTo>
                  <a:cubicBezTo>
                    <a:pt x="188" y="126"/>
                    <a:pt x="191" y="112"/>
                    <a:pt x="194" y="103"/>
                  </a:cubicBezTo>
                  <a:lnTo>
                    <a:pt x="208" y="45"/>
                  </a:lnTo>
                  <a:cubicBezTo>
                    <a:pt x="210" y="37"/>
                    <a:pt x="214" y="23"/>
                    <a:pt x="214" y="20"/>
                  </a:cubicBezTo>
                  <a:cubicBezTo>
                    <a:pt x="214" y="8"/>
                    <a:pt x="204" y="3"/>
                    <a:pt x="195" y="3"/>
                  </a:cubicBezTo>
                  <a:cubicBezTo>
                    <a:pt x="176" y="3"/>
                    <a:pt x="171" y="20"/>
                    <a:pt x="169" y="30"/>
                  </a:cubicBezTo>
                  <a:lnTo>
                    <a:pt x="160" y="67"/>
                  </a:lnTo>
                  <a:lnTo>
                    <a:pt x="149" y="110"/>
                  </a:lnTo>
                  <a:cubicBezTo>
                    <a:pt x="146" y="120"/>
                    <a:pt x="146" y="120"/>
                    <a:pt x="141" y="125"/>
                  </a:cubicBezTo>
                  <a:cubicBezTo>
                    <a:pt x="132" y="136"/>
                    <a:pt x="120" y="145"/>
                    <a:pt x="104" y="145"/>
                  </a:cubicBezTo>
                  <a:cubicBezTo>
                    <a:pt x="81" y="145"/>
                    <a:pt x="81" y="126"/>
                    <a:pt x="81" y="119"/>
                  </a:cubicBezTo>
                  <a:cubicBezTo>
                    <a:pt x="81" y="100"/>
                    <a:pt x="90" y="76"/>
                    <a:pt x="101" y="51"/>
                  </a:cubicBezTo>
                  <a:cubicBezTo>
                    <a:pt x="104" y="41"/>
                    <a:pt x="106" y="38"/>
                    <a:pt x="106" y="32"/>
                  </a:cubicBezTo>
                  <a:cubicBezTo>
                    <a:pt x="106" y="11"/>
                    <a:pt x="83" y="0"/>
                    <a:pt x="61" y="0"/>
                  </a:cubicBezTo>
                  <a:cubicBezTo>
                    <a:pt x="21" y="0"/>
                    <a:pt x="0" y="45"/>
                    <a:pt x="0" y="55"/>
                  </a:cubicBezTo>
                  <a:cubicBezTo>
                    <a:pt x="0" y="61"/>
                    <a:pt x="6" y="61"/>
                    <a:pt x="11" y="61"/>
                  </a:cubicBezTo>
                  <a:cubicBezTo>
                    <a:pt x="20" y="61"/>
                    <a:pt x="21" y="60"/>
                    <a:pt x="23" y="53"/>
                  </a:cubicBezTo>
                  <a:cubicBezTo>
                    <a:pt x="29" y="33"/>
                    <a:pt x="44" y="16"/>
                    <a:pt x="59" y="16"/>
                  </a:cubicBezTo>
                  <a:cubicBezTo>
                    <a:pt x="61" y="16"/>
                    <a:pt x="65" y="16"/>
                    <a:pt x="65" y="25"/>
                  </a:cubicBezTo>
                  <a:cubicBezTo>
                    <a:pt x="65" y="31"/>
                    <a:pt x="62" y="38"/>
                    <a:pt x="59" y="45"/>
                  </a:cubicBezTo>
                  <a:cubicBezTo>
                    <a:pt x="46" y="76"/>
                    <a:pt x="39" y="96"/>
                    <a:pt x="39" y="113"/>
                  </a:cubicBezTo>
                  <a:cubicBezTo>
                    <a:pt x="39" y="151"/>
                    <a:pt x="72" y="161"/>
                    <a:pt x="102" y="161"/>
                  </a:cubicBezTo>
                  <a:cubicBezTo>
                    <a:pt x="118" y="161"/>
                    <a:pt x="134" y="156"/>
                    <a:pt x="150" y="14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332">
              <a:extLst>
                <a:ext uri="{FF2B5EF4-FFF2-40B4-BE49-F238E27FC236}">
                  <a16:creationId xmlns:a16="http://schemas.microsoft.com/office/drawing/2014/main" id="{F8973421-77C2-10BA-32D5-1B8F3CC3EE0B}"/>
                </a:ext>
              </a:extLst>
            </p:cNvPr>
            <p:cNvSpPr>
              <a:spLocks/>
            </p:cNvSpPr>
            <p:nvPr>
              <p:custDataLst>
                <p:tags r:id="rId26"/>
              </p:custDataLst>
            </p:nvPr>
          </p:nvSpPr>
          <p:spPr bwMode="auto">
            <a:xfrm>
              <a:off x="4776789" y="4818063"/>
              <a:ext cx="52388" cy="214313"/>
            </a:xfrm>
            <a:custGeom>
              <a:avLst/>
              <a:gdLst>
                <a:gd name="T0" fmla="*/ 83 w 90"/>
                <a:gd name="T1" fmla="*/ 0 h 349"/>
                <a:gd name="T2" fmla="*/ 0 w 90"/>
                <a:gd name="T3" fmla="*/ 174 h 349"/>
                <a:gd name="T4" fmla="*/ 83 w 90"/>
                <a:gd name="T5" fmla="*/ 349 h 349"/>
                <a:gd name="T6" fmla="*/ 90 w 90"/>
                <a:gd name="T7" fmla="*/ 345 h 349"/>
                <a:gd name="T8" fmla="*/ 87 w 90"/>
                <a:gd name="T9" fmla="*/ 339 h 349"/>
                <a:gd name="T10" fmla="*/ 23 w 90"/>
                <a:gd name="T11" fmla="*/ 175 h 349"/>
                <a:gd name="T12" fmla="*/ 88 w 90"/>
                <a:gd name="T13" fmla="*/ 9 h 349"/>
                <a:gd name="T14" fmla="*/ 90 w 90"/>
                <a:gd name="T15" fmla="*/ 5 h 349"/>
                <a:gd name="T16" fmla="*/ 83 w 90"/>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349">
                  <a:moveTo>
                    <a:pt x="83" y="0"/>
                  </a:moveTo>
                  <a:cubicBezTo>
                    <a:pt x="17" y="47"/>
                    <a:pt x="0" y="121"/>
                    <a:pt x="0" y="174"/>
                  </a:cubicBezTo>
                  <a:cubicBezTo>
                    <a:pt x="0" y="224"/>
                    <a:pt x="14" y="300"/>
                    <a:pt x="83" y="349"/>
                  </a:cubicBezTo>
                  <a:cubicBezTo>
                    <a:pt x="86" y="349"/>
                    <a:pt x="90" y="349"/>
                    <a:pt x="90" y="345"/>
                  </a:cubicBezTo>
                  <a:cubicBezTo>
                    <a:pt x="90" y="342"/>
                    <a:pt x="89" y="342"/>
                    <a:pt x="87" y="339"/>
                  </a:cubicBezTo>
                  <a:cubicBezTo>
                    <a:pt x="40" y="297"/>
                    <a:pt x="23" y="238"/>
                    <a:pt x="23" y="175"/>
                  </a:cubicBezTo>
                  <a:cubicBezTo>
                    <a:pt x="23" y="81"/>
                    <a:pt x="59" y="35"/>
                    <a:pt x="88" y="9"/>
                  </a:cubicBezTo>
                  <a:cubicBezTo>
                    <a:pt x="89" y="7"/>
                    <a:pt x="90" y="6"/>
                    <a:pt x="90" y="5"/>
                  </a:cubicBezTo>
                  <a:cubicBezTo>
                    <a:pt x="90" y="0"/>
                    <a:pt x="86" y="0"/>
                    <a:pt x="83"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333">
              <a:extLst>
                <a:ext uri="{FF2B5EF4-FFF2-40B4-BE49-F238E27FC236}">
                  <a16:creationId xmlns:a16="http://schemas.microsoft.com/office/drawing/2014/main" id="{71446625-2445-4572-1BAE-30F87F93DBA5}"/>
                </a:ext>
              </a:extLst>
            </p:cNvPr>
            <p:cNvSpPr>
              <a:spLocks/>
            </p:cNvSpPr>
            <p:nvPr>
              <p:custDataLst>
                <p:tags r:id="rId27"/>
              </p:custDataLst>
            </p:nvPr>
          </p:nvSpPr>
          <p:spPr bwMode="auto">
            <a:xfrm>
              <a:off x="4867276" y="4913313"/>
              <a:ext cx="22225" cy="23813"/>
            </a:xfrm>
            <a:custGeom>
              <a:avLst/>
              <a:gdLst>
                <a:gd name="T0" fmla="*/ 40 w 40"/>
                <a:gd name="T1" fmla="*/ 21 h 41"/>
                <a:gd name="T2" fmla="*/ 20 w 40"/>
                <a:gd name="T3" fmla="*/ 0 h 41"/>
                <a:gd name="T4" fmla="*/ 0 w 40"/>
                <a:gd name="T5" fmla="*/ 20 h 41"/>
                <a:gd name="T6" fmla="*/ 20 w 40"/>
                <a:gd name="T7" fmla="*/ 41 h 41"/>
                <a:gd name="T8" fmla="*/ 40 w 40"/>
                <a:gd name="T9" fmla="*/ 21 h 41"/>
              </a:gdLst>
              <a:ahLst/>
              <a:cxnLst>
                <a:cxn ang="0">
                  <a:pos x="T0" y="T1"/>
                </a:cxn>
                <a:cxn ang="0">
                  <a:pos x="T2" y="T3"/>
                </a:cxn>
                <a:cxn ang="0">
                  <a:pos x="T4" y="T5"/>
                </a:cxn>
                <a:cxn ang="0">
                  <a:pos x="T6" y="T7"/>
                </a:cxn>
                <a:cxn ang="0">
                  <a:pos x="T8" y="T9"/>
                </a:cxn>
              </a:cxnLst>
              <a:rect l="0" t="0" r="r" b="b"/>
              <a:pathLst>
                <a:path w="40" h="41">
                  <a:moveTo>
                    <a:pt x="40" y="21"/>
                  </a:moveTo>
                  <a:cubicBezTo>
                    <a:pt x="40" y="8"/>
                    <a:pt x="30" y="0"/>
                    <a:pt x="20" y="0"/>
                  </a:cubicBezTo>
                  <a:cubicBezTo>
                    <a:pt x="9" y="0"/>
                    <a:pt x="0" y="10"/>
                    <a:pt x="0" y="20"/>
                  </a:cubicBezTo>
                  <a:cubicBezTo>
                    <a:pt x="0" y="33"/>
                    <a:pt x="11" y="41"/>
                    <a:pt x="20" y="41"/>
                  </a:cubicBezTo>
                  <a:cubicBezTo>
                    <a:pt x="32" y="41"/>
                    <a:pt x="40" y="31"/>
                    <a:pt x="40" y="2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334">
              <a:extLst>
                <a:ext uri="{FF2B5EF4-FFF2-40B4-BE49-F238E27FC236}">
                  <a16:creationId xmlns:a16="http://schemas.microsoft.com/office/drawing/2014/main" id="{58BC021E-B99D-3EB2-26D7-C4C82D425AE8}"/>
                </a:ext>
              </a:extLst>
            </p:cNvPr>
            <p:cNvSpPr>
              <a:spLocks/>
            </p:cNvSpPr>
            <p:nvPr>
              <p:custDataLst>
                <p:tags r:id="rId28"/>
              </p:custDataLst>
            </p:nvPr>
          </p:nvSpPr>
          <p:spPr bwMode="auto">
            <a:xfrm>
              <a:off x="4927601" y="4818063"/>
              <a:ext cx="52388" cy="214313"/>
            </a:xfrm>
            <a:custGeom>
              <a:avLst/>
              <a:gdLst>
                <a:gd name="T0" fmla="*/ 7 w 91"/>
                <a:gd name="T1" fmla="*/ 0 h 349"/>
                <a:gd name="T2" fmla="*/ 0 w 91"/>
                <a:gd name="T3" fmla="*/ 5 h 349"/>
                <a:gd name="T4" fmla="*/ 3 w 91"/>
                <a:gd name="T5" fmla="*/ 10 h 349"/>
                <a:gd name="T6" fmla="*/ 67 w 91"/>
                <a:gd name="T7" fmla="*/ 174 h 349"/>
                <a:gd name="T8" fmla="*/ 6 w 91"/>
                <a:gd name="T9" fmla="*/ 337 h 349"/>
                <a:gd name="T10" fmla="*/ 0 w 91"/>
                <a:gd name="T11" fmla="*/ 345 h 349"/>
                <a:gd name="T12" fmla="*/ 5 w 91"/>
                <a:gd name="T13" fmla="*/ 349 h 349"/>
                <a:gd name="T14" fmla="*/ 65 w 91"/>
                <a:gd name="T15" fmla="*/ 282 h 349"/>
                <a:gd name="T16" fmla="*/ 91 w 91"/>
                <a:gd name="T17" fmla="*/ 175 h 349"/>
                <a:gd name="T18" fmla="*/ 7 w 91"/>
                <a:gd name="T19"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349">
                  <a:moveTo>
                    <a:pt x="7" y="0"/>
                  </a:moveTo>
                  <a:cubicBezTo>
                    <a:pt x="4" y="0"/>
                    <a:pt x="0" y="0"/>
                    <a:pt x="0" y="5"/>
                  </a:cubicBezTo>
                  <a:cubicBezTo>
                    <a:pt x="0" y="6"/>
                    <a:pt x="1" y="7"/>
                    <a:pt x="3" y="10"/>
                  </a:cubicBezTo>
                  <a:cubicBezTo>
                    <a:pt x="33" y="37"/>
                    <a:pt x="67" y="84"/>
                    <a:pt x="67" y="174"/>
                  </a:cubicBezTo>
                  <a:cubicBezTo>
                    <a:pt x="67" y="247"/>
                    <a:pt x="44" y="302"/>
                    <a:pt x="6" y="337"/>
                  </a:cubicBezTo>
                  <a:cubicBezTo>
                    <a:pt x="1" y="342"/>
                    <a:pt x="0" y="343"/>
                    <a:pt x="0" y="345"/>
                  </a:cubicBezTo>
                  <a:cubicBezTo>
                    <a:pt x="0" y="346"/>
                    <a:pt x="1" y="349"/>
                    <a:pt x="5" y="349"/>
                  </a:cubicBezTo>
                  <a:cubicBezTo>
                    <a:pt x="9" y="349"/>
                    <a:pt x="42" y="326"/>
                    <a:pt x="65" y="282"/>
                  </a:cubicBezTo>
                  <a:cubicBezTo>
                    <a:pt x="80" y="253"/>
                    <a:pt x="91" y="216"/>
                    <a:pt x="91" y="175"/>
                  </a:cubicBezTo>
                  <a:cubicBezTo>
                    <a:pt x="91" y="126"/>
                    <a:pt x="76" y="49"/>
                    <a:pt x="7"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335">
              <a:extLst>
                <a:ext uri="{FF2B5EF4-FFF2-40B4-BE49-F238E27FC236}">
                  <a16:creationId xmlns:a16="http://schemas.microsoft.com/office/drawing/2014/main" id="{7AACDC23-9435-9CBD-401B-EBF826EC2D36}"/>
                </a:ext>
              </a:extLst>
            </p:cNvPr>
            <p:cNvSpPr>
              <a:spLocks/>
            </p:cNvSpPr>
            <p:nvPr>
              <p:custDataLst>
                <p:tags r:id="rId29"/>
              </p:custDataLst>
            </p:nvPr>
          </p:nvSpPr>
          <p:spPr bwMode="auto">
            <a:xfrm>
              <a:off x="4600576" y="5080000"/>
              <a:ext cx="69850" cy="134938"/>
            </a:xfrm>
            <a:custGeom>
              <a:avLst/>
              <a:gdLst>
                <a:gd name="T0" fmla="*/ 72 w 118"/>
                <a:gd name="T1" fmla="*/ 80 h 221"/>
                <a:gd name="T2" fmla="*/ 107 w 118"/>
                <a:gd name="T3" fmla="*/ 80 h 221"/>
                <a:gd name="T4" fmla="*/ 118 w 118"/>
                <a:gd name="T5" fmla="*/ 72 h 221"/>
                <a:gd name="T6" fmla="*/ 108 w 118"/>
                <a:gd name="T7" fmla="*/ 67 h 221"/>
                <a:gd name="T8" fmla="*/ 75 w 118"/>
                <a:gd name="T9" fmla="*/ 67 h 221"/>
                <a:gd name="T10" fmla="*/ 88 w 118"/>
                <a:gd name="T11" fmla="*/ 16 h 221"/>
                <a:gd name="T12" fmla="*/ 89 w 118"/>
                <a:gd name="T13" fmla="*/ 11 h 221"/>
                <a:gd name="T14" fmla="*/ 77 w 118"/>
                <a:gd name="T15" fmla="*/ 0 h 221"/>
                <a:gd name="T16" fmla="*/ 60 w 118"/>
                <a:gd name="T17" fmla="*/ 15 h 221"/>
                <a:gd name="T18" fmla="*/ 47 w 118"/>
                <a:gd name="T19" fmla="*/ 67 h 221"/>
                <a:gd name="T20" fmla="*/ 12 w 118"/>
                <a:gd name="T21" fmla="*/ 67 h 221"/>
                <a:gd name="T22" fmla="*/ 0 w 118"/>
                <a:gd name="T23" fmla="*/ 75 h 221"/>
                <a:gd name="T24" fmla="*/ 11 w 118"/>
                <a:gd name="T25" fmla="*/ 80 h 221"/>
                <a:gd name="T26" fmla="*/ 44 w 118"/>
                <a:gd name="T27" fmla="*/ 80 h 221"/>
                <a:gd name="T28" fmla="*/ 24 w 118"/>
                <a:gd name="T29" fmla="*/ 162 h 221"/>
                <a:gd name="T30" fmla="*/ 18 w 118"/>
                <a:gd name="T31" fmla="*/ 188 h 221"/>
                <a:gd name="T32" fmla="*/ 56 w 118"/>
                <a:gd name="T33" fmla="*/ 221 h 221"/>
                <a:gd name="T34" fmla="*/ 116 w 118"/>
                <a:gd name="T35" fmla="*/ 168 h 221"/>
                <a:gd name="T36" fmla="*/ 111 w 118"/>
                <a:gd name="T37" fmla="*/ 163 h 221"/>
                <a:gd name="T38" fmla="*/ 103 w 118"/>
                <a:gd name="T39" fmla="*/ 170 h 221"/>
                <a:gd name="T40" fmla="*/ 57 w 118"/>
                <a:gd name="T41" fmla="*/ 211 h 221"/>
                <a:gd name="T42" fmla="*/ 44 w 118"/>
                <a:gd name="T43" fmla="*/ 194 h 221"/>
                <a:gd name="T44" fmla="*/ 47 w 118"/>
                <a:gd name="T45" fmla="*/ 180 h 221"/>
                <a:gd name="T46" fmla="*/ 72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2" y="80"/>
                  </a:moveTo>
                  <a:lnTo>
                    <a:pt x="107" y="80"/>
                  </a:lnTo>
                  <a:cubicBezTo>
                    <a:pt x="114" y="80"/>
                    <a:pt x="118" y="80"/>
                    <a:pt x="118" y="72"/>
                  </a:cubicBezTo>
                  <a:cubicBezTo>
                    <a:pt x="118" y="67"/>
                    <a:pt x="114" y="67"/>
                    <a:pt x="108" y="67"/>
                  </a:cubicBezTo>
                  <a:lnTo>
                    <a:pt x="75" y="67"/>
                  </a:lnTo>
                  <a:lnTo>
                    <a:pt x="88" y="16"/>
                  </a:lnTo>
                  <a:cubicBezTo>
                    <a:pt x="88" y="14"/>
                    <a:pt x="89" y="12"/>
                    <a:pt x="89" y="11"/>
                  </a:cubicBezTo>
                  <a:cubicBezTo>
                    <a:pt x="89" y="4"/>
                    <a:pt x="84" y="0"/>
                    <a:pt x="77" y="0"/>
                  </a:cubicBezTo>
                  <a:cubicBezTo>
                    <a:pt x="68" y="0"/>
                    <a:pt x="63" y="5"/>
                    <a:pt x="60" y="15"/>
                  </a:cubicBezTo>
                  <a:cubicBezTo>
                    <a:pt x="58" y="23"/>
                    <a:pt x="63" y="7"/>
                    <a:pt x="47" y="67"/>
                  </a:cubicBezTo>
                  <a:lnTo>
                    <a:pt x="12" y="67"/>
                  </a:lnTo>
                  <a:cubicBezTo>
                    <a:pt x="5" y="67"/>
                    <a:pt x="0" y="67"/>
                    <a:pt x="0" y="75"/>
                  </a:cubicBezTo>
                  <a:cubicBezTo>
                    <a:pt x="0" y="80"/>
                    <a:pt x="5" y="80"/>
                    <a:pt x="11" y="80"/>
                  </a:cubicBezTo>
                  <a:lnTo>
                    <a:pt x="44" y="80"/>
                  </a:lnTo>
                  <a:lnTo>
                    <a:pt x="24" y="162"/>
                  </a:lnTo>
                  <a:cubicBezTo>
                    <a:pt x="21" y="171"/>
                    <a:pt x="18" y="183"/>
                    <a:pt x="18" y="188"/>
                  </a:cubicBezTo>
                  <a:cubicBezTo>
                    <a:pt x="18" y="208"/>
                    <a:pt x="36" y="221"/>
                    <a:pt x="56" y="221"/>
                  </a:cubicBezTo>
                  <a:cubicBezTo>
                    <a:pt x="94" y="221"/>
                    <a:pt x="116" y="172"/>
                    <a:pt x="116" y="168"/>
                  </a:cubicBezTo>
                  <a:cubicBezTo>
                    <a:pt x="116" y="163"/>
                    <a:pt x="112" y="163"/>
                    <a:pt x="111" y="163"/>
                  </a:cubicBezTo>
                  <a:cubicBezTo>
                    <a:pt x="106" y="163"/>
                    <a:pt x="106" y="164"/>
                    <a:pt x="103" y="170"/>
                  </a:cubicBezTo>
                  <a:cubicBezTo>
                    <a:pt x="94" y="192"/>
                    <a:pt x="76" y="211"/>
                    <a:pt x="57" y="211"/>
                  </a:cubicBezTo>
                  <a:cubicBezTo>
                    <a:pt x="49" y="211"/>
                    <a:pt x="44" y="207"/>
                    <a:pt x="44" y="194"/>
                  </a:cubicBezTo>
                  <a:cubicBezTo>
                    <a:pt x="44" y="191"/>
                    <a:pt x="46" y="183"/>
                    <a:pt x="47" y="180"/>
                  </a:cubicBezTo>
                  <a:lnTo>
                    <a:pt x="72"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Freeform 336">
              <a:extLst>
                <a:ext uri="{FF2B5EF4-FFF2-40B4-BE49-F238E27FC236}">
                  <a16:creationId xmlns:a16="http://schemas.microsoft.com/office/drawing/2014/main" id="{9ED266C6-AD08-B851-4B8B-9CDF3DE6C7FD}"/>
                </a:ext>
              </a:extLst>
            </p:cNvPr>
            <p:cNvSpPr>
              <a:spLocks/>
            </p:cNvSpPr>
            <p:nvPr>
              <p:custDataLst>
                <p:tags r:id="rId30"/>
              </p:custDataLst>
            </p:nvPr>
          </p:nvSpPr>
          <p:spPr bwMode="auto">
            <a:xfrm>
              <a:off x="4703764" y="5187950"/>
              <a:ext cx="25400" cy="65088"/>
            </a:xfrm>
            <a:custGeom>
              <a:avLst/>
              <a:gdLst>
                <a:gd name="T0" fmla="*/ 35 w 45"/>
                <a:gd name="T1" fmla="*/ 35 h 108"/>
                <a:gd name="T2" fmla="*/ 8 w 45"/>
                <a:gd name="T3" fmla="*/ 99 h 108"/>
                <a:gd name="T4" fmla="*/ 5 w 45"/>
                <a:gd name="T5" fmla="*/ 103 h 108"/>
                <a:gd name="T6" fmla="*/ 10 w 45"/>
                <a:gd name="T7" fmla="*/ 108 h 108"/>
                <a:gd name="T8" fmla="*/ 45 w 45"/>
                <a:gd name="T9" fmla="*/ 38 h 108"/>
                <a:gd name="T10" fmla="*/ 20 w 45"/>
                <a:gd name="T11" fmla="*/ 0 h 108"/>
                <a:gd name="T12" fmla="*/ 0 w 45"/>
                <a:gd name="T13" fmla="*/ 20 h 108"/>
                <a:gd name="T14" fmla="*/ 21 w 45"/>
                <a:gd name="T15" fmla="*/ 41 h 108"/>
                <a:gd name="T16" fmla="*/ 35 w 45"/>
                <a:gd name="T17" fmla="*/ 3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35" y="35"/>
                  </a:moveTo>
                  <a:cubicBezTo>
                    <a:pt x="35" y="54"/>
                    <a:pt x="31" y="76"/>
                    <a:pt x="8" y="99"/>
                  </a:cubicBezTo>
                  <a:cubicBezTo>
                    <a:pt x="6" y="100"/>
                    <a:pt x="5" y="101"/>
                    <a:pt x="5" y="103"/>
                  </a:cubicBezTo>
                  <a:cubicBezTo>
                    <a:pt x="5" y="105"/>
                    <a:pt x="8" y="108"/>
                    <a:pt x="10" y="108"/>
                  </a:cubicBezTo>
                  <a:cubicBezTo>
                    <a:pt x="15" y="108"/>
                    <a:pt x="45" y="80"/>
                    <a:pt x="45" y="38"/>
                  </a:cubicBezTo>
                  <a:cubicBezTo>
                    <a:pt x="45" y="17"/>
                    <a:pt x="36" y="0"/>
                    <a:pt x="20" y="0"/>
                  </a:cubicBezTo>
                  <a:cubicBezTo>
                    <a:pt x="9" y="0"/>
                    <a:pt x="0" y="9"/>
                    <a:pt x="0" y="20"/>
                  </a:cubicBezTo>
                  <a:cubicBezTo>
                    <a:pt x="0" y="31"/>
                    <a:pt x="8" y="41"/>
                    <a:pt x="21" y="41"/>
                  </a:cubicBezTo>
                  <a:cubicBezTo>
                    <a:pt x="29" y="41"/>
                    <a:pt x="35" y="35"/>
                    <a:pt x="35" y="3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337">
              <a:extLst>
                <a:ext uri="{FF2B5EF4-FFF2-40B4-BE49-F238E27FC236}">
                  <a16:creationId xmlns:a16="http://schemas.microsoft.com/office/drawing/2014/main" id="{A0317358-7D9C-43BE-53A4-1AE13D02CDEE}"/>
                </a:ext>
              </a:extLst>
            </p:cNvPr>
            <p:cNvSpPr>
              <a:spLocks/>
            </p:cNvSpPr>
            <p:nvPr>
              <p:custDataLst>
                <p:tags r:id="rId31"/>
              </p:custDataLst>
            </p:nvPr>
          </p:nvSpPr>
          <p:spPr bwMode="auto">
            <a:xfrm>
              <a:off x="4760914" y="5116513"/>
              <a:ext cx="125413" cy="96838"/>
            </a:xfrm>
            <a:custGeom>
              <a:avLst/>
              <a:gdLst>
                <a:gd name="T0" fmla="*/ 186 w 215"/>
                <a:gd name="T1" fmla="*/ 22 h 160"/>
                <a:gd name="T2" fmla="*/ 167 w 215"/>
                <a:gd name="T3" fmla="*/ 48 h 160"/>
                <a:gd name="T4" fmla="*/ 186 w 215"/>
                <a:gd name="T5" fmla="*/ 66 h 160"/>
                <a:gd name="T6" fmla="*/ 214 w 215"/>
                <a:gd name="T7" fmla="*/ 36 h 160"/>
                <a:gd name="T8" fmla="*/ 169 w 215"/>
                <a:gd name="T9" fmla="*/ 0 h 160"/>
                <a:gd name="T10" fmla="*/ 127 w 215"/>
                <a:gd name="T11" fmla="*/ 19 h 160"/>
                <a:gd name="T12" fmla="*/ 75 w 215"/>
                <a:gd name="T13" fmla="*/ 0 h 160"/>
                <a:gd name="T14" fmla="*/ 0 w 215"/>
                <a:gd name="T15" fmla="*/ 54 h 160"/>
                <a:gd name="T16" fmla="*/ 11 w 215"/>
                <a:gd name="T17" fmla="*/ 61 h 160"/>
                <a:gd name="T18" fmla="*/ 22 w 215"/>
                <a:gd name="T19" fmla="*/ 55 h 160"/>
                <a:gd name="T20" fmla="*/ 73 w 215"/>
                <a:gd name="T21" fmla="*/ 16 h 160"/>
                <a:gd name="T22" fmla="*/ 95 w 215"/>
                <a:gd name="T23" fmla="*/ 33 h 160"/>
                <a:gd name="T24" fmla="*/ 92 w 215"/>
                <a:gd name="T25" fmla="*/ 53 h 160"/>
                <a:gd name="T26" fmla="*/ 80 w 215"/>
                <a:gd name="T27" fmla="*/ 103 h 160"/>
                <a:gd name="T28" fmla="*/ 68 w 215"/>
                <a:gd name="T29" fmla="*/ 133 h 160"/>
                <a:gd name="T30" fmla="*/ 46 w 215"/>
                <a:gd name="T31" fmla="*/ 144 h 160"/>
                <a:gd name="T32" fmla="*/ 28 w 215"/>
                <a:gd name="T33" fmla="*/ 138 h 160"/>
                <a:gd name="T34" fmla="*/ 47 w 215"/>
                <a:gd name="T35" fmla="*/ 113 h 160"/>
                <a:gd name="T36" fmla="*/ 28 w 215"/>
                <a:gd name="T37" fmla="*/ 94 h 160"/>
                <a:gd name="T38" fmla="*/ 0 w 215"/>
                <a:gd name="T39" fmla="*/ 124 h 160"/>
                <a:gd name="T40" fmla="*/ 45 w 215"/>
                <a:gd name="T41" fmla="*/ 160 h 160"/>
                <a:gd name="T42" fmla="*/ 86 w 215"/>
                <a:gd name="T43" fmla="*/ 141 h 160"/>
                <a:gd name="T44" fmla="*/ 139 w 215"/>
                <a:gd name="T45" fmla="*/ 160 h 160"/>
                <a:gd name="T46" fmla="*/ 215 w 215"/>
                <a:gd name="T47" fmla="*/ 106 h 160"/>
                <a:gd name="T48" fmla="*/ 204 w 215"/>
                <a:gd name="T49" fmla="*/ 100 h 160"/>
                <a:gd name="T50" fmla="*/ 193 w 215"/>
                <a:gd name="T51" fmla="*/ 105 h 160"/>
                <a:gd name="T52" fmla="*/ 141 w 215"/>
                <a:gd name="T53" fmla="*/ 144 h 160"/>
                <a:gd name="T54" fmla="*/ 118 w 215"/>
                <a:gd name="T55" fmla="*/ 127 h 160"/>
                <a:gd name="T56" fmla="*/ 122 w 215"/>
                <a:gd name="T57" fmla="*/ 108 h 160"/>
                <a:gd name="T58" fmla="*/ 134 w 215"/>
                <a:gd name="T59" fmla="*/ 57 h 160"/>
                <a:gd name="T60" fmla="*/ 147 w 215"/>
                <a:gd name="T61" fmla="*/ 26 h 160"/>
                <a:gd name="T62" fmla="*/ 168 w 215"/>
                <a:gd name="T63" fmla="*/ 16 h 160"/>
                <a:gd name="T64" fmla="*/ 186 w 215"/>
                <a:gd name="T65"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0">
                  <a:moveTo>
                    <a:pt x="186" y="22"/>
                  </a:moveTo>
                  <a:cubicBezTo>
                    <a:pt x="171" y="27"/>
                    <a:pt x="167" y="41"/>
                    <a:pt x="167" y="48"/>
                  </a:cubicBezTo>
                  <a:cubicBezTo>
                    <a:pt x="167" y="59"/>
                    <a:pt x="176" y="66"/>
                    <a:pt x="186" y="66"/>
                  </a:cubicBezTo>
                  <a:cubicBezTo>
                    <a:pt x="200" y="66"/>
                    <a:pt x="214" y="55"/>
                    <a:pt x="214" y="36"/>
                  </a:cubicBezTo>
                  <a:cubicBezTo>
                    <a:pt x="214" y="13"/>
                    <a:pt x="193" y="0"/>
                    <a:pt x="169" y="0"/>
                  </a:cubicBezTo>
                  <a:cubicBezTo>
                    <a:pt x="152" y="0"/>
                    <a:pt x="137" y="9"/>
                    <a:pt x="127" y="19"/>
                  </a:cubicBezTo>
                  <a:cubicBezTo>
                    <a:pt x="113" y="2"/>
                    <a:pt x="89" y="0"/>
                    <a:pt x="75" y="0"/>
                  </a:cubicBezTo>
                  <a:cubicBezTo>
                    <a:pt x="25" y="0"/>
                    <a:pt x="0" y="41"/>
                    <a:pt x="0" y="54"/>
                  </a:cubicBezTo>
                  <a:cubicBezTo>
                    <a:pt x="0" y="61"/>
                    <a:pt x="5" y="61"/>
                    <a:pt x="11" y="61"/>
                  </a:cubicBezTo>
                  <a:cubicBezTo>
                    <a:pt x="17" y="61"/>
                    <a:pt x="20" y="61"/>
                    <a:pt x="22" y="55"/>
                  </a:cubicBezTo>
                  <a:cubicBezTo>
                    <a:pt x="32" y="23"/>
                    <a:pt x="61" y="16"/>
                    <a:pt x="73" y="16"/>
                  </a:cubicBezTo>
                  <a:cubicBezTo>
                    <a:pt x="95" y="16"/>
                    <a:pt x="95" y="29"/>
                    <a:pt x="95" y="33"/>
                  </a:cubicBezTo>
                  <a:cubicBezTo>
                    <a:pt x="95" y="38"/>
                    <a:pt x="95" y="40"/>
                    <a:pt x="92" y="53"/>
                  </a:cubicBezTo>
                  <a:lnTo>
                    <a:pt x="80" y="103"/>
                  </a:lnTo>
                  <a:cubicBezTo>
                    <a:pt x="75" y="122"/>
                    <a:pt x="74" y="127"/>
                    <a:pt x="68" y="133"/>
                  </a:cubicBezTo>
                  <a:cubicBezTo>
                    <a:pt x="63" y="138"/>
                    <a:pt x="56" y="144"/>
                    <a:pt x="46" y="144"/>
                  </a:cubicBezTo>
                  <a:cubicBezTo>
                    <a:pt x="45" y="144"/>
                    <a:pt x="35" y="144"/>
                    <a:pt x="28" y="138"/>
                  </a:cubicBezTo>
                  <a:cubicBezTo>
                    <a:pt x="43" y="133"/>
                    <a:pt x="47" y="119"/>
                    <a:pt x="47" y="113"/>
                  </a:cubicBezTo>
                  <a:cubicBezTo>
                    <a:pt x="47" y="101"/>
                    <a:pt x="39" y="94"/>
                    <a:pt x="28" y="94"/>
                  </a:cubicBezTo>
                  <a:cubicBezTo>
                    <a:pt x="14" y="94"/>
                    <a:pt x="0" y="106"/>
                    <a:pt x="0" y="124"/>
                  </a:cubicBezTo>
                  <a:cubicBezTo>
                    <a:pt x="0" y="147"/>
                    <a:pt x="22" y="160"/>
                    <a:pt x="45" y="160"/>
                  </a:cubicBezTo>
                  <a:cubicBezTo>
                    <a:pt x="65" y="160"/>
                    <a:pt x="79" y="149"/>
                    <a:pt x="86" y="141"/>
                  </a:cubicBezTo>
                  <a:cubicBezTo>
                    <a:pt x="102" y="159"/>
                    <a:pt x="127" y="160"/>
                    <a:pt x="139" y="160"/>
                  </a:cubicBezTo>
                  <a:cubicBezTo>
                    <a:pt x="189" y="160"/>
                    <a:pt x="215" y="120"/>
                    <a:pt x="215" y="106"/>
                  </a:cubicBezTo>
                  <a:cubicBezTo>
                    <a:pt x="215" y="100"/>
                    <a:pt x="209" y="100"/>
                    <a:pt x="204" y="100"/>
                  </a:cubicBezTo>
                  <a:cubicBezTo>
                    <a:pt x="197" y="100"/>
                    <a:pt x="194" y="100"/>
                    <a:pt x="193" y="105"/>
                  </a:cubicBezTo>
                  <a:cubicBezTo>
                    <a:pt x="182" y="137"/>
                    <a:pt x="153" y="144"/>
                    <a:pt x="141" y="144"/>
                  </a:cubicBezTo>
                  <a:cubicBezTo>
                    <a:pt x="118" y="144"/>
                    <a:pt x="118" y="132"/>
                    <a:pt x="118" y="127"/>
                  </a:cubicBezTo>
                  <a:cubicBezTo>
                    <a:pt x="118" y="122"/>
                    <a:pt x="118" y="121"/>
                    <a:pt x="122" y="108"/>
                  </a:cubicBezTo>
                  <a:lnTo>
                    <a:pt x="134" y="57"/>
                  </a:lnTo>
                  <a:cubicBezTo>
                    <a:pt x="139" y="38"/>
                    <a:pt x="140" y="33"/>
                    <a:pt x="147" y="26"/>
                  </a:cubicBezTo>
                  <a:cubicBezTo>
                    <a:pt x="150" y="23"/>
                    <a:pt x="157" y="16"/>
                    <a:pt x="168" y="16"/>
                  </a:cubicBezTo>
                  <a:cubicBezTo>
                    <a:pt x="171" y="16"/>
                    <a:pt x="179" y="16"/>
                    <a:pt x="186"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338">
              <a:extLst>
                <a:ext uri="{FF2B5EF4-FFF2-40B4-BE49-F238E27FC236}">
                  <a16:creationId xmlns:a16="http://schemas.microsoft.com/office/drawing/2014/main" id="{3413CCC0-5F2A-A4D1-E3BE-514616CFEE25}"/>
                </a:ext>
              </a:extLst>
            </p:cNvPr>
            <p:cNvSpPr>
              <a:spLocks/>
            </p:cNvSpPr>
            <p:nvPr>
              <p:custDataLst>
                <p:tags r:id="rId32"/>
              </p:custDataLst>
            </p:nvPr>
          </p:nvSpPr>
          <p:spPr bwMode="auto">
            <a:xfrm>
              <a:off x="5046664" y="4908550"/>
              <a:ext cx="68263" cy="304800"/>
            </a:xfrm>
            <a:custGeom>
              <a:avLst/>
              <a:gdLst>
                <a:gd name="T0" fmla="*/ 116 w 116"/>
                <a:gd name="T1" fmla="*/ 494 h 498"/>
                <a:gd name="T2" fmla="*/ 108 w 116"/>
                <a:gd name="T3" fmla="*/ 483 h 498"/>
                <a:gd name="T4" fmla="*/ 29 w 116"/>
                <a:gd name="T5" fmla="*/ 249 h 498"/>
                <a:gd name="T6" fmla="*/ 110 w 116"/>
                <a:gd name="T7" fmla="*/ 13 h 498"/>
                <a:gd name="T8" fmla="*/ 116 w 116"/>
                <a:gd name="T9" fmla="*/ 5 h 498"/>
                <a:gd name="T10" fmla="*/ 111 w 116"/>
                <a:gd name="T11" fmla="*/ 0 h 498"/>
                <a:gd name="T12" fmla="*/ 32 w 116"/>
                <a:gd name="T13" fmla="*/ 97 h 498"/>
                <a:gd name="T14" fmla="*/ 0 w 116"/>
                <a:gd name="T15" fmla="*/ 249 h 498"/>
                <a:gd name="T16" fmla="*/ 33 w 116"/>
                <a:gd name="T17" fmla="*/ 405 h 498"/>
                <a:gd name="T18" fmla="*/ 111 w 116"/>
                <a:gd name="T19" fmla="*/ 498 h 498"/>
                <a:gd name="T20" fmla="*/ 116 w 116"/>
                <a:gd name="T21" fmla="*/ 49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4"/>
                  </a:moveTo>
                  <a:cubicBezTo>
                    <a:pt x="116" y="492"/>
                    <a:pt x="116" y="491"/>
                    <a:pt x="108" y="483"/>
                  </a:cubicBezTo>
                  <a:cubicBezTo>
                    <a:pt x="45" y="420"/>
                    <a:pt x="29" y="325"/>
                    <a:pt x="29" y="249"/>
                  </a:cubicBezTo>
                  <a:cubicBezTo>
                    <a:pt x="29" y="162"/>
                    <a:pt x="48" y="76"/>
                    <a:pt x="110" y="13"/>
                  </a:cubicBezTo>
                  <a:cubicBezTo>
                    <a:pt x="116" y="7"/>
                    <a:pt x="116" y="6"/>
                    <a:pt x="116" y="5"/>
                  </a:cubicBezTo>
                  <a:cubicBezTo>
                    <a:pt x="116" y="1"/>
                    <a:pt x="114" y="0"/>
                    <a:pt x="111" y="0"/>
                  </a:cubicBezTo>
                  <a:cubicBezTo>
                    <a:pt x="106" y="0"/>
                    <a:pt x="61" y="34"/>
                    <a:pt x="32" y="97"/>
                  </a:cubicBezTo>
                  <a:cubicBezTo>
                    <a:pt x="6" y="152"/>
                    <a:pt x="0" y="207"/>
                    <a:pt x="0" y="249"/>
                  </a:cubicBezTo>
                  <a:cubicBezTo>
                    <a:pt x="0" y="288"/>
                    <a:pt x="6" y="348"/>
                    <a:pt x="33" y="405"/>
                  </a:cubicBezTo>
                  <a:cubicBezTo>
                    <a:pt x="63" y="466"/>
                    <a:pt x="106" y="498"/>
                    <a:pt x="111" y="498"/>
                  </a:cubicBezTo>
                  <a:cubicBezTo>
                    <a:pt x="114" y="498"/>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339">
              <a:extLst>
                <a:ext uri="{FF2B5EF4-FFF2-40B4-BE49-F238E27FC236}">
                  <a16:creationId xmlns:a16="http://schemas.microsoft.com/office/drawing/2014/main" id="{8F46E00A-5ED4-655E-F745-7E79B6EB89DB}"/>
                </a:ext>
              </a:extLst>
            </p:cNvPr>
            <p:cNvSpPr>
              <a:spLocks/>
            </p:cNvSpPr>
            <p:nvPr>
              <p:custDataLst>
                <p:tags r:id="rId33"/>
              </p:custDataLst>
            </p:nvPr>
          </p:nvSpPr>
          <p:spPr bwMode="auto">
            <a:xfrm>
              <a:off x="5138739" y="4930775"/>
              <a:ext cx="198438" cy="206375"/>
            </a:xfrm>
            <a:custGeom>
              <a:avLst/>
              <a:gdLst>
                <a:gd name="T0" fmla="*/ 201 w 339"/>
                <a:gd name="T1" fmla="*/ 35 h 338"/>
                <a:gd name="T2" fmla="*/ 212 w 339"/>
                <a:gd name="T3" fmla="*/ 17 h 338"/>
                <a:gd name="T4" fmla="*/ 244 w 339"/>
                <a:gd name="T5" fmla="*/ 16 h 338"/>
                <a:gd name="T6" fmla="*/ 316 w 339"/>
                <a:gd name="T7" fmla="*/ 56 h 338"/>
                <a:gd name="T8" fmla="*/ 312 w 339"/>
                <a:gd name="T9" fmla="*/ 96 h 338"/>
                <a:gd name="T10" fmla="*/ 311 w 339"/>
                <a:gd name="T11" fmla="*/ 106 h 338"/>
                <a:gd name="T12" fmla="*/ 317 w 339"/>
                <a:gd name="T13" fmla="*/ 112 h 338"/>
                <a:gd name="T14" fmla="*/ 324 w 339"/>
                <a:gd name="T15" fmla="*/ 101 h 338"/>
                <a:gd name="T16" fmla="*/ 338 w 339"/>
                <a:gd name="T17" fmla="*/ 14 h 338"/>
                <a:gd name="T18" fmla="*/ 339 w 339"/>
                <a:gd name="T19" fmla="*/ 6 h 338"/>
                <a:gd name="T20" fmla="*/ 325 w 339"/>
                <a:gd name="T21" fmla="*/ 0 h 338"/>
                <a:gd name="T22" fmla="*/ 49 w 339"/>
                <a:gd name="T23" fmla="*/ 0 h 338"/>
                <a:gd name="T24" fmla="*/ 33 w 339"/>
                <a:gd name="T25" fmla="*/ 10 h 338"/>
                <a:gd name="T26" fmla="*/ 3 w 339"/>
                <a:gd name="T27" fmla="*/ 98 h 338"/>
                <a:gd name="T28" fmla="*/ 0 w 339"/>
                <a:gd name="T29" fmla="*/ 107 h 338"/>
                <a:gd name="T30" fmla="*/ 6 w 339"/>
                <a:gd name="T31" fmla="*/ 112 h 338"/>
                <a:gd name="T32" fmla="*/ 14 w 339"/>
                <a:gd name="T33" fmla="*/ 102 h 338"/>
                <a:gd name="T34" fmla="*/ 128 w 339"/>
                <a:gd name="T35" fmla="*/ 16 h 338"/>
                <a:gd name="T36" fmla="*/ 147 w 339"/>
                <a:gd name="T37" fmla="*/ 16 h 338"/>
                <a:gd name="T38" fmla="*/ 161 w 339"/>
                <a:gd name="T39" fmla="*/ 22 h 338"/>
                <a:gd name="T40" fmla="*/ 159 w 339"/>
                <a:gd name="T41" fmla="*/ 32 h 338"/>
                <a:gd name="T42" fmla="*/ 92 w 339"/>
                <a:gd name="T43" fmla="*/ 298 h 338"/>
                <a:gd name="T44" fmla="*/ 33 w 339"/>
                <a:gd name="T45" fmla="*/ 322 h 338"/>
                <a:gd name="T46" fmla="*/ 12 w 339"/>
                <a:gd name="T47" fmla="*/ 332 h 338"/>
                <a:gd name="T48" fmla="*/ 21 w 339"/>
                <a:gd name="T49" fmla="*/ 338 h 338"/>
                <a:gd name="T50" fmla="*/ 62 w 339"/>
                <a:gd name="T51" fmla="*/ 337 h 338"/>
                <a:gd name="T52" fmla="*/ 104 w 339"/>
                <a:gd name="T53" fmla="*/ 336 h 338"/>
                <a:gd name="T54" fmla="*/ 145 w 339"/>
                <a:gd name="T55" fmla="*/ 337 h 338"/>
                <a:gd name="T56" fmla="*/ 189 w 339"/>
                <a:gd name="T57" fmla="*/ 338 h 338"/>
                <a:gd name="T58" fmla="*/ 200 w 339"/>
                <a:gd name="T59" fmla="*/ 328 h 338"/>
                <a:gd name="T60" fmla="*/ 183 w 339"/>
                <a:gd name="T61" fmla="*/ 322 h 338"/>
                <a:gd name="T62" fmla="*/ 151 w 339"/>
                <a:gd name="T63" fmla="*/ 321 h 338"/>
                <a:gd name="T64" fmla="*/ 132 w 339"/>
                <a:gd name="T65" fmla="*/ 310 h 338"/>
                <a:gd name="T66" fmla="*/ 134 w 339"/>
                <a:gd name="T67" fmla="*/ 300 h 338"/>
                <a:gd name="T68" fmla="*/ 201 w 339"/>
                <a:gd name="T69" fmla="*/ 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338">
                  <a:moveTo>
                    <a:pt x="201" y="35"/>
                  </a:moveTo>
                  <a:cubicBezTo>
                    <a:pt x="204" y="21"/>
                    <a:pt x="206" y="18"/>
                    <a:pt x="212" y="17"/>
                  </a:cubicBezTo>
                  <a:cubicBezTo>
                    <a:pt x="217" y="16"/>
                    <a:pt x="233" y="16"/>
                    <a:pt x="244" y="16"/>
                  </a:cubicBezTo>
                  <a:cubicBezTo>
                    <a:pt x="294" y="16"/>
                    <a:pt x="316" y="18"/>
                    <a:pt x="316" y="56"/>
                  </a:cubicBezTo>
                  <a:cubicBezTo>
                    <a:pt x="316" y="64"/>
                    <a:pt x="314" y="83"/>
                    <a:pt x="312" y="96"/>
                  </a:cubicBezTo>
                  <a:cubicBezTo>
                    <a:pt x="312" y="98"/>
                    <a:pt x="311" y="104"/>
                    <a:pt x="311" y="106"/>
                  </a:cubicBezTo>
                  <a:cubicBezTo>
                    <a:pt x="311" y="109"/>
                    <a:pt x="312" y="112"/>
                    <a:pt x="317" y="112"/>
                  </a:cubicBezTo>
                  <a:cubicBezTo>
                    <a:pt x="322" y="112"/>
                    <a:pt x="323" y="108"/>
                    <a:pt x="324" y="101"/>
                  </a:cubicBezTo>
                  <a:lnTo>
                    <a:pt x="338" y="14"/>
                  </a:lnTo>
                  <a:cubicBezTo>
                    <a:pt x="338" y="12"/>
                    <a:pt x="339" y="7"/>
                    <a:pt x="339" y="6"/>
                  </a:cubicBezTo>
                  <a:cubicBezTo>
                    <a:pt x="339" y="0"/>
                    <a:pt x="334" y="0"/>
                    <a:pt x="325" y="0"/>
                  </a:cubicBezTo>
                  <a:lnTo>
                    <a:pt x="49" y="0"/>
                  </a:lnTo>
                  <a:cubicBezTo>
                    <a:pt x="37" y="0"/>
                    <a:pt x="36" y="1"/>
                    <a:pt x="33" y="10"/>
                  </a:cubicBezTo>
                  <a:lnTo>
                    <a:pt x="3" y="98"/>
                  </a:lnTo>
                  <a:cubicBezTo>
                    <a:pt x="2" y="99"/>
                    <a:pt x="0" y="106"/>
                    <a:pt x="0" y="107"/>
                  </a:cubicBezTo>
                  <a:cubicBezTo>
                    <a:pt x="0" y="110"/>
                    <a:pt x="2" y="112"/>
                    <a:pt x="6" y="112"/>
                  </a:cubicBezTo>
                  <a:cubicBezTo>
                    <a:pt x="11" y="112"/>
                    <a:pt x="11" y="110"/>
                    <a:pt x="14" y="102"/>
                  </a:cubicBezTo>
                  <a:cubicBezTo>
                    <a:pt x="41" y="25"/>
                    <a:pt x="54" y="16"/>
                    <a:pt x="128" y="16"/>
                  </a:cubicBezTo>
                  <a:lnTo>
                    <a:pt x="147" y="16"/>
                  </a:lnTo>
                  <a:cubicBezTo>
                    <a:pt x="161" y="16"/>
                    <a:pt x="161" y="18"/>
                    <a:pt x="161" y="22"/>
                  </a:cubicBezTo>
                  <a:cubicBezTo>
                    <a:pt x="161" y="25"/>
                    <a:pt x="160" y="31"/>
                    <a:pt x="159" y="32"/>
                  </a:cubicBezTo>
                  <a:lnTo>
                    <a:pt x="92" y="298"/>
                  </a:lnTo>
                  <a:cubicBezTo>
                    <a:pt x="88" y="317"/>
                    <a:pt x="86" y="322"/>
                    <a:pt x="33" y="322"/>
                  </a:cubicBezTo>
                  <a:cubicBezTo>
                    <a:pt x="15" y="322"/>
                    <a:pt x="12" y="322"/>
                    <a:pt x="12" y="332"/>
                  </a:cubicBezTo>
                  <a:cubicBezTo>
                    <a:pt x="12" y="338"/>
                    <a:pt x="18" y="338"/>
                    <a:pt x="21" y="338"/>
                  </a:cubicBezTo>
                  <a:cubicBezTo>
                    <a:pt x="34" y="338"/>
                    <a:pt x="48" y="337"/>
                    <a:pt x="62" y="337"/>
                  </a:cubicBezTo>
                  <a:cubicBezTo>
                    <a:pt x="75" y="337"/>
                    <a:pt x="90" y="336"/>
                    <a:pt x="104" y="336"/>
                  </a:cubicBezTo>
                  <a:cubicBezTo>
                    <a:pt x="118" y="336"/>
                    <a:pt x="132" y="337"/>
                    <a:pt x="145" y="337"/>
                  </a:cubicBezTo>
                  <a:cubicBezTo>
                    <a:pt x="160" y="337"/>
                    <a:pt x="175" y="338"/>
                    <a:pt x="189" y="338"/>
                  </a:cubicBezTo>
                  <a:cubicBezTo>
                    <a:pt x="194" y="338"/>
                    <a:pt x="200" y="338"/>
                    <a:pt x="200" y="328"/>
                  </a:cubicBezTo>
                  <a:cubicBezTo>
                    <a:pt x="200" y="322"/>
                    <a:pt x="196" y="322"/>
                    <a:pt x="183" y="322"/>
                  </a:cubicBezTo>
                  <a:cubicBezTo>
                    <a:pt x="170" y="322"/>
                    <a:pt x="164" y="322"/>
                    <a:pt x="151" y="321"/>
                  </a:cubicBezTo>
                  <a:cubicBezTo>
                    <a:pt x="136" y="320"/>
                    <a:pt x="132" y="318"/>
                    <a:pt x="132" y="310"/>
                  </a:cubicBezTo>
                  <a:cubicBezTo>
                    <a:pt x="132" y="310"/>
                    <a:pt x="132" y="307"/>
                    <a:pt x="134" y="300"/>
                  </a:cubicBezTo>
                  <a:lnTo>
                    <a:pt x="201"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340">
              <a:extLst>
                <a:ext uri="{FF2B5EF4-FFF2-40B4-BE49-F238E27FC236}">
                  <a16:creationId xmlns:a16="http://schemas.microsoft.com/office/drawing/2014/main" id="{A1EA7A60-4736-0929-4CE5-22BC594023A8}"/>
                </a:ext>
              </a:extLst>
            </p:cNvPr>
            <p:cNvSpPr>
              <a:spLocks/>
            </p:cNvSpPr>
            <p:nvPr>
              <p:custDataLst>
                <p:tags r:id="rId34"/>
              </p:custDataLst>
            </p:nvPr>
          </p:nvSpPr>
          <p:spPr bwMode="auto">
            <a:xfrm>
              <a:off x="5357814" y="4908550"/>
              <a:ext cx="68263" cy="304800"/>
            </a:xfrm>
            <a:custGeom>
              <a:avLst/>
              <a:gdLst>
                <a:gd name="T0" fmla="*/ 116 w 116"/>
                <a:gd name="T1" fmla="*/ 249 h 498"/>
                <a:gd name="T2" fmla="*/ 83 w 116"/>
                <a:gd name="T3" fmla="*/ 93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4 h 498"/>
                <a:gd name="T16" fmla="*/ 5 w 116"/>
                <a:gd name="T17" fmla="*/ 498 h 498"/>
                <a:gd name="T18" fmla="*/ 85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1" y="150"/>
                    <a:pt x="83" y="93"/>
                  </a:cubicBezTo>
                  <a:cubicBezTo>
                    <a:pt x="53" y="32"/>
                    <a:pt x="10" y="0"/>
                    <a:pt x="5" y="0"/>
                  </a:cubicBezTo>
                  <a:cubicBezTo>
                    <a:pt x="2" y="0"/>
                    <a:pt x="0" y="2"/>
                    <a:pt x="0" y="5"/>
                  </a:cubicBezTo>
                  <a:cubicBezTo>
                    <a:pt x="0" y="6"/>
                    <a:pt x="0" y="7"/>
                    <a:pt x="10" y="16"/>
                  </a:cubicBezTo>
                  <a:cubicBezTo>
                    <a:pt x="59" y="66"/>
                    <a:pt x="87" y="145"/>
                    <a:pt x="87" y="249"/>
                  </a:cubicBezTo>
                  <a:cubicBezTo>
                    <a:pt x="87" y="334"/>
                    <a:pt x="69" y="422"/>
                    <a:pt x="7" y="485"/>
                  </a:cubicBezTo>
                  <a:cubicBezTo>
                    <a:pt x="0" y="491"/>
                    <a:pt x="0" y="492"/>
                    <a:pt x="0" y="494"/>
                  </a:cubicBezTo>
                  <a:cubicBezTo>
                    <a:pt x="0" y="497"/>
                    <a:pt x="2" y="498"/>
                    <a:pt x="5" y="498"/>
                  </a:cubicBezTo>
                  <a:cubicBezTo>
                    <a:pt x="10" y="498"/>
                    <a:pt x="55" y="465"/>
                    <a:pt x="85"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341">
              <a:extLst>
                <a:ext uri="{FF2B5EF4-FFF2-40B4-BE49-F238E27FC236}">
                  <a16:creationId xmlns:a16="http://schemas.microsoft.com/office/drawing/2014/main" id="{93ACE10F-EB37-3FAB-5306-B6894A571C85}"/>
                </a:ext>
              </a:extLst>
            </p:cNvPr>
            <p:cNvSpPr>
              <a:spLocks/>
            </p:cNvSpPr>
            <p:nvPr>
              <p:custDataLst>
                <p:tags r:id="rId35"/>
              </p:custDataLst>
            </p:nvPr>
          </p:nvSpPr>
          <p:spPr bwMode="auto">
            <a:xfrm>
              <a:off x="5480051" y="5105400"/>
              <a:ext cx="34925" cy="90488"/>
            </a:xfrm>
            <a:custGeom>
              <a:avLst/>
              <a:gdLst>
                <a:gd name="T0" fmla="*/ 58 w 58"/>
                <a:gd name="T1" fmla="*/ 52 h 149"/>
                <a:gd name="T2" fmla="*/ 26 w 58"/>
                <a:gd name="T3" fmla="*/ 0 h 149"/>
                <a:gd name="T4" fmla="*/ 0 w 58"/>
                <a:gd name="T5" fmla="*/ 26 h 149"/>
                <a:gd name="T6" fmla="*/ 26 w 58"/>
                <a:gd name="T7" fmla="*/ 53 h 149"/>
                <a:gd name="T8" fmla="*/ 43 w 58"/>
                <a:gd name="T9" fmla="*/ 46 h 149"/>
                <a:gd name="T10" fmla="*/ 46 w 58"/>
                <a:gd name="T11" fmla="*/ 45 h 149"/>
                <a:gd name="T12" fmla="*/ 47 w 58"/>
                <a:gd name="T13" fmla="*/ 52 h 149"/>
                <a:gd name="T14" fmla="*/ 13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5" y="0"/>
                    <a:pt x="26" y="0"/>
                  </a:cubicBezTo>
                  <a:cubicBezTo>
                    <a:pt x="10" y="0"/>
                    <a:pt x="0" y="12"/>
                    <a:pt x="0" y="26"/>
                  </a:cubicBezTo>
                  <a:cubicBezTo>
                    <a:pt x="0" y="40"/>
                    <a:pt x="10" y="53"/>
                    <a:pt x="26" y="53"/>
                  </a:cubicBezTo>
                  <a:cubicBezTo>
                    <a:pt x="32" y="53"/>
                    <a:pt x="38" y="51"/>
                    <a:pt x="43" y="46"/>
                  </a:cubicBezTo>
                  <a:cubicBezTo>
                    <a:pt x="45" y="45"/>
                    <a:pt x="45" y="45"/>
                    <a:pt x="46" y="45"/>
                  </a:cubicBezTo>
                  <a:cubicBezTo>
                    <a:pt x="46" y="45"/>
                    <a:pt x="47" y="45"/>
                    <a:pt x="47" y="52"/>
                  </a:cubicBezTo>
                  <a:cubicBezTo>
                    <a:pt x="47" y="89"/>
                    <a:pt x="30" y="119"/>
                    <a:pt x="13" y="136"/>
                  </a:cubicBezTo>
                  <a:cubicBezTo>
                    <a:pt x="8" y="141"/>
                    <a:pt x="8" y="142"/>
                    <a:pt x="8" y="144"/>
                  </a:cubicBezTo>
                  <a:cubicBezTo>
                    <a:pt x="8" y="147"/>
                    <a:pt x="10"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Freeform 342">
              <a:extLst>
                <a:ext uri="{FF2B5EF4-FFF2-40B4-BE49-F238E27FC236}">
                  <a16:creationId xmlns:a16="http://schemas.microsoft.com/office/drawing/2014/main" id="{6FBE4A16-2C0F-B884-97A0-3F834403C437}"/>
                </a:ext>
              </a:extLst>
            </p:cNvPr>
            <p:cNvSpPr>
              <a:spLocks/>
            </p:cNvSpPr>
            <p:nvPr>
              <p:custDataLst>
                <p:tags r:id="rId36"/>
              </p:custDataLst>
            </p:nvPr>
          </p:nvSpPr>
          <p:spPr bwMode="auto">
            <a:xfrm>
              <a:off x="5594351" y="4918075"/>
              <a:ext cx="233363" cy="239713"/>
            </a:xfrm>
            <a:custGeom>
              <a:avLst/>
              <a:gdLst>
                <a:gd name="T0" fmla="*/ 225 w 399"/>
                <a:gd name="T1" fmla="*/ 48 h 392"/>
                <a:gd name="T2" fmla="*/ 308 w 399"/>
                <a:gd name="T3" fmla="*/ 48 h 392"/>
                <a:gd name="T4" fmla="*/ 399 w 399"/>
                <a:gd name="T5" fmla="*/ 4 h 392"/>
                <a:gd name="T6" fmla="*/ 395 w 399"/>
                <a:gd name="T7" fmla="*/ 0 h 392"/>
                <a:gd name="T8" fmla="*/ 364 w 399"/>
                <a:gd name="T9" fmla="*/ 14 h 392"/>
                <a:gd name="T10" fmla="*/ 349 w 399"/>
                <a:gd name="T11" fmla="*/ 17 h 392"/>
                <a:gd name="T12" fmla="*/ 131 w 399"/>
                <a:gd name="T13" fmla="*/ 17 h 392"/>
                <a:gd name="T14" fmla="*/ 0 w 399"/>
                <a:gd name="T15" fmla="*/ 111 h 392"/>
                <a:gd name="T16" fmla="*/ 4 w 399"/>
                <a:gd name="T17" fmla="*/ 117 h 392"/>
                <a:gd name="T18" fmla="*/ 48 w 399"/>
                <a:gd name="T19" fmla="*/ 89 h 392"/>
                <a:gd name="T20" fmla="*/ 60 w 399"/>
                <a:gd name="T21" fmla="*/ 58 h 392"/>
                <a:gd name="T22" fmla="*/ 91 w 399"/>
                <a:gd name="T23" fmla="*/ 48 h 392"/>
                <a:gd name="T24" fmla="*/ 190 w 399"/>
                <a:gd name="T25" fmla="*/ 48 h 392"/>
                <a:gd name="T26" fmla="*/ 179 w 399"/>
                <a:gd name="T27" fmla="*/ 66 h 392"/>
                <a:gd name="T28" fmla="*/ 122 w 399"/>
                <a:gd name="T29" fmla="*/ 292 h 392"/>
                <a:gd name="T30" fmla="*/ 91 w 399"/>
                <a:gd name="T31" fmla="*/ 380 h 392"/>
                <a:gd name="T32" fmla="*/ 88 w 399"/>
                <a:gd name="T33" fmla="*/ 388 h 392"/>
                <a:gd name="T34" fmla="*/ 92 w 399"/>
                <a:gd name="T35" fmla="*/ 392 h 392"/>
                <a:gd name="T36" fmla="*/ 134 w 399"/>
                <a:gd name="T37" fmla="*/ 368 h 392"/>
                <a:gd name="T38" fmla="*/ 170 w 399"/>
                <a:gd name="T39" fmla="*/ 271 h 392"/>
                <a:gd name="T40" fmla="*/ 225 w 399"/>
                <a:gd name="T41" fmla="*/ 4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392">
                  <a:moveTo>
                    <a:pt x="225" y="48"/>
                  </a:moveTo>
                  <a:lnTo>
                    <a:pt x="308" y="48"/>
                  </a:lnTo>
                  <a:cubicBezTo>
                    <a:pt x="374" y="48"/>
                    <a:pt x="399" y="10"/>
                    <a:pt x="399" y="4"/>
                  </a:cubicBezTo>
                  <a:cubicBezTo>
                    <a:pt x="399" y="1"/>
                    <a:pt x="397" y="0"/>
                    <a:pt x="395" y="0"/>
                  </a:cubicBezTo>
                  <a:cubicBezTo>
                    <a:pt x="389" y="0"/>
                    <a:pt x="376" y="5"/>
                    <a:pt x="364" y="14"/>
                  </a:cubicBezTo>
                  <a:cubicBezTo>
                    <a:pt x="360" y="17"/>
                    <a:pt x="359" y="17"/>
                    <a:pt x="349" y="17"/>
                  </a:cubicBezTo>
                  <a:lnTo>
                    <a:pt x="131" y="17"/>
                  </a:lnTo>
                  <a:cubicBezTo>
                    <a:pt x="69" y="17"/>
                    <a:pt x="0" y="71"/>
                    <a:pt x="0" y="111"/>
                  </a:cubicBezTo>
                  <a:cubicBezTo>
                    <a:pt x="0" y="114"/>
                    <a:pt x="0" y="117"/>
                    <a:pt x="4" y="117"/>
                  </a:cubicBezTo>
                  <a:cubicBezTo>
                    <a:pt x="16" y="117"/>
                    <a:pt x="47" y="101"/>
                    <a:pt x="48" y="89"/>
                  </a:cubicBezTo>
                  <a:cubicBezTo>
                    <a:pt x="49" y="80"/>
                    <a:pt x="50" y="71"/>
                    <a:pt x="60" y="58"/>
                  </a:cubicBezTo>
                  <a:cubicBezTo>
                    <a:pt x="65" y="52"/>
                    <a:pt x="69" y="48"/>
                    <a:pt x="91" y="48"/>
                  </a:cubicBezTo>
                  <a:lnTo>
                    <a:pt x="190" y="48"/>
                  </a:lnTo>
                  <a:cubicBezTo>
                    <a:pt x="182" y="54"/>
                    <a:pt x="180" y="61"/>
                    <a:pt x="179" y="66"/>
                  </a:cubicBezTo>
                  <a:lnTo>
                    <a:pt x="122" y="292"/>
                  </a:lnTo>
                  <a:cubicBezTo>
                    <a:pt x="116" y="316"/>
                    <a:pt x="105" y="348"/>
                    <a:pt x="91" y="380"/>
                  </a:cubicBezTo>
                  <a:cubicBezTo>
                    <a:pt x="88" y="386"/>
                    <a:pt x="88" y="387"/>
                    <a:pt x="88" y="388"/>
                  </a:cubicBezTo>
                  <a:cubicBezTo>
                    <a:pt x="88" y="391"/>
                    <a:pt x="90" y="392"/>
                    <a:pt x="92" y="392"/>
                  </a:cubicBezTo>
                  <a:cubicBezTo>
                    <a:pt x="102" y="392"/>
                    <a:pt x="127" y="378"/>
                    <a:pt x="134" y="368"/>
                  </a:cubicBezTo>
                  <a:cubicBezTo>
                    <a:pt x="137" y="363"/>
                    <a:pt x="159" y="312"/>
                    <a:pt x="170" y="271"/>
                  </a:cubicBezTo>
                  <a:lnTo>
                    <a:pt x="225"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343">
              <a:extLst>
                <a:ext uri="{FF2B5EF4-FFF2-40B4-BE49-F238E27FC236}">
                  <a16:creationId xmlns:a16="http://schemas.microsoft.com/office/drawing/2014/main" id="{42A20783-2AF7-A4BC-5FAD-B10A80BC377D}"/>
                </a:ext>
              </a:extLst>
            </p:cNvPr>
            <p:cNvSpPr>
              <a:spLocks/>
            </p:cNvSpPr>
            <p:nvPr>
              <p:custDataLst>
                <p:tags r:id="rId37"/>
              </p:custDataLst>
            </p:nvPr>
          </p:nvSpPr>
          <p:spPr bwMode="auto">
            <a:xfrm>
              <a:off x="5751514" y="5038725"/>
              <a:ext cx="152400" cy="144463"/>
            </a:xfrm>
            <a:custGeom>
              <a:avLst/>
              <a:gdLst>
                <a:gd name="T0" fmla="*/ 154 w 260"/>
                <a:gd name="T1" fmla="*/ 25 h 236"/>
                <a:gd name="T2" fmla="*/ 165 w 260"/>
                <a:gd name="T3" fmla="*/ 13 h 236"/>
                <a:gd name="T4" fmla="*/ 186 w 260"/>
                <a:gd name="T5" fmla="*/ 12 h 236"/>
                <a:gd name="T6" fmla="*/ 225 w 260"/>
                <a:gd name="T7" fmla="*/ 15 h 236"/>
                <a:gd name="T8" fmla="*/ 241 w 260"/>
                <a:gd name="T9" fmla="*/ 43 h 236"/>
                <a:gd name="T10" fmla="*/ 239 w 260"/>
                <a:gd name="T11" fmla="*/ 71 h 236"/>
                <a:gd name="T12" fmla="*/ 238 w 260"/>
                <a:gd name="T13" fmla="*/ 75 h 236"/>
                <a:gd name="T14" fmla="*/ 244 w 260"/>
                <a:gd name="T15" fmla="*/ 80 h 236"/>
                <a:gd name="T16" fmla="*/ 251 w 260"/>
                <a:gd name="T17" fmla="*/ 71 h 236"/>
                <a:gd name="T18" fmla="*/ 260 w 260"/>
                <a:gd name="T19" fmla="*/ 5 h 236"/>
                <a:gd name="T20" fmla="*/ 250 w 260"/>
                <a:gd name="T21" fmla="*/ 0 h 236"/>
                <a:gd name="T22" fmla="*/ 35 w 260"/>
                <a:gd name="T23" fmla="*/ 0 h 236"/>
                <a:gd name="T24" fmla="*/ 23 w 260"/>
                <a:gd name="T25" fmla="*/ 7 h 236"/>
                <a:gd name="T26" fmla="*/ 1 w 260"/>
                <a:gd name="T27" fmla="*/ 69 h 236"/>
                <a:gd name="T28" fmla="*/ 0 w 260"/>
                <a:gd name="T29" fmla="*/ 75 h 236"/>
                <a:gd name="T30" fmla="*/ 5 w 260"/>
                <a:gd name="T31" fmla="*/ 80 h 236"/>
                <a:gd name="T32" fmla="*/ 13 w 260"/>
                <a:gd name="T33" fmla="*/ 72 h 236"/>
                <a:gd name="T34" fmla="*/ 98 w 260"/>
                <a:gd name="T35" fmla="*/ 12 h 236"/>
                <a:gd name="T36" fmla="*/ 112 w 260"/>
                <a:gd name="T37" fmla="*/ 12 h 236"/>
                <a:gd name="T38" fmla="*/ 123 w 260"/>
                <a:gd name="T39" fmla="*/ 16 h 236"/>
                <a:gd name="T40" fmla="*/ 122 w 260"/>
                <a:gd name="T41" fmla="*/ 23 h 236"/>
                <a:gd name="T42" fmla="*/ 76 w 260"/>
                <a:gd name="T43" fmla="*/ 207 h 236"/>
                <a:gd name="T44" fmla="*/ 35 w 260"/>
                <a:gd name="T45" fmla="*/ 223 h 236"/>
                <a:gd name="T46" fmla="*/ 19 w 260"/>
                <a:gd name="T47" fmla="*/ 231 h 236"/>
                <a:gd name="T48" fmla="*/ 25 w 260"/>
                <a:gd name="T49" fmla="*/ 236 h 236"/>
                <a:gd name="T50" fmla="*/ 55 w 260"/>
                <a:gd name="T51" fmla="*/ 235 h 236"/>
                <a:gd name="T52" fmla="*/ 85 w 260"/>
                <a:gd name="T53" fmla="*/ 234 h 236"/>
                <a:gd name="T54" fmla="*/ 116 w 260"/>
                <a:gd name="T55" fmla="*/ 235 h 236"/>
                <a:gd name="T56" fmla="*/ 146 w 260"/>
                <a:gd name="T57" fmla="*/ 236 h 236"/>
                <a:gd name="T58" fmla="*/ 154 w 260"/>
                <a:gd name="T59" fmla="*/ 228 h 236"/>
                <a:gd name="T60" fmla="*/ 139 w 260"/>
                <a:gd name="T61" fmla="*/ 223 h 236"/>
                <a:gd name="T62" fmla="*/ 119 w 260"/>
                <a:gd name="T63" fmla="*/ 222 h 236"/>
                <a:gd name="T64" fmla="*/ 107 w 260"/>
                <a:gd name="T65" fmla="*/ 216 h 236"/>
                <a:gd name="T66" fmla="*/ 108 w 260"/>
                <a:gd name="T67" fmla="*/ 208 h 236"/>
                <a:gd name="T68" fmla="*/ 154 w 260"/>
                <a:gd name="T69"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236">
                  <a:moveTo>
                    <a:pt x="154" y="25"/>
                  </a:moveTo>
                  <a:cubicBezTo>
                    <a:pt x="156" y="15"/>
                    <a:pt x="157" y="13"/>
                    <a:pt x="165" y="13"/>
                  </a:cubicBezTo>
                  <a:cubicBezTo>
                    <a:pt x="167" y="12"/>
                    <a:pt x="179" y="12"/>
                    <a:pt x="186" y="12"/>
                  </a:cubicBezTo>
                  <a:cubicBezTo>
                    <a:pt x="207" y="12"/>
                    <a:pt x="216" y="12"/>
                    <a:pt x="225" y="15"/>
                  </a:cubicBezTo>
                  <a:cubicBezTo>
                    <a:pt x="240" y="20"/>
                    <a:pt x="241" y="30"/>
                    <a:pt x="241" y="43"/>
                  </a:cubicBezTo>
                  <a:cubicBezTo>
                    <a:pt x="241" y="48"/>
                    <a:pt x="241" y="53"/>
                    <a:pt x="239" y="71"/>
                  </a:cubicBezTo>
                  <a:lnTo>
                    <a:pt x="238" y="75"/>
                  </a:lnTo>
                  <a:cubicBezTo>
                    <a:pt x="238" y="78"/>
                    <a:pt x="240" y="80"/>
                    <a:pt x="244" y="80"/>
                  </a:cubicBezTo>
                  <a:cubicBezTo>
                    <a:pt x="249" y="80"/>
                    <a:pt x="250" y="77"/>
                    <a:pt x="251" y="71"/>
                  </a:cubicBezTo>
                  <a:lnTo>
                    <a:pt x="260" y="5"/>
                  </a:lnTo>
                  <a:cubicBezTo>
                    <a:pt x="260" y="0"/>
                    <a:pt x="256" y="0"/>
                    <a:pt x="250" y="0"/>
                  </a:cubicBezTo>
                  <a:lnTo>
                    <a:pt x="35" y="0"/>
                  </a:lnTo>
                  <a:cubicBezTo>
                    <a:pt x="26" y="0"/>
                    <a:pt x="26" y="0"/>
                    <a:pt x="23" y="7"/>
                  </a:cubicBezTo>
                  <a:lnTo>
                    <a:pt x="1" y="69"/>
                  </a:lnTo>
                  <a:cubicBezTo>
                    <a:pt x="1" y="70"/>
                    <a:pt x="0" y="73"/>
                    <a:pt x="0" y="75"/>
                  </a:cubicBezTo>
                  <a:cubicBezTo>
                    <a:pt x="0" y="77"/>
                    <a:pt x="0" y="80"/>
                    <a:pt x="5" y="80"/>
                  </a:cubicBezTo>
                  <a:cubicBezTo>
                    <a:pt x="10" y="80"/>
                    <a:pt x="11" y="78"/>
                    <a:pt x="13" y="72"/>
                  </a:cubicBezTo>
                  <a:cubicBezTo>
                    <a:pt x="33" y="16"/>
                    <a:pt x="45" y="12"/>
                    <a:pt x="98" y="12"/>
                  </a:cubicBezTo>
                  <a:lnTo>
                    <a:pt x="112" y="12"/>
                  </a:lnTo>
                  <a:cubicBezTo>
                    <a:pt x="123" y="12"/>
                    <a:pt x="123" y="13"/>
                    <a:pt x="123" y="16"/>
                  </a:cubicBezTo>
                  <a:cubicBezTo>
                    <a:pt x="123" y="16"/>
                    <a:pt x="123" y="18"/>
                    <a:pt x="122" y="23"/>
                  </a:cubicBezTo>
                  <a:lnTo>
                    <a:pt x="76" y="207"/>
                  </a:lnTo>
                  <a:cubicBezTo>
                    <a:pt x="72" y="220"/>
                    <a:pt x="71" y="223"/>
                    <a:pt x="35" y="223"/>
                  </a:cubicBezTo>
                  <a:cubicBezTo>
                    <a:pt x="22" y="223"/>
                    <a:pt x="19" y="223"/>
                    <a:pt x="19" y="231"/>
                  </a:cubicBezTo>
                  <a:cubicBezTo>
                    <a:pt x="19" y="232"/>
                    <a:pt x="20" y="236"/>
                    <a:pt x="25" y="236"/>
                  </a:cubicBezTo>
                  <a:cubicBezTo>
                    <a:pt x="35" y="236"/>
                    <a:pt x="45" y="235"/>
                    <a:pt x="55" y="235"/>
                  </a:cubicBezTo>
                  <a:cubicBezTo>
                    <a:pt x="65" y="235"/>
                    <a:pt x="75" y="234"/>
                    <a:pt x="85" y="234"/>
                  </a:cubicBezTo>
                  <a:cubicBezTo>
                    <a:pt x="95" y="234"/>
                    <a:pt x="107" y="234"/>
                    <a:pt x="116" y="235"/>
                  </a:cubicBezTo>
                  <a:cubicBezTo>
                    <a:pt x="126" y="235"/>
                    <a:pt x="136" y="236"/>
                    <a:pt x="146" y="236"/>
                  </a:cubicBezTo>
                  <a:cubicBezTo>
                    <a:pt x="148" y="236"/>
                    <a:pt x="154" y="236"/>
                    <a:pt x="154" y="228"/>
                  </a:cubicBezTo>
                  <a:cubicBezTo>
                    <a:pt x="154" y="223"/>
                    <a:pt x="150" y="223"/>
                    <a:pt x="139" y="223"/>
                  </a:cubicBezTo>
                  <a:cubicBezTo>
                    <a:pt x="133" y="223"/>
                    <a:pt x="126" y="223"/>
                    <a:pt x="119" y="222"/>
                  </a:cubicBezTo>
                  <a:cubicBezTo>
                    <a:pt x="107" y="221"/>
                    <a:pt x="107" y="220"/>
                    <a:pt x="107" y="216"/>
                  </a:cubicBezTo>
                  <a:cubicBezTo>
                    <a:pt x="107" y="213"/>
                    <a:pt x="107" y="213"/>
                    <a:pt x="108" y="208"/>
                  </a:cubicBezTo>
                  <a:lnTo>
                    <a:pt x="154" y="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344">
              <a:extLst>
                <a:ext uri="{FF2B5EF4-FFF2-40B4-BE49-F238E27FC236}">
                  <a16:creationId xmlns:a16="http://schemas.microsoft.com/office/drawing/2014/main" id="{F213C694-ECC0-C43D-301A-53327E9BD171}"/>
                </a:ext>
              </a:extLst>
            </p:cNvPr>
            <p:cNvSpPr>
              <a:spLocks/>
            </p:cNvSpPr>
            <p:nvPr>
              <p:custDataLst>
                <p:tags r:id="rId38"/>
              </p:custDataLst>
            </p:nvPr>
          </p:nvSpPr>
          <p:spPr bwMode="auto">
            <a:xfrm>
              <a:off x="5943601" y="4908550"/>
              <a:ext cx="66675" cy="304800"/>
            </a:xfrm>
            <a:custGeom>
              <a:avLst/>
              <a:gdLst>
                <a:gd name="T0" fmla="*/ 116 w 116"/>
                <a:gd name="T1" fmla="*/ 249 h 498"/>
                <a:gd name="T2" fmla="*/ 83 w 116"/>
                <a:gd name="T3" fmla="*/ 93 h 498"/>
                <a:gd name="T4" fmla="*/ 5 w 116"/>
                <a:gd name="T5" fmla="*/ 0 h 498"/>
                <a:gd name="T6" fmla="*/ 0 w 116"/>
                <a:gd name="T7" fmla="*/ 5 h 498"/>
                <a:gd name="T8" fmla="*/ 9 w 116"/>
                <a:gd name="T9" fmla="*/ 16 h 498"/>
                <a:gd name="T10" fmla="*/ 87 w 116"/>
                <a:gd name="T11" fmla="*/ 249 h 498"/>
                <a:gd name="T12" fmla="*/ 6 w 116"/>
                <a:gd name="T13" fmla="*/ 485 h 498"/>
                <a:gd name="T14" fmla="*/ 0 w 116"/>
                <a:gd name="T15" fmla="*/ 494 h 498"/>
                <a:gd name="T16" fmla="*/ 5 w 116"/>
                <a:gd name="T17" fmla="*/ 498 h 498"/>
                <a:gd name="T18" fmla="*/ 84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0" y="150"/>
                    <a:pt x="83" y="93"/>
                  </a:cubicBezTo>
                  <a:cubicBezTo>
                    <a:pt x="53" y="32"/>
                    <a:pt x="10" y="0"/>
                    <a:pt x="5" y="0"/>
                  </a:cubicBezTo>
                  <a:cubicBezTo>
                    <a:pt x="2" y="0"/>
                    <a:pt x="0" y="2"/>
                    <a:pt x="0" y="5"/>
                  </a:cubicBezTo>
                  <a:cubicBezTo>
                    <a:pt x="0" y="6"/>
                    <a:pt x="0" y="7"/>
                    <a:pt x="9" y="16"/>
                  </a:cubicBezTo>
                  <a:cubicBezTo>
                    <a:pt x="58" y="66"/>
                    <a:pt x="87" y="145"/>
                    <a:pt x="87" y="249"/>
                  </a:cubicBezTo>
                  <a:cubicBezTo>
                    <a:pt x="87" y="334"/>
                    <a:pt x="68" y="422"/>
                    <a:pt x="6" y="485"/>
                  </a:cubicBezTo>
                  <a:cubicBezTo>
                    <a:pt x="0" y="491"/>
                    <a:pt x="0" y="492"/>
                    <a:pt x="0" y="494"/>
                  </a:cubicBezTo>
                  <a:cubicBezTo>
                    <a:pt x="0" y="497"/>
                    <a:pt x="2" y="498"/>
                    <a:pt x="5" y="498"/>
                  </a:cubicBezTo>
                  <a:cubicBezTo>
                    <a:pt x="10" y="498"/>
                    <a:pt x="55" y="465"/>
                    <a:pt x="84"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Freeform 345">
              <a:extLst>
                <a:ext uri="{FF2B5EF4-FFF2-40B4-BE49-F238E27FC236}">
                  <a16:creationId xmlns:a16="http://schemas.microsoft.com/office/drawing/2014/main" id="{4DE37CFF-818F-58BF-0EC6-A47F285762D0}"/>
                </a:ext>
              </a:extLst>
            </p:cNvPr>
            <p:cNvSpPr>
              <a:spLocks/>
            </p:cNvSpPr>
            <p:nvPr>
              <p:custDataLst>
                <p:tags r:id="rId39"/>
              </p:custDataLst>
            </p:nvPr>
          </p:nvSpPr>
          <p:spPr bwMode="auto">
            <a:xfrm>
              <a:off x="6127751" y="5054600"/>
              <a:ext cx="179388" cy="12700"/>
            </a:xfrm>
            <a:custGeom>
              <a:avLst/>
              <a:gdLst>
                <a:gd name="T0" fmla="*/ 287 w 305"/>
                <a:gd name="T1" fmla="*/ 20 h 20"/>
                <a:gd name="T2" fmla="*/ 305 w 305"/>
                <a:gd name="T3" fmla="*/ 10 h 20"/>
                <a:gd name="T4" fmla="*/ 287 w 305"/>
                <a:gd name="T5" fmla="*/ 0 h 20"/>
                <a:gd name="T6" fmla="*/ 18 w 305"/>
                <a:gd name="T7" fmla="*/ 0 h 20"/>
                <a:gd name="T8" fmla="*/ 0 w 305"/>
                <a:gd name="T9" fmla="*/ 10 h 20"/>
                <a:gd name="T10" fmla="*/ 18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8" y="0"/>
                  </a:lnTo>
                  <a:cubicBezTo>
                    <a:pt x="9" y="0"/>
                    <a:pt x="0" y="0"/>
                    <a:pt x="0" y="10"/>
                  </a:cubicBezTo>
                  <a:cubicBezTo>
                    <a:pt x="0" y="20"/>
                    <a:pt x="9" y="20"/>
                    <a:pt x="18"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346">
              <a:extLst>
                <a:ext uri="{FF2B5EF4-FFF2-40B4-BE49-F238E27FC236}">
                  <a16:creationId xmlns:a16="http://schemas.microsoft.com/office/drawing/2014/main" id="{FFE99BB8-331F-B94A-CCD7-3ECE24FFD738}"/>
                </a:ext>
              </a:extLst>
            </p:cNvPr>
            <p:cNvSpPr>
              <a:spLocks noEditPoints="1"/>
            </p:cNvSpPr>
            <p:nvPr>
              <p:custDataLst>
                <p:tags r:id="rId40"/>
              </p:custDataLst>
            </p:nvPr>
          </p:nvSpPr>
          <p:spPr bwMode="auto">
            <a:xfrm>
              <a:off x="6407151" y="5002213"/>
              <a:ext cx="163513" cy="138113"/>
            </a:xfrm>
            <a:custGeom>
              <a:avLst/>
              <a:gdLst>
                <a:gd name="T0" fmla="*/ 218 w 280"/>
                <a:gd name="T1" fmla="*/ 103 h 226"/>
                <a:gd name="T2" fmla="*/ 135 w 280"/>
                <a:gd name="T3" fmla="*/ 0 h 226"/>
                <a:gd name="T4" fmla="*/ 0 w 280"/>
                <a:gd name="T5" fmla="*/ 142 h 226"/>
                <a:gd name="T6" fmla="*/ 81 w 280"/>
                <a:gd name="T7" fmla="*/ 226 h 226"/>
                <a:gd name="T8" fmla="*/ 186 w 280"/>
                <a:gd name="T9" fmla="*/ 184 h 226"/>
                <a:gd name="T10" fmla="*/ 232 w 280"/>
                <a:gd name="T11" fmla="*/ 226 h 226"/>
                <a:gd name="T12" fmla="*/ 274 w 280"/>
                <a:gd name="T13" fmla="*/ 191 h 226"/>
                <a:gd name="T14" fmla="*/ 268 w 280"/>
                <a:gd name="T15" fmla="*/ 186 h 226"/>
                <a:gd name="T16" fmla="*/ 261 w 280"/>
                <a:gd name="T17" fmla="*/ 191 h 226"/>
                <a:gd name="T18" fmla="*/ 233 w 280"/>
                <a:gd name="T19" fmla="*/ 215 h 226"/>
                <a:gd name="T20" fmla="*/ 218 w 280"/>
                <a:gd name="T21" fmla="*/ 164 h 226"/>
                <a:gd name="T22" fmla="*/ 223 w 280"/>
                <a:gd name="T23" fmla="*/ 147 h 226"/>
                <a:gd name="T24" fmla="*/ 280 w 280"/>
                <a:gd name="T25" fmla="*/ 30 h 226"/>
                <a:gd name="T26" fmla="*/ 274 w 280"/>
                <a:gd name="T27" fmla="*/ 25 h 226"/>
                <a:gd name="T28" fmla="*/ 267 w 280"/>
                <a:gd name="T29" fmla="*/ 35 h 226"/>
                <a:gd name="T30" fmla="*/ 218 w 280"/>
                <a:gd name="T31" fmla="*/ 134 h 226"/>
                <a:gd name="T32" fmla="*/ 218 w 280"/>
                <a:gd name="T33" fmla="*/ 103 h 226"/>
                <a:gd name="T34" fmla="*/ 184 w 280"/>
                <a:gd name="T35" fmla="*/ 171 h 226"/>
                <a:gd name="T36" fmla="*/ 82 w 280"/>
                <a:gd name="T37" fmla="*/ 215 h 226"/>
                <a:gd name="T38" fmla="*/ 37 w 280"/>
                <a:gd name="T39" fmla="*/ 161 h 226"/>
                <a:gd name="T40" fmla="*/ 66 w 280"/>
                <a:gd name="T41" fmla="*/ 57 h 226"/>
                <a:gd name="T42" fmla="*/ 134 w 280"/>
                <a:gd name="T43" fmla="*/ 11 h 226"/>
                <a:gd name="T44" fmla="*/ 183 w 280"/>
                <a:gd name="T45" fmla="*/ 116 h 226"/>
                <a:gd name="T46" fmla="*/ 184 w 280"/>
                <a:gd name="T47" fmla="*/ 17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226">
                  <a:moveTo>
                    <a:pt x="218" y="103"/>
                  </a:moveTo>
                  <a:cubicBezTo>
                    <a:pt x="218" y="25"/>
                    <a:pt x="171" y="0"/>
                    <a:pt x="135" y="0"/>
                  </a:cubicBezTo>
                  <a:cubicBezTo>
                    <a:pt x="66" y="0"/>
                    <a:pt x="0" y="72"/>
                    <a:pt x="0" y="142"/>
                  </a:cubicBezTo>
                  <a:cubicBezTo>
                    <a:pt x="0" y="188"/>
                    <a:pt x="30" y="226"/>
                    <a:pt x="81" y="226"/>
                  </a:cubicBezTo>
                  <a:cubicBezTo>
                    <a:pt x="113" y="226"/>
                    <a:pt x="149" y="215"/>
                    <a:pt x="186" y="184"/>
                  </a:cubicBezTo>
                  <a:cubicBezTo>
                    <a:pt x="193" y="211"/>
                    <a:pt x="209" y="226"/>
                    <a:pt x="232" y="226"/>
                  </a:cubicBezTo>
                  <a:cubicBezTo>
                    <a:pt x="258" y="226"/>
                    <a:pt x="274" y="199"/>
                    <a:pt x="274" y="191"/>
                  </a:cubicBezTo>
                  <a:cubicBezTo>
                    <a:pt x="274" y="187"/>
                    <a:pt x="271" y="186"/>
                    <a:pt x="268" y="186"/>
                  </a:cubicBezTo>
                  <a:cubicBezTo>
                    <a:pt x="264" y="186"/>
                    <a:pt x="263" y="187"/>
                    <a:pt x="261" y="191"/>
                  </a:cubicBezTo>
                  <a:cubicBezTo>
                    <a:pt x="252" y="215"/>
                    <a:pt x="234" y="215"/>
                    <a:pt x="233" y="215"/>
                  </a:cubicBezTo>
                  <a:cubicBezTo>
                    <a:pt x="218" y="215"/>
                    <a:pt x="218" y="176"/>
                    <a:pt x="218" y="164"/>
                  </a:cubicBezTo>
                  <a:cubicBezTo>
                    <a:pt x="218" y="154"/>
                    <a:pt x="218" y="153"/>
                    <a:pt x="223" y="147"/>
                  </a:cubicBezTo>
                  <a:cubicBezTo>
                    <a:pt x="270" y="88"/>
                    <a:pt x="280" y="30"/>
                    <a:pt x="280" y="30"/>
                  </a:cubicBezTo>
                  <a:cubicBezTo>
                    <a:pt x="280" y="29"/>
                    <a:pt x="280" y="25"/>
                    <a:pt x="274" y="25"/>
                  </a:cubicBezTo>
                  <a:cubicBezTo>
                    <a:pt x="269" y="25"/>
                    <a:pt x="269" y="26"/>
                    <a:pt x="267" y="35"/>
                  </a:cubicBezTo>
                  <a:cubicBezTo>
                    <a:pt x="258" y="67"/>
                    <a:pt x="241" y="105"/>
                    <a:pt x="218" y="134"/>
                  </a:cubicBezTo>
                  <a:lnTo>
                    <a:pt x="218" y="103"/>
                  </a:lnTo>
                  <a:close/>
                  <a:moveTo>
                    <a:pt x="184" y="171"/>
                  </a:moveTo>
                  <a:cubicBezTo>
                    <a:pt x="141" y="210"/>
                    <a:pt x="102" y="215"/>
                    <a:pt x="82" y="215"/>
                  </a:cubicBezTo>
                  <a:cubicBezTo>
                    <a:pt x="52" y="215"/>
                    <a:pt x="37" y="193"/>
                    <a:pt x="37" y="161"/>
                  </a:cubicBezTo>
                  <a:cubicBezTo>
                    <a:pt x="37" y="137"/>
                    <a:pt x="50" y="83"/>
                    <a:pt x="66" y="57"/>
                  </a:cubicBezTo>
                  <a:cubicBezTo>
                    <a:pt x="90" y="21"/>
                    <a:pt x="117" y="11"/>
                    <a:pt x="134" y="11"/>
                  </a:cubicBezTo>
                  <a:cubicBezTo>
                    <a:pt x="183" y="11"/>
                    <a:pt x="183" y="77"/>
                    <a:pt x="183" y="116"/>
                  </a:cubicBezTo>
                  <a:cubicBezTo>
                    <a:pt x="183" y="134"/>
                    <a:pt x="183" y="163"/>
                    <a:pt x="184" y="17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347">
              <a:extLst>
                <a:ext uri="{FF2B5EF4-FFF2-40B4-BE49-F238E27FC236}">
                  <a16:creationId xmlns:a16="http://schemas.microsoft.com/office/drawing/2014/main" id="{E2D10725-B8DD-5CE9-018A-34C796103D30}"/>
                </a:ext>
              </a:extLst>
            </p:cNvPr>
            <p:cNvSpPr>
              <a:spLocks/>
            </p:cNvSpPr>
            <p:nvPr>
              <p:custDataLst>
                <p:tags r:id="rId41"/>
              </p:custDataLst>
            </p:nvPr>
          </p:nvSpPr>
          <p:spPr bwMode="auto">
            <a:xfrm>
              <a:off x="6646864" y="4722813"/>
              <a:ext cx="258763" cy="677863"/>
            </a:xfrm>
            <a:custGeom>
              <a:avLst/>
              <a:gdLst>
                <a:gd name="T0" fmla="*/ 24 w 443"/>
                <a:gd name="T1" fmla="*/ 1085 h 1108"/>
                <a:gd name="T2" fmla="*/ 49 w 443"/>
                <a:gd name="T3" fmla="*/ 1061 h 1108"/>
                <a:gd name="T4" fmla="*/ 25 w 443"/>
                <a:gd name="T5" fmla="*/ 1036 h 1108"/>
                <a:gd name="T6" fmla="*/ 0 w 443"/>
                <a:gd name="T7" fmla="*/ 1061 h 1108"/>
                <a:gd name="T8" fmla="*/ 56 w 443"/>
                <a:gd name="T9" fmla="*/ 1108 h 1108"/>
                <a:gd name="T10" fmla="*/ 195 w 443"/>
                <a:gd name="T11" fmla="*/ 846 h 1108"/>
                <a:gd name="T12" fmla="*/ 293 w 443"/>
                <a:gd name="T13" fmla="*/ 370 h 1108"/>
                <a:gd name="T14" fmla="*/ 347 w 443"/>
                <a:gd name="T15" fmla="*/ 99 h 1108"/>
                <a:gd name="T16" fmla="*/ 389 w 443"/>
                <a:gd name="T17" fmla="*/ 10 h 1108"/>
                <a:gd name="T18" fmla="*/ 419 w 443"/>
                <a:gd name="T19" fmla="*/ 22 h 1108"/>
                <a:gd name="T20" fmla="*/ 394 w 443"/>
                <a:gd name="T21" fmla="*/ 46 h 1108"/>
                <a:gd name="T22" fmla="*/ 418 w 443"/>
                <a:gd name="T23" fmla="*/ 71 h 1108"/>
                <a:gd name="T24" fmla="*/ 443 w 443"/>
                <a:gd name="T25" fmla="*/ 46 h 1108"/>
                <a:gd name="T26" fmla="*/ 388 w 443"/>
                <a:gd name="T27" fmla="*/ 0 h 1108"/>
                <a:gd name="T28" fmla="*/ 295 w 443"/>
                <a:gd name="T29" fmla="*/ 156 h 1108"/>
                <a:gd name="T30" fmla="*/ 171 w 443"/>
                <a:gd name="T31" fmla="*/ 738 h 1108"/>
                <a:gd name="T32" fmla="*/ 127 w 443"/>
                <a:gd name="T33" fmla="*/ 967 h 1108"/>
                <a:gd name="T34" fmla="*/ 55 w 443"/>
                <a:gd name="T35" fmla="*/ 1097 h 1108"/>
                <a:gd name="T36" fmla="*/ 24 w 443"/>
                <a:gd name="T37" fmla="*/ 1085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 h="1108">
                  <a:moveTo>
                    <a:pt x="24" y="1085"/>
                  </a:moveTo>
                  <a:cubicBezTo>
                    <a:pt x="40" y="1084"/>
                    <a:pt x="49" y="1073"/>
                    <a:pt x="49" y="1061"/>
                  </a:cubicBezTo>
                  <a:cubicBezTo>
                    <a:pt x="49" y="1044"/>
                    <a:pt x="36" y="1036"/>
                    <a:pt x="25" y="1036"/>
                  </a:cubicBezTo>
                  <a:cubicBezTo>
                    <a:pt x="13" y="1036"/>
                    <a:pt x="0" y="1044"/>
                    <a:pt x="0" y="1061"/>
                  </a:cubicBezTo>
                  <a:cubicBezTo>
                    <a:pt x="0" y="1087"/>
                    <a:pt x="25" y="1108"/>
                    <a:pt x="56" y="1108"/>
                  </a:cubicBezTo>
                  <a:cubicBezTo>
                    <a:pt x="131" y="1108"/>
                    <a:pt x="160" y="991"/>
                    <a:pt x="195" y="846"/>
                  </a:cubicBezTo>
                  <a:cubicBezTo>
                    <a:pt x="234" y="689"/>
                    <a:pt x="266" y="530"/>
                    <a:pt x="293" y="370"/>
                  </a:cubicBezTo>
                  <a:cubicBezTo>
                    <a:pt x="311" y="263"/>
                    <a:pt x="330" y="164"/>
                    <a:pt x="347" y="99"/>
                  </a:cubicBezTo>
                  <a:cubicBezTo>
                    <a:pt x="353" y="75"/>
                    <a:pt x="370" y="10"/>
                    <a:pt x="389" y="10"/>
                  </a:cubicBezTo>
                  <a:cubicBezTo>
                    <a:pt x="405" y="10"/>
                    <a:pt x="417" y="20"/>
                    <a:pt x="419" y="22"/>
                  </a:cubicBezTo>
                  <a:cubicBezTo>
                    <a:pt x="403" y="23"/>
                    <a:pt x="394" y="34"/>
                    <a:pt x="394" y="46"/>
                  </a:cubicBezTo>
                  <a:cubicBezTo>
                    <a:pt x="394" y="63"/>
                    <a:pt x="407" y="71"/>
                    <a:pt x="418" y="71"/>
                  </a:cubicBezTo>
                  <a:cubicBezTo>
                    <a:pt x="430" y="71"/>
                    <a:pt x="443" y="63"/>
                    <a:pt x="443" y="46"/>
                  </a:cubicBezTo>
                  <a:cubicBezTo>
                    <a:pt x="443" y="19"/>
                    <a:pt x="416" y="0"/>
                    <a:pt x="388" y="0"/>
                  </a:cubicBezTo>
                  <a:cubicBezTo>
                    <a:pt x="350" y="0"/>
                    <a:pt x="322" y="54"/>
                    <a:pt x="295" y="156"/>
                  </a:cubicBezTo>
                  <a:cubicBezTo>
                    <a:pt x="293" y="161"/>
                    <a:pt x="226" y="412"/>
                    <a:pt x="171" y="738"/>
                  </a:cubicBezTo>
                  <a:cubicBezTo>
                    <a:pt x="158" y="814"/>
                    <a:pt x="143" y="897"/>
                    <a:pt x="127" y="967"/>
                  </a:cubicBezTo>
                  <a:cubicBezTo>
                    <a:pt x="118" y="1003"/>
                    <a:pt x="95" y="1097"/>
                    <a:pt x="55" y="1097"/>
                  </a:cubicBezTo>
                  <a:cubicBezTo>
                    <a:pt x="37" y="1097"/>
                    <a:pt x="25" y="1085"/>
                    <a:pt x="24" y="108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348">
              <a:extLst>
                <a:ext uri="{FF2B5EF4-FFF2-40B4-BE49-F238E27FC236}">
                  <a16:creationId xmlns:a16="http://schemas.microsoft.com/office/drawing/2014/main" id="{B8D943E9-9DB2-037F-C784-57917703A157}"/>
                </a:ext>
              </a:extLst>
            </p:cNvPr>
            <p:cNvSpPr>
              <a:spLocks/>
            </p:cNvSpPr>
            <p:nvPr>
              <p:custDataLst>
                <p:tags r:id="rId42"/>
              </p:custDataLst>
            </p:nvPr>
          </p:nvSpPr>
          <p:spPr bwMode="auto">
            <a:xfrm>
              <a:off x="6931026" y="4652963"/>
              <a:ext cx="150813" cy="144463"/>
            </a:xfrm>
            <a:custGeom>
              <a:avLst/>
              <a:gdLst>
                <a:gd name="T0" fmla="*/ 154 w 260"/>
                <a:gd name="T1" fmla="*/ 25 h 236"/>
                <a:gd name="T2" fmla="*/ 165 w 260"/>
                <a:gd name="T3" fmla="*/ 13 h 236"/>
                <a:gd name="T4" fmla="*/ 186 w 260"/>
                <a:gd name="T5" fmla="*/ 13 h 236"/>
                <a:gd name="T6" fmla="*/ 225 w 260"/>
                <a:gd name="T7" fmla="*/ 15 h 236"/>
                <a:gd name="T8" fmla="*/ 241 w 260"/>
                <a:gd name="T9" fmla="*/ 43 h 236"/>
                <a:gd name="T10" fmla="*/ 239 w 260"/>
                <a:gd name="T11" fmla="*/ 71 h 236"/>
                <a:gd name="T12" fmla="*/ 238 w 260"/>
                <a:gd name="T13" fmla="*/ 75 h 236"/>
                <a:gd name="T14" fmla="*/ 244 w 260"/>
                <a:gd name="T15" fmla="*/ 80 h 236"/>
                <a:gd name="T16" fmla="*/ 251 w 260"/>
                <a:gd name="T17" fmla="*/ 72 h 236"/>
                <a:gd name="T18" fmla="*/ 260 w 260"/>
                <a:gd name="T19" fmla="*/ 5 h 236"/>
                <a:gd name="T20" fmla="*/ 250 w 260"/>
                <a:gd name="T21" fmla="*/ 0 h 236"/>
                <a:gd name="T22" fmla="*/ 35 w 260"/>
                <a:gd name="T23" fmla="*/ 0 h 236"/>
                <a:gd name="T24" fmla="*/ 23 w 260"/>
                <a:gd name="T25" fmla="*/ 7 h 236"/>
                <a:gd name="T26" fmla="*/ 1 w 260"/>
                <a:gd name="T27" fmla="*/ 69 h 236"/>
                <a:gd name="T28" fmla="*/ 0 w 260"/>
                <a:gd name="T29" fmla="*/ 75 h 236"/>
                <a:gd name="T30" fmla="*/ 6 w 260"/>
                <a:gd name="T31" fmla="*/ 80 h 236"/>
                <a:gd name="T32" fmla="*/ 13 w 260"/>
                <a:gd name="T33" fmla="*/ 72 h 236"/>
                <a:gd name="T34" fmla="*/ 98 w 260"/>
                <a:gd name="T35" fmla="*/ 13 h 236"/>
                <a:gd name="T36" fmla="*/ 112 w 260"/>
                <a:gd name="T37" fmla="*/ 13 h 236"/>
                <a:gd name="T38" fmla="*/ 123 w 260"/>
                <a:gd name="T39" fmla="*/ 16 h 236"/>
                <a:gd name="T40" fmla="*/ 122 w 260"/>
                <a:gd name="T41" fmla="*/ 23 h 236"/>
                <a:gd name="T42" fmla="*/ 76 w 260"/>
                <a:gd name="T43" fmla="*/ 207 h 236"/>
                <a:gd name="T44" fmla="*/ 35 w 260"/>
                <a:gd name="T45" fmla="*/ 223 h 236"/>
                <a:gd name="T46" fmla="*/ 19 w 260"/>
                <a:gd name="T47" fmla="*/ 231 h 236"/>
                <a:gd name="T48" fmla="*/ 25 w 260"/>
                <a:gd name="T49" fmla="*/ 236 h 236"/>
                <a:gd name="T50" fmla="*/ 55 w 260"/>
                <a:gd name="T51" fmla="*/ 235 h 236"/>
                <a:gd name="T52" fmla="*/ 85 w 260"/>
                <a:gd name="T53" fmla="*/ 234 h 236"/>
                <a:gd name="T54" fmla="*/ 116 w 260"/>
                <a:gd name="T55" fmla="*/ 235 h 236"/>
                <a:gd name="T56" fmla="*/ 146 w 260"/>
                <a:gd name="T57" fmla="*/ 236 h 236"/>
                <a:gd name="T58" fmla="*/ 154 w 260"/>
                <a:gd name="T59" fmla="*/ 228 h 236"/>
                <a:gd name="T60" fmla="*/ 139 w 260"/>
                <a:gd name="T61" fmla="*/ 223 h 236"/>
                <a:gd name="T62" fmla="*/ 119 w 260"/>
                <a:gd name="T63" fmla="*/ 223 h 236"/>
                <a:gd name="T64" fmla="*/ 107 w 260"/>
                <a:gd name="T65" fmla="*/ 216 h 236"/>
                <a:gd name="T66" fmla="*/ 108 w 260"/>
                <a:gd name="T67" fmla="*/ 208 h 236"/>
                <a:gd name="T68" fmla="*/ 154 w 260"/>
                <a:gd name="T69"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236">
                  <a:moveTo>
                    <a:pt x="154" y="25"/>
                  </a:moveTo>
                  <a:cubicBezTo>
                    <a:pt x="156" y="15"/>
                    <a:pt x="157" y="14"/>
                    <a:pt x="165" y="13"/>
                  </a:cubicBezTo>
                  <a:cubicBezTo>
                    <a:pt x="167" y="13"/>
                    <a:pt x="179" y="13"/>
                    <a:pt x="186" y="13"/>
                  </a:cubicBezTo>
                  <a:cubicBezTo>
                    <a:pt x="207" y="13"/>
                    <a:pt x="216" y="13"/>
                    <a:pt x="225" y="15"/>
                  </a:cubicBezTo>
                  <a:cubicBezTo>
                    <a:pt x="241" y="20"/>
                    <a:pt x="241" y="30"/>
                    <a:pt x="241" y="43"/>
                  </a:cubicBezTo>
                  <a:cubicBezTo>
                    <a:pt x="241" y="48"/>
                    <a:pt x="241" y="53"/>
                    <a:pt x="239" y="71"/>
                  </a:cubicBezTo>
                  <a:lnTo>
                    <a:pt x="238" y="75"/>
                  </a:lnTo>
                  <a:cubicBezTo>
                    <a:pt x="238" y="78"/>
                    <a:pt x="241" y="80"/>
                    <a:pt x="244" y="80"/>
                  </a:cubicBezTo>
                  <a:cubicBezTo>
                    <a:pt x="249" y="80"/>
                    <a:pt x="250" y="77"/>
                    <a:pt x="251" y="72"/>
                  </a:cubicBezTo>
                  <a:lnTo>
                    <a:pt x="260" y="5"/>
                  </a:lnTo>
                  <a:cubicBezTo>
                    <a:pt x="260" y="0"/>
                    <a:pt x="256" y="0"/>
                    <a:pt x="250" y="0"/>
                  </a:cubicBezTo>
                  <a:lnTo>
                    <a:pt x="35" y="0"/>
                  </a:lnTo>
                  <a:cubicBezTo>
                    <a:pt x="26" y="0"/>
                    <a:pt x="26" y="0"/>
                    <a:pt x="23" y="7"/>
                  </a:cubicBezTo>
                  <a:lnTo>
                    <a:pt x="1" y="69"/>
                  </a:lnTo>
                  <a:cubicBezTo>
                    <a:pt x="1" y="70"/>
                    <a:pt x="0" y="74"/>
                    <a:pt x="0" y="75"/>
                  </a:cubicBezTo>
                  <a:cubicBezTo>
                    <a:pt x="0" y="77"/>
                    <a:pt x="0" y="80"/>
                    <a:pt x="6" y="80"/>
                  </a:cubicBezTo>
                  <a:cubicBezTo>
                    <a:pt x="10" y="80"/>
                    <a:pt x="11" y="78"/>
                    <a:pt x="13" y="72"/>
                  </a:cubicBezTo>
                  <a:cubicBezTo>
                    <a:pt x="33" y="16"/>
                    <a:pt x="45" y="13"/>
                    <a:pt x="98" y="13"/>
                  </a:cubicBezTo>
                  <a:lnTo>
                    <a:pt x="112" y="13"/>
                  </a:lnTo>
                  <a:cubicBezTo>
                    <a:pt x="123" y="13"/>
                    <a:pt x="123" y="13"/>
                    <a:pt x="123" y="16"/>
                  </a:cubicBezTo>
                  <a:cubicBezTo>
                    <a:pt x="123" y="16"/>
                    <a:pt x="123" y="18"/>
                    <a:pt x="122" y="23"/>
                  </a:cubicBezTo>
                  <a:lnTo>
                    <a:pt x="76" y="207"/>
                  </a:lnTo>
                  <a:cubicBezTo>
                    <a:pt x="72" y="220"/>
                    <a:pt x="71" y="223"/>
                    <a:pt x="35" y="223"/>
                  </a:cubicBezTo>
                  <a:cubicBezTo>
                    <a:pt x="22" y="223"/>
                    <a:pt x="19" y="223"/>
                    <a:pt x="19" y="231"/>
                  </a:cubicBezTo>
                  <a:cubicBezTo>
                    <a:pt x="19" y="232"/>
                    <a:pt x="20" y="236"/>
                    <a:pt x="25" y="236"/>
                  </a:cubicBezTo>
                  <a:cubicBezTo>
                    <a:pt x="35" y="236"/>
                    <a:pt x="45" y="235"/>
                    <a:pt x="55" y="235"/>
                  </a:cubicBezTo>
                  <a:cubicBezTo>
                    <a:pt x="65" y="235"/>
                    <a:pt x="75" y="234"/>
                    <a:pt x="85" y="234"/>
                  </a:cubicBezTo>
                  <a:cubicBezTo>
                    <a:pt x="95" y="234"/>
                    <a:pt x="107" y="234"/>
                    <a:pt x="116" y="235"/>
                  </a:cubicBezTo>
                  <a:cubicBezTo>
                    <a:pt x="126" y="235"/>
                    <a:pt x="136" y="236"/>
                    <a:pt x="146" y="236"/>
                  </a:cubicBezTo>
                  <a:cubicBezTo>
                    <a:pt x="148" y="236"/>
                    <a:pt x="154" y="236"/>
                    <a:pt x="154" y="228"/>
                  </a:cubicBezTo>
                  <a:cubicBezTo>
                    <a:pt x="154" y="223"/>
                    <a:pt x="150" y="223"/>
                    <a:pt x="139" y="223"/>
                  </a:cubicBezTo>
                  <a:cubicBezTo>
                    <a:pt x="133" y="223"/>
                    <a:pt x="126" y="223"/>
                    <a:pt x="119" y="223"/>
                  </a:cubicBezTo>
                  <a:cubicBezTo>
                    <a:pt x="107" y="221"/>
                    <a:pt x="107" y="220"/>
                    <a:pt x="107" y="216"/>
                  </a:cubicBezTo>
                  <a:cubicBezTo>
                    <a:pt x="107" y="213"/>
                    <a:pt x="107" y="213"/>
                    <a:pt x="108" y="208"/>
                  </a:cubicBezTo>
                  <a:lnTo>
                    <a:pt x="154" y="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349">
              <a:extLst>
                <a:ext uri="{FF2B5EF4-FFF2-40B4-BE49-F238E27FC236}">
                  <a16:creationId xmlns:a16="http://schemas.microsoft.com/office/drawing/2014/main" id="{B620DE18-CAC6-9810-0D83-08DDEA23C7B7}"/>
                </a:ext>
              </a:extLst>
            </p:cNvPr>
            <p:cNvSpPr>
              <a:spLocks/>
            </p:cNvSpPr>
            <p:nvPr>
              <p:custDataLst>
                <p:tags r:id="rId43"/>
              </p:custDataLst>
            </p:nvPr>
          </p:nvSpPr>
          <p:spPr bwMode="auto">
            <a:xfrm>
              <a:off x="6800851" y="5281613"/>
              <a:ext cx="69850" cy="134938"/>
            </a:xfrm>
            <a:custGeom>
              <a:avLst/>
              <a:gdLst>
                <a:gd name="T0" fmla="*/ 71 w 118"/>
                <a:gd name="T1" fmla="*/ 80 h 221"/>
                <a:gd name="T2" fmla="*/ 107 w 118"/>
                <a:gd name="T3" fmla="*/ 80 h 221"/>
                <a:gd name="T4" fmla="*/ 118 w 118"/>
                <a:gd name="T5" fmla="*/ 72 h 221"/>
                <a:gd name="T6" fmla="*/ 107 w 118"/>
                <a:gd name="T7" fmla="*/ 67 h 221"/>
                <a:gd name="T8" fmla="*/ 74 w 118"/>
                <a:gd name="T9" fmla="*/ 67 h 221"/>
                <a:gd name="T10" fmla="*/ 87 w 118"/>
                <a:gd name="T11" fmla="*/ 16 h 221"/>
                <a:gd name="T12" fmla="*/ 88 w 118"/>
                <a:gd name="T13" fmla="*/ 11 h 221"/>
                <a:gd name="T14" fmla="*/ 76 w 118"/>
                <a:gd name="T15" fmla="*/ 0 h 221"/>
                <a:gd name="T16" fmla="*/ 60 w 118"/>
                <a:gd name="T17" fmla="*/ 15 h 221"/>
                <a:gd name="T18" fmla="*/ 47 w 118"/>
                <a:gd name="T19" fmla="*/ 67 h 221"/>
                <a:gd name="T20" fmla="*/ 11 w 118"/>
                <a:gd name="T21" fmla="*/ 67 h 221"/>
                <a:gd name="T22" fmla="*/ 0 w 118"/>
                <a:gd name="T23" fmla="*/ 75 h 221"/>
                <a:gd name="T24" fmla="*/ 10 w 118"/>
                <a:gd name="T25" fmla="*/ 80 h 221"/>
                <a:gd name="T26" fmla="*/ 43 w 118"/>
                <a:gd name="T27" fmla="*/ 80 h 221"/>
                <a:gd name="T28" fmla="*/ 23 w 118"/>
                <a:gd name="T29" fmla="*/ 162 h 221"/>
                <a:gd name="T30" fmla="*/ 18 w 118"/>
                <a:gd name="T31" fmla="*/ 188 h 221"/>
                <a:gd name="T32" fmla="*/ 55 w 118"/>
                <a:gd name="T33" fmla="*/ 221 h 221"/>
                <a:gd name="T34" fmla="*/ 116 w 118"/>
                <a:gd name="T35" fmla="*/ 168 h 221"/>
                <a:gd name="T36" fmla="*/ 110 w 118"/>
                <a:gd name="T37" fmla="*/ 163 h 221"/>
                <a:gd name="T38" fmla="*/ 103 w 118"/>
                <a:gd name="T39" fmla="*/ 170 h 221"/>
                <a:gd name="T40" fmla="*/ 56 w 118"/>
                <a:gd name="T41" fmla="*/ 211 h 221"/>
                <a:gd name="T42" fmla="*/ 44 w 118"/>
                <a:gd name="T43" fmla="*/ 194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7" y="80"/>
                  </a:lnTo>
                  <a:cubicBezTo>
                    <a:pt x="113" y="80"/>
                    <a:pt x="118" y="80"/>
                    <a:pt x="118" y="72"/>
                  </a:cubicBezTo>
                  <a:cubicBezTo>
                    <a:pt x="118" y="67"/>
                    <a:pt x="113" y="67"/>
                    <a:pt x="107" y="67"/>
                  </a:cubicBezTo>
                  <a:lnTo>
                    <a:pt x="74" y="67"/>
                  </a:lnTo>
                  <a:lnTo>
                    <a:pt x="87" y="16"/>
                  </a:lnTo>
                  <a:cubicBezTo>
                    <a:pt x="87" y="14"/>
                    <a:pt x="88" y="12"/>
                    <a:pt x="88" y="11"/>
                  </a:cubicBezTo>
                  <a:cubicBezTo>
                    <a:pt x="88" y="5"/>
                    <a:pt x="83" y="0"/>
                    <a:pt x="76" y="0"/>
                  </a:cubicBezTo>
                  <a:cubicBezTo>
                    <a:pt x="67" y="0"/>
                    <a:pt x="62" y="6"/>
                    <a:pt x="60" y="15"/>
                  </a:cubicBezTo>
                  <a:cubicBezTo>
                    <a:pt x="57" y="23"/>
                    <a:pt x="62" y="7"/>
                    <a:pt x="47" y="67"/>
                  </a:cubicBezTo>
                  <a:lnTo>
                    <a:pt x="11" y="67"/>
                  </a:lnTo>
                  <a:cubicBezTo>
                    <a:pt x="4" y="67"/>
                    <a:pt x="0" y="67"/>
                    <a:pt x="0" y="75"/>
                  </a:cubicBezTo>
                  <a:cubicBezTo>
                    <a:pt x="0" y="80"/>
                    <a:pt x="4" y="80"/>
                    <a:pt x="10" y="80"/>
                  </a:cubicBezTo>
                  <a:lnTo>
                    <a:pt x="43" y="80"/>
                  </a:lnTo>
                  <a:lnTo>
                    <a:pt x="23" y="162"/>
                  </a:lnTo>
                  <a:cubicBezTo>
                    <a:pt x="21" y="171"/>
                    <a:pt x="18" y="184"/>
                    <a:pt x="18" y="188"/>
                  </a:cubicBezTo>
                  <a:cubicBezTo>
                    <a:pt x="18" y="209"/>
                    <a:pt x="35" y="221"/>
                    <a:pt x="55" y="221"/>
                  </a:cubicBezTo>
                  <a:cubicBezTo>
                    <a:pt x="94" y="221"/>
                    <a:pt x="116" y="172"/>
                    <a:pt x="116" y="168"/>
                  </a:cubicBezTo>
                  <a:cubicBezTo>
                    <a:pt x="116" y="163"/>
                    <a:pt x="111" y="163"/>
                    <a:pt x="110" y="163"/>
                  </a:cubicBezTo>
                  <a:cubicBezTo>
                    <a:pt x="106" y="163"/>
                    <a:pt x="105" y="164"/>
                    <a:pt x="103" y="170"/>
                  </a:cubicBezTo>
                  <a:cubicBezTo>
                    <a:pt x="93" y="192"/>
                    <a:pt x="75" y="211"/>
                    <a:pt x="56" y="211"/>
                  </a:cubicBezTo>
                  <a:cubicBezTo>
                    <a:pt x="49" y="211"/>
                    <a:pt x="44" y="207"/>
                    <a:pt x="44" y="194"/>
                  </a:cubicBezTo>
                  <a:cubicBezTo>
                    <a:pt x="44" y="191"/>
                    <a:pt x="45" y="184"/>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350">
              <a:extLst>
                <a:ext uri="{FF2B5EF4-FFF2-40B4-BE49-F238E27FC236}">
                  <a16:creationId xmlns:a16="http://schemas.microsoft.com/office/drawing/2014/main" id="{30399717-D79B-46EA-3951-B0CD75427C4C}"/>
                </a:ext>
              </a:extLst>
            </p:cNvPr>
            <p:cNvSpPr>
              <a:spLocks noEditPoints="1"/>
            </p:cNvSpPr>
            <p:nvPr>
              <p:custDataLst>
                <p:tags r:id="rId44"/>
              </p:custDataLst>
            </p:nvPr>
          </p:nvSpPr>
          <p:spPr bwMode="auto">
            <a:xfrm>
              <a:off x="7159626" y="4927600"/>
              <a:ext cx="101600" cy="209550"/>
            </a:xfrm>
            <a:custGeom>
              <a:avLst/>
              <a:gdLst>
                <a:gd name="T0" fmla="*/ 128 w 174"/>
                <a:gd name="T1" fmla="*/ 46 h 342"/>
                <a:gd name="T2" fmla="*/ 159 w 174"/>
                <a:gd name="T3" fmla="*/ 18 h 342"/>
                <a:gd name="T4" fmla="*/ 174 w 174"/>
                <a:gd name="T5" fmla="*/ 9 h 342"/>
                <a:gd name="T6" fmla="*/ 158 w 174"/>
                <a:gd name="T7" fmla="*/ 0 h 342"/>
                <a:gd name="T8" fmla="*/ 17 w 174"/>
                <a:gd name="T9" fmla="*/ 0 h 342"/>
                <a:gd name="T10" fmla="*/ 0 w 174"/>
                <a:gd name="T11" fmla="*/ 9 h 342"/>
                <a:gd name="T12" fmla="*/ 17 w 174"/>
                <a:gd name="T13" fmla="*/ 18 h 342"/>
                <a:gd name="T14" fmla="*/ 47 w 174"/>
                <a:gd name="T15" fmla="*/ 46 h 342"/>
                <a:gd name="T16" fmla="*/ 47 w 174"/>
                <a:gd name="T17" fmla="*/ 296 h 342"/>
                <a:gd name="T18" fmla="*/ 16 w 174"/>
                <a:gd name="T19" fmla="*/ 324 h 342"/>
                <a:gd name="T20" fmla="*/ 0 w 174"/>
                <a:gd name="T21" fmla="*/ 333 h 342"/>
                <a:gd name="T22" fmla="*/ 17 w 174"/>
                <a:gd name="T23" fmla="*/ 342 h 342"/>
                <a:gd name="T24" fmla="*/ 158 w 174"/>
                <a:gd name="T25" fmla="*/ 342 h 342"/>
                <a:gd name="T26" fmla="*/ 174 w 174"/>
                <a:gd name="T27" fmla="*/ 333 h 342"/>
                <a:gd name="T28" fmla="*/ 160 w 174"/>
                <a:gd name="T29" fmla="*/ 324 h 342"/>
                <a:gd name="T30" fmla="*/ 128 w 174"/>
                <a:gd name="T31" fmla="*/ 296 h 342"/>
                <a:gd name="T32" fmla="*/ 128 w 174"/>
                <a:gd name="T33" fmla="*/ 46 h 342"/>
                <a:gd name="T34" fmla="*/ 64 w 174"/>
                <a:gd name="T35" fmla="*/ 45 h 342"/>
                <a:gd name="T36" fmla="*/ 60 w 174"/>
                <a:gd name="T37" fmla="*/ 18 h 342"/>
                <a:gd name="T38" fmla="*/ 115 w 174"/>
                <a:gd name="T39" fmla="*/ 18 h 342"/>
                <a:gd name="T40" fmla="*/ 111 w 174"/>
                <a:gd name="T41" fmla="*/ 45 h 342"/>
                <a:gd name="T42" fmla="*/ 111 w 174"/>
                <a:gd name="T43" fmla="*/ 297 h 342"/>
                <a:gd name="T44" fmla="*/ 115 w 174"/>
                <a:gd name="T45" fmla="*/ 324 h 342"/>
                <a:gd name="T46" fmla="*/ 60 w 174"/>
                <a:gd name="T47" fmla="*/ 324 h 342"/>
                <a:gd name="T48" fmla="*/ 64 w 174"/>
                <a:gd name="T49" fmla="*/ 297 h 342"/>
                <a:gd name="T50" fmla="*/ 64 w 174"/>
                <a:gd name="T51" fmla="*/ 4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 h="342">
                  <a:moveTo>
                    <a:pt x="128" y="46"/>
                  </a:moveTo>
                  <a:cubicBezTo>
                    <a:pt x="128" y="23"/>
                    <a:pt x="130" y="18"/>
                    <a:pt x="159" y="18"/>
                  </a:cubicBezTo>
                  <a:cubicBezTo>
                    <a:pt x="166" y="18"/>
                    <a:pt x="174" y="18"/>
                    <a:pt x="174" y="9"/>
                  </a:cubicBezTo>
                  <a:cubicBezTo>
                    <a:pt x="174" y="0"/>
                    <a:pt x="167" y="0"/>
                    <a:pt x="158" y="0"/>
                  </a:cubicBezTo>
                  <a:lnTo>
                    <a:pt x="17" y="0"/>
                  </a:lnTo>
                  <a:cubicBezTo>
                    <a:pt x="8" y="0"/>
                    <a:pt x="0" y="0"/>
                    <a:pt x="0" y="9"/>
                  </a:cubicBezTo>
                  <a:cubicBezTo>
                    <a:pt x="0" y="18"/>
                    <a:pt x="9" y="18"/>
                    <a:pt x="17" y="18"/>
                  </a:cubicBezTo>
                  <a:cubicBezTo>
                    <a:pt x="45" y="18"/>
                    <a:pt x="47" y="23"/>
                    <a:pt x="47" y="46"/>
                  </a:cubicBezTo>
                  <a:lnTo>
                    <a:pt x="47" y="296"/>
                  </a:lnTo>
                  <a:cubicBezTo>
                    <a:pt x="47" y="320"/>
                    <a:pt x="45" y="324"/>
                    <a:pt x="16" y="324"/>
                  </a:cubicBezTo>
                  <a:cubicBezTo>
                    <a:pt x="9" y="324"/>
                    <a:pt x="0" y="324"/>
                    <a:pt x="0" y="333"/>
                  </a:cubicBezTo>
                  <a:cubicBezTo>
                    <a:pt x="0" y="342"/>
                    <a:pt x="8" y="342"/>
                    <a:pt x="17" y="342"/>
                  </a:cubicBezTo>
                  <a:lnTo>
                    <a:pt x="158" y="342"/>
                  </a:lnTo>
                  <a:cubicBezTo>
                    <a:pt x="167" y="342"/>
                    <a:pt x="174" y="342"/>
                    <a:pt x="174" y="333"/>
                  </a:cubicBezTo>
                  <a:cubicBezTo>
                    <a:pt x="174" y="324"/>
                    <a:pt x="166" y="324"/>
                    <a:pt x="160" y="324"/>
                  </a:cubicBezTo>
                  <a:cubicBezTo>
                    <a:pt x="130" y="324"/>
                    <a:pt x="128" y="320"/>
                    <a:pt x="128" y="296"/>
                  </a:cubicBezTo>
                  <a:lnTo>
                    <a:pt x="128" y="46"/>
                  </a:lnTo>
                  <a:close/>
                  <a:moveTo>
                    <a:pt x="64" y="45"/>
                  </a:moveTo>
                  <a:cubicBezTo>
                    <a:pt x="64" y="38"/>
                    <a:pt x="64" y="27"/>
                    <a:pt x="60" y="18"/>
                  </a:cubicBezTo>
                  <a:lnTo>
                    <a:pt x="115" y="18"/>
                  </a:lnTo>
                  <a:cubicBezTo>
                    <a:pt x="111" y="27"/>
                    <a:pt x="111" y="38"/>
                    <a:pt x="111" y="45"/>
                  </a:cubicBezTo>
                  <a:lnTo>
                    <a:pt x="111" y="297"/>
                  </a:lnTo>
                  <a:cubicBezTo>
                    <a:pt x="111" y="304"/>
                    <a:pt x="111" y="315"/>
                    <a:pt x="115" y="324"/>
                  </a:cubicBezTo>
                  <a:lnTo>
                    <a:pt x="60" y="324"/>
                  </a:lnTo>
                  <a:cubicBezTo>
                    <a:pt x="64" y="315"/>
                    <a:pt x="64" y="304"/>
                    <a:pt x="64" y="297"/>
                  </a:cubicBezTo>
                  <a:lnTo>
                    <a:pt x="64" y="4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351">
              <a:extLst>
                <a:ext uri="{FF2B5EF4-FFF2-40B4-BE49-F238E27FC236}">
                  <a16:creationId xmlns:a16="http://schemas.microsoft.com/office/drawing/2014/main" id="{4975E5C1-245C-7E9A-D9A3-58866692B40D}"/>
                </a:ext>
              </a:extLst>
            </p:cNvPr>
            <p:cNvSpPr>
              <a:spLocks/>
            </p:cNvSpPr>
            <p:nvPr>
              <p:custDataLst>
                <p:tags r:id="rId45"/>
              </p:custDataLst>
            </p:nvPr>
          </p:nvSpPr>
          <p:spPr bwMode="auto">
            <a:xfrm>
              <a:off x="7277101" y="5030788"/>
              <a:ext cx="179388" cy="166688"/>
            </a:xfrm>
            <a:custGeom>
              <a:avLst/>
              <a:gdLst>
                <a:gd name="T0" fmla="*/ 172 w 307"/>
                <a:gd name="T1" fmla="*/ 34 h 273"/>
                <a:gd name="T2" fmla="*/ 243 w 307"/>
                <a:gd name="T3" fmla="*/ 34 h 273"/>
                <a:gd name="T4" fmla="*/ 307 w 307"/>
                <a:gd name="T5" fmla="*/ 2 h 273"/>
                <a:gd name="T6" fmla="*/ 303 w 307"/>
                <a:gd name="T7" fmla="*/ 0 h 273"/>
                <a:gd name="T8" fmla="*/ 280 w 307"/>
                <a:gd name="T9" fmla="*/ 10 h 273"/>
                <a:gd name="T10" fmla="*/ 278 w 307"/>
                <a:gd name="T11" fmla="*/ 11 h 273"/>
                <a:gd name="T12" fmla="*/ 241 w 307"/>
                <a:gd name="T13" fmla="*/ 11 h 273"/>
                <a:gd name="T14" fmla="*/ 179 w 307"/>
                <a:gd name="T15" fmla="*/ 11 h 273"/>
                <a:gd name="T16" fmla="*/ 92 w 307"/>
                <a:gd name="T17" fmla="*/ 11 h 273"/>
                <a:gd name="T18" fmla="*/ 29 w 307"/>
                <a:gd name="T19" fmla="*/ 37 h 273"/>
                <a:gd name="T20" fmla="*/ 0 w 307"/>
                <a:gd name="T21" fmla="*/ 80 h 273"/>
                <a:gd name="T22" fmla="*/ 4 w 307"/>
                <a:gd name="T23" fmla="*/ 83 h 273"/>
                <a:gd name="T24" fmla="*/ 22 w 307"/>
                <a:gd name="T25" fmla="*/ 76 h 273"/>
                <a:gd name="T26" fmla="*/ 36 w 307"/>
                <a:gd name="T27" fmla="*/ 59 h 273"/>
                <a:gd name="T28" fmla="*/ 71 w 307"/>
                <a:gd name="T29" fmla="*/ 34 h 273"/>
                <a:gd name="T30" fmla="*/ 145 w 307"/>
                <a:gd name="T31" fmla="*/ 34 h 273"/>
                <a:gd name="T32" fmla="*/ 137 w 307"/>
                <a:gd name="T33" fmla="*/ 47 h 273"/>
                <a:gd name="T34" fmla="*/ 99 w 307"/>
                <a:gd name="T35" fmla="*/ 202 h 273"/>
                <a:gd name="T36" fmla="*/ 76 w 307"/>
                <a:gd name="T37" fmla="*/ 264 h 273"/>
                <a:gd name="T38" fmla="*/ 74 w 307"/>
                <a:gd name="T39" fmla="*/ 271 h 273"/>
                <a:gd name="T40" fmla="*/ 78 w 307"/>
                <a:gd name="T41" fmla="*/ 273 h 273"/>
                <a:gd name="T42" fmla="*/ 106 w 307"/>
                <a:gd name="T43" fmla="*/ 258 h 273"/>
                <a:gd name="T44" fmla="*/ 134 w 307"/>
                <a:gd name="T45" fmla="*/ 187 h 273"/>
                <a:gd name="T46" fmla="*/ 172 w 307"/>
                <a:gd name="T47" fmla="*/ 3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7" h="273">
                  <a:moveTo>
                    <a:pt x="172" y="34"/>
                  </a:moveTo>
                  <a:lnTo>
                    <a:pt x="243" y="34"/>
                  </a:lnTo>
                  <a:cubicBezTo>
                    <a:pt x="287" y="34"/>
                    <a:pt x="307" y="9"/>
                    <a:pt x="307" y="2"/>
                  </a:cubicBezTo>
                  <a:cubicBezTo>
                    <a:pt x="307" y="0"/>
                    <a:pt x="304" y="0"/>
                    <a:pt x="303" y="0"/>
                  </a:cubicBezTo>
                  <a:cubicBezTo>
                    <a:pt x="301" y="0"/>
                    <a:pt x="295" y="0"/>
                    <a:pt x="280" y="10"/>
                  </a:cubicBezTo>
                  <a:lnTo>
                    <a:pt x="278" y="11"/>
                  </a:lnTo>
                  <a:cubicBezTo>
                    <a:pt x="275" y="11"/>
                    <a:pt x="253" y="11"/>
                    <a:pt x="241" y="11"/>
                  </a:cubicBezTo>
                  <a:lnTo>
                    <a:pt x="179" y="11"/>
                  </a:lnTo>
                  <a:cubicBezTo>
                    <a:pt x="150" y="11"/>
                    <a:pt x="121" y="11"/>
                    <a:pt x="92" y="11"/>
                  </a:cubicBezTo>
                  <a:cubicBezTo>
                    <a:pt x="82" y="11"/>
                    <a:pt x="55" y="17"/>
                    <a:pt x="29" y="37"/>
                  </a:cubicBezTo>
                  <a:cubicBezTo>
                    <a:pt x="2" y="58"/>
                    <a:pt x="0" y="77"/>
                    <a:pt x="0" y="80"/>
                  </a:cubicBezTo>
                  <a:cubicBezTo>
                    <a:pt x="0" y="82"/>
                    <a:pt x="2" y="83"/>
                    <a:pt x="4" y="83"/>
                  </a:cubicBezTo>
                  <a:cubicBezTo>
                    <a:pt x="6" y="83"/>
                    <a:pt x="13" y="81"/>
                    <a:pt x="22" y="76"/>
                  </a:cubicBezTo>
                  <a:cubicBezTo>
                    <a:pt x="34" y="68"/>
                    <a:pt x="35" y="65"/>
                    <a:pt x="36" y="59"/>
                  </a:cubicBezTo>
                  <a:cubicBezTo>
                    <a:pt x="42" y="34"/>
                    <a:pt x="59" y="34"/>
                    <a:pt x="71" y="34"/>
                  </a:cubicBezTo>
                  <a:lnTo>
                    <a:pt x="145" y="34"/>
                  </a:lnTo>
                  <a:cubicBezTo>
                    <a:pt x="141" y="37"/>
                    <a:pt x="139" y="42"/>
                    <a:pt x="137" y="47"/>
                  </a:cubicBezTo>
                  <a:lnTo>
                    <a:pt x="99" y="202"/>
                  </a:lnTo>
                  <a:cubicBezTo>
                    <a:pt x="96" y="211"/>
                    <a:pt x="90" y="235"/>
                    <a:pt x="76" y="264"/>
                  </a:cubicBezTo>
                  <a:cubicBezTo>
                    <a:pt x="74" y="270"/>
                    <a:pt x="74" y="270"/>
                    <a:pt x="74" y="271"/>
                  </a:cubicBezTo>
                  <a:cubicBezTo>
                    <a:pt x="74" y="273"/>
                    <a:pt x="76" y="273"/>
                    <a:pt x="78" y="273"/>
                  </a:cubicBezTo>
                  <a:cubicBezTo>
                    <a:pt x="86" y="273"/>
                    <a:pt x="101" y="264"/>
                    <a:pt x="106" y="258"/>
                  </a:cubicBezTo>
                  <a:cubicBezTo>
                    <a:pt x="111" y="252"/>
                    <a:pt x="127" y="214"/>
                    <a:pt x="134" y="187"/>
                  </a:cubicBezTo>
                  <a:lnTo>
                    <a:pt x="172" y="3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352">
              <a:extLst>
                <a:ext uri="{FF2B5EF4-FFF2-40B4-BE49-F238E27FC236}">
                  <a16:creationId xmlns:a16="http://schemas.microsoft.com/office/drawing/2014/main" id="{B44EC1CA-FF9D-AE27-02C5-9FEE1FB920F7}"/>
                </a:ext>
              </a:extLst>
            </p:cNvPr>
            <p:cNvSpPr>
              <a:spLocks/>
            </p:cNvSpPr>
            <p:nvPr>
              <p:custDataLst>
                <p:tags r:id="rId46"/>
              </p:custDataLst>
            </p:nvPr>
          </p:nvSpPr>
          <p:spPr bwMode="auto">
            <a:xfrm>
              <a:off x="7415214" y="5146675"/>
              <a:ext cx="65088" cy="68263"/>
            </a:xfrm>
            <a:custGeom>
              <a:avLst/>
              <a:gdLst>
                <a:gd name="T0" fmla="*/ 97 w 110"/>
                <a:gd name="T1" fmla="*/ 16 h 113"/>
                <a:gd name="T2" fmla="*/ 87 w 110"/>
                <a:gd name="T3" fmla="*/ 29 h 113"/>
                <a:gd name="T4" fmla="*/ 96 w 110"/>
                <a:gd name="T5" fmla="*/ 38 h 113"/>
                <a:gd name="T6" fmla="*/ 110 w 110"/>
                <a:gd name="T7" fmla="*/ 22 h 113"/>
                <a:gd name="T8" fmla="*/ 71 w 110"/>
                <a:gd name="T9" fmla="*/ 0 h 113"/>
                <a:gd name="T10" fmla="*/ 21 w 110"/>
                <a:gd name="T11" fmla="*/ 35 h 113"/>
                <a:gd name="T12" fmla="*/ 31 w 110"/>
                <a:gd name="T13" fmla="*/ 53 h 113"/>
                <a:gd name="T14" fmla="*/ 59 w 110"/>
                <a:gd name="T15" fmla="*/ 61 h 113"/>
                <a:gd name="T16" fmla="*/ 92 w 110"/>
                <a:gd name="T17" fmla="*/ 79 h 113"/>
                <a:gd name="T18" fmla="*/ 46 w 110"/>
                <a:gd name="T19" fmla="*/ 105 h 113"/>
                <a:gd name="T20" fmla="*/ 13 w 110"/>
                <a:gd name="T21" fmla="*/ 96 h 113"/>
                <a:gd name="T22" fmla="*/ 26 w 110"/>
                <a:gd name="T23" fmla="*/ 81 h 113"/>
                <a:gd name="T24" fmla="*/ 15 w 110"/>
                <a:gd name="T25" fmla="*/ 71 h 113"/>
                <a:gd name="T26" fmla="*/ 0 w 110"/>
                <a:gd name="T27" fmla="*/ 89 h 113"/>
                <a:gd name="T28" fmla="*/ 46 w 110"/>
                <a:gd name="T29" fmla="*/ 113 h 113"/>
                <a:gd name="T30" fmla="*/ 105 w 110"/>
                <a:gd name="T31" fmla="*/ 74 h 113"/>
                <a:gd name="T32" fmla="*/ 65 w 110"/>
                <a:gd name="T33" fmla="*/ 45 h 113"/>
                <a:gd name="T34" fmla="*/ 35 w 110"/>
                <a:gd name="T35" fmla="*/ 30 h 113"/>
                <a:gd name="T36" fmla="*/ 71 w 110"/>
                <a:gd name="T37" fmla="*/ 9 h 113"/>
                <a:gd name="T38" fmla="*/ 97 w 110"/>
                <a:gd name="T3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13">
                  <a:moveTo>
                    <a:pt x="97" y="16"/>
                  </a:moveTo>
                  <a:cubicBezTo>
                    <a:pt x="88" y="19"/>
                    <a:pt x="87" y="26"/>
                    <a:pt x="87" y="29"/>
                  </a:cubicBezTo>
                  <a:cubicBezTo>
                    <a:pt x="87" y="35"/>
                    <a:pt x="92" y="38"/>
                    <a:pt x="96" y="38"/>
                  </a:cubicBezTo>
                  <a:cubicBezTo>
                    <a:pt x="99" y="38"/>
                    <a:pt x="110" y="36"/>
                    <a:pt x="110" y="22"/>
                  </a:cubicBezTo>
                  <a:cubicBezTo>
                    <a:pt x="110" y="6"/>
                    <a:pt x="90" y="0"/>
                    <a:pt x="71" y="0"/>
                  </a:cubicBezTo>
                  <a:cubicBezTo>
                    <a:pt x="29" y="0"/>
                    <a:pt x="21" y="26"/>
                    <a:pt x="21" y="35"/>
                  </a:cubicBezTo>
                  <a:cubicBezTo>
                    <a:pt x="21" y="44"/>
                    <a:pt x="27" y="49"/>
                    <a:pt x="31" y="53"/>
                  </a:cubicBezTo>
                  <a:cubicBezTo>
                    <a:pt x="38" y="58"/>
                    <a:pt x="46" y="59"/>
                    <a:pt x="59" y="61"/>
                  </a:cubicBezTo>
                  <a:cubicBezTo>
                    <a:pt x="74" y="63"/>
                    <a:pt x="92" y="66"/>
                    <a:pt x="92" y="79"/>
                  </a:cubicBezTo>
                  <a:cubicBezTo>
                    <a:pt x="92" y="79"/>
                    <a:pt x="92" y="105"/>
                    <a:pt x="46" y="105"/>
                  </a:cubicBezTo>
                  <a:cubicBezTo>
                    <a:pt x="37" y="105"/>
                    <a:pt x="21" y="104"/>
                    <a:pt x="13" y="96"/>
                  </a:cubicBezTo>
                  <a:cubicBezTo>
                    <a:pt x="22" y="94"/>
                    <a:pt x="26" y="87"/>
                    <a:pt x="26" y="81"/>
                  </a:cubicBezTo>
                  <a:cubicBezTo>
                    <a:pt x="26" y="74"/>
                    <a:pt x="21" y="71"/>
                    <a:pt x="15" y="71"/>
                  </a:cubicBezTo>
                  <a:cubicBezTo>
                    <a:pt x="7" y="71"/>
                    <a:pt x="0" y="78"/>
                    <a:pt x="0" y="89"/>
                  </a:cubicBezTo>
                  <a:cubicBezTo>
                    <a:pt x="0" y="113"/>
                    <a:pt x="38" y="113"/>
                    <a:pt x="46" y="113"/>
                  </a:cubicBezTo>
                  <a:cubicBezTo>
                    <a:pt x="96" y="113"/>
                    <a:pt x="105" y="84"/>
                    <a:pt x="105" y="74"/>
                  </a:cubicBezTo>
                  <a:cubicBezTo>
                    <a:pt x="105" y="51"/>
                    <a:pt x="78" y="47"/>
                    <a:pt x="65" y="45"/>
                  </a:cubicBezTo>
                  <a:cubicBezTo>
                    <a:pt x="47" y="42"/>
                    <a:pt x="35" y="40"/>
                    <a:pt x="35" y="30"/>
                  </a:cubicBezTo>
                  <a:cubicBezTo>
                    <a:pt x="35" y="30"/>
                    <a:pt x="35" y="9"/>
                    <a:pt x="71" y="9"/>
                  </a:cubicBezTo>
                  <a:cubicBezTo>
                    <a:pt x="77" y="9"/>
                    <a:pt x="90" y="9"/>
                    <a:pt x="97" y="1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Freeform 353">
              <a:extLst>
                <a:ext uri="{FF2B5EF4-FFF2-40B4-BE49-F238E27FC236}">
                  <a16:creationId xmlns:a16="http://schemas.microsoft.com/office/drawing/2014/main" id="{C0B20899-5BA3-E8CA-7FAE-55B527DAD2EA}"/>
                </a:ext>
              </a:extLst>
            </p:cNvPr>
            <p:cNvSpPr>
              <a:spLocks/>
            </p:cNvSpPr>
            <p:nvPr>
              <p:custDataLst>
                <p:tags r:id="rId47"/>
              </p:custDataLst>
            </p:nvPr>
          </p:nvSpPr>
          <p:spPr bwMode="auto">
            <a:xfrm>
              <a:off x="7626351" y="4786313"/>
              <a:ext cx="109538" cy="549275"/>
            </a:xfrm>
            <a:custGeom>
              <a:avLst/>
              <a:gdLst>
                <a:gd name="T0" fmla="*/ 167 w 189"/>
                <a:gd name="T1" fmla="*/ 892 h 897"/>
                <a:gd name="T2" fmla="*/ 173 w 189"/>
                <a:gd name="T3" fmla="*/ 897 h 897"/>
                <a:gd name="T4" fmla="*/ 184 w 189"/>
                <a:gd name="T5" fmla="*/ 897 h 897"/>
                <a:gd name="T6" fmla="*/ 189 w 189"/>
                <a:gd name="T7" fmla="*/ 892 h 897"/>
                <a:gd name="T8" fmla="*/ 187 w 189"/>
                <a:gd name="T9" fmla="*/ 888 h 897"/>
                <a:gd name="T10" fmla="*/ 111 w 189"/>
                <a:gd name="T11" fmla="*/ 787 h 897"/>
                <a:gd name="T12" fmla="*/ 37 w 189"/>
                <a:gd name="T13" fmla="*/ 449 h 897"/>
                <a:gd name="T14" fmla="*/ 188 w 189"/>
                <a:gd name="T15" fmla="*/ 9 h 897"/>
                <a:gd name="T16" fmla="*/ 189 w 189"/>
                <a:gd name="T17" fmla="*/ 5 h 897"/>
                <a:gd name="T18" fmla="*/ 180 w 189"/>
                <a:gd name="T19" fmla="*/ 0 h 897"/>
                <a:gd name="T20" fmla="*/ 168 w 189"/>
                <a:gd name="T21" fmla="*/ 4 h 897"/>
                <a:gd name="T22" fmla="*/ 32 w 189"/>
                <a:gd name="T23" fmla="*/ 219 h 897"/>
                <a:gd name="T24" fmla="*/ 0 w 189"/>
                <a:gd name="T25" fmla="*/ 448 h 897"/>
                <a:gd name="T26" fmla="*/ 99 w 189"/>
                <a:gd name="T27" fmla="*/ 816 h 897"/>
                <a:gd name="T28" fmla="*/ 131 w 189"/>
                <a:gd name="T29" fmla="*/ 856 h 897"/>
                <a:gd name="T30" fmla="*/ 147 w 189"/>
                <a:gd name="T31" fmla="*/ 874 h 897"/>
                <a:gd name="T32" fmla="*/ 167 w 189"/>
                <a:gd name="T33" fmla="*/ 89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9" h="897">
                  <a:moveTo>
                    <a:pt x="167" y="892"/>
                  </a:moveTo>
                  <a:cubicBezTo>
                    <a:pt x="168" y="892"/>
                    <a:pt x="172" y="897"/>
                    <a:pt x="173" y="897"/>
                  </a:cubicBezTo>
                  <a:lnTo>
                    <a:pt x="184" y="897"/>
                  </a:lnTo>
                  <a:cubicBezTo>
                    <a:pt x="185" y="897"/>
                    <a:pt x="189" y="897"/>
                    <a:pt x="189" y="892"/>
                  </a:cubicBezTo>
                  <a:cubicBezTo>
                    <a:pt x="189" y="890"/>
                    <a:pt x="188" y="889"/>
                    <a:pt x="187" y="888"/>
                  </a:cubicBezTo>
                  <a:cubicBezTo>
                    <a:pt x="169" y="870"/>
                    <a:pt x="142" y="842"/>
                    <a:pt x="111" y="787"/>
                  </a:cubicBezTo>
                  <a:cubicBezTo>
                    <a:pt x="57" y="692"/>
                    <a:pt x="37" y="568"/>
                    <a:pt x="37" y="449"/>
                  </a:cubicBezTo>
                  <a:cubicBezTo>
                    <a:pt x="37" y="227"/>
                    <a:pt x="100" y="97"/>
                    <a:pt x="188" y="9"/>
                  </a:cubicBezTo>
                  <a:cubicBezTo>
                    <a:pt x="189" y="7"/>
                    <a:pt x="189" y="6"/>
                    <a:pt x="189" y="5"/>
                  </a:cubicBezTo>
                  <a:cubicBezTo>
                    <a:pt x="189" y="0"/>
                    <a:pt x="186" y="0"/>
                    <a:pt x="180" y="0"/>
                  </a:cubicBezTo>
                  <a:cubicBezTo>
                    <a:pt x="173" y="0"/>
                    <a:pt x="172" y="0"/>
                    <a:pt x="168" y="4"/>
                  </a:cubicBezTo>
                  <a:cubicBezTo>
                    <a:pt x="120" y="45"/>
                    <a:pt x="67" y="114"/>
                    <a:pt x="32" y="219"/>
                  </a:cubicBezTo>
                  <a:cubicBezTo>
                    <a:pt x="11" y="285"/>
                    <a:pt x="0" y="365"/>
                    <a:pt x="0" y="448"/>
                  </a:cubicBezTo>
                  <a:cubicBezTo>
                    <a:pt x="0" y="566"/>
                    <a:pt x="21" y="700"/>
                    <a:pt x="99" y="816"/>
                  </a:cubicBezTo>
                  <a:cubicBezTo>
                    <a:pt x="113" y="835"/>
                    <a:pt x="131" y="856"/>
                    <a:pt x="131" y="856"/>
                  </a:cubicBezTo>
                  <a:cubicBezTo>
                    <a:pt x="136" y="862"/>
                    <a:pt x="143" y="870"/>
                    <a:pt x="147" y="874"/>
                  </a:cubicBezTo>
                  <a:lnTo>
                    <a:pt x="167" y="89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Freeform 354">
              <a:extLst>
                <a:ext uri="{FF2B5EF4-FFF2-40B4-BE49-F238E27FC236}">
                  <a16:creationId xmlns:a16="http://schemas.microsoft.com/office/drawing/2014/main" id="{A0F174BD-ABA4-3741-03A2-247D495B46D7}"/>
                </a:ext>
              </a:extLst>
            </p:cNvPr>
            <p:cNvSpPr>
              <a:spLocks noEditPoints="1"/>
            </p:cNvSpPr>
            <p:nvPr>
              <p:custDataLst>
                <p:tags r:id="rId48"/>
              </p:custDataLst>
            </p:nvPr>
          </p:nvSpPr>
          <p:spPr bwMode="auto">
            <a:xfrm>
              <a:off x="7754939" y="4922838"/>
              <a:ext cx="134938" cy="276225"/>
            </a:xfrm>
            <a:custGeom>
              <a:avLst/>
              <a:gdLst>
                <a:gd name="T0" fmla="*/ 105 w 233"/>
                <a:gd name="T1" fmla="*/ 184 h 452"/>
                <a:gd name="T2" fmla="*/ 100 w 233"/>
                <a:gd name="T3" fmla="*/ 159 h 452"/>
                <a:gd name="T4" fmla="*/ 142 w 233"/>
                <a:gd name="T5" fmla="*/ 75 h 452"/>
                <a:gd name="T6" fmla="*/ 179 w 233"/>
                <a:gd name="T7" fmla="*/ 90 h 452"/>
                <a:gd name="T8" fmla="*/ 233 w 233"/>
                <a:gd name="T9" fmla="*/ 64 h 452"/>
                <a:gd name="T10" fmla="*/ 185 w 233"/>
                <a:gd name="T11" fmla="*/ 43 h 452"/>
                <a:gd name="T12" fmla="*/ 154 w 233"/>
                <a:gd name="T13" fmla="*/ 45 h 452"/>
                <a:gd name="T14" fmla="*/ 157 w 233"/>
                <a:gd name="T15" fmla="*/ 17 h 452"/>
                <a:gd name="T16" fmla="*/ 158 w 233"/>
                <a:gd name="T17" fmla="*/ 11 h 452"/>
                <a:gd name="T18" fmla="*/ 148 w 233"/>
                <a:gd name="T19" fmla="*/ 0 h 452"/>
                <a:gd name="T20" fmla="*/ 131 w 233"/>
                <a:gd name="T21" fmla="*/ 39 h 452"/>
                <a:gd name="T22" fmla="*/ 132 w 233"/>
                <a:gd name="T23" fmla="*/ 50 h 452"/>
                <a:gd name="T24" fmla="*/ 39 w 233"/>
                <a:gd name="T25" fmla="*/ 151 h 452"/>
                <a:gd name="T26" fmla="*/ 65 w 233"/>
                <a:gd name="T27" fmla="*/ 203 h 452"/>
                <a:gd name="T28" fmla="*/ 0 w 233"/>
                <a:gd name="T29" fmla="*/ 304 h 452"/>
                <a:gd name="T30" fmla="*/ 66 w 233"/>
                <a:gd name="T31" fmla="*/ 375 h 452"/>
                <a:gd name="T32" fmla="*/ 123 w 233"/>
                <a:gd name="T33" fmla="*/ 395 h 452"/>
                <a:gd name="T34" fmla="*/ 161 w 233"/>
                <a:gd name="T35" fmla="*/ 408 h 452"/>
                <a:gd name="T36" fmla="*/ 167 w 233"/>
                <a:gd name="T37" fmla="*/ 419 h 452"/>
                <a:gd name="T38" fmla="*/ 152 w 233"/>
                <a:gd name="T39" fmla="*/ 434 h 452"/>
                <a:gd name="T40" fmla="*/ 102 w 233"/>
                <a:gd name="T41" fmla="*/ 421 h 452"/>
                <a:gd name="T42" fmla="*/ 96 w 233"/>
                <a:gd name="T43" fmla="*/ 419 h 452"/>
                <a:gd name="T44" fmla="*/ 86 w 233"/>
                <a:gd name="T45" fmla="*/ 428 h 452"/>
                <a:gd name="T46" fmla="*/ 152 w 233"/>
                <a:gd name="T47" fmla="*/ 452 h 452"/>
                <a:gd name="T48" fmla="*/ 212 w 233"/>
                <a:gd name="T49" fmla="*/ 392 h 452"/>
                <a:gd name="T50" fmla="*/ 187 w 233"/>
                <a:gd name="T51" fmla="*/ 355 h 452"/>
                <a:gd name="T52" fmla="*/ 121 w 233"/>
                <a:gd name="T53" fmla="*/ 332 h 452"/>
                <a:gd name="T54" fmla="*/ 89 w 233"/>
                <a:gd name="T55" fmla="*/ 321 h 452"/>
                <a:gd name="T56" fmla="*/ 42 w 233"/>
                <a:gd name="T57" fmla="*/ 281 h 452"/>
                <a:gd name="T58" fmla="*/ 86 w 233"/>
                <a:gd name="T59" fmla="*/ 216 h 452"/>
                <a:gd name="T60" fmla="*/ 90 w 233"/>
                <a:gd name="T61" fmla="*/ 217 h 452"/>
                <a:gd name="T62" fmla="*/ 143 w 233"/>
                <a:gd name="T63" fmla="*/ 226 h 452"/>
                <a:gd name="T64" fmla="*/ 200 w 233"/>
                <a:gd name="T65" fmla="*/ 199 h 452"/>
                <a:gd name="T66" fmla="*/ 152 w 233"/>
                <a:gd name="T67" fmla="*/ 178 h 452"/>
                <a:gd name="T68" fmla="*/ 105 w 233"/>
                <a:gd name="T69" fmla="*/ 184 h 452"/>
                <a:gd name="T70" fmla="*/ 159 w 233"/>
                <a:gd name="T71" fmla="*/ 65 h 452"/>
                <a:gd name="T72" fmla="*/ 185 w 233"/>
                <a:gd name="T73" fmla="*/ 61 h 452"/>
                <a:gd name="T74" fmla="*/ 210 w 233"/>
                <a:gd name="T75" fmla="*/ 64 h 452"/>
                <a:gd name="T76" fmla="*/ 208 w 233"/>
                <a:gd name="T77" fmla="*/ 67 h 452"/>
                <a:gd name="T78" fmla="*/ 179 w 233"/>
                <a:gd name="T79" fmla="*/ 72 h 452"/>
                <a:gd name="T80" fmla="*/ 159 w 233"/>
                <a:gd name="T81" fmla="*/ 65 h 452"/>
                <a:gd name="T82" fmla="*/ 117 w 233"/>
                <a:gd name="T83" fmla="*/ 201 h 452"/>
                <a:gd name="T84" fmla="*/ 150 w 233"/>
                <a:gd name="T85" fmla="*/ 196 h 452"/>
                <a:gd name="T86" fmla="*/ 176 w 233"/>
                <a:gd name="T87" fmla="*/ 199 h 452"/>
                <a:gd name="T88" fmla="*/ 174 w 233"/>
                <a:gd name="T89" fmla="*/ 202 h 452"/>
                <a:gd name="T90" fmla="*/ 145 w 233"/>
                <a:gd name="T91" fmla="*/ 208 h 452"/>
                <a:gd name="T92" fmla="*/ 117 w 233"/>
                <a:gd name="T93" fmla="*/ 2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2">
                  <a:moveTo>
                    <a:pt x="105" y="184"/>
                  </a:moveTo>
                  <a:cubicBezTo>
                    <a:pt x="102" y="176"/>
                    <a:pt x="100" y="167"/>
                    <a:pt x="100" y="159"/>
                  </a:cubicBezTo>
                  <a:cubicBezTo>
                    <a:pt x="100" y="132"/>
                    <a:pt x="115" y="94"/>
                    <a:pt x="142" y="75"/>
                  </a:cubicBezTo>
                  <a:cubicBezTo>
                    <a:pt x="153" y="90"/>
                    <a:pt x="167" y="90"/>
                    <a:pt x="179" y="90"/>
                  </a:cubicBezTo>
                  <a:cubicBezTo>
                    <a:pt x="193" y="90"/>
                    <a:pt x="233" y="90"/>
                    <a:pt x="233" y="64"/>
                  </a:cubicBezTo>
                  <a:cubicBezTo>
                    <a:pt x="233" y="43"/>
                    <a:pt x="206" y="43"/>
                    <a:pt x="185" y="43"/>
                  </a:cubicBezTo>
                  <a:cubicBezTo>
                    <a:pt x="180" y="43"/>
                    <a:pt x="168" y="43"/>
                    <a:pt x="154" y="45"/>
                  </a:cubicBezTo>
                  <a:cubicBezTo>
                    <a:pt x="154" y="29"/>
                    <a:pt x="157" y="18"/>
                    <a:pt x="157" y="17"/>
                  </a:cubicBezTo>
                  <a:cubicBezTo>
                    <a:pt x="158" y="13"/>
                    <a:pt x="158" y="12"/>
                    <a:pt x="158" y="11"/>
                  </a:cubicBezTo>
                  <a:cubicBezTo>
                    <a:pt x="158" y="1"/>
                    <a:pt x="148" y="0"/>
                    <a:pt x="148" y="0"/>
                  </a:cubicBezTo>
                  <a:cubicBezTo>
                    <a:pt x="131" y="0"/>
                    <a:pt x="131" y="30"/>
                    <a:pt x="131" y="39"/>
                  </a:cubicBezTo>
                  <a:cubicBezTo>
                    <a:pt x="131" y="42"/>
                    <a:pt x="131" y="47"/>
                    <a:pt x="132" y="50"/>
                  </a:cubicBezTo>
                  <a:cubicBezTo>
                    <a:pt x="70" y="69"/>
                    <a:pt x="39" y="113"/>
                    <a:pt x="39" y="151"/>
                  </a:cubicBezTo>
                  <a:cubicBezTo>
                    <a:pt x="39" y="175"/>
                    <a:pt x="52" y="194"/>
                    <a:pt x="65" y="203"/>
                  </a:cubicBezTo>
                  <a:cubicBezTo>
                    <a:pt x="13" y="239"/>
                    <a:pt x="0" y="285"/>
                    <a:pt x="0" y="304"/>
                  </a:cubicBezTo>
                  <a:cubicBezTo>
                    <a:pt x="0" y="345"/>
                    <a:pt x="37" y="365"/>
                    <a:pt x="66" y="375"/>
                  </a:cubicBezTo>
                  <a:lnTo>
                    <a:pt x="123" y="395"/>
                  </a:lnTo>
                  <a:cubicBezTo>
                    <a:pt x="136" y="399"/>
                    <a:pt x="157" y="406"/>
                    <a:pt x="161" y="408"/>
                  </a:cubicBezTo>
                  <a:cubicBezTo>
                    <a:pt x="165" y="410"/>
                    <a:pt x="167" y="415"/>
                    <a:pt x="167" y="419"/>
                  </a:cubicBezTo>
                  <a:cubicBezTo>
                    <a:pt x="167" y="420"/>
                    <a:pt x="166" y="434"/>
                    <a:pt x="152" y="434"/>
                  </a:cubicBezTo>
                  <a:cubicBezTo>
                    <a:pt x="149" y="434"/>
                    <a:pt x="124" y="433"/>
                    <a:pt x="102" y="421"/>
                  </a:cubicBezTo>
                  <a:cubicBezTo>
                    <a:pt x="99" y="419"/>
                    <a:pt x="98" y="419"/>
                    <a:pt x="96" y="419"/>
                  </a:cubicBezTo>
                  <a:cubicBezTo>
                    <a:pt x="89" y="419"/>
                    <a:pt x="86" y="425"/>
                    <a:pt x="86" y="428"/>
                  </a:cubicBezTo>
                  <a:cubicBezTo>
                    <a:pt x="86" y="440"/>
                    <a:pt x="127" y="452"/>
                    <a:pt x="152" y="452"/>
                  </a:cubicBezTo>
                  <a:cubicBezTo>
                    <a:pt x="191" y="452"/>
                    <a:pt x="212" y="416"/>
                    <a:pt x="212" y="392"/>
                  </a:cubicBezTo>
                  <a:cubicBezTo>
                    <a:pt x="212" y="371"/>
                    <a:pt x="197" y="359"/>
                    <a:pt x="187" y="355"/>
                  </a:cubicBezTo>
                  <a:cubicBezTo>
                    <a:pt x="181" y="352"/>
                    <a:pt x="134" y="336"/>
                    <a:pt x="121" y="332"/>
                  </a:cubicBezTo>
                  <a:lnTo>
                    <a:pt x="89" y="321"/>
                  </a:lnTo>
                  <a:cubicBezTo>
                    <a:pt x="71" y="315"/>
                    <a:pt x="42" y="305"/>
                    <a:pt x="42" y="281"/>
                  </a:cubicBezTo>
                  <a:cubicBezTo>
                    <a:pt x="42" y="252"/>
                    <a:pt x="80" y="216"/>
                    <a:pt x="86" y="216"/>
                  </a:cubicBezTo>
                  <a:cubicBezTo>
                    <a:pt x="87" y="216"/>
                    <a:pt x="87" y="216"/>
                    <a:pt x="90" y="217"/>
                  </a:cubicBezTo>
                  <a:cubicBezTo>
                    <a:pt x="114" y="226"/>
                    <a:pt x="130" y="226"/>
                    <a:pt x="143" y="226"/>
                  </a:cubicBezTo>
                  <a:cubicBezTo>
                    <a:pt x="159" y="226"/>
                    <a:pt x="200" y="226"/>
                    <a:pt x="200" y="199"/>
                  </a:cubicBezTo>
                  <a:cubicBezTo>
                    <a:pt x="200" y="178"/>
                    <a:pt x="169" y="178"/>
                    <a:pt x="152" y="178"/>
                  </a:cubicBezTo>
                  <a:cubicBezTo>
                    <a:pt x="143" y="178"/>
                    <a:pt x="127" y="178"/>
                    <a:pt x="105" y="184"/>
                  </a:cubicBezTo>
                  <a:close/>
                  <a:moveTo>
                    <a:pt x="159" y="65"/>
                  </a:moveTo>
                  <a:cubicBezTo>
                    <a:pt x="169" y="61"/>
                    <a:pt x="178" y="61"/>
                    <a:pt x="185" y="61"/>
                  </a:cubicBezTo>
                  <a:cubicBezTo>
                    <a:pt x="200" y="61"/>
                    <a:pt x="202" y="61"/>
                    <a:pt x="210" y="64"/>
                  </a:cubicBezTo>
                  <a:cubicBezTo>
                    <a:pt x="209" y="65"/>
                    <a:pt x="210" y="65"/>
                    <a:pt x="208" y="67"/>
                  </a:cubicBezTo>
                  <a:cubicBezTo>
                    <a:pt x="203" y="72"/>
                    <a:pt x="184" y="72"/>
                    <a:pt x="179" y="72"/>
                  </a:cubicBezTo>
                  <a:cubicBezTo>
                    <a:pt x="171" y="72"/>
                    <a:pt x="163" y="72"/>
                    <a:pt x="159" y="65"/>
                  </a:cubicBezTo>
                  <a:close/>
                  <a:moveTo>
                    <a:pt x="117" y="201"/>
                  </a:moveTo>
                  <a:cubicBezTo>
                    <a:pt x="131" y="196"/>
                    <a:pt x="142" y="196"/>
                    <a:pt x="150" y="196"/>
                  </a:cubicBezTo>
                  <a:cubicBezTo>
                    <a:pt x="166" y="196"/>
                    <a:pt x="168" y="196"/>
                    <a:pt x="176" y="199"/>
                  </a:cubicBezTo>
                  <a:cubicBezTo>
                    <a:pt x="175" y="200"/>
                    <a:pt x="175" y="202"/>
                    <a:pt x="174" y="202"/>
                  </a:cubicBezTo>
                  <a:cubicBezTo>
                    <a:pt x="169" y="208"/>
                    <a:pt x="151" y="208"/>
                    <a:pt x="145" y="208"/>
                  </a:cubicBezTo>
                  <a:cubicBezTo>
                    <a:pt x="137" y="208"/>
                    <a:pt x="126" y="208"/>
                    <a:pt x="117" y="20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Freeform 355">
              <a:extLst>
                <a:ext uri="{FF2B5EF4-FFF2-40B4-BE49-F238E27FC236}">
                  <a16:creationId xmlns:a16="http://schemas.microsoft.com/office/drawing/2014/main" id="{9B09A50F-9097-C750-CE52-EA237D94A6D4}"/>
                </a:ext>
              </a:extLst>
            </p:cNvPr>
            <p:cNvSpPr>
              <a:spLocks/>
            </p:cNvSpPr>
            <p:nvPr>
              <p:custDataLst>
                <p:tags r:id="rId49"/>
              </p:custDataLst>
            </p:nvPr>
          </p:nvSpPr>
          <p:spPr bwMode="auto">
            <a:xfrm>
              <a:off x="7913689" y="4881563"/>
              <a:ext cx="141288" cy="98425"/>
            </a:xfrm>
            <a:custGeom>
              <a:avLst/>
              <a:gdLst>
                <a:gd name="T0" fmla="*/ 149 w 244"/>
                <a:gd name="T1" fmla="*/ 142 h 161"/>
                <a:gd name="T2" fmla="*/ 195 w 244"/>
                <a:gd name="T3" fmla="*/ 161 h 161"/>
                <a:gd name="T4" fmla="*/ 244 w 244"/>
                <a:gd name="T5" fmla="*/ 106 h 161"/>
                <a:gd name="T6" fmla="*/ 232 w 244"/>
                <a:gd name="T7" fmla="*/ 100 h 161"/>
                <a:gd name="T8" fmla="*/ 221 w 244"/>
                <a:gd name="T9" fmla="*/ 108 h 161"/>
                <a:gd name="T10" fmla="*/ 197 w 244"/>
                <a:gd name="T11" fmla="*/ 145 h 161"/>
                <a:gd name="T12" fmla="*/ 187 w 244"/>
                <a:gd name="T13" fmla="*/ 131 h 161"/>
                <a:gd name="T14" fmla="*/ 193 w 244"/>
                <a:gd name="T15" fmla="*/ 103 h 161"/>
                <a:gd name="T16" fmla="*/ 208 w 244"/>
                <a:gd name="T17" fmla="*/ 45 h 161"/>
                <a:gd name="T18" fmla="*/ 213 w 244"/>
                <a:gd name="T19" fmla="*/ 20 h 161"/>
                <a:gd name="T20" fmla="*/ 195 w 244"/>
                <a:gd name="T21" fmla="*/ 3 h 161"/>
                <a:gd name="T22" fmla="*/ 168 w 244"/>
                <a:gd name="T23" fmla="*/ 30 h 161"/>
                <a:gd name="T24" fmla="*/ 159 w 244"/>
                <a:gd name="T25" fmla="*/ 67 h 161"/>
                <a:gd name="T26" fmla="*/ 148 w 244"/>
                <a:gd name="T27" fmla="*/ 110 h 161"/>
                <a:gd name="T28" fmla="*/ 141 w 244"/>
                <a:gd name="T29" fmla="*/ 125 h 161"/>
                <a:gd name="T30" fmla="*/ 104 w 244"/>
                <a:gd name="T31" fmla="*/ 145 h 161"/>
                <a:gd name="T32" fmla="*/ 80 w 244"/>
                <a:gd name="T33" fmla="*/ 119 h 161"/>
                <a:gd name="T34" fmla="*/ 100 w 244"/>
                <a:gd name="T35" fmla="*/ 51 h 161"/>
                <a:gd name="T36" fmla="*/ 105 w 244"/>
                <a:gd name="T37" fmla="*/ 32 h 161"/>
                <a:gd name="T38" fmla="*/ 61 w 244"/>
                <a:gd name="T39" fmla="*/ 0 h 161"/>
                <a:gd name="T40" fmla="*/ 0 w 244"/>
                <a:gd name="T41" fmla="*/ 55 h 161"/>
                <a:gd name="T42" fmla="*/ 11 w 244"/>
                <a:gd name="T43" fmla="*/ 61 h 161"/>
                <a:gd name="T44" fmla="*/ 23 w 244"/>
                <a:gd name="T45" fmla="*/ 53 h 161"/>
                <a:gd name="T46" fmla="*/ 58 w 244"/>
                <a:gd name="T47" fmla="*/ 16 h 161"/>
                <a:gd name="T48" fmla="*/ 64 w 244"/>
                <a:gd name="T49" fmla="*/ 25 h 161"/>
                <a:gd name="T50" fmla="*/ 59 w 244"/>
                <a:gd name="T51" fmla="*/ 45 h 161"/>
                <a:gd name="T52" fmla="*/ 39 w 244"/>
                <a:gd name="T53" fmla="*/ 113 h 161"/>
                <a:gd name="T54" fmla="*/ 101 w 244"/>
                <a:gd name="T55" fmla="*/ 161 h 161"/>
                <a:gd name="T56" fmla="*/ 149 w 244"/>
                <a:gd name="T57" fmla="*/ 14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1">
                  <a:moveTo>
                    <a:pt x="149" y="142"/>
                  </a:moveTo>
                  <a:cubicBezTo>
                    <a:pt x="154" y="150"/>
                    <a:pt x="170" y="161"/>
                    <a:pt x="195" y="161"/>
                  </a:cubicBezTo>
                  <a:cubicBezTo>
                    <a:pt x="232" y="161"/>
                    <a:pt x="244" y="109"/>
                    <a:pt x="244" y="106"/>
                  </a:cubicBezTo>
                  <a:cubicBezTo>
                    <a:pt x="244" y="100"/>
                    <a:pt x="238" y="100"/>
                    <a:pt x="232" y="100"/>
                  </a:cubicBezTo>
                  <a:cubicBezTo>
                    <a:pt x="224" y="100"/>
                    <a:pt x="223" y="100"/>
                    <a:pt x="221" y="108"/>
                  </a:cubicBezTo>
                  <a:cubicBezTo>
                    <a:pt x="217" y="123"/>
                    <a:pt x="210" y="145"/>
                    <a:pt x="197" y="145"/>
                  </a:cubicBezTo>
                  <a:cubicBezTo>
                    <a:pt x="188" y="145"/>
                    <a:pt x="187" y="136"/>
                    <a:pt x="187" y="131"/>
                  </a:cubicBezTo>
                  <a:cubicBezTo>
                    <a:pt x="187" y="126"/>
                    <a:pt x="191" y="112"/>
                    <a:pt x="193" y="103"/>
                  </a:cubicBezTo>
                  <a:lnTo>
                    <a:pt x="208" y="45"/>
                  </a:lnTo>
                  <a:cubicBezTo>
                    <a:pt x="210" y="37"/>
                    <a:pt x="213" y="23"/>
                    <a:pt x="213" y="20"/>
                  </a:cubicBezTo>
                  <a:cubicBezTo>
                    <a:pt x="213" y="8"/>
                    <a:pt x="204" y="3"/>
                    <a:pt x="195" y="3"/>
                  </a:cubicBezTo>
                  <a:cubicBezTo>
                    <a:pt x="175" y="3"/>
                    <a:pt x="171" y="20"/>
                    <a:pt x="168" y="30"/>
                  </a:cubicBezTo>
                  <a:lnTo>
                    <a:pt x="159" y="67"/>
                  </a:lnTo>
                  <a:lnTo>
                    <a:pt x="148" y="110"/>
                  </a:lnTo>
                  <a:cubicBezTo>
                    <a:pt x="146" y="120"/>
                    <a:pt x="146" y="120"/>
                    <a:pt x="141" y="125"/>
                  </a:cubicBezTo>
                  <a:cubicBezTo>
                    <a:pt x="132" y="136"/>
                    <a:pt x="120" y="145"/>
                    <a:pt x="104" y="145"/>
                  </a:cubicBezTo>
                  <a:cubicBezTo>
                    <a:pt x="80" y="145"/>
                    <a:pt x="80" y="126"/>
                    <a:pt x="80" y="119"/>
                  </a:cubicBezTo>
                  <a:cubicBezTo>
                    <a:pt x="80" y="100"/>
                    <a:pt x="90" y="76"/>
                    <a:pt x="100" y="51"/>
                  </a:cubicBezTo>
                  <a:cubicBezTo>
                    <a:pt x="104" y="41"/>
                    <a:pt x="105" y="38"/>
                    <a:pt x="105" y="32"/>
                  </a:cubicBezTo>
                  <a:cubicBezTo>
                    <a:pt x="105" y="11"/>
                    <a:pt x="83" y="0"/>
                    <a:pt x="61" y="0"/>
                  </a:cubicBezTo>
                  <a:cubicBezTo>
                    <a:pt x="21" y="0"/>
                    <a:pt x="0" y="45"/>
                    <a:pt x="0" y="55"/>
                  </a:cubicBezTo>
                  <a:cubicBezTo>
                    <a:pt x="0" y="61"/>
                    <a:pt x="6" y="61"/>
                    <a:pt x="11" y="61"/>
                  </a:cubicBezTo>
                  <a:cubicBezTo>
                    <a:pt x="20" y="61"/>
                    <a:pt x="20" y="60"/>
                    <a:pt x="23" y="53"/>
                  </a:cubicBezTo>
                  <a:cubicBezTo>
                    <a:pt x="28" y="33"/>
                    <a:pt x="43" y="16"/>
                    <a:pt x="58" y="16"/>
                  </a:cubicBezTo>
                  <a:cubicBezTo>
                    <a:pt x="61" y="16"/>
                    <a:pt x="64" y="16"/>
                    <a:pt x="64" y="25"/>
                  </a:cubicBezTo>
                  <a:cubicBezTo>
                    <a:pt x="64" y="31"/>
                    <a:pt x="62" y="38"/>
                    <a:pt x="59" y="45"/>
                  </a:cubicBezTo>
                  <a:cubicBezTo>
                    <a:pt x="46" y="76"/>
                    <a:pt x="39" y="96"/>
                    <a:pt x="39" y="113"/>
                  </a:cubicBezTo>
                  <a:cubicBezTo>
                    <a:pt x="39" y="151"/>
                    <a:pt x="72" y="161"/>
                    <a:pt x="101" y="161"/>
                  </a:cubicBezTo>
                  <a:cubicBezTo>
                    <a:pt x="117" y="161"/>
                    <a:pt x="134" y="156"/>
                    <a:pt x="149" y="14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Freeform 356">
              <a:extLst>
                <a:ext uri="{FF2B5EF4-FFF2-40B4-BE49-F238E27FC236}">
                  <a16:creationId xmlns:a16="http://schemas.microsoft.com/office/drawing/2014/main" id="{7622F4A9-CF70-4E0B-83DB-A32D564400DC}"/>
                </a:ext>
              </a:extLst>
            </p:cNvPr>
            <p:cNvSpPr>
              <a:spLocks/>
            </p:cNvSpPr>
            <p:nvPr>
              <p:custDataLst>
                <p:tags r:id="rId50"/>
              </p:custDataLst>
            </p:nvPr>
          </p:nvSpPr>
          <p:spPr bwMode="auto">
            <a:xfrm>
              <a:off x="8088314" y="4818063"/>
              <a:ext cx="52388" cy="214313"/>
            </a:xfrm>
            <a:custGeom>
              <a:avLst/>
              <a:gdLst>
                <a:gd name="T0" fmla="*/ 84 w 91"/>
                <a:gd name="T1" fmla="*/ 0 h 349"/>
                <a:gd name="T2" fmla="*/ 0 w 91"/>
                <a:gd name="T3" fmla="*/ 174 h 349"/>
                <a:gd name="T4" fmla="*/ 84 w 91"/>
                <a:gd name="T5" fmla="*/ 349 h 349"/>
                <a:gd name="T6" fmla="*/ 91 w 91"/>
                <a:gd name="T7" fmla="*/ 345 h 349"/>
                <a:gd name="T8" fmla="*/ 87 w 91"/>
                <a:gd name="T9" fmla="*/ 339 h 349"/>
                <a:gd name="T10" fmla="*/ 24 w 91"/>
                <a:gd name="T11" fmla="*/ 175 h 349"/>
                <a:gd name="T12" fmla="*/ 88 w 91"/>
                <a:gd name="T13" fmla="*/ 9 h 349"/>
                <a:gd name="T14" fmla="*/ 91 w 91"/>
                <a:gd name="T15" fmla="*/ 5 h 349"/>
                <a:gd name="T16" fmla="*/ 84 w 91"/>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9">
                  <a:moveTo>
                    <a:pt x="84" y="0"/>
                  </a:moveTo>
                  <a:cubicBezTo>
                    <a:pt x="18" y="47"/>
                    <a:pt x="0" y="121"/>
                    <a:pt x="0" y="174"/>
                  </a:cubicBezTo>
                  <a:cubicBezTo>
                    <a:pt x="0" y="224"/>
                    <a:pt x="15" y="300"/>
                    <a:pt x="84" y="349"/>
                  </a:cubicBezTo>
                  <a:cubicBezTo>
                    <a:pt x="87" y="349"/>
                    <a:pt x="91" y="349"/>
                    <a:pt x="91" y="345"/>
                  </a:cubicBezTo>
                  <a:cubicBezTo>
                    <a:pt x="91" y="342"/>
                    <a:pt x="90" y="342"/>
                    <a:pt x="87" y="339"/>
                  </a:cubicBezTo>
                  <a:cubicBezTo>
                    <a:pt x="41" y="297"/>
                    <a:pt x="24" y="238"/>
                    <a:pt x="24" y="175"/>
                  </a:cubicBezTo>
                  <a:cubicBezTo>
                    <a:pt x="24" y="81"/>
                    <a:pt x="60" y="35"/>
                    <a:pt x="88" y="9"/>
                  </a:cubicBezTo>
                  <a:cubicBezTo>
                    <a:pt x="90" y="7"/>
                    <a:pt x="91" y="6"/>
                    <a:pt x="91" y="5"/>
                  </a:cubicBezTo>
                  <a:cubicBezTo>
                    <a:pt x="91" y="0"/>
                    <a:pt x="87" y="0"/>
                    <a:pt x="84"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357">
              <a:extLst>
                <a:ext uri="{FF2B5EF4-FFF2-40B4-BE49-F238E27FC236}">
                  <a16:creationId xmlns:a16="http://schemas.microsoft.com/office/drawing/2014/main" id="{A7F81C9C-CC68-2FDD-654E-A4760D00CB9E}"/>
                </a:ext>
              </a:extLst>
            </p:cNvPr>
            <p:cNvSpPr>
              <a:spLocks/>
            </p:cNvSpPr>
            <p:nvPr>
              <p:custDataLst>
                <p:tags r:id="rId51"/>
              </p:custDataLst>
            </p:nvPr>
          </p:nvSpPr>
          <p:spPr bwMode="auto">
            <a:xfrm>
              <a:off x="8178801" y="4913313"/>
              <a:ext cx="22225" cy="23813"/>
            </a:xfrm>
            <a:custGeom>
              <a:avLst/>
              <a:gdLst>
                <a:gd name="T0" fmla="*/ 40 w 40"/>
                <a:gd name="T1" fmla="*/ 21 h 41"/>
                <a:gd name="T2" fmla="*/ 20 w 40"/>
                <a:gd name="T3" fmla="*/ 0 h 41"/>
                <a:gd name="T4" fmla="*/ 0 w 40"/>
                <a:gd name="T5" fmla="*/ 20 h 41"/>
                <a:gd name="T6" fmla="*/ 20 w 40"/>
                <a:gd name="T7" fmla="*/ 41 h 41"/>
                <a:gd name="T8" fmla="*/ 40 w 40"/>
                <a:gd name="T9" fmla="*/ 21 h 41"/>
              </a:gdLst>
              <a:ahLst/>
              <a:cxnLst>
                <a:cxn ang="0">
                  <a:pos x="T0" y="T1"/>
                </a:cxn>
                <a:cxn ang="0">
                  <a:pos x="T2" y="T3"/>
                </a:cxn>
                <a:cxn ang="0">
                  <a:pos x="T4" y="T5"/>
                </a:cxn>
                <a:cxn ang="0">
                  <a:pos x="T6" y="T7"/>
                </a:cxn>
                <a:cxn ang="0">
                  <a:pos x="T8" y="T9"/>
                </a:cxn>
              </a:cxnLst>
              <a:rect l="0" t="0" r="r" b="b"/>
              <a:pathLst>
                <a:path w="40" h="41">
                  <a:moveTo>
                    <a:pt x="40" y="21"/>
                  </a:moveTo>
                  <a:cubicBezTo>
                    <a:pt x="40" y="8"/>
                    <a:pt x="29" y="0"/>
                    <a:pt x="20" y="0"/>
                  </a:cubicBezTo>
                  <a:cubicBezTo>
                    <a:pt x="9" y="0"/>
                    <a:pt x="0" y="10"/>
                    <a:pt x="0" y="20"/>
                  </a:cubicBezTo>
                  <a:cubicBezTo>
                    <a:pt x="0" y="33"/>
                    <a:pt x="10" y="41"/>
                    <a:pt x="20" y="41"/>
                  </a:cubicBezTo>
                  <a:cubicBezTo>
                    <a:pt x="31" y="41"/>
                    <a:pt x="40" y="31"/>
                    <a:pt x="40" y="2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Freeform 358">
              <a:extLst>
                <a:ext uri="{FF2B5EF4-FFF2-40B4-BE49-F238E27FC236}">
                  <a16:creationId xmlns:a16="http://schemas.microsoft.com/office/drawing/2014/main" id="{B4710AE5-974B-406A-F3AA-FFD365CE48E2}"/>
                </a:ext>
              </a:extLst>
            </p:cNvPr>
            <p:cNvSpPr>
              <a:spLocks/>
            </p:cNvSpPr>
            <p:nvPr>
              <p:custDataLst>
                <p:tags r:id="rId52"/>
              </p:custDataLst>
            </p:nvPr>
          </p:nvSpPr>
          <p:spPr bwMode="auto">
            <a:xfrm>
              <a:off x="8239126" y="4818063"/>
              <a:ext cx="52388" cy="214313"/>
            </a:xfrm>
            <a:custGeom>
              <a:avLst/>
              <a:gdLst>
                <a:gd name="T0" fmla="*/ 6 w 90"/>
                <a:gd name="T1" fmla="*/ 0 h 349"/>
                <a:gd name="T2" fmla="*/ 0 w 90"/>
                <a:gd name="T3" fmla="*/ 5 h 349"/>
                <a:gd name="T4" fmla="*/ 3 w 90"/>
                <a:gd name="T5" fmla="*/ 10 h 349"/>
                <a:gd name="T6" fmla="*/ 66 w 90"/>
                <a:gd name="T7" fmla="*/ 174 h 349"/>
                <a:gd name="T8" fmla="*/ 6 w 90"/>
                <a:gd name="T9" fmla="*/ 337 h 349"/>
                <a:gd name="T10" fmla="*/ 0 w 90"/>
                <a:gd name="T11" fmla="*/ 345 h 349"/>
                <a:gd name="T12" fmla="*/ 4 w 90"/>
                <a:gd name="T13" fmla="*/ 349 h 349"/>
                <a:gd name="T14" fmla="*/ 65 w 90"/>
                <a:gd name="T15" fmla="*/ 282 h 349"/>
                <a:gd name="T16" fmla="*/ 90 w 90"/>
                <a:gd name="T17" fmla="*/ 175 h 349"/>
                <a:gd name="T18" fmla="*/ 6 w 90"/>
                <a:gd name="T19"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9">
                  <a:moveTo>
                    <a:pt x="6" y="0"/>
                  </a:moveTo>
                  <a:cubicBezTo>
                    <a:pt x="4" y="0"/>
                    <a:pt x="0" y="0"/>
                    <a:pt x="0" y="5"/>
                  </a:cubicBezTo>
                  <a:cubicBezTo>
                    <a:pt x="0" y="6"/>
                    <a:pt x="1" y="7"/>
                    <a:pt x="3" y="10"/>
                  </a:cubicBezTo>
                  <a:cubicBezTo>
                    <a:pt x="33" y="37"/>
                    <a:pt x="66" y="84"/>
                    <a:pt x="66" y="174"/>
                  </a:cubicBezTo>
                  <a:cubicBezTo>
                    <a:pt x="66" y="247"/>
                    <a:pt x="44" y="302"/>
                    <a:pt x="6" y="337"/>
                  </a:cubicBezTo>
                  <a:cubicBezTo>
                    <a:pt x="0" y="342"/>
                    <a:pt x="0" y="343"/>
                    <a:pt x="0" y="345"/>
                  </a:cubicBezTo>
                  <a:cubicBezTo>
                    <a:pt x="0" y="346"/>
                    <a:pt x="1" y="349"/>
                    <a:pt x="4" y="349"/>
                  </a:cubicBezTo>
                  <a:cubicBezTo>
                    <a:pt x="9" y="349"/>
                    <a:pt x="42" y="326"/>
                    <a:pt x="65" y="282"/>
                  </a:cubicBezTo>
                  <a:cubicBezTo>
                    <a:pt x="80" y="253"/>
                    <a:pt x="90" y="216"/>
                    <a:pt x="90" y="175"/>
                  </a:cubicBezTo>
                  <a:cubicBezTo>
                    <a:pt x="90" y="126"/>
                    <a:pt x="76" y="49"/>
                    <a:pt x="6"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Freeform 359">
              <a:extLst>
                <a:ext uri="{FF2B5EF4-FFF2-40B4-BE49-F238E27FC236}">
                  <a16:creationId xmlns:a16="http://schemas.microsoft.com/office/drawing/2014/main" id="{953CCA02-8CCD-EEDE-8248-0A2B2A055DBF}"/>
                </a:ext>
              </a:extLst>
            </p:cNvPr>
            <p:cNvSpPr>
              <a:spLocks/>
            </p:cNvSpPr>
            <p:nvPr>
              <p:custDataLst>
                <p:tags r:id="rId53"/>
              </p:custDataLst>
            </p:nvPr>
          </p:nvSpPr>
          <p:spPr bwMode="auto">
            <a:xfrm>
              <a:off x="7912101" y="5080000"/>
              <a:ext cx="69850" cy="134938"/>
            </a:xfrm>
            <a:custGeom>
              <a:avLst/>
              <a:gdLst>
                <a:gd name="T0" fmla="*/ 71 w 118"/>
                <a:gd name="T1" fmla="*/ 80 h 221"/>
                <a:gd name="T2" fmla="*/ 107 w 118"/>
                <a:gd name="T3" fmla="*/ 80 h 221"/>
                <a:gd name="T4" fmla="*/ 118 w 118"/>
                <a:gd name="T5" fmla="*/ 72 h 221"/>
                <a:gd name="T6" fmla="*/ 108 w 118"/>
                <a:gd name="T7" fmla="*/ 67 h 221"/>
                <a:gd name="T8" fmla="*/ 74 w 118"/>
                <a:gd name="T9" fmla="*/ 67 h 221"/>
                <a:gd name="T10" fmla="*/ 87 w 118"/>
                <a:gd name="T11" fmla="*/ 16 h 221"/>
                <a:gd name="T12" fmla="*/ 88 w 118"/>
                <a:gd name="T13" fmla="*/ 11 h 221"/>
                <a:gd name="T14" fmla="*/ 77 w 118"/>
                <a:gd name="T15" fmla="*/ 0 h 221"/>
                <a:gd name="T16" fmla="*/ 60 w 118"/>
                <a:gd name="T17" fmla="*/ 15 h 221"/>
                <a:gd name="T18" fmla="*/ 47 w 118"/>
                <a:gd name="T19" fmla="*/ 67 h 221"/>
                <a:gd name="T20" fmla="*/ 11 w 118"/>
                <a:gd name="T21" fmla="*/ 67 h 221"/>
                <a:gd name="T22" fmla="*/ 0 w 118"/>
                <a:gd name="T23" fmla="*/ 75 h 221"/>
                <a:gd name="T24" fmla="*/ 11 w 118"/>
                <a:gd name="T25" fmla="*/ 80 h 221"/>
                <a:gd name="T26" fmla="*/ 44 w 118"/>
                <a:gd name="T27" fmla="*/ 80 h 221"/>
                <a:gd name="T28" fmla="*/ 23 w 118"/>
                <a:gd name="T29" fmla="*/ 162 h 221"/>
                <a:gd name="T30" fmla="*/ 18 w 118"/>
                <a:gd name="T31" fmla="*/ 188 h 221"/>
                <a:gd name="T32" fmla="*/ 55 w 118"/>
                <a:gd name="T33" fmla="*/ 221 h 221"/>
                <a:gd name="T34" fmla="*/ 116 w 118"/>
                <a:gd name="T35" fmla="*/ 168 h 221"/>
                <a:gd name="T36" fmla="*/ 110 w 118"/>
                <a:gd name="T37" fmla="*/ 163 h 221"/>
                <a:gd name="T38" fmla="*/ 103 w 118"/>
                <a:gd name="T39" fmla="*/ 170 h 221"/>
                <a:gd name="T40" fmla="*/ 56 w 118"/>
                <a:gd name="T41" fmla="*/ 211 h 221"/>
                <a:gd name="T42" fmla="*/ 44 w 118"/>
                <a:gd name="T43" fmla="*/ 194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7" y="80"/>
                  </a:lnTo>
                  <a:cubicBezTo>
                    <a:pt x="113" y="80"/>
                    <a:pt x="118" y="80"/>
                    <a:pt x="118" y="72"/>
                  </a:cubicBezTo>
                  <a:cubicBezTo>
                    <a:pt x="118" y="67"/>
                    <a:pt x="113" y="67"/>
                    <a:pt x="108" y="67"/>
                  </a:cubicBezTo>
                  <a:lnTo>
                    <a:pt x="74" y="67"/>
                  </a:lnTo>
                  <a:lnTo>
                    <a:pt x="87" y="16"/>
                  </a:lnTo>
                  <a:cubicBezTo>
                    <a:pt x="88" y="14"/>
                    <a:pt x="88" y="12"/>
                    <a:pt x="88" y="11"/>
                  </a:cubicBezTo>
                  <a:cubicBezTo>
                    <a:pt x="88" y="4"/>
                    <a:pt x="83" y="0"/>
                    <a:pt x="77" y="0"/>
                  </a:cubicBezTo>
                  <a:cubicBezTo>
                    <a:pt x="68" y="0"/>
                    <a:pt x="63" y="5"/>
                    <a:pt x="60" y="15"/>
                  </a:cubicBezTo>
                  <a:cubicBezTo>
                    <a:pt x="58" y="23"/>
                    <a:pt x="62" y="7"/>
                    <a:pt x="47" y="67"/>
                  </a:cubicBezTo>
                  <a:lnTo>
                    <a:pt x="11" y="67"/>
                  </a:lnTo>
                  <a:cubicBezTo>
                    <a:pt x="5" y="67"/>
                    <a:pt x="0" y="67"/>
                    <a:pt x="0" y="75"/>
                  </a:cubicBezTo>
                  <a:cubicBezTo>
                    <a:pt x="0" y="80"/>
                    <a:pt x="4" y="80"/>
                    <a:pt x="11" y="80"/>
                  </a:cubicBezTo>
                  <a:lnTo>
                    <a:pt x="44" y="80"/>
                  </a:lnTo>
                  <a:lnTo>
                    <a:pt x="23" y="162"/>
                  </a:lnTo>
                  <a:cubicBezTo>
                    <a:pt x="21" y="171"/>
                    <a:pt x="18" y="183"/>
                    <a:pt x="18" y="188"/>
                  </a:cubicBezTo>
                  <a:cubicBezTo>
                    <a:pt x="18" y="208"/>
                    <a:pt x="35" y="221"/>
                    <a:pt x="55" y="221"/>
                  </a:cubicBezTo>
                  <a:cubicBezTo>
                    <a:pt x="94" y="221"/>
                    <a:pt x="116" y="172"/>
                    <a:pt x="116" y="168"/>
                  </a:cubicBezTo>
                  <a:cubicBezTo>
                    <a:pt x="116" y="163"/>
                    <a:pt x="111" y="163"/>
                    <a:pt x="110" y="163"/>
                  </a:cubicBezTo>
                  <a:cubicBezTo>
                    <a:pt x="106" y="163"/>
                    <a:pt x="106" y="164"/>
                    <a:pt x="103" y="170"/>
                  </a:cubicBezTo>
                  <a:cubicBezTo>
                    <a:pt x="93" y="192"/>
                    <a:pt x="75" y="211"/>
                    <a:pt x="56" y="211"/>
                  </a:cubicBezTo>
                  <a:cubicBezTo>
                    <a:pt x="49" y="211"/>
                    <a:pt x="44" y="207"/>
                    <a:pt x="44" y="194"/>
                  </a:cubicBezTo>
                  <a:cubicBezTo>
                    <a:pt x="44" y="191"/>
                    <a:pt x="45" y="183"/>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Freeform 360">
              <a:extLst>
                <a:ext uri="{FF2B5EF4-FFF2-40B4-BE49-F238E27FC236}">
                  <a16:creationId xmlns:a16="http://schemas.microsoft.com/office/drawing/2014/main" id="{7E873D43-FCCB-6001-9DDC-74CD7688465E}"/>
                </a:ext>
              </a:extLst>
            </p:cNvPr>
            <p:cNvSpPr>
              <a:spLocks/>
            </p:cNvSpPr>
            <p:nvPr>
              <p:custDataLst>
                <p:tags r:id="rId54"/>
              </p:custDataLst>
            </p:nvPr>
          </p:nvSpPr>
          <p:spPr bwMode="auto">
            <a:xfrm>
              <a:off x="8015289" y="5187950"/>
              <a:ext cx="25400" cy="65088"/>
            </a:xfrm>
            <a:custGeom>
              <a:avLst/>
              <a:gdLst>
                <a:gd name="T0" fmla="*/ 35 w 44"/>
                <a:gd name="T1" fmla="*/ 35 h 108"/>
                <a:gd name="T2" fmla="*/ 7 w 44"/>
                <a:gd name="T3" fmla="*/ 99 h 108"/>
                <a:gd name="T4" fmla="*/ 5 w 44"/>
                <a:gd name="T5" fmla="*/ 103 h 108"/>
                <a:gd name="T6" fmla="*/ 10 w 44"/>
                <a:gd name="T7" fmla="*/ 108 h 108"/>
                <a:gd name="T8" fmla="*/ 44 w 44"/>
                <a:gd name="T9" fmla="*/ 38 h 108"/>
                <a:gd name="T10" fmla="*/ 20 w 44"/>
                <a:gd name="T11" fmla="*/ 0 h 108"/>
                <a:gd name="T12" fmla="*/ 0 w 44"/>
                <a:gd name="T13" fmla="*/ 20 h 108"/>
                <a:gd name="T14" fmla="*/ 20 w 44"/>
                <a:gd name="T15" fmla="*/ 41 h 108"/>
                <a:gd name="T16" fmla="*/ 35 w 44"/>
                <a:gd name="T17" fmla="*/ 3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8">
                  <a:moveTo>
                    <a:pt x="35" y="35"/>
                  </a:moveTo>
                  <a:cubicBezTo>
                    <a:pt x="35" y="54"/>
                    <a:pt x="31" y="76"/>
                    <a:pt x="7" y="99"/>
                  </a:cubicBezTo>
                  <a:cubicBezTo>
                    <a:pt x="6" y="100"/>
                    <a:pt x="5" y="101"/>
                    <a:pt x="5" y="103"/>
                  </a:cubicBezTo>
                  <a:cubicBezTo>
                    <a:pt x="5" y="105"/>
                    <a:pt x="8" y="108"/>
                    <a:pt x="10" y="108"/>
                  </a:cubicBezTo>
                  <a:cubicBezTo>
                    <a:pt x="15" y="108"/>
                    <a:pt x="44" y="80"/>
                    <a:pt x="44" y="38"/>
                  </a:cubicBezTo>
                  <a:cubicBezTo>
                    <a:pt x="44" y="17"/>
                    <a:pt x="36" y="0"/>
                    <a:pt x="20" y="0"/>
                  </a:cubicBezTo>
                  <a:cubicBezTo>
                    <a:pt x="8" y="0"/>
                    <a:pt x="0" y="9"/>
                    <a:pt x="0" y="20"/>
                  </a:cubicBezTo>
                  <a:cubicBezTo>
                    <a:pt x="0" y="31"/>
                    <a:pt x="8" y="41"/>
                    <a:pt x="20" y="41"/>
                  </a:cubicBezTo>
                  <a:cubicBezTo>
                    <a:pt x="29" y="41"/>
                    <a:pt x="34" y="35"/>
                    <a:pt x="35" y="3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Freeform 361">
              <a:extLst>
                <a:ext uri="{FF2B5EF4-FFF2-40B4-BE49-F238E27FC236}">
                  <a16:creationId xmlns:a16="http://schemas.microsoft.com/office/drawing/2014/main" id="{D4C8227E-BD72-45C9-9508-1F7AC37853D4}"/>
                </a:ext>
              </a:extLst>
            </p:cNvPr>
            <p:cNvSpPr>
              <a:spLocks/>
            </p:cNvSpPr>
            <p:nvPr>
              <p:custDataLst>
                <p:tags r:id="rId55"/>
              </p:custDataLst>
            </p:nvPr>
          </p:nvSpPr>
          <p:spPr bwMode="auto">
            <a:xfrm>
              <a:off x="8070851" y="5116513"/>
              <a:ext cx="125413" cy="96838"/>
            </a:xfrm>
            <a:custGeom>
              <a:avLst/>
              <a:gdLst>
                <a:gd name="T0" fmla="*/ 186 w 215"/>
                <a:gd name="T1" fmla="*/ 22 h 160"/>
                <a:gd name="T2" fmla="*/ 168 w 215"/>
                <a:gd name="T3" fmla="*/ 48 h 160"/>
                <a:gd name="T4" fmla="*/ 187 w 215"/>
                <a:gd name="T5" fmla="*/ 66 h 160"/>
                <a:gd name="T6" fmla="*/ 215 w 215"/>
                <a:gd name="T7" fmla="*/ 36 h 160"/>
                <a:gd name="T8" fmla="*/ 170 w 215"/>
                <a:gd name="T9" fmla="*/ 0 h 160"/>
                <a:gd name="T10" fmla="*/ 128 w 215"/>
                <a:gd name="T11" fmla="*/ 19 h 160"/>
                <a:gd name="T12" fmla="*/ 76 w 215"/>
                <a:gd name="T13" fmla="*/ 0 h 160"/>
                <a:gd name="T14" fmla="*/ 0 w 215"/>
                <a:gd name="T15" fmla="*/ 54 h 160"/>
                <a:gd name="T16" fmla="*/ 11 w 215"/>
                <a:gd name="T17" fmla="*/ 61 h 160"/>
                <a:gd name="T18" fmla="*/ 22 w 215"/>
                <a:gd name="T19" fmla="*/ 55 h 160"/>
                <a:gd name="T20" fmla="*/ 74 w 215"/>
                <a:gd name="T21" fmla="*/ 16 h 160"/>
                <a:gd name="T22" fmla="*/ 96 w 215"/>
                <a:gd name="T23" fmla="*/ 33 h 160"/>
                <a:gd name="T24" fmla="*/ 93 w 215"/>
                <a:gd name="T25" fmla="*/ 53 h 160"/>
                <a:gd name="T26" fmla="*/ 80 w 215"/>
                <a:gd name="T27" fmla="*/ 103 h 160"/>
                <a:gd name="T28" fmla="*/ 68 w 215"/>
                <a:gd name="T29" fmla="*/ 133 h 160"/>
                <a:gd name="T30" fmla="*/ 47 w 215"/>
                <a:gd name="T31" fmla="*/ 144 h 160"/>
                <a:gd name="T32" fmla="*/ 29 w 215"/>
                <a:gd name="T33" fmla="*/ 138 h 160"/>
                <a:gd name="T34" fmla="*/ 48 w 215"/>
                <a:gd name="T35" fmla="*/ 113 h 160"/>
                <a:gd name="T36" fmla="*/ 28 w 215"/>
                <a:gd name="T37" fmla="*/ 94 h 160"/>
                <a:gd name="T38" fmla="*/ 1 w 215"/>
                <a:gd name="T39" fmla="*/ 124 h 160"/>
                <a:gd name="T40" fmla="*/ 46 w 215"/>
                <a:gd name="T41" fmla="*/ 160 h 160"/>
                <a:gd name="T42" fmla="*/ 87 w 215"/>
                <a:gd name="T43" fmla="*/ 141 h 160"/>
                <a:gd name="T44" fmla="*/ 140 w 215"/>
                <a:gd name="T45" fmla="*/ 160 h 160"/>
                <a:gd name="T46" fmla="*/ 215 w 215"/>
                <a:gd name="T47" fmla="*/ 106 h 160"/>
                <a:gd name="T48" fmla="*/ 204 w 215"/>
                <a:gd name="T49" fmla="*/ 100 h 160"/>
                <a:gd name="T50" fmla="*/ 193 w 215"/>
                <a:gd name="T51" fmla="*/ 105 h 160"/>
                <a:gd name="T52" fmla="*/ 142 w 215"/>
                <a:gd name="T53" fmla="*/ 144 h 160"/>
                <a:gd name="T54" fmla="*/ 119 w 215"/>
                <a:gd name="T55" fmla="*/ 127 h 160"/>
                <a:gd name="T56" fmla="*/ 122 w 215"/>
                <a:gd name="T57" fmla="*/ 108 h 160"/>
                <a:gd name="T58" fmla="*/ 135 w 215"/>
                <a:gd name="T59" fmla="*/ 57 h 160"/>
                <a:gd name="T60" fmla="*/ 147 w 215"/>
                <a:gd name="T61" fmla="*/ 26 h 160"/>
                <a:gd name="T62" fmla="*/ 169 w 215"/>
                <a:gd name="T63" fmla="*/ 16 h 160"/>
                <a:gd name="T64" fmla="*/ 186 w 215"/>
                <a:gd name="T65"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0">
                  <a:moveTo>
                    <a:pt x="186" y="22"/>
                  </a:moveTo>
                  <a:cubicBezTo>
                    <a:pt x="172" y="27"/>
                    <a:pt x="168" y="41"/>
                    <a:pt x="168" y="48"/>
                  </a:cubicBezTo>
                  <a:cubicBezTo>
                    <a:pt x="168" y="59"/>
                    <a:pt x="176" y="66"/>
                    <a:pt x="187" y="66"/>
                  </a:cubicBezTo>
                  <a:cubicBezTo>
                    <a:pt x="201" y="66"/>
                    <a:pt x="215" y="55"/>
                    <a:pt x="215" y="36"/>
                  </a:cubicBezTo>
                  <a:cubicBezTo>
                    <a:pt x="215" y="13"/>
                    <a:pt x="193" y="0"/>
                    <a:pt x="170" y="0"/>
                  </a:cubicBezTo>
                  <a:cubicBezTo>
                    <a:pt x="152" y="0"/>
                    <a:pt x="138" y="9"/>
                    <a:pt x="128" y="19"/>
                  </a:cubicBezTo>
                  <a:cubicBezTo>
                    <a:pt x="113" y="2"/>
                    <a:pt x="89" y="0"/>
                    <a:pt x="76" y="0"/>
                  </a:cubicBezTo>
                  <a:cubicBezTo>
                    <a:pt x="26" y="0"/>
                    <a:pt x="0" y="41"/>
                    <a:pt x="0" y="54"/>
                  </a:cubicBezTo>
                  <a:cubicBezTo>
                    <a:pt x="0" y="61"/>
                    <a:pt x="6" y="61"/>
                    <a:pt x="11" y="61"/>
                  </a:cubicBezTo>
                  <a:cubicBezTo>
                    <a:pt x="18" y="61"/>
                    <a:pt x="20" y="61"/>
                    <a:pt x="22" y="55"/>
                  </a:cubicBezTo>
                  <a:cubicBezTo>
                    <a:pt x="33" y="23"/>
                    <a:pt x="61" y="16"/>
                    <a:pt x="74" y="16"/>
                  </a:cubicBezTo>
                  <a:cubicBezTo>
                    <a:pt x="96" y="16"/>
                    <a:pt x="96" y="29"/>
                    <a:pt x="96" y="33"/>
                  </a:cubicBezTo>
                  <a:cubicBezTo>
                    <a:pt x="96" y="38"/>
                    <a:pt x="96" y="40"/>
                    <a:pt x="93" y="53"/>
                  </a:cubicBezTo>
                  <a:lnTo>
                    <a:pt x="80" y="103"/>
                  </a:lnTo>
                  <a:cubicBezTo>
                    <a:pt x="76" y="122"/>
                    <a:pt x="74" y="127"/>
                    <a:pt x="68" y="133"/>
                  </a:cubicBezTo>
                  <a:cubicBezTo>
                    <a:pt x="64" y="138"/>
                    <a:pt x="57" y="144"/>
                    <a:pt x="47" y="144"/>
                  </a:cubicBezTo>
                  <a:cubicBezTo>
                    <a:pt x="45" y="144"/>
                    <a:pt x="36" y="144"/>
                    <a:pt x="29" y="138"/>
                  </a:cubicBezTo>
                  <a:cubicBezTo>
                    <a:pt x="44" y="133"/>
                    <a:pt x="48" y="119"/>
                    <a:pt x="48" y="113"/>
                  </a:cubicBezTo>
                  <a:cubicBezTo>
                    <a:pt x="48" y="101"/>
                    <a:pt x="39" y="94"/>
                    <a:pt x="28" y="94"/>
                  </a:cubicBezTo>
                  <a:cubicBezTo>
                    <a:pt x="15" y="94"/>
                    <a:pt x="1" y="106"/>
                    <a:pt x="1" y="124"/>
                  </a:cubicBezTo>
                  <a:cubicBezTo>
                    <a:pt x="1" y="147"/>
                    <a:pt x="23" y="160"/>
                    <a:pt x="46" y="160"/>
                  </a:cubicBezTo>
                  <a:cubicBezTo>
                    <a:pt x="66" y="160"/>
                    <a:pt x="80" y="149"/>
                    <a:pt x="87" y="141"/>
                  </a:cubicBezTo>
                  <a:cubicBezTo>
                    <a:pt x="102" y="159"/>
                    <a:pt x="127" y="160"/>
                    <a:pt x="140" y="160"/>
                  </a:cubicBezTo>
                  <a:cubicBezTo>
                    <a:pt x="189" y="160"/>
                    <a:pt x="215" y="120"/>
                    <a:pt x="215" y="106"/>
                  </a:cubicBezTo>
                  <a:cubicBezTo>
                    <a:pt x="215" y="100"/>
                    <a:pt x="209" y="100"/>
                    <a:pt x="204" y="100"/>
                  </a:cubicBezTo>
                  <a:cubicBezTo>
                    <a:pt x="198" y="100"/>
                    <a:pt x="195" y="100"/>
                    <a:pt x="193" y="105"/>
                  </a:cubicBezTo>
                  <a:cubicBezTo>
                    <a:pt x="183" y="137"/>
                    <a:pt x="154" y="144"/>
                    <a:pt x="142" y="144"/>
                  </a:cubicBezTo>
                  <a:cubicBezTo>
                    <a:pt x="119" y="144"/>
                    <a:pt x="119" y="132"/>
                    <a:pt x="119" y="127"/>
                  </a:cubicBezTo>
                  <a:cubicBezTo>
                    <a:pt x="119" y="122"/>
                    <a:pt x="119" y="121"/>
                    <a:pt x="122" y="108"/>
                  </a:cubicBezTo>
                  <a:lnTo>
                    <a:pt x="135" y="57"/>
                  </a:lnTo>
                  <a:cubicBezTo>
                    <a:pt x="140" y="38"/>
                    <a:pt x="141" y="33"/>
                    <a:pt x="147" y="26"/>
                  </a:cubicBezTo>
                  <a:cubicBezTo>
                    <a:pt x="150" y="23"/>
                    <a:pt x="157" y="16"/>
                    <a:pt x="169" y="16"/>
                  </a:cubicBezTo>
                  <a:cubicBezTo>
                    <a:pt x="171" y="16"/>
                    <a:pt x="179" y="16"/>
                    <a:pt x="186"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362">
              <a:extLst>
                <a:ext uri="{FF2B5EF4-FFF2-40B4-BE49-F238E27FC236}">
                  <a16:creationId xmlns:a16="http://schemas.microsoft.com/office/drawing/2014/main" id="{8F05D156-3292-06CB-C7C0-9E02754319EA}"/>
                </a:ext>
              </a:extLst>
            </p:cNvPr>
            <p:cNvSpPr>
              <a:spLocks/>
            </p:cNvSpPr>
            <p:nvPr>
              <p:custDataLst>
                <p:tags r:id="rId56"/>
              </p:custDataLst>
            </p:nvPr>
          </p:nvSpPr>
          <p:spPr bwMode="auto">
            <a:xfrm>
              <a:off x="8358189" y="4908550"/>
              <a:ext cx="68263" cy="304800"/>
            </a:xfrm>
            <a:custGeom>
              <a:avLst/>
              <a:gdLst>
                <a:gd name="T0" fmla="*/ 116 w 116"/>
                <a:gd name="T1" fmla="*/ 494 h 498"/>
                <a:gd name="T2" fmla="*/ 107 w 116"/>
                <a:gd name="T3" fmla="*/ 483 h 498"/>
                <a:gd name="T4" fmla="*/ 29 w 116"/>
                <a:gd name="T5" fmla="*/ 249 h 498"/>
                <a:gd name="T6" fmla="*/ 109 w 116"/>
                <a:gd name="T7" fmla="*/ 13 h 498"/>
                <a:gd name="T8" fmla="*/ 116 w 116"/>
                <a:gd name="T9" fmla="*/ 5 h 498"/>
                <a:gd name="T10" fmla="*/ 111 w 116"/>
                <a:gd name="T11" fmla="*/ 0 h 498"/>
                <a:gd name="T12" fmla="*/ 31 w 116"/>
                <a:gd name="T13" fmla="*/ 97 h 498"/>
                <a:gd name="T14" fmla="*/ 0 w 116"/>
                <a:gd name="T15" fmla="*/ 249 h 498"/>
                <a:gd name="T16" fmla="*/ 33 w 116"/>
                <a:gd name="T17" fmla="*/ 405 h 498"/>
                <a:gd name="T18" fmla="*/ 111 w 116"/>
                <a:gd name="T19" fmla="*/ 498 h 498"/>
                <a:gd name="T20" fmla="*/ 116 w 116"/>
                <a:gd name="T21" fmla="*/ 494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4"/>
                  </a:moveTo>
                  <a:cubicBezTo>
                    <a:pt x="116" y="492"/>
                    <a:pt x="116" y="491"/>
                    <a:pt x="107" y="483"/>
                  </a:cubicBezTo>
                  <a:cubicBezTo>
                    <a:pt x="45" y="420"/>
                    <a:pt x="29" y="325"/>
                    <a:pt x="29" y="249"/>
                  </a:cubicBezTo>
                  <a:cubicBezTo>
                    <a:pt x="29" y="162"/>
                    <a:pt x="48" y="76"/>
                    <a:pt x="109" y="13"/>
                  </a:cubicBezTo>
                  <a:cubicBezTo>
                    <a:pt x="116" y="7"/>
                    <a:pt x="116" y="6"/>
                    <a:pt x="116" y="5"/>
                  </a:cubicBezTo>
                  <a:cubicBezTo>
                    <a:pt x="116" y="1"/>
                    <a:pt x="114" y="0"/>
                    <a:pt x="111" y="0"/>
                  </a:cubicBezTo>
                  <a:cubicBezTo>
                    <a:pt x="106" y="0"/>
                    <a:pt x="61" y="34"/>
                    <a:pt x="31" y="97"/>
                  </a:cubicBezTo>
                  <a:cubicBezTo>
                    <a:pt x="6" y="152"/>
                    <a:pt x="0" y="207"/>
                    <a:pt x="0" y="249"/>
                  </a:cubicBezTo>
                  <a:cubicBezTo>
                    <a:pt x="0" y="288"/>
                    <a:pt x="6" y="348"/>
                    <a:pt x="33" y="405"/>
                  </a:cubicBezTo>
                  <a:cubicBezTo>
                    <a:pt x="63" y="466"/>
                    <a:pt x="106" y="498"/>
                    <a:pt x="111" y="498"/>
                  </a:cubicBezTo>
                  <a:cubicBezTo>
                    <a:pt x="114" y="498"/>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Freeform 363">
              <a:extLst>
                <a:ext uri="{FF2B5EF4-FFF2-40B4-BE49-F238E27FC236}">
                  <a16:creationId xmlns:a16="http://schemas.microsoft.com/office/drawing/2014/main" id="{75DE7822-F09E-84EF-E461-3137FB105D13}"/>
                </a:ext>
              </a:extLst>
            </p:cNvPr>
            <p:cNvSpPr>
              <a:spLocks/>
            </p:cNvSpPr>
            <p:nvPr>
              <p:custDataLst>
                <p:tags r:id="rId57"/>
              </p:custDataLst>
            </p:nvPr>
          </p:nvSpPr>
          <p:spPr bwMode="auto">
            <a:xfrm>
              <a:off x="8458201" y="5002213"/>
              <a:ext cx="107950" cy="138113"/>
            </a:xfrm>
            <a:custGeom>
              <a:avLst/>
              <a:gdLst>
                <a:gd name="T0" fmla="*/ 169 w 184"/>
                <a:gd name="T1" fmla="*/ 34 h 226"/>
                <a:gd name="T2" fmla="*/ 145 w 184"/>
                <a:gd name="T3" fmla="*/ 57 h 226"/>
                <a:gd name="T4" fmla="*/ 161 w 184"/>
                <a:gd name="T5" fmla="*/ 71 h 226"/>
                <a:gd name="T6" fmla="*/ 184 w 184"/>
                <a:gd name="T7" fmla="*/ 43 h 226"/>
                <a:gd name="T8" fmla="*/ 124 w 184"/>
                <a:gd name="T9" fmla="*/ 0 h 226"/>
                <a:gd name="T10" fmla="*/ 40 w 184"/>
                <a:gd name="T11" fmla="*/ 73 h 226"/>
                <a:gd name="T12" fmla="*/ 92 w 184"/>
                <a:gd name="T13" fmla="*/ 123 h 226"/>
                <a:gd name="T14" fmla="*/ 143 w 184"/>
                <a:gd name="T15" fmla="*/ 160 h 226"/>
                <a:gd name="T16" fmla="*/ 72 w 184"/>
                <a:gd name="T17" fmla="*/ 215 h 226"/>
                <a:gd name="T18" fmla="*/ 15 w 184"/>
                <a:gd name="T19" fmla="*/ 189 h 226"/>
                <a:gd name="T20" fmla="*/ 47 w 184"/>
                <a:gd name="T21" fmla="*/ 162 h 226"/>
                <a:gd name="T22" fmla="*/ 28 w 184"/>
                <a:gd name="T23" fmla="*/ 145 h 226"/>
                <a:gd name="T24" fmla="*/ 0 w 184"/>
                <a:gd name="T25" fmla="*/ 178 h 226"/>
                <a:gd name="T26" fmla="*/ 72 w 184"/>
                <a:gd name="T27" fmla="*/ 226 h 226"/>
                <a:gd name="T28" fmla="*/ 172 w 184"/>
                <a:gd name="T29" fmla="*/ 143 h 226"/>
                <a:gd name="T30" fmla="*/ 156 w 184"/>
                <a:gd name="T31" fmla="*/ 107 h 226"/>
                <a:gd name="T32" fmla="*/ 106 w 184"/>
                <a:gd name="T33" fmla="*/ 86 h 226"/>
                <a:gd name="T34" fmla="*/ 69 w 184"/>
                <a:gd name="T35" fmla="*/ 56 h 226"/>
                <a:gd name="T36" fmla="*/ 124 w 184"/>
                <a:gd name="T37" fmla="*/ 11 h 226"/>
                <a:gd name="T38" fmla="*/ 169 w 184"/>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226">
                  <a:moveTo>
                    <a:pt x="169" y="34"/>
                  </a:moveTo>
                  <a:cubicBezTo>
                    <a:pt x="155" y="35"/>
                    <a:pt x="145" y="46"/>
                    <a:pt x="145" y="57"/>
                  </a:cubicBezTo>
                  <a:cubicBezTo>
                    <a:pt x="145" y="64"/>
                    <a:pt x="150" y="71"/>
                    <a:pt x="161" y="71"/>
                  </a:cubicBezTo>
                  <a:cubicBezTo>
                    <a:pt x="172" y="71"/>
                    <a:pt x="184" y="63"/>
                    <a:pt x="184" y="43"/>
                  </a:cubicBezTo>
                  <a:cubicBezTo>
                    <a:pt x="184" y="21"/>
                    <a:pt x="162" y="0"/>
                    <a:pt x="124" y="0"/>
                  </a:cubicBezTo>
                  <a:cubicBezTo>
                    <a:pt x="59" y="0"/>
                    <a:pt x="40" y="51"/>
                    <a:pt x="40" y="73"/>
                  </a:cubicBezTo>
                  <a:cubicBezTo>
                    <a:pt x="40" y="112"/>
                    <a:pt x="77" y="120"/>
                    <a:pt x="92" y="123"/>
                  </a:cubicBezTo>
                  <a:cubicBezTo>
                    <a:pt x="117" y="128"/>
                    <a:pt x="143" y="133"/>
                    <a:pt x="143" y="160"/>
                  </a:cubicBezTo>
                  <a:cubicBezTo>
                    <a:pt x="143" y="173"/>
                    <a:pt x="132" y="215"/>
                    <a:pt x="72" y="215"/>
                  </a:cubicBezTo>
                  <a:cubicBezTo>
                    <a:pt x="65" y="215"/>
                    <a:pt x="27" y="215"/>
                    <a:pt x="15" y="189"/>
                  </a:cubicBezTo>
                  <a:cubicBezTo>
                    <a:pt x="34" y="191"/>
                    <a:pt x="47" y="176"/>
                    <a:pt x="47" y="162"/>
                  </a:cubicBezTo>
                  <a:cubicBezTo>
                    <a:pt x="47" y="151"/>
                    <a:pt x="39" y="145"/>
                    <a:pt x="28" y="145"/>
                  </a:cubicBezTo>
                  <a:cubicBezTo>
                    <a:pt x="15" y="145"/>
                    <a:pt x="0" y="155"/>
                    <a:pt x="0" y="178"/>
                  </a:cubicBezTo>
                  <a:cubicBezTo>
                    <a:pt x="0" y="206"/>
                    <a:pt x="29" y="226"/>
                    <a:pt x="72" y="226"/>
                  </a:cubicBezTo>
                  <a:cubicBezTo>
                    <a:pt x="152" y="226"/>
                    <a:pt x="172" y="166"/>
                    <a:pt x="172" y="143"/>
                  </a:cubicBezTo>
                  <a:cubicBezTo>
                    <a:pt x="172" y="126"/>
                    <a:pt x="162" y="113"/>
                    <a:pt x="156" y="107"/>
                  </a:cubicBezTo>
                  <a:cubicBezTo>
                    <a:pt x="143" y="93"/>
                    <a:pt x="128" y="91"/>
                    <a:pt x="106" y="86"/>
                  </a:cubicBezTo>
                  <a:cubicBezTo>
                    <a:pt x="89" y="82"/>
                    <a:pt x="69" y="79"/>
                    <a:pt x="69" y="56"/>
                  </a:cubicBezTo>
                  <a:cubicBezTo>
                    <a:pt x="69" y="42"/>
                    <a:pt x="81" y="11"/>
                    <a:pt x="124" y="11"/>
                  </a:cubicBezTo>
                  <a:cubicBezTo>
                    <a:pt x="137" y="11"/>
                    <a:pt x="162" y="15"/>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Freeform 364">
              <a:extLst>
                <a:ext uri="{FF2B5EF4-FFF2-40B4-BE49-F238E27FC236}">
                  <a16:creationId xmlns:a16="http://schemas.microsoft.com/office/drawing/2014/main" id="{DF4156D5-3C8E-A6AA-799A-79BEE65CBC2E}"/>
                </a:ext>
              </a:extLst>
            </p:cNvPr>
            <p:cNvSpPr>
              <a:spLocks/>
            </p:cNvSpPr>
            <p:nvPr>
              <p:custDataLst>
                <p:tags r:id="rId58"/>
              </p:custDataLst>
            </p:nvPr>
          </p:nvSpPr>
          <p:spPr bwMode="auto">
            <a:xfrm>
              <a:off x="8596314" y="4908550"/>
              <a:ext cx="66675" cy="304800"/>
            </a:xfrm>
            <a:custGeom>
              <a:avLst/>
              <a:gdLst>
                <a:gd name="T0" fmla="*/ 116 w 116"/>
                <a:gd name="T1" fmla="*/ 249 h 498"/>
                <a:gd name="T2" fmla="*/ 83 w 116"/>
                <a:gd name="T3" fmla="*/ 93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4 h 498"/>
                <a:gd name="T16" fmla="*/ 5 w 116"/>
                <a:gd name="T17" fmla="*/ 498 h 498"/>
                <a:gd name="T18" fmla="*/ 85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1" y="150"/>
                    <a:pt x="83" y="93"/>
                  </a:cubicBezTo>
                  <a:cubicBezTo>
                    <a:pt x="53" y="32"/>
                    <a:pt x="10" y="0"/>
                    <a:pt x="5" y="0"/>
                  </a:cubicBezTo>
                  <a:cubicBezTo>
                    <a:pt x="2" y="0"/>
                    <a:pt x="0" y="2"/>
                    <a:pt x="0" y="5"/>
                  </a:cubicBezTo>
                  <a:cubicBezTo>
                    <a:pt x="0" y="6"/>
                    <a:pt x="0" y="7"/>
                    <a:pt x="10" y="16"/>
                  </a:cubicBezTo>
                  <a:cubicBezTo>
                    <a:pt x="59" y="66"/>
                    <a:pt x="87" y="145"/>
                    <a:pt x="87" y="249"/>
                  </a:cubicBezTo>
                  <a:cubicBezTo>
                    <a:pt x="87" y="334"/>
                    <a:pt x="69" y="422"/>
                    <a:pt x="7" y="485"/>
                  </a:cubicBezTo>
                  <a:cubicBezTo>
                    <a:pt x="0" y="491"/>
                    <a:pt x="0" y="492"/>
                    <a:pt x="0" y="494"/>
                  </a:cubicBezTo>
                  <a:cubicBezTo>
                    <a:pt x="0" y="497"/>
                    <a:pt x="2" y="498"/>
                    <a:pt x="5" y="498"/>
                  </a:cubicBezTo>
                  <a:cubicBezTo>
                    <a:pt x="10" y="498"/>
                    <a:pt x="55" y="465"/>
                    <a:pt x="85"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365">
              <a:extLst>
                <a:ext uri="{FF2B5EF4-FFF2-40B4-BE49-F238E27FC236}">
                  <a16:creationId xmlns:a16="http://schemas.microsoft.com/office/drawing/2014/main" id="{9460C135-A620-DFB6-EAF2-5AB6350B6C8B}"/>
                </a:ext>
              </a:extLst>
            </p:cNvPr>
            <p:cNvSpPr>
              <a:spLocks/>
            </p:cNvSpPr>
            <p:nvPr>
              <p:custDataLst>
                <p:tags r:id="rId59"/>
              </p:custDataLst>
            </p:nvPr>
          </p:nvSpPr>
          <p:spPr bwMode="auto">
            <a:xfrm>
              <a:off x="8702676" y="4786313"/>
              <a:ext cx="111125" cy="549275"/>
            </a:xfrm>
            <a:custGeom>
              <a:avLst/>
              <a:gdLst>
                <a:gd name="T0" fmla="*/ 189 w 189"/>
                <a:gd name="T1" fmla="*/ 448 h 897"/>
                <a:gd name="T2" fmla="*/ 58 w 189"/>
                <a:gd name="T3" fmla="*/ 41 h 897"/>
                <a:gd name="T4" fmla="*/ 20 w 189"/>
                <a:gd name="T5" fmla="*/ 3 h 897"/>
                <a:gd name="T6" fmla="*/ 9 w 189"/>
                <a:gd name="T7" fmla="*/ 0 h 897"/>
                <a:gd name="T8" fmla="*/ 0 w 189"/>
                <a:gd name="T9" fmla="*/ 5 h 897"/>
                <a:gd name="T10" fmla="*/ 3 w 189"/>
                <a:gd name="T11" fmla="*/ 10 h 897"/>
                <a:gd name="T12" fmla="*/ 77 w 189"/>
                <a:gd name="T13" fmla="*/ 110 h 897"/>
                <a:gd name="T14" fmla="*/ 151 w 189"/>
                <a:gd name="T15" fmla="*/ 448 h 897"/>
                <a:gd name="T16" fmla="*/ 2 w 189"/>
                <a:gd name="T17" fmla="*/ 888 h 897"/>
                <a:gd name="T18" fmla="*/ 0 w 189"/>
                <a:gd name="T19" fmla="*/ 892 h 897"/>
                <a:gd name="T20" fmla="*/ 9 w 189"/>
                <a:gd name="T21" fmla="*/ 897 h 897"/>
                <a:gd name="T22" fmla="*/ 21 w 189"/>
                <a:gd name="T23" fmla="*/ 893 h 897"/>
                <a:gd name="T24" fmla="*/ 156 w 189"/>
                <a:gd name="T25" fmla="*/ 678 h 897"/>
                <a:gd name="T26" fmla="*/ 189 w 189"/>
                <a:gd name="T27" fmla="*/ 448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897">
                  <a:moveTo>
                    <a:pt x="189" y="448"/>
                  </a:moveTo>
                  <a:cubicBezTo>
                    <a:pt x="189" y="305"/>
                    <a:pt x="156" y="153"/>
                    <a:pt x="58" y="41"/>
                  </a:cubicBezTo>
                  <a:cubicBezTo>
                    <a:pt x="51" y="33"/>
                    <a:pt x="32" y="13"/>
                    <a:pt x="20" y="3"/>
                  </a:cubicBezTo>
                  <a:cubicBezTo>
                    <a:pt x="17" y="0"/>
                    <a:pt x="16" y="0"/>
                    <a:pt x="9" y="0"/>
                  </a:cubicBezTo>
                  <a:cubicBezTo>
                    <a:pt x="4" y="0"/>
                    <a:pt x="0" y="0"/>
                    <a:pt x="0" y="5"/>
                  </a:cubicBezTo>
                  <a:cubicBezTo>
                    <a:pt x="0" y="7"/>
                    <a:pt x="2" y="9"/>
                    <a:pt x="3" y="10"/>
                  </a:cubicBezTo>
                  <a:cubicBezTo>
                    <a:pt x="20" y="27"/>
                    <a:pt x="47" y="55"/>
                    <a:pt x="77" y="110"/>
                  </a:cubicBezTo>
                  <a:cubicBezTo>
                    <a:pt x="131" y="205"/>
                    <a:pt x="151" y="328"/>
                    <a:pt x="151" y="448"/>
                  </a:cubicBezTo>
                  <a:cubicBezTo>
                    <a:pt x="151" y="665"/>
                    <a:pt x="91" y="797"/>
                    <a:pt x="2" y="888"/>
                  </a:cubicBezTo>
                  <a:cubicBezTo>
                    <a:pt x="1" y="889"/>
                    <a:pt x="0" y="891"/>
                    <a:pt x="0" y="892"/>
                  </a:cubicBezTo>
                  <a:cubicBezTo>
                    <a:pt x="0" y="897"/>
                    <a:pt x="4" y="897"/>
                    <a:pt x="9" y="897"/>
                  </a:cubicBezTo>
                  <a:cubicBezTo>
                    <a:pt x="16" y="897"/>
                    <a:pt x="17" y="897"/>
                    <a:pt x="21" y="893"/>
                  </a:cubicBezTo>
                  <a:cubicBezTo>
                    <a:pt x="69" y="852"/>
                    <a:pt x="122" y="783"/>
                    <a:pt x="156" y="678"/>
                  </a:cubicBezTo>
                  <a:cubicBezTo>
                    <a:pt x="178" y="609"/>
                    <a:pt x="189" y="528"/>
                    <a:pt x="189" y="4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366">
              <a:extLst>
                <a:ext uri="{FF2B5EF4-FFF2-40B4-BE49-F238E27FC236}">
                  <a16:creationId xmlns:a16="http://schemas.microsoft.com/office/drawing/2014/main" id="{1FE5021B-8272-BBBC-F5A6-80D047653477}"/>
                </a:ext>
              </a:extLst>
            </p:cNvPr>
            <p:cNvSpPr>
              <a:spLocks noEditPoints="1"/>
            </p:cNvSpPr>
            <p:nvPr>
              <p:custDataLst>
                <p:tags r:id="rId60"/>
              </p:custDataLst>
            </p:nvPr>
          </p:nvSpPr>
          <p:spPr bwMode="auto">
            <a:xfrm>
              <a:off x="8926514" y="4926013"/>
              <a:ext cx="138113" cy="214313"/>
            </a:xfrm>
            <a:custGeom>
              <a:avLst/>
              <a:gdLst>
                <a:gd name="T0" fmla="*/ 237 w 237"/>
                <a:gd name="T1" fmla="*/ 5 h 351"/>
                <a:gd name="T2" fmla="*/ 231 w 237"/>
                <a:gd name="T3" fmla="*/ 0 h 351"/>
                <a:gd name="T4" fmla="*/ 168 w 237"/>
                <a:gd name="T5" fmla="*/ 5 h 351"/>
                <a:gd name="T6" fmla="*/ 161 w 237"/>
                <a:gd name="T7" fmla="*/ 15 h 351"/>
                <a:gd name="T8" fmla="*/ 173 w 237"/>
                <a:gd name="T9" fmla="*/ 21 h 351"/>
                <a:gd name="T10" fmla="*/ 198 w 237"/>
                <a:gd name="T11" fmla="*/ 29 h 351"/>
                <a:gd name="T12" fmla="*/ 196 w 237"/>
                <a:gd name="T13" fmla="*/ 39 h 351"/>
                <a:gd name="T14" fmla="*/ 166 w 237"/>
                <a:gd name="T15" fmla="*/ 157 h 351"/>
                <a:gd name="T16" fmla="*/ 120 w 237"/>
                <a:gd name="T17" fmla="*/ 125 h 351"/>
                <a:gd name="T18" fmla="*/ 0 w 237"/>
                <a:gd name="T19" fmla="*/ 271 h 351"/>
                <a:gd name="T20" fmla="*/ 66 w 237"/>
                <a:gd name="T21" fmla="*/ 351 h 351"/>
                <a:gd name="T22" fmla="*/ 131 w 237"/>
                <a:gd name="T23" fmla="*/ 314 h 351"/>
                <a:gd name="T24" fmla="*/ 177 w 237"/>
                <a:gd name="T25" fmla="*/ 351 h 351"/>
                <a:gd name="T26" fmla="*/ 213 w 237"/>
                <a:gd name="T27" fmla="*/ 324 h 351"/>
                <a:gd name="T28" fmla="*/ 228 w 237"/>
                <a:gd name="T29" fmla="*/ 274 h 351"/>
                <a:gd name="T30" fmla="*/ 222 w 237"/>
                <a:gd name="T31" fmla="*/ 269 h 351"/>
                <a:gd name="T32" fmla="*/ 215 w 237"/>
                <a:gd name="T33" fmla="*/ 278 h 351"/>
                <a:gd name="T34" fmla="*/ 178 w 237"/>
                <a:gd name="T35" fmla="*/ 340 h 351"/>
                <a:gd name="T36" fmla="*/ 163 w 237"/>
                <a:gd name="T37" fmla="*/ 317 h 351"/>
                <a:gd name="T38" fmla="*/ 166 w 237"/>
                <a:gd name="T39" fmla="*/ 293 h 351"/>
                <a:gd name="T40" fmla="*/ 237 w 237"/>
                <a:gd name="T41" fmla="*/ 5 h 351"/>
                <a:gd name="T42" fmla="*/ 134 w 237"/>
                <a:gd name="T43" fmla="*/ 286 h 351"/>
                <a:gd name="T44" fmla="*/ 124 w 237"/>
                <a:gd name="T45" fmla="*/ 305 h 351"/>
                <a:gd name="T46" fmla="*/ 67 w 237"/>
                <a:gd name="T47" fmla="*/ 340 h 351"/>
                <a:gd name="T48" fmla="*/ 35 w 237"/>
                <a:gd name="T49" fmla="*/ 293 h 351"/>
                <a:gd name="T50" fmla="*/ 63 w 237"/>
                <a:gd name="T51" fmla="*/ 184 h 351"/>
                <a:gd name="T52" fmla="*/ 121 w 237"/>
                <a:gd name="T53" fmla="*/ 136 h 351"/>
                <a:gd name="T54" fmla="*/ 160 w 237"/>
                <a:gd name="T55" fmla="*/ 180 h 351"/>
                <a:gd name="T56" fmla="*/ 159 w 237"/>
                <a:gd name="T57" fmla="*/ 189 h 351"/>
                <a:gd name="T58" fmla="*/ 134 w 237"/>
                <a:gd name="T59" fmla="*/ 28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51">
                  <a:moveTo>
                    <a:pt x="237" y="5"/>
                  </a:moveTo>
                  <a:cubicBezTo>
                    <a:pt x="237" y="5"/>
                    <a:pt x="237" y="0"/>
                    <a:pt x="231" y="0"/>
                  </a:cubicBezTo>
                  <a:cubicBezTo>
                    <a:pt x="223" y="0"/>
                    <a:pt x="176" y="4"/>
                    <a:pt x="168" y="5"/>
                  </a:cubicBezTo>
                  <a:cubicBezTo>
                    <a:pt x="164" y="6"/>
                    <a:pt x="161" y="8"/>
                    <a:pt x="161" y="15"/>
                  </a:cubicBezTo>
                  <a:cubicBezTo>
                    <a:pt x="161" y="21"/>
                    <a:pt x="165" y="21"/>
                    <a:pt x="173" y="21"/>
                  </a:cubicBezTo>
                  <a:cubicBezTo>
                    <a:pt x="197" y="21"/>
                    <a:pt x="198" y="24"/>
                    <a:pt x="198" y="29"/>
                  </a:cubicBezTo>
                  <a:lnTo>
                    <a:pt x="196" y="39"/>
                  </a:lnTo>
                  <a:lnTo>
                    <a:pt x="166" y="157"/>
                  </a:lnTo>
                  <a:cubicBezTo>
                    <a:pt x="157" y="139"/>
                    <a:pt x="143" y="125"/>
                    <a:pt x="120" y="125"/>
                  </a:cubicBezTo>
                  <a:cubicBezTo>
                    <a:pt x="62" y="125"/>
                    <a:pt x="0" y="199"/>
                    <a:pt x="0" y="271"/>
                  </a:cubicBezTo>
                  <a:cubicBezTo>
                    <a:pt x="0" y="318"/>
                    <a:pt x="28" y="351"/>
                    <a:pt x="66" y="351"/>
                  </a:cubicBezTo>
                  <a:cubicBezTo>
                    <a:pt x="76" y="351"/>
                    <a:pt x="101" y="349"/>
                    <a:pt x="131" y="314"/>
                  </a:cubicBezTo>
                  <a:cubicBezTo>
                    <a:pt x="135" y="335"/>
                    <a:pt x="153" y="351"/>
                    <a:pt x="177" y="351"/>
                  </a:cubicBezTo>
                  <a:cubicBezTo>
                    <a:pt x="194" y="351"/>
                    <a:pt x="206" y="340"/>
                    <a:pt x="213" y="324"/>
                  </a:cubicBezTo>
                  <a:cubicBezTo>
                    <a:pt x="222" y="306"/>
                    <a:pt x="228" y="275"/>
                    <a:pt x="228" y="274"/>
                  </a:cubicBezTo>
                  <a:cubicBezTo>
                    <a:pt x="228" y="269"/>
                    <a:pt x="224" y="269"/>
                    <a:pt x="222" y="269"/>
                  </a:cubicBezTo>
                  <a:cubicBezTo>
                    <a:pt x="217" y="269"/>
                    <a:pt x="217" y="271"/>
                    <a:pt x="215" y="278"/>
                  </a:cubicBezTo>
                  <a:cubicBezTo>
                    <a:pt x="207" y="311"/>
                    <a:pt x="198" y="340"/>
                    <a:pt x="178" y="340"/>
                  </a:cubicBezTo>
                  <a:cubicBezTo>
                    <a:pt x="164" y="340"/>
                    <a:pt x="163" y="327"/>
                    <a:pt x="163" y="317"/>
                  </a:cubicBezTo>
                  <a:cubicBezTo>
                    <a:pt x="163" y="305"/>
                    <a:pt x="164" y="302"/>
                    <a:pt x="166" y="293"/>
                  </a:cubicBezTo>
                  <a:lnTo>
                    <a:pt x="237" y="5"/>
                  </a:lnTo>
                  <a:close/>
                  <a:moveTo>
                    <a:pt x="134" y="286"/>
                  </a:moveTo>
                  <a:cubicBezTo>
                    <a:pt x="131" y="295"/>
                    <a:pt x="131" y="296"/>
                    <a:pt x="124" y="305"/>
                  </a:cubicBezTo>
                  <a:cubicBezTo>
                    <a:pt x="102" y="332"/>
                    <a:pt x="81" y="340"/>
                    <a:pt x="67" y="340"/>
                  </a:cubicBezTo>
                  <a:cubicBezTo>
                    <a:pt x="42" y="340"/>
                    <a:pt x="35" y="313"/>
                    <a:pt x="35" y="293"/>
                  </a:cubicBezTo>
                  <a:cubicBezTo>
                    <a:pt x="35" y="268"/>
                    <a:pt x="51" y="207"/>
                    <a:pt x="63" y="184"/>
                  </a:cubicBezTo>
                  <a:cubicBezTo>
                    <a:pt x="78" y="155"/>
                    <a:pt x="101" y="136"/>
                    <a:pt x="121" y="136"/>
                  </a:cubicBezTo>
                  <a:cubicBezTo>
                    <a:pt x="153" y="136"/>
                    <a:pt x="160" y="177"/>
                    <a:pt x="160" y="180"/>
                  </a:cubicBezTo>
                  <a:cubicBezTo>
                    <a:pt x="160" y="183"/>
                    <a:pt x="159" y="186"/>
                    <a:pt x="159" y="189"/>
                  </a:cubicBezTo>
                  <a:lnTo>
                    <a:pt x="134" y="28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Freeform 367">
              <a:extLst>
                <a:ext uri="{FF2B5EF4-FFF2-40B4-BE49-F238E27FC236}">
                  <a16:creationId xmlns:a16="http://schemas.microsoft.com/office/drawing/2014/main" id="{2F44894B-9CC1-6F09-B47C-DCB665B1E763}"/>
                </a:ext>
              </a:extLst>
            </p:cNvPr>
            <p:cNvSpPr>
              <a:spLocks/>
            </p:cNvSpPr>
            <p:nvPr>
              <p:custDataLst>
                <p:tags r:id="rId61"/>
              </p:custDataLst>
            </p:nvPr>
          </p:nvSpPr>
          <p:spPr bwMode="auto">
            <a:xfrm>
              <a:off x="9080501" y="5002213"/>
              <a:ext cx="107950" cy="138113"/>
            </a:xfrm>
            <a:custGeom>
              <a:avLst/>
              <a:gdLst>
                <a:gd name="T0" fmla="*/ 169 w 184"/>
                <a:gd name="T1" fmla="*/ 34 h 226"/>
                <a:gd name="T2" fmla="*/ 146 w 184"/>
                <a:gd name="T3" fmla="*/ 57 h 226"/>
                <a:gd name="T4" fmla="*/ 161 w 184"/>
                <a:gd name="T5" fmla="*/ 71 h 226"/>
                <a:gd name="T6" fmla="*/ 184 w 184"/>
                <a:gd name="T7" fmla="*/ 43 h 226"/>
                <a:gd name="T8" fmla="*/ 125 w 184"/>
                <a:gd name="T9" fmla="*/ 0 h 226"/>
                <a:gd name="T10" fmla="*/ 40 w 184"/>
                <a:gd name="T11" fmla="*/ 73 h 226"/>
                <a:gd name="T12" fmla="*/ 92 w 184"/>
                <a:gd name="T13" fmla="*/ 123 h 226"/>
                <a:gd name="T14" fmla="*/ 144 w 184"/>
                <a:gd name="T15" fmla="*/ 160 h 226"/>
                <a:gd name="T16" fmla="*/ 72 w 184"/>
                <a:gd name="T17" fmla="*/ 215 h 226"/>
                <a:gd name="T18" fmla="*/ 15 w 184"/>
                <a:gd name="T19" fmla="*/ 189 h 226"/>
                <a:gd name="T20" fmla="*/ 47 w 184"/>
                <a:gd name="T21" fmla="*/ 162 h 226"/>
                <a:gd name="T22" fmla="*/ 28 w 184"/>
                <a:gd name="T23" fmla="*/ 145 h 226"/>
                <a:gd name="T24" fmla="*/ 0 w 184"/>
                <a:gd name="T25" fmla="*/ 178 h 226"/>
                <a:gd name="T26" fmla="*/ 72 w 184"/>
                <a:gd name="T27" fmla="*/ 226 h 226"/>
                <a:gd name="T28" fmla="*/ 172 w 184"/>
                <a:gd name="T29" fmla="*/ 143 h 226"/>
                <a:gd name="T30" fmla="*/ 157 w 184"/>
                <a:gd name="T31" fmla="*/ 107 h 226"/>
                <a:gd name="T32" fmla="*/ 107 w 184"/>
                <a:gd name="T33" fmla="*/ 86 h 226"/>
                <a:gd name="T34" fmla="*/ 69 w 184"/>
                <a:gd name="T35" fmla="*/ 56 h 226"/>
                <a:gd name="T36" fmla="*/ 125 w 184"/>
                <a:gd name="T37" fmla="*/ 11 h 226"/>
                <a:gd name="T38" fmla="*/ 169 w 184"/>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226">
                  <a:moveTo>
                    <a:pt x="169" y="34"/>
                  </a:moveTo>
                  <a:cubicBezTo>
                    <a:pt x="155" y="35"/>
                    <a:pt x="146" y="46"/>
                    <a:pt x="146" y="57"/>
                  </a:cubicBezTo>
                  <a:cubicBezTo>
                    <a:pt x="146" y="64"/>
                    <a:pt x="150" y="71"/>
                    <a:pt x="161" y="71"/>
                  </a:cubicBezTo>
                  <a:cubicBezTo>
                    <a:pt x="172" y="71"/>
                    <a:pt x="184" y="63"/>
                    <a:pt x="184" y="43"/>
                  </a:cubicBezTo>
                  <a:cubicBezTo>
                    <a:pt x="184" y="21"/>
                    <a:pt x="162" y="0"/>
                    <a:pt x="125" y="0"/>
                  </a:cubicBezTo>
                  <a:cubicBezTo>
                    <a:pt x="59" y="0"/>
                    <a:pt x="40" y="51"/>
                    <a:pt x="40" y="73"/>
                  </a:cubicBezTo>
                  <a:cubicBezTo>
                    <a:pt x="40" y="112"/>
                    <a:pt x="77" y="120"/>
                    <a:pt x="92" y="123"/>
                  </a:cubicBezTo>
                  <a:cubicBezTo>
                    <a:pt x="118" y="128"/>
                    <a:pt x="144" y="133"/>
                    <a:pt x="144" y="160"/>
                  </a:cubicBezTo>
                  <a:cubicBezTo>
                    <a:pt x="144" y="173"/>
                    <a:pt x="132" y="215"/>
                    <a:pt x="72" y="215"/>
                  </a:cubicBezTo>
                  <a:cubicBezTo>
                    <a:pt x="65" y="215"/>
                    <a:pt x="27" y="215"/>
                    <a:pt x="15" y="189"/>
                  </a:cubicBezTo>
                  <a:cubicBezTo>
                    <a:pt x="34" y="191"/>
                    <a:pt x="47" y="176"/>
                    <a:pt x="47" y="162"/>
                  </a:cubicBezTo>
                  <a:cubicBezTo>
                    <a:pt x="47" y="151"/>
                    <a:pt x="39" y="145"/>
                    <a:pt x="28" y="145"/>
                  </a:cubicBezTo>
                  <a:cubicBezTo>
                    <a:pt x="15" y="145"/>
                    <a:pt x="0" y="155"/>
                    <a:pt x="0" y="178"/>
                  </a:cubicBezTo>
                  <a:cubicBezTo>
                    <a:pt x="0" y="206"/>
                    <a:pt x="29" y="226"/>
                    <a:pt x="72" y="226"/>
                  </a:cubicBezTo>
                  <a:cubicBezTo>
                    <a:pt x="153" y="226"/>
                    <a:pt x="172" y="166"/>
                    <a:pt x="172" y="143"/>
                  </a:cubicBezTo>
                  <a:cubicBezTo>
                    <a:pt x="172" y="126"/>
                    <a:pt x="162" y="113"/>
                    <a:pt x="157" y="107"/>
                  </a:cubicBezTo>
                  <a:cubicBezTo>
                    <a:pt x="143" y="93"/>
                    <a:pt x="129" y="91"/>
                    <a:pt x="107" y="86"/>
                  </a:cubicBezTo>
                  <a:cubicBezTo>
                    <a:pt x="89" y="82"/>
                    <a:pt x="69" y="79"/>
                    <a:pt x="69" y="56"/>
                  </a:cubicBezTo>
                  <a:cubicBezTo>
                    <a:pt x="69" y="42"/>
                    <a:pt x="81" y="11"/>
                    <a:pt x="125" y="11"/>
                  </a:cubicBezTo>
                  <a:cubicBezTo>
                    <a:pt x="137" y="11"/>
                    <a:pt x="162" y="15"/>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Freeform 368">
              <a:extLst>
                <a:ext uri="{FF2B5EF4-FFF2-40B4-BE49-F238E27FC236}">
                  <a16:creationId xmlns:a16="http://schemas.microsoft.com/office/drawing/2014/main" id="{5918A320-905E-365D-B27F-7BD5FA4F2B81}"/>
                </a:ext>
              </a:extLst>
            </p:cNvPr>
            <p:cNvSpPr>
              <a:spLocks/>
            </p:cNvSpPr>
            <p:nvPr>
              <p:custDataLst>
                <p:tags r:id="rId62"/>
              </p:custDataLst>
            </p:nvPr>
          </p:nvSpPr>
          <p:spPr bwMode="auto">
            <a:xfrm>
              <a:off x="9205914" y="4603750"/>
              <a:ext cx="85725" cy="915988"/>
            </a:xfrm>
            <a:custGeom>
              <a:avLst/>
              <a:gdLst>
                <a:gd name="T0" fmla="*/ 117 w 148"/>
                <a:gd name="T1" fmla="*/ 1465 h 1496"/>
                <a:gd name="T2" fmla="*/ 0 w 148"/>
                <a:gd name="T3" fmla="*/ 1465 h 1496"/>
                <a:gd name="T4" fmla="*/ 0 w 148"/>
                <a:gd name="T5" fmla="*/ 1496 h 1496"/>
                <a:gd name="T6" fmla="*/ 148 w 148"/>
                <a:gd name="T7" fmla="*/ 1496 h 1496"/>
                <a:gd name="T8" fmla="*/ 148 w 148"/>
                <a:gd name="T9" fmla="*/ 0 h 1496"/>
                <a:gd name="T10" fmla="*/ 0 w 148"/>
                <a:gd name="T11" fmla="*/ 0 h 1496"/>
                <a:gd name="T12" fmla="*/ 0 w 148"/>
                <a:gd name="T13" fmla="*/ 31 h 1496"/>
                <a:gd name="T14" fmla="*/ 117 w 148"/>
                <a:gd name="T15" fmla="*/ 31 h 1496"/>
                <a:gd name="T16" fmla="*/ 117 w 148"/>
                <a:gd name="T17" fmla="*/ 1465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1496">
                  <a:moveTo>
                    <a:pt x="117" y="1465"/>
                  </a:moveTo>
                  <a:lnTo>
                    <a:pt x="0" y="1465"/>
                  </a:lnTo>
                  <a:lnTo>
                    <a:pt x="0" y="1496"/>
                  </a:lnTo>
                  <a:lnTo>
                    <a:pt x="148" y="1496"/>
                  </a:lnTo>
                  <a:lnTo>
                    <a:pt x="148" y="0"/>
                  </a:lnTo>
                  <a:lnTo>
                    <a:pt x="0" y="0"/>
                  </a:lnTo>
                  <a:lnTo>
                    <a:pt x="0" y="31"/>
                  </a:lnTo>
                  <a:lnTo>
                    <a:pt x="117" y="31"/>
                  </a:lnTo>
                  <a:lnTo>
                    <a:pt x="117" y="146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256630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5665-ED83-4FB4-078E-CC47C986087A}"/>
              </a:ext>
            </a:extLst>
          </p:cNvPr>
          <p:cNvSpPr>
            <a:spLocks noGrp="1"/>
          </p:cNvSpPr>
          <p:nvPr>
            <p:ph type="title"/>
          </p:nvPr>
        </p:nvSpPr>
        <p:spPr/>
        <p:txBody>
          <a:bodyPr/>
          <a:lstStyle/>
          <a:p>
            <a:r>
              <a:rPr lang="en-US" dirty="0"/>
              <a:t>Theory: Multi-time reachability</a:t>
            </a:r>
          </a:p>
        </p:txBody>
      </p:sp>
      <p:sp>
        <p:nvSpPr>
          <p:cNvPr id="3" name="Content Placeholder 2">
            <a:extLst>
              <a:ext uri="{FF2B5EF4-FFF2-40B4-BE49-F238E27FC236}">
                <a16:creationId xmlns:a16="http://schemas.microsoft.com/office/drawing/2014/main" id="{E342D79F-4E95-5565-AE0B-10E8C778F504}"/>
              </a:ext>
            </a:extLst>
          </p:cNvPr>
          <p:cNvSpPr>
            <a:spLocks noGrp="1"/>
          </p:cNvSpPr>
          <p:nvPr>
            <p:ph idx="1"/>
          </p:nvPr>
        </p:nvSpPr>
        <p:spPr>
          <a:xfrm>
            <a:off x="1097280" y="1845734"/>
            <a:ext cx="2784818" cy="444675"/>
          </a:xfrm>
        </p:spPr>
        <p:txBody>
          <a:bodyPr>
            <a:normAutofit/>
          </a:bodyPr>
          <a:lstStyle/>
          <a:p>
            <a:r>
              <a:rPr lang="en-US" sz="2400" dirty="0"/>
              <a:t>Value function</a:t>
            </a:r>
          </a:p>
        </p:txBody>
      </p:sp>
      <p:sp>
        <p:nvSpPr>
          <p:cNvPr id="4" name="Slide Number Placeholder 3">
            <a:extLst>
              <a:ext uri="{FF2B5EF4-FFF2-40B4-BE49-F238E27FC236}">
                <a16:creationId xmlns:a16="http://schemas.microsoft.com/office/drawing/2014/main" id="{2E455D9F-4478-2D42-70AD-821237948E40}"/>
              </a:ext>
            </a:extLst>
          </p:cNvPr>
          <p:cNvSpPr>
            <a:spLocks noGrp="1"/>
          </p:cNvSpPr>
          <p:nvPr>
            <p:ph type="sldNum" sz="quarter" idx="12"/>
          </p:nvPr>
        </p:nvSpPr>
        <p:spPr/>
        <p:txBody>
          <a:bodyPr/>
          <a:lstStyle/>
          <a:p>
            <a:fld id="{9D63C778-8F33-42D2-9DEF-FB4EE1C18A90}" type="slidenum">
              <a:rPr lang="en-US" smtClean="0"/>
              <a:t>12</a:t>
            </a:fld>
            <a:endParaRPr lang="en-US"/>
          </a:p>
        </p:txBody>
      </p:sp>
      <p:grpSp>
        <p:nvGrpSpPr>
          <p:cNvPr id="774" name="Group 773">
            <a:extLst>
              <a:ext uri="{FF2B5EF4-FFF2-40B4-BE49-F238E27FC236}">
                <a16:creationId xmlns:a16="http://schemas.microsoft.com/office/drawing/2014/main" id="{653150F3-5C79-4208-CD45-15D0C73E3BA6}"/>
              </a:ext>
            </a:extLst>
          </p:cNvPr>
          <p:cNvGrpSpPr>
            <a:grpSpLocks noChangeAspect="1"/>
          </p:cNvGrpSpPr>
          <p:nvPr>
            <p:custDataLst>
              <p:tags r:id="rId1"/>
            </p:custDataLst>
          </p:nvPr>
        </p:nvGrpSpPr>
        <p:grpSpPr>
          <a:xfrm>
            <a:off x="1890712" y="2525713"/>
            <a:ext cx="6122404" cy="2287587"/>
            <a:chOff x="1890712" y="2525713"/>
            <a:chExt cx="6721476" cy="2511425"/>
          </a:xfrm>
        </p:grpSpPr>
        <p:sp>
          <p:nvSpPr>
            <p:cNvPr id="633" name="Freeform 445">
              <a:extLst>
                <a:ext uri="{FF2B5EF4-FFF2-40B4-BE49-F238E27FC236}">
                  <a16:creationId xmlns:a16="http://schemas.microsoft.com/office/drawing/2014/main" id="{339200BC-05C1-10B5-8561-5C678A3D37C3}"/>
                </a:ext>
              </a:extLst>
            </p:cNvPr>
            <p:cNvSpPr>
              <a:spLocks/>
            </p:cNvSpPr>
            <p:nvPr>
              <p:custDataLst>
                <p:tags r:id="rId2"/>
              </p:custDataLst>
            </p:nvPr>
          </p:nvSpPr>
          <p:spPr bwMode="auto">
            <a:xfrm>
              <a:off x="1890712" y="3635376"/>
              <a:ext cx="163513" cy="207963"/>
            </a:xfrm>
            <a:custGeom>
              <a:avLst/>
              <a:gdLst>
                <a:gd name="T0" fmla="*/ 235 w 281"/>
                <a:gd name="T1" fmla="*/ 36 h 351"/>
                <a:gd name="T2" fmla="*/ 267 w 281"/>
                <a:gd name="T3" fmla="*/ 15 h 351"/>
                <a:gd name="T4" fmla="*/ 281 w 281"/>
                <a:gd name="T5" fmla="*/ 6 h 351"/>
                <a:gd name="T6" fmla="*/ 274 w 281"/>
                <a:gd name="T7" fmla="*/ 0 h 351"/>
                <a:gd name="T8" fmla="*/ 218 w 281"/>
                <a:gd name="T9" fmla="*/ 1 h 351"/>
                <a:gd name="T10" fmla="*/ 145 w 281"/>
                <a:gd name="T11" fmla="*/ 0 h 351"/>
                <a:gd name="T12" fmla="*/ 134 w 281"/>
                <a:gd name="T13" fmla="*/ 10 h 351"/>
                <a:gd name="T14" fmla="*/ 151 w 281"/>
                <a:gd name="T15" fmla="*/ 15 h 351"/>
                <a:gd name="T16" fmla="*/ 180 w 281"/>
                <a:gd name="T17" fmla="*/ 16 h 351"/>
                <a:gd name="T18" fmla="*/ 196 w 281"/>
                <a:gd name="T19" fmla="*/ 26 h 351"/>
                <a:gd name="T20" fmla="*/ 194 w 281"/>
                <a:gd name="T21" fmla="*/ 37 h 351"/>
                <a:gd name="T22" fmla="*/ 136 w 281"/>
                <a:gd name="T23" fmla="*/ 266 h 351"/>
                <a:gd name="T24" fmla="*/ 65 w 281"/>
                <a:gd name="T25" fmla="*/ 341 h 351"/>
                <a:gd name="T26" fmla="*/ 17 w 281"/>
                <a:gd name="T27" fmla="*/ 310 h 351"/>
                <a:gd name="T28" fmla="*/ 23 w 281"/>
                <a:gd name="T29" fmla="*/ 310 h 351"/>
                <a:gd name="T30" fmla="*/ 56 w 281"/>
                <a:gd name="T31" fmla="*/ 278 h 351"/>
                <a:gd name="T32" fmla="*/ 34 w 281"/>
                <a:gd name="T33" fmla="*/ 257 h 351"/>
                <a:gd name="T34" fmla="*/ 0 w 281"/>
                <a:gd name="T35" fmla="*/ 297 h 351"/>
                <a:gd name="T36" fmla="*/ 66 w 281"/>
                <a:gd name="T37" fmla="*/ 351 h 351"/>
                <a:gd name="T38" fmla="*/ 176 w 281"/>
                <a:gd name="T39" fmla="*/ 269 h 351"/>
                <a:gd name="T40" fmla="*/ 235 w 281"/>
                <a:gd name="T41" fmla="*/ 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 h="351">
                  <a:moveTo>
                    <a:pt x="235" y="36"/>
                  </a:moveTo>
                  <a:cubicBezTo>
                    <a:pt x="239" y="20"/>
                    <a:pt x="240" y="15"/>
                    <a:pt x="267" y="15"/>
                  </a:cubicBezTo>
                  <a:cubicBezTo>
                    <a:pt x="275" y="15"/>
                    <a:pt x="281" y="15"/>
                    <a:pt x="281" y="6"/>
                  </a:cubicBezTo>
                  <a:cubicBezTo>
                    <a:pt x="281" y="1"/>
                    <a:pt x="278" y="0"/>
                    <a:pt x="274" y="0"/>
                  </a:cubicBezTo>
                  <a:cubicBezTo>
                    <a:pt x="261" y="0"/>
                    <a:pt x="231" y="1"/>
                    <a:pt x="218" y="1"/>
                  </a:cubicBezTo>
                  <a:cubicBezTo>
                    <a:pt x="202" y="1"/>
                    <a:pt x="161" y="0"/>
                    <a:pt x="145" y="0"/>
                  </a:cubicBezTo>
                  <a:cubicBezTo>
                    <a:pt x="140" y="0"/>
                    <a:pt x="134" y="0"/>
                    <a:pt x="134" y="10"/>
                  </a:cubicBezTo>
                  <a:cubicBezTo>
                    <a:pt x="134" y="15"/>
                    <a:pt x="138" y="15"/>
                    <a:pt x="151" y="15"/>
                  </a:cubicBezTo>
                  <a:cubicBezTo>
                    <a:pt x="163" y="15"/>
                    <a:pt x="168" y="15"/>
                    <a:pt x="180" y="16"/>
                  </a:cubicBezTo>
                  <a:cubicBezTo>
                    <a:pt x="192" y="18"/>
                    <a:pt x="196" y="19"/>
                    <a:pt x="196" y="26"/>
                  </a:cubicBezTo>
                  <a:cubicBezTo>
                    <a:pt x="196" y="29"/>
                    <a:pt x="195" y="33"/>
                    <a:pt x="194" y="37"/>
                  </a:cubicBezTo>
                  <a:lnTo>
                    <a:pt x="136" y="266"/>
                  </a:lnTo>
                  <a:cubicBezTo>
                    <a:pt x="124" y="314"/>
                    <a:pt x="91" y="341"/>
                    <a:pt x="65" y="341"/>
                  </a:cubicBezTo>
                  <a:cubicBezTo>
                    <a:pt x="52" y="341"/>
                    <a:pt x="25" y="336"/>
                    <a:pt x="17" y="310"/>
                  </a:cubicBezTo>
                  <a:cubicBezTo>
                    <a:pt x="19" y="310"/>
                    <a:pt x="22" y="310"/>
                    <a:pt x="23" y="310"/>
                  </a:cubicBezTo>
                  <a:cubicBezTo>
                    <a:pt x="43" y="310"/>
                    <a:pt x="56" y="293"/>
                    <a:pt x="56" y="278"/>
                  </a:cubicBezTo>
                  <a:cubicBezTo>
                    <a:pt x="56" y="262"/>
                    <a:pt x="42" y="257"/>
                    <a:pt x="34" y="257"/>
                  </a:cubicBezTo>
                  <a:cubicBezTo>
                    <a:pt x="25" y="257"/>
                    <a:pt x="0" y="263"/>
                    <a:pt x="0" y="297"/>
                  </a:cubicBezTo>
                  <a:cubicBezTo>
                    <a:pt x="0" y="328"/>
                    <a:pt x="27" y="351"/>
                    <a:pt x="66" y="351"/>
                  </a:cubicBezTo>
                  <a:cubicBezTo>
                    <a:pt x="112" y="351"/>
                    <a:pt x="164" y="319"/>
                    <a:pt x="176" y="269"/>
                  </a:cubicBezTo>
                  <a:lnTo>
                    <a:pt x="235" y="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Freeform 446">
              <a:extLst>
                <a:ext uri="{FF2B5EF4-FFF2-40B4-BE49-F238E27FC236}">
                  <a16:creationId xmlns:a16="http://schemas.microsoft.com/office/drawing/2014/main" id="{0E3FF3A3-F719-A0C9-2736-4FE2E900722B}"/>
                </a:ext>
              </a:extLst>
            </p:cNvPr>
            <p:cNvSpPr>
              <a:spLocks/>
            </p:cNvSpPr>
            <p:nvPr>
              <p:custDataLst>
                <p:tags r:id="rId3"/>
              </p:custDataLst>
            </p:nvPr>
          </p:nvSpPr>
          <p:spPr bwMode="auto">
            <a:xfrm>
              <a:off x="2076450" y="3619501"/>
              <a:ext cx="82550" cy="88900"/>
            </a:xfrm>
            <a:custGeom>
              <a:avLst/>
              <a:gdLst>
                <a:gd name="T0" fmla="*/ 82 w 142"/>
                <a:gd name="T1" fmla="*/ 75 h 150"/>
                <a:gd name="T2" fmla="*/ 132 w 142"/>
                <a:gd name="T3" fmla="*/ 53 h 150"/>
                <a:gd name="T4" fmla="*/ 142 w 142"/>
                <a:gd name="T5" fmla="*/ 43 h 150"/>
                <a:gd name="T6" fmla="*/ 131 w 142"/>
                <a:gd name="T7" fmla="*/ 32 h 150"/>
                <a:gd name="T8" fmla="*/ 123 w 142"/>
                <a:gd name="T9" fmla="*/ 35 h 150"/>
                <a:gd name="T10" fmla="*/ 76 w 142"/>
                <a:gd name="T11" fmla="*/ 66 h 150"/>
                <a:gd name="T12" fmla="*/ 81 w 142"/>
                <a:gd name="T13" fmla="*/ 15 h 150"/>
                <a:gd name="T14" fmla="*/ 71 w 142"/>
                <a:gd name="T15" fmla="*/ 0 h 150"/>
                <a:gd name="T16" fmla="*/ 60 w 142"/>
                <a:gd name="T17" fmla="*/ 10 h 150"/>
                <a:gd name="T18" fmla="*/ 62 w 142"/>
                <a:gd name="T19" fmla="*/ 27 h 150"/>
                <a:gd name="T20" fmla="*/ 66 w 142"/>
                <a:gd name="T21" fmla="*/ 66 h 150"/>
                <a:gd name="T22" fmla="*/ 19 w 142"/>
                <a:gd name="T23" fmla="*/ 35 h 150"/>
                <a:gd name="T24" fmla="*/ 11 w 142"/>
                <a:gd name="T25" fmla="*/ 32 h 150"/>
                <a:gd name="T26" fmla="*/ 0 w 142"/>
                <a:gd name="T27" fmla="*/ 43 h 150"/>
                <a:gd name="T28" fmla="*/ 7 w 142"/>
                <a:gd name="T29" fmla="*/ 53 h 150"/>
                <a:gd name="T30" fmla="*/ 60 w 142"/>
                <a:gd name="T31" fmla="*/ 75 h 150"/>
                <a:gd name="T32" fmla="*/ 10 w 142"/>
                <a:gd name="T33" fmla="*/ 96 h 150"/>
                <a:gd name="T34" fmla="*/ 0 w 142"/>
                <a:gd name="T35" fmla="*/ 107 h 150"/>
                <a:gd name="T36" fmla="*/ 11 w 142"/>
                <a:gd name="T37" fmla="*/ 118 h 150"/>
                <a:gd name="T38" fmla="*/ 18 w 142"/>
                <a:gd name="T39" fmla="*/ 115 h 150"/>
                <a:gd name="T40" fmla="*/ 66 w 142"/>
                <a:gd name="T41" fmla="*/ 83 h 150"/>
                <a:gd name="T42" fmla="*/ 60 w 142"/>
                <a:gd name="T43" fmla="*/ 140 h 150"/>
                <a:gd name="T44" fmla="*/ 71 w 142"/>
                <a:gd name="T45" fmla="*/ 150 h 150"/>
                <a:gd name="T46" fmla="*/ 82 w 142"/>
                <a:gd name="T47" fmla="*/ 140 h 150"/>
                <a:gd name="T48" fmla="*/ 80 w 142"/>
                <a:gd name="T49" fmla="*/ 123 h 150"/>
                <a:gd name="T50" fmla="*/ 76 w 142"/>
                <a:gd name="T51" fmla="*/ 83 h 150"/>
                <a:gd name="T52" fmla="*/ 118 w 142"/>
                <a:gd name="T53" fmla="*/ 111 h 150"/>
                <a:gd name="T54" fmla="*/ 131 w 142"/>
                <a:gd name="T55" fmla="*/ 118 h 150"/>
                <a:gd name="T56" fmla="*/ 142 w 142"/>
                <a:gd name="T57" fmla="*/ 107 h 150"/>
                <a:gd name="T58" fmla="*/ 134 w 142"/>
                <a:gd name="T59" fmla="*/ 97 h 150"/>
                <a:gd name="T60" fmla="*/ 82 w 142"/>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50">
                  <a:moveTo>
                    <a:pt x="82" y="75"/>
                  </a:moveTo>
                  <a:cubicBezTo>
                    <a:pt x="110" y="63"/>
                    <a:pt x="123" y="58"/>
                    <a:pt x="132" y="53"/>
                  </a:cubicBezTo>
                  <a:cubicBezTo>
                    <a:pt x="138" y="51"/>
                    <a:pt x="142" y="49"/>
                    <a:pt x="142" y="43"/>
                  </a:cubicBezTo>
                  <a:cubicBezTo>
                    <a:pt x="142" y="37"/>
                    <a:pt x="137" y="32"/>
                    <a:pt x="131" y="32"/>
                  </a:cubicBezTo>
                  <a:cubicBezTo>
                    <a:pt x="128" y="32"/>
                    <a:pt x="128" y="32"/>
                    <a:pt x="123" y="35"/>
                  </a:cubicBezTo>
                  <a:lnTo>
                    <a:pt x="76" y="66"/>
                  </a:lnTo>
                  <a:lnTo>
                    <a:pt x="81" y="15"/>
                  </a:lnTo>
                  <a:cubicBezTo>
                    <a:pt x="82" y="9"/>
                    <a:pt x="81" y="0"/>
                    <a:pt x="71" y="0"/>
                  </a:cubicBezTo>
                  <a:cubicBezTo>
                    <a:pt x="67" y="0"/>
                    <a:pt x="60" y="3"/>
                    <a:pt x="60" y="10"/>
                  </a:cubicBezTo>
                  <a:cubicBezTo>
                    <a:pt x="60" y="13"/>
                    <a:pt x="61" y="24"/>
                    <a:pt x="62" y="27"/>
                  </a:cubicBezTo>
                  <a:cubicBezTo>
                    <a:pt x="62" y="33"/>
                    <a:pt x="65" y="58"/>
                    <a:pt x="66" y="66"/>
                  </a:cubicBezTo>
                  <a:lnTo>
                    <a:pt x="19" y="35"/>
                  </a:lnTo>
                  <a:cubicBezTo>
                    <a:pt x="15" y="33"/>
                    <a:pt x="14" y="32"/>
                    <a:pt x="11" y="32"/>
                  </a:cubicBezTo>
                  <a:cubicBezTo>
                    <a:pt x="5" y="32"/>
                    <a:pt x="0" y="37"/>
                    <a:pt x="0" y="43"/>
                  </a:cubicBezTo>
                  <a:cubicBezTo>
                    <a:pt x="0" y="50"/>
                    <a:pt x="4" y="51"/>
                    <a:pt x="7" y="53"/>
                  </a:cubicBezTo>
                  <a:lnTo>
                    <a:pt x="60" y="75"/>
                  </a:lnTo>
                  <a:cubicBezTo>
                    <a:pt x="31" y="87"/>
                    <a:pt x="19" y="92"/>
                    <a:pt x="10" y="96"/>
                  </a:cubicBezTo>
                  <a:cubicBezTo>
                    <a:pt x="3" y="99"/>
                    <a:pt x="0" y="101"/>
                    <a:pt x="0" y="107"/>
                  </a:cubicBezTo>
                  <a:cubicBezTo>
                    <a:pt x="0" y="113"/>
                    <a:pt x="5" y="118"/>
                    <a:pt x="11" y="118"/>
                  </a:cubicBezTo>
                  <a:cubicBezTo>
                    <a:pt x="13" y="118"/>
                    <a:pt x="14" y="118"/>
                    <a:pt x="18" y="115"/>
                  </a:cubicBezTo>
                  <a:lnTo>
                    <a:pt x="66" y="83"/>
                  </a:lnTo>
                  <a:lnTo>
                    <a:pt x="60" y="140"/>
                  </a:lnTo>
                  <a:cubicBezTo>
                    <a:pt x="60" y="147"/>
                    <a:pt x="67" y="150"/>
                    <a:pt x="71" y="150"/>
                  </a:cubicBezTo>
                  <a:cubicBezTo>
                    <a:pt x="75" y="150"/>
                    <a:pt x="82" y="147"/>
                    <a:pt x="82" y="140"/>
                  </a:cubicBezTo>
                  <a:cubicBezTo>
                    <a:pt x="82" y="136"/>
                    <a:pt x="80" y="126"/>
                    <a:pt x="80" y="123"/>
                  </a:cubicBezTo>
                  <a:cubicBezTo>
                    <a:pt x="79" y="117"/>
                    <a:pt x="77" y="91"/>
                    <a:pt x="76" y="83"/>
                  </a:cubicBezTo>
                  <a:lnTo>
                    <a:pt x="118" y="111"/>
                  </a:lnTo>
                  <a:cubicBezTo>
                    <a:pt x="127" y="118"/>
                    <a:pt x="128" y="118"/>
                    <a:pt x="131" y="118"/>
                  </a:cubicBezTo>
                  <a:cubicBezTo>
                    <a:pt x="137" y="118"/>
                    <a:pt x="142" y="113"/>
                    <a:pt x="142" y="107"/>
                  </a:cubicBezTo>
                  <a:cubicBezTo>
                    <a:pt x="142" y="100"/>
                    <a:pt x="137" y="98"/>
                    <a:pt x="134" y="97"/>
                  </a:cubicBezTo>
                  <a:lnTo>
                    <a:pt x="82"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Freeform 447">
              <a:extLst>
                <a:ext uri="{FF2B5EF4-FFF2-40B4-BE49-F238E27FC236}">
                  <a16:creationId xmlns:a16="http://schemas.microsoft.com/office/drawing/2014/main" id="{BE53F6D0-1BF3-B5F6-1CD0-E0473CEE77FD}"/>
                </a:ext>
              </a:extLst>
            </p:cNvPr>
            <p:cNvSpPr>
              <a:spLocks/>
            </p:cNvSpPr>
            <p:nvPr>
              <p:custDataLst>
                <p:tags r:id="rId4"/>
              </p:custDataLst>
            </p:nvPr>
          </p:nvSpPr>
          <p:spPr bwMode="auto">
            <a:xfrm>
              <a:off x="2220912" y="3616326"/>
              <a:ext cx="68263" cy="293688"/>
            </a:xfrm>
            <a:custGeom>
              <a:avLst/>
              <a:gdLst>
                <a:gd name="T0" fmla="*/ 116 w 116"/>
                <a:gd name="T1" fmla="*/ 493 h 498"/>
                <a:gd name="T2" fmla="*/ 108 w 116"/>
                <a:gd name="T3" fmla="*/ 482 h 498"/>
                <a:gd name="T4" fmla="*/ 29 w 116"/>
                <a:gd name="T5" fmla="*/ 249 h 498"/>
                <a:gd name="T6" fmla="*/ 110 w 116"/>
                <a:gd name="T7" fmla="*/ 13 h 498"/>
                <a:gd name="T8" fmla="*/ 116 w 116"/>
                <a:gd name="T9" fmla="*/ 5 h 498"/>
                <a:gd name="T10" fmla="*/ 111 w 116"/>
                <a:gd name="T11" fmla="*/ 0 h 498"/>
                <a:gd name="T12" fmla="*/ 32 w 116"/>
                <a:gd name="T13" fmla="*/ 97 h 498"/>
                <a:gd name="T14" fmla="*/ 0 w 116"/>
                <a:gd name="T15" fmla="*/ 249 h 498"/>
                <a:gd name="T16" fmla="*/ 33 w 116"/>
                <a:gd name="T17" fmla="*/ 404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8" y="482"/>
                  </a:cubicBezTo>
                  <a:cubicBezTo>
                    <a:pt x="45" y="419"/>
                    <a:pt x="29" y="325"/>
                    <a:pt x="29" y="249"/>
                  </a:cubicBezTo>
                  <a:cubicBezTo>
                    <a:pt x="29" y="162"/>
                    <a:pt x="48" y="75"/>
                    <a:pt x="110" y="13"/>
                  </a:cubicBezTo>
                  <a:cubicBezTo>
                    <a:pt x="116" y="7"/>
                    <a:pt x="116" y="6"/>
                    <a:pt x="116" y="5"/>
                  </a:cubicBezTo>
                  <a:cubicBezTo>
                    <a:pt x="116" y="1"/>
                    <a:pt x="114" y="0"/>
                    <a:pt x="111" y="0"/>
                  </a:cubicBezTo>
                  <a:cubicBezTo>
                    <a:pt x="106" y="0"/>
                    <a:pt x="61" y="33"/>
                    <a:pt x="32" y="97"/>
                  </a:cubicBezTo>
                  <a:cubicBezTo>
                    <a:pt x="6" y="152"/>
                    <a:pt x="0" y="207"/>
                    <a:pt x="0" y="249"/>
                  </a:cubicBezTo>
                  <a:cubicBezTo>
                    <a:pt x="0" y="288"/>
                    <a:pt x="6" y="348"/>
                    <a:pt x="33" y="404"/>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Freeform 448">
              <a:extLst>
                <a:ext uri="{FF2B5EF4-FFF2-40B4-BE49-F238E27FC236}">
                  <a16:creationId xmlns:a16="http://schemas.microsoft.com/office/drawing/2014/main" id="{00525D9D-5383-C3D6-B16D-8674AC450FE7}"/>
                </a:ext>
              </a:extLst>
            </p:cNvPr>
            <p:cNvSpPr>
              <a:spLocks/>
            </p:cNvSpPr>
            <p:nvPr>
              <p:custDataLst>
                <p:tags r:id="rId5"/>
              </p:custDataLst>
            </p:nvPr>
          </p:nvSpPr>
          <p:spPr bwMode="auto">
            <a:xfrm>
              <a:off x="2316162" y="3703638"/>
              <a:ext cx="165100" cy="136525"/>
            </a:xfrm>
            <a:custGeom>
              <a:avLst/>
              <a:gdLst>
                <a:gd name="T0" fmla="*/ 248 w 282"/>
                <a:gd name="T1" fmla="*/ 26 h 230"/>
                <a:gd name="T2" fmla="*/ 221 w 282"/>
                <a:gd name="T3" fmla="*/ 60 h 230"/>
                <a:gd name="T4" fmla="*/ 246 w 282"/>
                <a:gd name="T5" fmla="*/ 83 h 230"/>
                <a:gd name="T6" fmla="*/ 282 w 282"/>
                <a:gd name="T7" fmla="*/ 44 h 230"/>
                <a:gd name="T8" fmla="*/ 225 w 282"/>
                <a:gd name="T9" fmla="*/ 0 h 230"/>
                <a:gd name="T10" fmla="*/ 172 w 282"/>
                <a:gd name="T11" fmla="*/ 31 h 230"/>
                <a:gd name="T12" fmla="*/ 103 w 282"/>
                <a:gd name="T13" fmla="*/ 0 h 230"/>
                <a:gd name="T14" fmla="*/ 6 w 282"/>
                <a:gd name="T15" fmla="*/ 78 h 230"/>
                <a:gd name="T16" fmla="*/ 18 w 282"/>
                <a:gd name="T17" fmla="*/ 85 h 230"/>
                <a:gd name="T18" fmla="*/ 30 w 282"/>
                <a:gd name="T19" fmla="*/ 78 h 230"/>
                <a:gd name="T20" fmla="*/ 100 w 282"/>
                <a:gd name="T21" fmla="*/ 18 h 230"/>
                <a:gd name="T22" fmla="*/ 128 w 282"/>
                <a:gd name="T23" fmla="*/ 43 h 230"/>
                <a:gd name="T24" fmla="*/ 117 w 282"/>
                <a:gd name="T25" fmla="*/ 98 h 230"/>
                <a:gd name="T26" fmla="*/ 100 w 282"/>
                <a:gd name="T27" fmla="*/ 166 h 230"/>
                <a:gd name="T28" fmla="*/ 57 w 282"/>
                <a:gd name="T29" fmla="*/ 212 h 230"/>
                <a:gd name="T30" fmla="*/ 34 w 282"/>
                <a:gd name="T31" fmla="*/ 204 h 230"/>
                <a:gd name="T32" fmla="*/ 60 w 282"/>
                <a:gd name="T33" fmla="*/ 170 h 230"/>
                <a:gd name="T34" fmla="*/ 36 w 282"/>
                <a:gd name="T35" fmla="*/ 147 h 230"/>
                <a:gd name="T36" fmla="*/ 0 w 282"/>
                <a:gd name="T37" fmla="*/ 186 h 230"/>
                <a:gd name="T38" fmla="*/ 56 w 282"/>
                <a:gd name="T39" fmla="*/ 230 h 230"/>
                <a:gd name="T40" fmla="*/ 110 w 282"/>
                <a:gd name="T41" fmla="*/ 199 h 230"/>
                <a:gd name="T42" fmla="*/ 179 w 282"/>
                <a:gd name="T43" fmla="*/ 230 h 230"/>
                <a:gd name="T44" fmla="*/ 275 w 282"/>
                <a:gd name="T45" fmla="*/ 152 h 230"/>
                <a:gd name="T46" fmla="*/ 263 w 282"/>
                <a:gd name="T47" fmla="*/ 145 h 230"/>
                <a:gd name="T48" fmla="*/ 252 w 282"/>
                <a:gd name="T49" fmla="*/ 151 h 230"/>
                <a:gd name="T50" fmla="*/ 181 w 282"/>
                <a:gd name="T51" fmla="*/ 212 h 230"/>
                <a:gd name="T52" fmla="*/ 153 w 282"/>
                <a:gd name="T53" fmla="*/ 187 h 230"/>
                <a:gd name="T54" fmla="*/ 164 w 282"/>
                <a:gd name="T55" fmla="*/ 131 h 230"/>
                <a:gd name="T56" fmla="*/ 182 w 282"/>
                <a:gd name="T57" fmla="*/ 63 h 230"/>
                <a:gd name="T58" fmla="*/ 224 w 282"/>
                <a:gd name="T59" fmla="*/ 18 h 230"/>
                <a:gd name="T60" fmla="*/ 248 w 282"/>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8" y="26"/>
                  </a:moveTo>
                  <a:cubicBezTo>
                    <a:pt x="230" y="31"/>
                    <a:pt x="221" y="48"/>
                    <a:pt x="221" y="60"/>
                  </a:cubicBezTo>
                  <a:cubicBezTo>
                    <a:pt x="221" y="71"/>
                    <a:pt x="230" y="83"/>
                    <a:pt x="246" y="83"/>
                  </a:cubicBezTo>
                  <a:cubicBezTo>
                    <a:pt x="263" y="83"/>
                    <a:pt x="282" y="68"/>
                    <a:pt x="282" y="44"/>
                  </a:cubicBezTo>
                  <a:cubicBezTo>
                    <a:pt x="282" y="18"/>
                    <a:pt x="255" y="0"/>
                    <a:pt x="225" y="0"/>
                  </a:cubicBezTo>
                  <a:cubicBezTo>
                    <a:pt x="197" y="0"/>
                    <a:pt x="178" y="22"/>
                    <a:pt x="172" y="31"/>
                  </a:cubicBezTo>
                  <a:cubicBezTo>
                    <a:pt x="159" y="10"/>
                    <a:pt x="131" y="0"/>
                    <a:pt x="103" y="0"/>
                  </a:cubicBezTo>
                  <a:cubicBezTo>
                    <a:pt x="40" y="0"/>
                    <a:pt x="6" y="61"/>
                    <a:pt x="6" y="78"/>
                  </a:cubicBezTo>
                  <a:cubicBezTo>
                    <a:pt x="6" y="85"/>
                    <a:pt x="14" y="85"/>
                    <a:pt x="18" y="85"/>
                  </a:cubicBezTo>
                  <a:cubicBezTo>
                    <a:pt x="24" y="85"/>
                    <a:pt x="28" y="85"/>
                    <a:pt x="30" y="78"/>
                  </a:cubicBezTo>
                  <a:cubicBezTo>
                    <a:pt x="44" y="33"/>
                    <a:pt x="80" y="18"/>
                    <a:pt x="100" y="18"/>
                  </a:cubicBezTo>
                  <a:cubicBezTo>
                    <a:pt x="119" y="18"/>
                    <a:pt x="128" y="27"/>
                    <a:pt x="128" y="43"/>
                  </a:cubicBezTo>
                  <a:cubicBezTo>
                    <a:pt x="128" y="52"/>
                    <a:pt x="121" y="80"/>
                    <a:pt x="117" y="98"/>
                  </a:cubicBezTo>
                  <a:lnTo>
                    <a:pt x="100" y="166"/>
                  </a:lnTo>
                  <a:cubicBezTo>
                    <a:pt x="92" y="197"/>
                    <a:pt x="74" y="212"/>
                    <a:pt x="57" y="212"/>
                  </a:cubicBezTo>
                  <a:cubicBezTo>
                    <a:pt x="55" y="212"/>
                    <a:pt x="44" y="212"/>
                    <a:pt x="34" y="204"/>
                  </a:cubicBezTo>
                  <a:cubicBezTo>
                    <a:pt x="52" y="199"/>
                    <a:pt x="60" y="182"/>
                    <a:pt x="60" y="170"/>
                  </a:cubicBezTo>
                  <a:cubicBezTo>
                    <a:pt x="60" y="159"/>
                    <a:pt x="52" y="147"/>
                    <a:pt x="36" y="147"/>
                  </a:cubicBezTo>
                  <a:cubicBezTo>
                    <a:pt x="18" y="147"/>
                    <a:pt x="0" y="161"/>
                    <a:pt x="0" y="186"/>
                  </a:cubicBezTo>
                  <a:cubicBezTo>
                    <a:pt x="0" y="212"/>
                    <a:pt x="26" y="230"/>
                    <a:pt x="56" y="230"/>
                  </a:cubicBezTo>
                  <a:cubicBezTo>
                    <a:pt x="85" y="230"/>
                    <a:pt x="103" y="208"/>
                    <a:pt x="110" y="199"/>
                  </a:cubicBezTo>
                  <a:cubicBezTo>
                    <a:pt x="122" y="220"/>
                    <a:pt x="150" y="230"/>
                    <a:pt x="179" y="230"/>
                  </a:cubicBezTo>
                  <a:cubicBezTo>
                    <a:pt x="241" y="230"/>
                    <a:pt x="275" y="168"/>
                    <a:pt x="275" y="152"/>
                  </a:cubicBezTo>
                  <a:cubicBezTo>
                    <a:pt x="275" y="145"/>
                    <a:pt x="268" y="145"/>
                    <a:pt x="263" y="145"/>
                  </a:cubicBezTo>
                  <a:cubicBezTo>
                    <a:pt x="257" y="145"/>
                    <a:pt x="254" y="145"/>
                    <a:pt x="252" y="151"/>
                  </a:cubicBezTo>
                  <a:cubicBezTo>
                    <a:pt x="237" y="197"/>
                    <a:pt x="202" y="212"/>
                    <a:pt x="181" y="212"/>
                  </a:cubicBezTo>
                  <a:cubicBezTo>
                    <a:pt x="162" y="212"/>
                    <a:pt x="153" y="203"/>
                    <a:pt x="153" y="187"/>
                  </a:cubicBezTo>
                  <a:cubicBezTo>
                    <a:pt x="153" y="176"/>
                    <a:pt x="160" y="150"/>
                    <a:pt x="164" y="131"/>
                  </a:cubicBezTo>
                  <a:cubicBezTo>
                    <a:pt x="168" y="118"/>
                    <a:pt x="179" y="71"/>
                    <a:pt x="182" y="63"/>
                  </a:cubicBezTo>
                  <a:cubicBezTo>
                    <a:pt x="189" y="34"/>
                    <a:pt x="207" y="18"/>
                    <a:pt x="224" y="18"/>
                  </a:cubicBezTo>
                  <a:cubicBezTo>
                    <a:pt x="227" y="18"/>
                    <a:pt x="238" y="18"/>
                    <a:pt x="248"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Freeform 449">
              <a:extLst>
                <a:ext uri="{FF2B5EF4-FFF2-40B4-BE49-F238E27FC236}">
                  <a16:creationId xmlns:a16="http://schemas.microsoft.com/office/drawing/2014/main" id="{4BFF5A10-E63A-DCD7-3B6F-3329C6FB66AB}"/>
                </a:ext>
              </a:extLst>
            </p:cNvPr>
            <p:cNvSpPr>
              <a:spLocks/>
            </p:cNvSpPr>
            <p:nvPr>
              <p:custDataLst>
                <p:tags r:id="rId6"/>
              </p:custDataLst>
            </p:nvPr>
          </p:nvSpPr>
          <p:spPr bwMode="auto">
            <a:xfrm>
              <a:off x="2520950" y="3805238"/>
              <a:ext cx="34925" cy="88900"/>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Freeform 450">
              <a:extLst>
                <a:ext uri="{FF2B5EF4-FFF2-40B4-BE49-F238E27FC236}">
                  <a16:creationId xmlns:a16="http://schemas.microsoft.com/office/drawing/2014/main" id="{A87F3004-88AC-6A7F-696B-25689C074D82}"/>
                </a:ext>
              </a:extLst>
            </p:cNvPr>
            <p:cNvSpPr>
              <a:spLocks/>
            </p:cNvSpPr>
            <p:nvPr>
              <p:custDataLst>
                <p:tags r:id="rId7"/>
              </p:custDataLst>
            </p:nvPr>
          </p:nvSpPr>
          <p:spPr bwMode="auto">
            <a:xfrm>
              <a:off x="2632075" y="3651251"/>
              <a:ext cx="88900" cy="188913"/>
            </a:xfrm>
            <a:custGeom>
              <a:avLst/>
              <a:gdLst>
                <a:gd name="T0" fmla="*/ 91 w 153"/>
                <a:gd name="T1" fmla="*/ 113 h 318"/>
                <a:gd name="T2" fmla="*/ 138 w 153"/>
                <a:gd name="T3" fmla="*/ 113 h 318"/>
                <a:gd name="T4" fmla="*/ 153 w 153"/>
                <a:gd name="T5" fmla="*/ 103 h 318"/>
                <a:gd name="T6" fmla="*/ 139 w 153"/>
                <a:gd name="T7" fmla="*/ 98 h 318"/>
                <a:gd name="T8" fmla="*/ 95 w 153"/>
                <a:gd name="T9" fmla="*/ 98 h 318"/>
                <a:gd name="T10" fmla="*/ 116 w 153"/>
                <a:gd name="T11" fmla="*/ 14 h 318"/>
                <a:gd name="T12" fmla="*/ 101 w 153"/>
                <a:gd name="T13" fmla="*/ 0 h 318"/>
                <a:gd name="T14" fmla="*/ 81 w 153"/>
                <a:gd name="T15" fmla="*/ 18 h 318"/>
                <a:gd name="T16" fmla="*/ 62 w 153"/>
                <a:gd name="T17" fmla="*/ 98 h 318"/>
                <a:gd name="T18" fmla="*/ 15 w 153"/>
                <a:gd name="T19" fmla="*/ 98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8"/>
                    <a:pt x="148" y="98"/>
                    <a:pt x="139" y="98"/>
                  </a:cubicBezTo>
                  <a:lnTo>
                    <a:pt x="95" y="98"/>
                  </a:lnTo>
                  <a:cubicBezTo>
                    <a:pt x="113" y="27"/>
                    <a:pt x="116" y="17"/>
                    <a:pt x="116" y="14"/>
                  </a:cubicBezTo>
                  <a:cubicBezTo>
                    <a:pt x="116" y="5"/>
                    <a:pt x="110" y="0"/>
                    <a:pt x="101" y="0"/>
                  </a:cubicBezTo>
                  <a:cubicBezTo>
                    <a:pt x="100" y="0"/>
                    <a:pt x="86" y="1"/>
                    <a:pt x="81" y="18"/>
                  </a:cubicBezTo>
                  <a:lnTo>
                    <a:pt x="62" y="98"/>
                  </a:lnTo>
                  <a:lnTo>
                    <a:pt x="15" y="98"/>
                  </a:lnTo>
                  <a:cubicBezTo>
                    <a:pt x="5" y="98"/>
                    <a:pt x="0" y="98"/>
                    <a:pt x="0" y="107"/>
                  </a:cubicBezTo>
                  <a:cubicBezTo>
                    <a:pt x="0" y="113"/>
                    <a:pt x="4" y="113"/>
                    <a:pt x="14" y="113"/>
                  </a:cubicBezTo>
                  <a:lnTo>
                    <a:pt x="58" y="113"/>
                  </a:lnTo>
                  <a:cubicBezTo>
                    <a:pt x="22" y="255"/>
                    <a:pt x="20" y="263"/>
                    <a:pt x="20" y="272"/>
                  </a:cubicBezTo>
                  <a:cubicBezTo>
                    <a:pt x="20" y="299"/>
                    <a:pt x="39" y="318"/>
                    <a:pt x="66" y="318"/>
                  </a:cubicBezTo>
                  <a:cubicBezTo>
                    <a:pt x="117" y="318"/>
                    <a:pt x="145" y="245"/>
                    <a:pt x="145" y="241"/>
                  </a:cubicBezTo>
                  <a:cubicBezTo>
                    <a:pt x="145" y="236"/>
                    <a:pt x="141" y="236"/>
                    <a:pt x="139" y="236"/>
                  </a:cubicBezTo>
                  <a:cubicBezTo>
                    <a:pt x="135" y="236"/>
                    <a:pt x="134" y="238"/>
                    <a:pt x="132" y="243"/>
                  </a:cubicBezTo>
                  <a:cubicBezTo>
                    <a:pt x="110" y="295"/>
                    <a:pt x="84" y="307"/>
                    <a:pt x="67"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Freeform 451">
              <a:extLst>
                <a:ext uri="{FF2B5EF4-FFF2-40B4-BE49-F238E27FC236}">
                  <a16:creationId xmlns:a16="http://schemas.microsoft.com/office/drawing/2014/main" id="{6AA4BD11-0035-28C5-5A30-C7AFDE741175}"/>
                </a:ext>
              </a:extLst>
            </p:cNvPr>
            <p:cNvSpPr>
              <a:spLocks/>
            </p:cNvSpPr>
            <p:nvPr>
              <p:custDataLst>
                <p:tags r:id="rId8"/>
              </p:custDataLst>
            </p:nvPr>
          </p:nvSpPr>
          <p:spPr bwMode="auto">
            <a:xfrm>
              <a:off x="2746375" y="3616326"/>
              <a:ext cx="68263" cy="293688"/>
            </a:xfrm>
            <a:custGeom>
              <a:avLst/>
              <a:gdLst>
                <a:gd name="T0" fmla="*/ 115 w 115"/>
                <a:gd name="T1" fmla="*/ 249 h 498"/>
                <a:gd name="T2" fmla="*/ 82 w 115"/>
                <a:gd name="T3" fmla="*/ 93 h 498"/>
                <a:gd name="T4" fmla="*/ 5 w 115"/>
                <a:gd name="T5" fmla="*/ 0 h 498"/>
                <a:gd name="T6" fmla="*/ 0 w 115"/>
                <a:gd name="T7" fmla="*/ 5 h 498"/>
                <a:gd name="T8" fmla="*/ 9 w 115"/>
                <a:gd name="T9" fmla="*/ 16 h 498"/>
                <a:gd name="T10" fmla="*/ 86 w 115"/>
                <a:gd name="T11" fmla="*/ 249 h 498"/>
                <a:gd name="T12" fmla="*/ 6 w 115"/>
                <a:gd name="T13" fmla="*/ 485 h 498"/>
                <a:gd name="T14" fmla="*/ 0 w 115"/>
                <a:gd name="T15" fmla="*/ 493 h 498"/>
                <a:gd name="T16" fmla="*/ 5 w 115"/>
                <a:gd name="T17" fmla="*/ 498 h 498"/>
                <a:gd name="T18" fmla="*/ 84 w 115"/>
                <a:gd name="T19" fmla="*/ 401 h 498"/>
                <a:gd name="T20" fmla="*/ 115 w 115"/>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249"/>
                  </a:moveTo>
                  <a:cubicBezTo>
                    <a:pt x="115" y="210"/>
                    <a:pt x="110" y="150"/>
                    <a:pt x="82" y="93"/>
                  </a:cubicBezTo>
                  <a:cubicBezTo>
                    <a:pt x="53" y="32"/>
                    <a:pt x="10" y="0"/>
                    <a:pt x="5" y="0"/>
                  </a:cubicBezTo>
                  <a:cubicBezTo>
                    <a:pt x="2" y="0"/>
                    <a:pt x="0" y="2"/>
                    <a:pt x="0" y="5"/>
                  </a:cubicBezTo>
                  <a:cubicBezTo>
                    <a:pt x="0" y="6"/>
                    <a:pt x="0" y="7"/>
                    <a:pt x="9" y="16"/>
                  </a:cubicBezTo>
                  <a:cubicBezTo>
                    <a:pt x="58" y="65"/>
                    <a:pt x="86" y="145"/>
                    <a:pt x="86" y="249"/>
                  </a:cubicBezTo>
                  <a:cubicBezTo>
                    <a:pt x="86" y="334"/>
                    <a:pt x="68" y="422"/>
                    <a:pt x="6" y="485"/>
                  </a:cubicBezTo>
                  <a:cubicBezTo>
                    <a:pt x="0" y="491"/>
                    <a:pt x="0" y="492"/>
                    <a:pt x="0" y="493"/>
                  </a:cubicBezTo>
                  <a:cubicBezTo>
                    <a:pt x="0" y="496"/>
                    <a:pt x="2" y="498"/>
                    <a:pt x="5" y="498"/>
                  </a:cubicBezTo>
                  <a:cubicBezTo>
                    <a:pt x="10" y="498"/>
                    <a:pt x="54" y="464"/>
                    <a:pt x="84" y="401"/>
                  </a:cubicBezTo>
                  <a:cubicBezTo>
                    <a:pt x="109" y="346"/>
                    <a:pt x="115" y="291"/>
                    <a:pt x="115"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Freeform 452">
              <a:extLst>
                <a:ext uri="{FF2B5EF4-FFF2-40B4-BE49-F238E27FC236}">
                  <a16:creationId xmlns:a16="http://schemas.microsoft.com/office/drawing/2014/main" id="{A235E00C-D433-6A83-B57C-E067BE3473DA}"/>
                </a:ext>
              </a:extLst>
            </p:cNvPr>
            <p:cNvSpPr>
              <a:spLocks noEditPoints="1"/>
            </p:cNvSpPr>
            <p:nvPr>
              <p:custDataLst>
                <p:tags r:id="rId9"/>
              </p:custDataLst>
            </p:nvPr>
          </p:nvSpPr>
          <p:spPr bwMode="auto">
            <a:xfrm>
              <a:off x="2940050" y="3729038"/>
              <a:ext cx="193675" cy="68263"/>
            </a:xfrm>
            <a:custGeom>
              <a:avLst/>
              <a:gdLst>
                <a:gd name="T0" fmla="*/ 314 w 331"/>
                <a:gd name="T1" fmla="*/ 19 h 116"/>
                <a:gd name="T2" fmla="*/ 331 w 331"/>
                <a:gd name="T3" fmla="*/ 9 h 116"/>
                <a:gd name="T4" fmla="*/ 315 w 331"/>
                <a:gd name="T5" fmla="*/ 0 h 116"/>
                <a:gd name="T6" fmla="*/ 16 w 331"/>
                <a:gd name="T7" fmla="*/ 0 h 116"/>
                <a:gd name="T8" fmla="*/ 0 w 331"/>
                <a:gd name="T9" fmla="*/ 9 h 116"/>
                <a:gd name="T10" fmla="*/ 16 w 331"/>
                <a:gd name="T11" fmla="*/ 19 h 116"/>
                <a:gd name="T12" fmla="*/ 314 w 331"/>
                <a:gd name="T13" fmla="*/ 19 h 116"/>
                <a:gd name="T14" fmla="*/ 315 w 331"/>
                <a:gd name="T15" fmla="*/ 116 h 116"/>
                <a:gd name="T16" fmla="*/ 331 w 331"/>
                <a:gd name="T17" fmla="*/ 106 h 116"/>
                <a:gd name="T18" fmla="*/ 314 w 331"/>
                <a:gd name="T19" fmla="*/ 96 h 116"/>
                <a:gd name="T20" fmla="*/ 16 w 331"/>
                <a:gd name="T21" fmla="*/ 96 h 116"/>
                <a:gd name="T22" fmla="*/ 0 w 331"/>
                <a:gd name="T23" fmla="*/ 106 h 116"/>
                <a:gd name="T24" fmla="*/ 16 w 331"/>
                <a:gd name="T25" fmla="*/ 116 h 116"/>
                <a:gd name="T26" fmla="*/ 315 w 331"/>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6">
                  <a:moveTo>
                    <a:pt x="314" y="19"/>
                  </a:moveTo>
                  <a:cubicBezTo>
                    <a:pt x="322" y="19"/>
                    <a:pt x="331" y="19"/>
                    <a:pt x="331" y="9"/>
                  </a:cubicBezTo>
                  <a:cubicBezTo>
                    <a:pt x="331" y="0"/>
                    <a:pt x="322" y="0"/>
                    <a:pt x="315" y="0"/>
                  </a:cubicBezTo>
                  <a:lnTo>
                    <a:pt x="16" y="0"/>
                  </a:lnTo>
                  <a:cubicBezTo>
                    <a:pt x="9" y="0"/>
                    <a:pt x="0" y="0"/>
                    <a:pt x="0" y="9"/>
                  </a:cubicBezTo>
                  <a:cubicBezTo>
                    <a:pt x="0" y="19"/>
                    <a:pt x="9" y="19"/>
                    <a:pt x="16" y="19"/>
                  </a:cubicBezTo>
                  <a:lnTo>
                    <a:pt x="314" y="19"/>
                  </a:lnTo>
                  <a:close/>
                  <a:moveTo>
                    <a:pt x="315" y="116"/>
                  </a:moveTo>
                  <a:cubicBezTo>
                    <a:pt x="322" y="116"/>
                    <a:pt x="331" y="116"/>
                    <a:pt x="331" y="106"/>
                  </a:cubicBezTo>
                  <a:cubicBezTo>
                    <a:pt x="331" y="96"/>
                    <a:pt x="322" y="96"/>
                    <a:pt x="314" y="96"/>
                  </a:cubicBezTo>
                  <a:lnTo>
                    <a:pt x="16" y="96"/>
                  </a:lnTo>
                  <a:cubicBezTo>
                    <a:pt x="9" y="96"/>
                    <a:pt x="0" y="96"/>
                    <a:pt x="0" y="106"/>
                  </a:cubicBezTo>
                  <a:cubicBezTo>
                    <a:pt x="0" y="116"/>
                    <a:pt x="9" y="116"/>
                    <a:pt x="16" y="116"/>
                  </a:cubicBezTo>
                  <a:lnTo>
                    <a:pt x="315" y="11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Freeform 453">
              <a:extLst>
                <a:ext uri="{FF2B5EF4-FFF2-40B4-BE49-F238E27FC236}">
                  <a16:creationId xmlns:a16="http://schemas.microsoft.com/office/drawing/2014/main" id="{666BBDC8-4CC0-804D-DC16-34266712E154}"/>
                </a:ext>
              </a:extLst>
            </p:cNvPr>
            <p:cNvSpPr>
              <a:spLocks/>
            </p:cNvSpPr>
            <p:nvPr>
              <p:custDataLst>
                <p:tags r:id="rId10"/>
              </p:custDataLst>
            </p:nvPr>
          </p:nvSpPr>
          <p:spPr bwMode="auto">
            <a:xfrm>
              <a:off x="3341687" y="2525713"/>
              <a:ext cx="96838" cy="268288"/>
            </a:xfrm>
            <a:custGeom>
              <a:avLst/>
              <a:gdLst>
                <a:gd name="T0" fmla="*/ 59 w 166"/>
                <a:gd name="T1" fmla="*/ 225 h 453"/>
                <a:gd name="T2" fmla="*/ 159 w 166"/>
                <a:gd name="T3" fmla="*/ 26 h 453"/>
                <a:gd name="T4" fmla="*/ 166 w 166"/>
                <a:gd name="T5" fmla="*/ 12 h 453"/>
                <a:gd name="T6" fmla="*/ 153 w 166"/>
                <a:gd name="T7" fmla="*/ 0 h 453"/>
                <a:gd name="T8" fmla="*/ 145 w 166"/>
                <a:gd name="T9" fmla="*/ 0 h 453"/>
                <a:gd name="T10" fmla="*/ 0 w 166"/>
                <a:gd name="T11" fmla="*/ 225 h 453"/>
                <a:gd name="T12" fmla="*/ 0 w 166"/>
                <a:gd name="T13" fmla="*/ 440 h 453"/>
                <a:gd name="T14" fmla="*/ 14 w 166"/>
                <a:gd name="T15" fmla="*/ 453 h 453"/>
                <a:gd name="T16" fmla="*/ 46 w 166"/>
                <a:gd name="T17" fmla="*/ 453 h 453"/>
                <a:gd name="T18" fmla="*/ 59 w 166"/>
                <a:gd name="T19" fmla="*/ 440 h 453"/>
                <a:gd name="T20" fmla="*/ 59 w 166"/>
                <a:gd name="T21" fmla="*/ 22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453">
                  <a:moveTo>
                    <a:pt x="59" y="225"/>
                  </a:moveTo>
                  <a:cubicBezTo>
                    <a:pt x="59" y="185"/>
                    <a:pt x="70" y="89"/>
                    <a:pt x="159" y="26"/>
                  </a:cubicBezTo>
                  <a:cubicBezTo>
                    <a:pt x="166" y="21"/>
                    <a:pt x="166" y="21"/>
                    <a:pt x="166" y="12"/>
                  </a:cubicBezTo>
                  <a:cubicBezTo>
                    <a:pt x="166" y="1"/>
                    <a:pt x="166" y="0"/>
                    <a:pt x="153" y="0"/>
                  </a:cubicBezTo>
                  <a:lnTo>
                    <a:pt x="145" y="0"/>
                  </a:lnTo>
                  <a:cubicBezTo>
                    <a:pt x="38" y="58"/>
                    <a:pt x="0" y="152"/>
                    <a:pt x="0" y="225"/>
                  </a:cubicBezTo>
                  <a:lnTo>
                    <a:pt x="0" y="440"/>
                  </a:lnTo>
                  <a:cubicBezTo>
                    <a:pt x="0" y="453"/>
                    <a:pt x="0" y="453"/>
                    <a:pt x="14" y="453"/>
                  </a:cubicBezTo>
                  <a:lnTo>
                    <a:pt x="46" y="453"/>
                  </a:lnTo>
                  <a:cubicBezTo>
                    <a:pt x="59" y="453"/>
                    <a:pt x="59" y="453"/>
                    <a:pt x="59" y="440"/>
                  </a:cubicBezTo>
                  <a:lnTo>
                    <a:pt x="59" y="2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Freeform 454">
              <a:extLst>
                <a:ext uri="{FF2B5EF4-FFF2-40B4-BE49-F238E27FC236}">
                  <a16:creationId xmlns:a16="http://schemas.microsoft.com/office/drawing/2014/main" id="{4DCAE08C-7795-E334-8B7C-A9A25F176030}"/>
                </a:ext>
              </a:extLst>
            </p:cNvPr>
            <p:cNvSpPr>
              <a:spLocks/>
            </p:cNvSpPr>
            <p:nvPr>
              <p:custDataLst>
                <p:tags r:id="rId11"/>
              </p:custDataLst>
            </p:nvPr>
          </p:nvSpPr>
          <p:spPr bwMode="auto">
            <a:xfrm>
              <a:off x="3341687" y="2787651"/>
              <a:ext cx="34925" cy="95250"/>
            </a:xfrm>
            <a:custGeom>
              <a:avLst/>
              <a:gdLst>
                <a:gd name="T0" fmla="*/ 59 w 59"/>
                <a:gd name="T1" fmla="*/ 13 h 160"/>
                <a:gd name="T2" fmla="*/ 46 w 59"/>
                <a:gd name="T3" fmla="*/ 0 h 160"/>
                <a:gd name="T4" fmla="*/ 14 w 59"/>
                <a:gd name="T5" fmla="*/ 0 h 160"/>
                <a:gd name="T6" fmla="*/ 0 w 59"/>
                <a:gd name="T7" fmla="*/ 13 h 160"/>
                <a:gd name="T8" fmla="*/ 0 w 59"/>
                <a:gd name="T9" fmla="*/ 146 h 160"/>
                <a:gd name="T10" fmla="*/ 14 w 59"/>
                <a:gd name="T11" fmla="*/ 160 h 160"/>
                <a:gd name="T12" fmla="*/ 46 w 59"/>
                <a:gd name="T13" fmla="*/ 160 h 160"/>
                <a:gd name="T14" fmla="*/ 59 w 59"/>
                <a:gd name="T15" fmla="*/ 146 h 160"/>
                <a:gd name="T16" fmla="*/ 59 w 59"/>
                <a:gd name="T17" fmla="*/ 1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60">
                  <a:moveTo>
                    <a:pt x="59" y="13"/>
                  </a:moveTo>
                  <a:cubicBezTo>
                    <a:pt x="59" y="0"/>
                    <a:pt x="59" y="0"/>
                    <a:pt x="46" y="0"/>
                  </a:cubicBezTo>
                  <a:lnTo>
                    <a:pt x="14" y="0"/>
                  </a:lnTo>
                  <a:cubicBezTo>
                    <a:pt x="0" y="0"/>
                    <a:pt x="0" y="0"/>
                    <a:pt x="0" y="13"/>
                  </a:cubicBezTo>
                  <a:lnTo>
                    <a:pt x="0" y="146"/>
                  </a:lnTo>
                  <a:cubicBezTo>
                    <a:pt x="0" y="159"/>
                    <a:pt x="0" y="160"/>
                    <a:pt x="14" y="160"/>
                  </a:cubicBezTo>
                  <a:lnTo>
                    <a:pt x="46" y="160"/>
                  </a:lnTo>
                  <a:cubicBezTo>
                    <a:pt x="59" y="160"/>
                    <a:pt x="59" y="159"/>
                    <a:pt x="59" y="146"/>
                  </a:cubicBezTo>
                  <a:lnTo>
                    <a:pt x="59"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Freeform 455">
              <a:extLst>
                <a:ext uri="{FF2B5EF4-FFF2-40B4-BE49-F238E27FC236}">
                  <a16:creationId xmlns:a16="http://schemas.microsoft.com/office/drawing/2014/main" id="{14485FB0-76D5-CED7-12B7-E5242A75893A}"/>
                </a:ext>
              </a:extLst>
            </p:cNvPr>
            <p:cNvSpPr>
              <a:spLocks/>
            </p:cNvSpPr>
            <p:nvPr>
              <p:custDataLst>
                <p:tags r:id="rId12"/>
              </p:custDataLst>
            </p:nvPr>
          </p:nvSpPr>
          <p:spPr bwMode="auto">
            <a:xfrm>
              <a:off x="3341687" y="2876551"/>
              <a:ext cx="34925" cy="93663"/>
            </a:xfrm>
            <a:custGeom>
              <a:avLst/>
              <a:gdLst>
                <a:gd name="T0" fmla="*/ 59 w 59"/>
                <a:gd name="T1" fmla="*/ 14 h 160"/>
                <a:gd name="T2" fmla="*/ 46 w 59"/>
                <a:gd name="T3" fmla="*/ 0 h 160"/>
                <a:gd name="T4" fmla="*/ 14 w 59"/>
                <a:gd name="T5" fmla="*/ 0 h 160"/>
                <a:gd name="T6" fmla="*/ 0 w 59"/>
                <a:gd name="T7" fmla="*/ 14 h 160"/>
                <a:gd name="T8" fmla="*/ 0 w 59"/>
                <a:gd name="T9" fmla="*/ 147 h 160"/>
                <a:gd name="T10" fmla="*/ 14 w 59"/>
                <a:gd name="T11" fmla="*/ 160 h 160"/>
                <a:gd name="T12" fmla="*/ 46 w 59"/>
                <a:gd name="T13" fmla="*/ 160 h 160"/>
                <a:gd name="T14" fmla="*/ 59 w 59"/>
                <a:gd name="T15" fmla="*/ 147 h 160"/>
                <a:gd name="T16" fmla="*/ 59 w 59"/>
                <a:gd name="T17" fmla="*/ 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60">
                  <a:moveTo>
                    <a:pt x="59" y="14"/>
                  </a:moveTo>
                  <a:cubicBezTo>
                    <a:pt x="59" y="1"/>
                    <a:pt x="59" y="0"/>
                    <a:pt x="46" y="0"/>
                  </a:cubicBezTo>
                  <a:lnTo>
                    <a:pt x="14" y="0"/>
                  </a:lnTo>
                  <a:cubicBezTo>
                    <a:pt x="0" y="0"/>
                    <a:pt x="0" y="1"/>
                    <a:pt x="0" y="14"/>
                  </a:cubicBezTo>
                  <a:lnTo>
                    <a:pt x="0" y="147"/>
                  </a:lnTo>
                  <a:cubicBezTo>
                    <a:pt x="0" y="160"/>
                    <a:pt x="0" y="160"/>
                    <a:pt x="14" y="160"/>
                  </a:cubicBezTo>
                  <a:lnTo>
                    <a:pt x="46" y="160"/>
                  </a:lnTo>
                  <a:cubicBezTo>
                    <a:pt x="59" y="160"/>
                    <a:pt x="59" y="160"/>
                    <a:pt x="59" y="147"/>
                  </a:cubicBezTo>
                  <a:lnTo>
                    <a:pt x="59" y="1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Freeform 456">
              <a:extLst>
                <a:ext uri="{FF2B5EF4-FFF2-40B4-BE49-F238E27FC236}">
                  <a16:creationId xmlns:a16="http://schemas.microsoft.com/office/drawing/2014/main" id="{A5C1612A-C3A8-E5FC-C47C-3B9B074A0FC9}"/>
                </a:ext>
              </a:extLst>
            </p:cNvPr>
            <p:cNvSpPr>
              <a:spLocks/>
            </p:cNvSpPr>
            <p:nvPr>
              <p:custDataLst>
                <p:tags r:id="rId13"/>
              </p:custDataLst>
            </p:nvPr>
          </p:nvSpPr>
          <p:spPr bwMode="auto">
            <a:xfrm>
              <a:off x="3341687" y="2965451"/>
              <a:ext cx="34925" cy="93663"/>
            </a:xfrm>
            <a:custGeom>
              <a:avLst/>
              <a:gdLst>
                <a:gd name="T0" fmla="*/ 59 w 59"/>
                <a:gd name="T1" fmla="*/ 13 h 159"/>
                <a:gd name="T2" fmla="*/ 46 w 59"/>
                <a:gd name="T3" fmla="*/ 0 h 159"/>
                <a:gd name="T4" fmla="*/ 14 w 59"/>
                <a:gd name="T5" fmla="*/ 0 h 159"/>
                <a:gd name="T6" fmla="*/ 0 w 59"/>
                <a:gd name="T7" fmla="*/ 13 h 159"/>
                <a:gd name="T8" fmla="*/ 0 w 59"/>
                <a:gd name="T9" fmla="*/ 146 h 159"/>
                <a:gd name="T10" fmla="*/ 14 w 59"/>
                <a:gd name="T11" fmla="*/ 159 h 159"/>
                <a:gd name="T12" fmla="*/ 46 w 59"/>
                <a:gd name="T13" fmla="*/ 159 h 159"/>
                <a:gd name="T14" fmla="*/ 59 w 59"/>
                <a:gd name="T15" fmla="*/ 146 h 159"/>
                <a:gd name="T16" fmla="*/ 59 w 59"/>
                <a:gd name="T1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59">
                  <a:moveTo>
                    <a:pt x="59" y="13"/>
                  </a:moveTo>
                  <a:cubicBezTo>
                    <a:pt x="59" y="0"/>
                    <a:pt x="59" y="0"/>
                    <a:pt x="46" y="0"/>
                  </a:cubicBezTo>
                  <a:lnTo>
                    <a:pt x="14" y="0"/>
                  </a:lnTo>
                  <a:cubicBezTo>
                    <a:pt x="0" y="0"/>
                    <a:pt x="0" y="0"/>
                    <a:pt x="0" y="13"/>
                  </a:cubicBezTo>
                  <a:lnTo>
                    <a:pt x="0" y="146"/>
                  </a:lnTo>
                  <a:cubicBezTo>
                    <a:pt x="0" y="159"/>
                    <a:pt x="0" y="159"/>
                    <a:pt x="14" y="159"/>
                  </a:cubicBezTo>
                  <a:lnTo>
                    <a:pt x="46" y="159"/>
                  </a:lnTo>
                  <a:cubicBezTo>
                    <a:pt x="59" y="159"/>
                    <a:pt x="59" y="159"/>
                    <a:pt x="59" y="146"/>
                  </a:cubicBezTo>
                  <a:lnTo>
                    <a:pt x="59"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Freeform 457">
              <a:extLst>
                <a:ext uri="{FF2B5EF4-FFF2-40B4-BE49-F238E27FC236}">
                  <a16:creationId xmlns:a16="http://schemas.microsoft.com/office/drawing/2014/main" id="{F98DE766-F2BA-2454-551C-EA88428970FB}"/>
                </a:ext>
              </a:extLst>
            </p:cNvPr>
            <p:cNvSpPr>
              <a:spLocks/>
            </p:cNvSpPr>
            <p:nvPr>
              <p:custDataLst>
                <p:tags r:id="rId14"/>
              </p:custDataLst>
            </p:nvPr>
          </p:nvSpPr>
          <p:spPr bwMode="auto">
            <a:xfrm>
              <a:off x="3341687" y="3052763"/>
              <a:ext cx="34925" cy="95250"/>
            </a:xfrm>
            <a:custGeom>
              <a:avLst/>
              <a:gdLst>
                <a:gd name="T0" fmla="*/ 59 w 59"/>
                <a:gd name="T1" fmla="*/ 14 h 160"/>
                <a:gd name="T2" fmla="*/ 46 w 59"/>
                <a:gd name="T3" fmla="*/ 0 h 160"/>
                <a:gd name="T4" fmla="*/ 14 w 59"/>
                <a:gd name="T5" fmla="*/ 0 h 160"/>
                <a:gd name="T6" fmla="*/ 0 w 59"/>
                <a:gd name="T7" fmla="*/ 14 h 160"/>
                <a:gd name="T8" fmla="*/ 0 w 59"/>
                <a:gd name="T9" fmla="*/ 146 h 160"/>
                <a:gd name="T10" fmla="*/ 14 w 59"/>
                <a:gd name="T11" fmla="*/ 160 h 160"/>
                <a:gd name="T12" fmla="*/ 46 w 59"/>
                <a:gd name="T13" fmla="*/ 160 h 160"/>
                <a:gd name="T14" fmla="*/ 59 w 59"/>
                <a:gd name="T15" fmla="*/ 146 h 160"/>
                <a:gd name="T16" fmla="*/ 59 w 59"/>
                <a:gd name="T17" fmla="*/ 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60">
                  <a:moveTo>
                    <a:pt x="59" y="14"/>
                  </a:moveTo>
                  <a:cubicBezTo>
                    <a:pt x="59" y="1"/>
                    <a:pt x="59" y="0"/>
                    <a:pt x="46" y="0"/>
                  </a:cubicBezTo>
                  <a:lnTo>
                    <a:pt x="14" y="0"/>
                  </a:lnTo>
                  <a:cubicBezTo>
                    <a:pt x="0" y="0"/>
                    <a:pt x="0" y="1"/>
                    <a:pt x="0" y="14"/>
                  </a:cubicBezTo>
                  <a:lnTo>
                    <a:pt x="0" y="146"/>
                  </a:lnTo>
                  <a:cubicBezTo>
                    <a:pt x="0" y="159"/>
                    <a:pt x="0" y="160"/>
                    <a:pt x="14" y="160"/>
                  </a:cubicBezTo>
                  <a:lnTo>
                    <a:pt x="46" y="160"/>
                  </a:lnTo>
                  <a:cubicBezTo>
                    <a:pt x="59" y="160"/>
                    <a:pt x="59" y="159"/>
                    <a:pt x="59" y="146"/>
                  </a:cubicBezTo>
                  <a:lnTo>
                    <a:pt x="59" y="1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Freeform 458">
              <a:extLst>
                <a:ext uri="{FF2B5EF4-FFF2-40B4-BE49-F238E27FC236}">
                  <a16:creationId xmlns:a16="http://schemas.microsoft.com/office/drawing/2014/main" id="{C084032F-F873-CBC6-D437-74A1C5E5CBB4}"/>
                </a:ext>
              </a:extLst>
            </p:cNvPr>
            <p:cNvSpPr>
              <a:spLocks/>
            </p:cNvSpPr>
            <p:nvPr>
              <p:custDataLst>
                <p:tags r:id="rId15"/>
              </p:custDataLst>
            </p:nvPr>
          </p:nvSpPr>
          <p:spPr bwMode="auto">
            <a:xfrm>
              <a:off x="3341687" y="3141663"/>
              <a:ext cx="34925" cy="93663"/>
            </a:xfrm>
            <a:custGeom>
              <a:avLst/>
              <a:gdLst>
                <a:gd name="T0" fmla="*/ 59 w 59"/>
                <a:gd name="T1" fmla="*/ 13 h 159"/>
                <a:gd name="T2" fmla="*/ 46 w 59"/>
                <a:gd name="T3" fmla="*/ 0 h 159"/>
                <a:gd name="T4" fmla="*/ 14 w 59"/>
                <a:gd name="T5" fmla="*/ 0 h 159"/>
                <a:gd name="T6" fmla="*/ 0 w 59"/>
                <a:gd name="T7" fmla="*/ 13 h 159"/>
                <a:gd name="T8" fmla="*/ 0 w 59"/>
                <a:gd name="T9" fmla="*/ 146 h 159"/>
                <a:gd name="T10" fmla="*/ 14 w 59"/>
                <a:gd name="T11" fmla="*/ 159 h 159"/>
                <a:gd name="T12" fmla="*/ 46 w 59"/>
                <a:gd name="T13" fmla="*/ 159 h 159"/>
                <a:gd name="T14" fmla="*/ 59 w 59"/>
                <a:gd name="T15" fmla="*/ 146 h 159"/>
                <a:gd name="T16" fmla="*/ 59 w 59"/>
                <a:gd name="T1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59">
                  <a:moveTo>
                    <a:pt x="59" y="13"/>
                  </a:moveTo>
                  <a:cubicBezTo>
                    <a:pt x="59" y="0"/>
                    <a:pt x="59" y="0"/>
                    <a:pt x="46" y="0"/>
                  </a:cubicBezTo>
                  <a:lnTo>
                    <a:pt x="14" y="0"/>
                  </a:lnTo>
                  <a:cubicBezTo>
                    <a:pt x="0" y="0"/>
                    <a:pt x="0" y="0"/>
                    <a:pt x="0" y="13"/>
                  </a:cubicBezTo>
                  <a:lnTo>
                    <a:pt x="0" y="146"/>
                  </a:lnTo>
                  <a:cubicBezTo>
                    <a:pt x="0" y="159"/>
                    <a:pt x="0" y="159"/>
                    <a:pt x="14" y="159"/>
                  </a:cubicBezTo>
                  <a:lnTo>
                    <a:pt x="46" y="159"/>
                  </a:lnTo>
                  <a:cubicBezTo>
                    <a:pt x="59" y="159"/>
                    <a:pt x="59" y="159"/>
                    <a:pt x="59" y="146"/>
                  </a:cubicBezTo>
                  <a:lnTo>
                    <a:pt x="59"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Freeform 459">
              <a:extLst>
                <a:ext uri="{FF2B5EF4-FFF2-40B4-BE49-F238E27FC236}">
                  <a16:creationId xmlns:a16="http://schemas.microsoft.com/office/drawing/2014/main" id="{42083CF2-0BE2-ACB4-DFB9-BFEBB0B94FC2}"/>
                </a:ext>
              </a:extLst>
            </p:cNvPr>
            <p:cNvSpPr>
              <a:spLocks/>
            </p:cNvSpPr>
            <p:nvPr>
              <p:custDataLst>
                <p:tags r:id="rId16"/>
              </p:custDataLst>
            </p:nvPr>
          </p:nvSpPr>
          <p:spPr bwMode="auto">
            <a:xfrm>
              <a:off x="3341687" y="3228976"/>
              <a:ext cx="34925" cy="95250"/>
            </a:xfrm>
            <a:custGeom>
              <a:avLst/>
              <a:gdLst>
                <a:gd name="T0" fmla="*/ 59 w 59"/>
                <a:gd name="T1" fmla="*/ 14 h 160"/>
                <a:gd name="T2" fmla="*/ 46 w 59"/>
                <a:gd name="T3" fmla="*/ 0 h 160"/>
                <a:gd name="T4" fmla="*/ 14 w 59"/>
                <a:gd name="T5" fmla="*/ 0 h 160"/>
                <a:gd name="T6" fmla="*/ 0 w 59"/>
                <a:gd name="T7" fmla="*/ 14 h 160"/>
                <a:gd name="T8" fmla="*/ 0 w 59"/>
                <a:gd name="T9" fmla="*/ 146 h 160"/>
                <a:gd name="T10" fmla="*/ 14 w 59"/>
                <a:gd name="T11" fmla="*/ 160 h 160"/>
                <a:gd name="T12" fmla="*/ 46 w 59"/>
                <a:gd name="T13" fmla="*/ 160 h 160"/>
                <a:gd name="T14" fmla="*/ 59 w 59"/>
                <a:gd name="T15" fmla="*/ 146 h 160"/>
                <a:gd name="T16" fmla="*/ 59 w 59"/>
                <a:gd name="T17" fmla="*/ 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60">
                  <a:moveTo>
                    <a:pt x="59" y="14"/>
                  </a:moveTo>
                  <a:cubicBezTo>
                    <a:pt x="59" y="1"/>
                    <a:pt x="59" y="0"/>
                    <a:pt x="46" y="0"/>
                  </a:cubicBezTo>
                  <a:lnTo>
                    <a:pt x="14" y="0"/>
                  </a:lnTo>
                  <a:cubicBezTo>
                    <a:pt x="0" y="0"/>
                    <a:pt x="0" y="1"/>
                    <a:pt x="0" y="14"/>
                  </a:cubicBezTo>
                  <a:lnTo>
                    <a:pt x="0" y="146"/>
                  </a:lnTo>
                  <a:cubicBezTo>
                    <a:pt x="0" y="159"/>
                    <a:pt x="0" y="160"/>
                    <a:pt x="14" y="160"/>
                  </a:cubicBezTo>
                  <a:lnTo>
                    <a:pt x="46" y="160"/>
                  </a:lnTo>
                  <a:cubicBezTo>
                    <a:pt x="59" y="160"/>
                    <a:pt x="59" y="159"/>
                    <a:pt x="59" y="146"/>
                  </a:cubicBezTo>
                  <a:lnTo>
                    <a:pt x="59" y="1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Freeform 460">
              <a:extLst>
                <a:ext uri="{FF2B5EF4-FFF2-40B4-BE49-F238E27FC236}">
                  <a16:creationId xmlns:a16="http://schemas.microsoft.com/office/drawing/2014/main" id="{AC25F5B3-11F7-AE92-163B-1E64D05B1E38}"/>
                </a:ext>
              </a:extLst>
            </p:cNvPr>
            <p:cNvSpPr>
              <a:spLocks/>
            </p:cNvSpPr>
            <p:nvPr>
              <p:custDataLst>
                <p:tags r:id="rId17"/>
              </p:custDataLst>
            </p:nvPr>
          </p:nvSpPr>
          <p:spPr bwMode="auto">
            <a:xfrm>
              <a:off x="3341687" y="3317876"/>
              <a:ext cx="34925" cy="95250"/>
            </a:xfrm>
            <a:custGeom>
              <a:avLst/>
              <a:gdLst>
                <a:gd name="T0" fmla="*/ 59 w 59"/>
                <a:gd name="T1" fmla="*/ 13 h 159"/>
                <a:gd name="T2" fmla="*/ 46 w 59"/>
                <a:gd name="T3" fmla="*/ 0 h 159"/>
                <a:gd name="T4" fmla="*/ 14 w 59"/>
                <a:gd name="T5" fmla="*/ 0 h 159"/>
                <a:gd name="T6" fmla="*/ 0 w 59"/>
                <a:gd name="T7" fmla="*/ 13 h 159"/>
                <a:gd name="T8" fmla="*/ 0 w 59"/>
                <a:gd name="T9" fmla="*/ 146 h 159"/>
                <a:gd name="T10" fmla="*/ 14 w 59"/>
                <a:gd name="T11" fmla="*/ 159 h 159"/>
                <a:gd name="T12" fmla="*/ 46 w 59"/>
                <a:gd name="T13" fmla="*/ 159 h 159"/>
                <a:gd name="T14" fmla="*/ 59 w 59"/>
                <a:gd name="T15" fmla="*/ 146 h 159"/>
                <a:gd name="T16" fmla="*/ 59 w 59"/>
                <a:gd name="T1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59">
                  <a:moveTo>
                    <a:pt x="59" y="13"/>
                  </a:moveTo>
                  <a:cubicBezTo>
                    <a:pt x="59" y="0"/>
                    <a:pt x="59" y="0"/>
                    <a:pt x="46" y="0"/>
                  </a:cubicBezTo>
                  <a:lnTo>
                    <a:pt x="14" y="0"/>
                  </a:lnTo>
                  <a:cubicBezTo>
                    <a:pt x="0" y="0"/>
                    <a:pt x="0" y="0"/>
                    <a:pt x="0" y="13"/>
                  </a:cubicBezTo>
                  <a:lnTo>
                    <a:pt x="0" y="146"/>
                  </a:lnTo>
                  <a:cubicBezTo>
                    <a:pt x="0" y="159"/>
                    <a:pt x="0" y="159"/>
                    <a:pt x="14" y="159"/>
                  </a:cubicBezTo>
                  <a:lnTo>
                    <a:pt x="46" y="159"/>
                  </a:lnTo>
                  <a:cubicBezTo>
                    <a:pt x="59" y="159"/>
                    <a:pt x="59" y="159"/>
                    <a:pt x="59" y="146"/>
                  </a:cubicBezTo>
                  <a:lnTo>
                    <a:pt x="59"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Freeform 461">
              <a:extLst>
                <a:ext uri="{FF2B5EF4-FFF2-40B4-BE49-F238E27FC236}">
                  <a16:creationId xmlns:a16="http://schemas.microsoft.com/office/drawing/2014/main" id="{220E6201-EB04-2A0D-91EA-6469E5298D95}"/>
                </a:ext>
              </a:extLst>
            </p:cNvPr>
            <p:cNvSpPr>
              <a:spLocks/>
            </p:cNvSpPr>
            <p:nvPr>
              <p:custDataLst>
                <p:tags r:id="rId18"/>
              </p:custDataLst>
            </p:nvPr>
          </p:nvSpPr>
          <p:spPr bwMode="auto">
            <a:xfrm>
              <a:off x="3341687" y="3406776"/>
              <a:ext cx="34925" cy="93663"/>
            </a:xfrm>
            <a:custGeom>
              <a:avLst/>
              <a:gdLst>
                <a:gd name="T0" fmla="*/ 59 w 59"/>
                <a:gd name="T1" fmla="*/ 14 h 160"/>
                <a:gd name="T2" fmla="*/ 46 w 59"/>
                <a:gd name="T3" fmla="*/ 0 h 160"/>
                <a:gd name="T4" fmla="*/ 14 w 59"/>
                <a:gd name="T5" fmla="*/ 0 h 160"/>
                <a:gd name="T6" fmla="*/ 0 w 59"/>
                <a:gd name="T7" fmla="*/ 14 h 160"/>
                <a:gd name="T8" fmla="*/ 0 w 59"/>
                <a:gd name="T9" fmla="*/ 146 h 160"/>
                <a:gd name="T10" fmla="*/ 14 w 59"/>
                <a:gd name="T11" fmla="*/ 160 h 160"/>
                <a:gd name="T12" fmla="*/ 46 w 59"/>
                <a:gd name="T13" fmla="*/ 160 h 160"/>
                <a:gd name="T14" fmla="*/ 59 w 59"/>
                <a:gd name="T15" fmla="*/ 146 h 160"/>
                <a:gd name="T16" fmla="*/ 59 w 59"/>
                <a:gd name="T17" fmla="*/ 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60">
                  <a:moveTo>
                    <a:pt x="59" y="14"/>
                  </a:moveTo>
                  <a:cubicBezTo>
                    <a:pt x="59" y="1"/>
                    <a:pt x="59" y="0"/>
                    <a:pt x="46" y="0"/>
                  </a:cubicBezTo>
                  <a:lnTo>
                    <a:pt x="14" y="0"/>
                  </a:lnTo>
                  <a:cubicBezTo>
                    <a:pt x="0" y="0"/>
                    <a:pt x="0" y="1"/>
                    <a:pt x="0" y="14"/>
                  </a:cubicBezTo>
                  <a:lnTo>
                    <a:pt x="0" y="146"/>
                  </a:lnTo>
                  <a:cubicBezTo>
                    <a:pt x="0" y="159"/>
                    <a:pt x="0" y="160"/>
                    <a:pt x="14" y="160"/>
                  </a:cubicBezTo>
                  <a:lnTo>
                    <a:pt x="46" y="160"/>
                  </a:lnTo>
                  <a:cubicBezTo>
                    <a:pt x="59" y="160"/>
                    <a:pt x="59" y="159"/>
                    <a:pt x="59" y="146"/>
                  </a:cubicBezTo>
                  <a:lnTo>
                    <a:pt x="59" y="1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Freeform 462">
              <a:extLst>
                <a:ext uri="{FF2B5EF4-FFF2-40B4-BE49-F238E27FC236}">
                  <a16:creationId xmlns:a16="http://schemas.microsoft.com/office/drawing/2014/main" id="{EEFB8D36-6013-5EAE-189A-FF63971420BF}"/>
                </a:ext>
              </a:extLst>
            </p:cNvPr>
            <p:cNvSpPr>
              <a:spLocks/>
            </p:cNvSpPr>
            <p:nvPr>
              <p:custDataLst>
                <p:tags r:id="rId19"/>
              </p:custDataLst>
            </p:nvPr>
          </p:nvSpPr>
          <p:spPr bwMode="auto">
            <a:xfrm>
              <a:off x="3279775" y="3495676"/>
              <a:ext cx="96838" cy="536575"/>
            </a:xfrm>
            <a:custGeom>
              <a:avLst/>
              <a:gdLst>
                <a:gd name="T0" fmla="*/ 107 w 166"/>
                <a:gd name="T1" fmla="*/ 894 h 907"/>
                <a:gd name="T2" fmla="*/ 121 w 166"/>
                <a:gd name="T3" fmla="*/ 907 h 907"/>
                <a:gd name="T4" fmla="*/ 153 w 166"/>
                <a:gd name="T5" fmla="*/ 907 h 907"/>
                <a:gd name="T6" fmla="*/ 166 w 166"/>
                <a:gd name="T7" fmla="*/ 894 h 907"/>
                <a:gd name="T8" fmla="*/ 166 w 166"/>
                <a:gd name="T9" fmla="*/ 683 h 907"/>
                <a:gd name="T10" fmla="*/ 29 w 166"/>
                <a:gd name="T11" fmla="*/ 453 h 907"/>
                <a:gd name="T12" fmla="*/ 166 w 166"/>
                <a:gd name="T13" fmla="*/ 224 h 907"/>
                <a:gd name="T14" fmla="*/ 166 w 166"/>
                <a:gd name="T15" fmla="*/ 13 h 907"/>
                <a:gd name="T16" fmla="*/ 153 w 166"/>
                <a:gd name="T17" fmla="*/ 0 h 907"/>
                <a:gd name="T18" fmla="*/ 121 w 166"/>
                <a:gd name="T19" fmla="*/ 0 h 907"/>
                <a:gd name="T20" fmla="*/ 107 w 166"/>
                <a:gd name="T21" fmla="*/ 13 h 907"/>
                <a:gd name="T22" fmla="*/ 107 w 166"/>
                <a:gd name="T23" fmla="*/ 224 h 907"/>
                <a:gd name="T24" fmla="*/ 6 w 166"/>
                <a:gd name="T25" fmla="*/ 439 h 907"/>
                <a:gd name="T26" fmla="*/ 0 w 166"/>
                <a:gd name="T27" fmla="*/ 453 h 907"/>
                <a:gd name="T28" fmla="*/ 6 w 166"/>
                <a:gd name="T29" fmla="*/ 467 h 907"/>
                <a:gd name="T30" fmla="*/ 77 w 166"/>
                <a:gd name="T31" fmla="*/ 554 h 907"/>
                <a:gd name="T32" fmla="*/ 107 w 166"/>
                <a:gd name="T33" fmla="*/ 683 h 907"/>
                <a:gd name="T34" fmla="*/ 107 w 166"/>
                <a:gd name="T35" fmla="*/ 8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 h="907">
                  <a:moveTo>
                    <a:pt x="107" y="894"/>
                  </a:moveTo>
                  <a:cubicBezTo>
                    <a:pt x="107" y="907"/>
                    <a:pt x="107" y="907"/>
                    <a:pt x="121" y="907"/>
                  </a:cubicBezTo>
                  <a:lnTo>
                    <a:pt x="153" y="907"/>
                  </a:lnTo>
                  <a:cubicBezTo>
                    <a:pt x="166" y="907"/>
                    <a:pt x="166" y="907"/>
                    <a:pt x="166" y="894"/>
                  </a:cubicBezTo>
                  <a:lnTo>
                    <a:pt x="166" y="683"/>
                  </a:lnTo>
                  <a:cubicBezTo>
                    <a:pt x="166" y="623"/>
                    <a:pt x="141" y="521"/>
                    <a:pt x="29" y="453"/>
                  </a:cubicBezTo>
                  <a:cubicBezTo>
                    <a:pt x="142" y="385"/>
                    <a:pt x="166" y="282"/>
                    <a:pt x="166" y="224"/>
                  </a:cubicBezTo>
                  <a:lnTo>
                    <a:pt x="166" y="13"/>
                  </a:lnTo>
                  <a:cubicBezTo>
                    <a:pt x="166" y="0"/>
                    <a:pt x="166" y="0"/>
                    <a:pt x="153" y="0"/>
                  </a:cubicBezTo>
                  <a:lnTo>
                    <a:pt x="121" y="0"/>
                  </a:lnTo>
                  <a:cubicBezTo>
                    <a:pt x="107" y="0"/>
                    <a:pt x="107" y="0"/>
                    <a:pt x="107" y="13"/>
                  </a:cubicBezTo>
                  <a:lnTo>
                    <a:pt x="107" y="224"/>
                  </a:lnTo>
                  <a:cubicBezTo>
                    <a:pt x="107" y="266"/>
                    <a:pt x="98" y="370"/>
                    <a:pt x="6" y="439"/>
                  </a:cubicBezTo>
                  <a:cubicBezTo>
                    <a:pt x="0" y="444"/>
                    <a:pt x="0" y="444"/>
                    <a:pt x="0" y="453"/>
                  </a:cubicBezTo>
                  <a:cubicBezTo>
                    <a:pt x="0" y="462"/>
                    <a:pt x="0" y="463"/>
                    <a:pt x="6" y="467"/>
                  </a:cubicBezTo>
                  <a:cubicBezTo>
                    <a:pt x="19" y="477"/>
                    <a:pt x="53" y="504"/>
                    <a:pt x="77" y="554"/>
                  </a:cubicBezTo>
                  <a:cubicBezTo>
                    <a:pt x="97" y="594"/>
                    <a:pt x="107" y="638"/>
                    <a:pt x="107" y="683"/>
                  </a:cubicBezTo>
                  <a:lnTo>
                    <a:pt x="107" y="89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Freeform 463">
              <a:extLst>
                <a:ext uri="{FF2B5EF4-FFF2-40B4-BE49-F238E27FC236}">
                  <a16:creationId xmlns:a16="http://schemas.microsoft.com/office/drawing/2014/main" id="{30A68BFD-995F-7921-2010-11AF9C551406}"/>
                </a:ext>
              </a:extLst>
            </p:cNvPr>
            <p:cNvSpPr>
              <a:spLocks/>
            </p:cNvSpPr>
            <p:nvPr>
              <p:custDataLst>
                <p:tags r:id="rId20"/>
              </p:custDataLst>
            </p:nvPr>
          </p:nvSpPr>
          <p:spPr bwMode="auto">
            <a:xfrm>
              <a:off x="3341687" y="4025901"/>
              <a:ext cx="34925" cy="93663"/>
            </a:xfrm>
            <a:custGeom>
              <a:avLst/>
              <a:gdLst>
                <a:gd name="T0" fmla="*/ 59 w 59"/>
                <a:gd name="T1" fmla="*/ 14 h 160"/>
                <a:gd name="T2" fmla="*/ 46 w 59"/>
                <a:gd name="T3" fmla="*/ 0 h 160"/>
                <a:gd name="T4" fmla="*/ 14 w 59"/>
                <a:gd name="T5" fmla="*/ 0 h 160"/>
                <a:gd name="T6" fmla="*/ 0 w 59"/>
                <a:gd name="T7" fmla="*/ 14 h 160"/>
                <a:gd name="T8" fmla="*/ 0 w 59"/>
                <a:gd name="T9" fmla="*/ 146 h 160"/>
                <a:gd name="T10" fmla="*/ 14 w 59"/>
                <a:gd name="T11" fmla="*/ 160 h 160"/>
                <a:gd name="T12" fmla="*/ 46 w 59"/>
                <a:gd name="T13" fmla="*/ 160 h 160"/>
                <a:gd name="T14" fmla="*/ 59 w 59"/>
                <a:gd name="T15" fmla="*/ 146 h 160"/>
                <a:gd name="T16" fmla="*/ 59 w 59"/>
                <a:gd name="T17" fmla="*/ 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60">
                  <a:moveTo>
                    <a:pt x="59" y="14"/>
                  </a:moveTo>
                  <a:cubicBezTo>
                    <a:pt x="59" y="1"/>
                    <a:pt x="59" y="0"/>
                    <a:pt x="46" y="0"/>
                  </a:cubicBezTo>
                  <a:lnTo>
                    <a:pt x="14" y="0"/>
                  </a:lnTo>
                  <a:cubicBezTo>
                    <a:pt x="0" y="0"/>
                    <a:pt x="0" y="1"/>
                    <a:pt x="0" y="14"/>
                  </a:cubicBezTo>
                  <a:lnTo>
                    <a:pt x="0" y="146"/>
                  </a:lnTo>
                  <a:cubicBezTo>
                    <a:pt x="0" y="159"/>
                    <a:pt x="0" y="160"/>
                    <a:pt x="14" y="160"/>
                  </a:cubicBezTo>
                  <a:lnTo>
                    <a:pt x="46" y="160"/>
                  </a:lnTo>
                  <a:cubicBezTo>
                    <a:pt x="59" y="160"/>
                    <a:pt x="59" y="159"/>
                    <a:pt x="59" y="146"/>
                  </a:cubicBezTo>
                  <a:lnTo>
                    <a:pt x="59" y="1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Freeform 464">
              <a:extLst>
                <a:ext uri="{FF2B5EF4-FFF2-40B4-BE49-F238E27FC236}">
                  <a16:creationId xmlns:a16="http://schemas.microsoft.com/office/drawing/2014/main" id="{F21E059C-47CB-3A28-1F07-2F6C9DE787DB}"/>
                </a:ext>
              </a:extLst>
            </p:cNvPr>
            <p:cNvSpPr>
              <a:spLocks/>
            </p:cNvSpPr>
            <p:nvPr>
              <p:custDataLst>
                <p:tags r:id="rId21"/>
              </p:custDataLst>
            </p:nvPr>
          </p:nvSpPr>
          <p:spPr bwMode="auto">
            <a:xfrm>
              <a:off x="3341687" y="4114801"/>
              <a:ext cx="34925" cy="93663"/>
            </a:xfrm>
            <a:custGeom>
              <a:avLst/>
              <a:gdLst>
                <a:gd name="T0" fmla="*/ 59 w 59"/>
                <a:gd name="T1" fmla="*/ 13 h 159"/>
                <a:gd name="T2" fmla="*/ 46 w 59"/>
                <a:gd name="T3" fmla="*/ 0 h 159"/>
                <a:gd name="T4" fmla="*/ 14 w 59"/>
                <a:gd name="T5" fmla="*/ 0 h 159"/>
                <a:gd name="T6" fmla="*/ 0 w 59"/>
                <a:gd name="T7" fmla="*/ 13 h 159"/>
                <a:gd name="T8" fmla="*/ 0 w 59"/>
                <a:gd name="T9" fmla="*/ 146 h 159"/>
                <a:gd name="T10" fmla="*/ 14 w 59"/>
                <a:gd name="T11" fmla="*/ 159 h 159"/>
                <a:gd name="T12" fmla="*/ 46 w 59"/>
                <a:gd name="T13" fmla="*/ 159 h 159"/>
                <a:gd name="T14" fmla="*/ 59 w 59"/>
                <a:gd name="T15" fmla="*/ 146 h 159"/>
                <a:gd name="T16" fmla="*/ 59 w 59"/>
                <a:gd name="T1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59">
                  <a:moveTo>
                    <a:pt x="59" y="13"/>
                  </a:moveTo>
                  <a:cubicBezTo>
                    <a:pt x="59" y="0"/>
                    <a:pt x="59" y="0"/>
                    <a:pt x="46" y="0"/>
                  </a:cubicBezTo>
                  <a:lnTo>
                    <a:pt x="14" y="0"/>
                  </a:lnTo>
                  <a:cubicBezTo>
                    <a:pt x="0" y="0"/>
                    <a:pt x="0" y="0"/>
                    <a:pt x="0" y="13"/>
                  </a:cubicBezTo>
                  <a:lnTo>
                    <a:pt x="0" y="146"/>
                  </a:lnTo>
                  <a:cubicBezTo>
                    <a:pt x="0" y="159"/>
                    <a:pt x="0" y="159"/>
                    <a:pt x="14" y="159"/>
                  </a:cubicBezTo>
                  <a:lnTo>
                    <a:pt x="46" y="159"/>
                  </a:lnTo>
                  <a:cubicBezTo>
                    <a:pt x="59" y="159"/>
                    <a:pt x="59" y="159"/>
                    <a:pt x="59" y="146"/>
                  </a:cubicBezTo>
                  <a:lnTo>
                    <a:pt x="59"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Freeform 465">
              <a:extLst>
                <a:ext uri="{FF2B5EF4-FFF2-40B4-BE49-F238E27FC236}">
                  <a16:creationId xmlns:a16="http://schemas.microsoft.com/office/drawing/2014/main" id="{7CD0B9FB-A2BB-31AB-4D09-74DE84B60593}"/>
                </a:ext>
              </a:extLst>
            </p:cNvPr>
            <p:cNvSpPr>
              <a:spLocks/>
            </p:cNvSpPr>
            <p:nvPr>
              <p:custDataLst>
                <p:tags r:id="rId22"/>
              </p:custDataLst>
            </p:nvPr>
          </p:nvSpPr>
          <p:spPr bwMode="auto">
            <a:xfrm>
              <a:off x="3341687" y="4202113"/>
              <a:ext cx="34925" cy="95250"/>
            </a:xfrm>
            <a:custGeom>
              <a:avLst/>
              <a:gdLst>
                <a:gd name="T0" fmla="*/ 59 w 59"/>
                <a:gd name="T1" fmla="*/ 14 h 160"/>
                <a:gd name="T2" fmla="*/ 46 w 59"/>
                <a:gd name="T3" fmla="*/ 0 h 160"/>
                <a:gd name="T4" fmla="*/ 14 w 59"/>
                <a:gd name="T5" fmla="*/ 0 h 160"/>
                <a:gd name="T6" fmla="*/ 0 w 59"/>
                <a:gd name="T7" fmla="*/ 14 h 160"/>
                <a:gd name="T8" fmla="*/ 0 w 59"/>
                <a:gd name="T9" fmla="*/ 146 h 160"/>
                <a:gd name="T10" fmla="*/ 14 w 59"/>
                <a:gd name="T11" fmla="*/ 160 h 160"/>
                <a:gd name="T12" fmla="*/ 46 w 59"/>
                <a:gd name="T13" fmla="*/ 160 h 160"/>
                <a:gd name="T14" fmla="*/ 59 w 59"/>
                <a:gd name="T15" fmla="*/ 146 h 160"/>
                <a:gd name="T16" fmla="*/ 59 w 59"/>
                <a:gd name="T17" fmla="*/ 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60">
                  <a:moveTo>
                    <a:pt x="59" y="14"/>
                  </a:moveTo>
                  <a:cubicBezTo>
                    <a:pt x="59" y="1"/>
                    <a:pt x="59" y="0"/>
                    <a:pt x="46" y="0"/>
                  </a:cubicBezTo>
                  <a:lnTo>
                    <a:pt x="14" y="0"/>
                  </a:lnTo>
                  <a:cubicBezTo>
                    <a:pt x="0" y="0"/>
                    <a:pt x="0" y="1"/>
                    <a:pt x="0" y="14"/>
                  </a:cubicBezTo>
                  <a:lnTo>
                    <a:pt x="0" y="146"/>
                  </a:lnTo>
                  <a:cubicBezTo>
                    <a:pt x="0" y="159"/>
                    <a:pt x="0" y="160"/>
                    <a:pt x="14" y="160"/>
                  </a:cubicBezTo>
                  <a:lnTo>
                    <a:pt x="46" y="160"/>
                  </a:lnTo>
                  <a:cubicBezTo>
                    <a:pt x="59" y="160"/>
                    <a:pt x="59" y="159"/>
                    <a:pt x="59" y="146"/>
                  </a:cubicBezTo>
                  <a:lnTo>
                    <a:pt x="59" y="1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Freeform 466">
              <a:extLst>
                <a:ext uri="{FF2B5EF4-FFF2-40B4-BE49-F238E27FC236}">
                  <a16:creationId xmlns:a16="http://schemas.microsoft.com/office/drawing/2014/main" id="{9DD6C502-ECE4-FE84-A331-DD3FA39400DA}"/>
                </a:ext>
              </a:extLst>
            </p:cNvPr>
            <p:cNvSpPr>
              <a:spLocks/>
            </p:cNvSpPr>
            <p:nvPr>
              <p:custDataLst>
                <p:tags r:id="rId23"/>
              </p:custDataLst>
            </p:nvPr>
          </p:nvSpPr>
          <p:spPr bwMode="auto">
            <a:xfrm>
              <a:off x="3341687" y="4291013"/>
              <a:ext cx="34925" cy="93663"/>
            </a:xfrm>
            <a:custGeom>
              <a:avLst/>
              <a:gdLst>
                <a:gd name="T0" fmla="*/ 59 w 59"/>
                <a:gd name="T1" fmla="*/ 13 h 159"/>
                <a:gd name="T2" fmla="*/ 46 w 59"/>
                <a:gd name="T3" fmla="*/ 0 h 159"/>
                <a:gd name="T4" fmla="*/ 14 w 59"/>
                <a:gd name="T5" fmla="*/ 0 h 159"/>
                <a:gd name="T6" fmla="*/ 0 w 59"/>
                <a:gd name="T7" fmla="*/ 13 h 159"/>
                <a:gd name="T8" fmla="*/ 0 w 59"/>
                <a:gd name="T9" fmla="*/ 146 h 159"/>
                <a:gd name="T10" fmla="*/ 14 w 59"/>
                <a:gd name="T11" fmla="*/ 159 h 159"/>
                <a:gd name="T12" fmla="*/ 46 w 59"/>
                <a:gd name="T13" fmla="*/ 159 h 159"/>
                <a:gd name="T14" fmla="*/ 59 w 59"/>
                <a:gd name="T15" fmla="*/ 146 h 159"/>
                <a:gd name="T16" fmla="*/ 59 w 59"/>
                <a:gd name="T1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59">
                  <a:moveTo>
                    <a:pt x="59" y="13"/>
                  </a:moveTo>
                  <a:cubicBezTo>
                    <a:pt x="59" y="0"/>
                    <a:pt x="59" y="0"/>
                    <a:pt x="46" y="0"/>
                  </a:cubicBezTo>
                  <a:lnTo>
                    <a:pt x="14" y="0"/>
                  </a:lnTo>
                  <a:cubicBezTo>
                    <a:pt x="0" y="0"/>
                    <a:pt x="0" y="0"/>
                    <a:pt x="0" y="13"/>
                  </a:cubicBezTo>
                  <a:lnTo>
                    <a:pt x="0" y="146"/>
                  </a:lnTo>
                  <a:cubicBezTo>
                    <a:pt x="0" y="159"/>
                    <a:pt x="0" y="159"/>
                    <a:pt x="14" y="159"/>
                  </a:cubicBezTo>
                  <a:lnTo>
                    <a:pt x="46" y="159"/>
                  </a:lnTo>
                  <a:cubicBezTo>
                    <a:pt x="59" y="159"/>
                    <a:pt x="59" y="159"/>
                    <a:pt x="59" y="146"/>
                  </a:cubicBezTo>
                  <a:lnTo>
                    <a:pt x="59"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Freeform 467">
              <a:extLst>
                <a:ext uri="{FF2B5EF4-FFF2-40B4-BE49-F238E27FC236}">
                  <a16:creationId xmlns:a16="http://schemas.microsoft.com/office/drawing/2014/main" id="{85107674-C3B2-CA1B-1F3B-228AF6B5EB12}"/>
                </a:ext>
              </a:extLst>
            </p:cNvPr>
            <p:cNvSpPr>
              <a:spLocks/>
            </p:cNvSpPr>
            <p:nvPr>
              <p:custDataLst>
                <p:tags r:id="rId24"/>
              </p:custDataLst>
            </p:nvPr>
          </p:nvSpPr>
          <p:spPr bwMode="auto">
            <a:xfrm>
              <a:off x="3341687" y="4378326"/>
              <a:ext cx="34925" cy="95250"/>
            </a:xfrm>
            <a:custGeom>
              <a:avLst/>
              <a:gdLst>
                <a:gd name="T0" fmla="*/ 59 w 59"/>
                <a:gd name="T1" fmla="*/ 14 h 160"/>
                <a:gd name="T2" fmla="*/ 46 w 59"/>
                <a:gd name="T3" fmla="*/ 0 h 160"/>
                <a:gd name="T4" fmla="*/ 14 w 59"/>
                <a:gd name="T5" fmla="*/ 0 h 160"/>
                <a:gd name="T6" fmla="*/ 0 w 59"/>
                <a:gd name="T7" fmla="*/ 14 h 160"/>
                <a:gd name="T8" fmla="*/ 0 w 59"/>
                <a:gd name="T9" fmla="*/ 146 h 160"/>
                <a:gd name="T10" fmla="*/ 14 w 59"/>
                <a:gd name="T11" fmla="*/ 160 h 160"/>
                <a:gd name="T12" fmla="*/ 46 w 59"/>
                <a:gd name="T13" fmla="*/ 160 h 160"/>
                <a:gd name="T14" fmla="*/ 59 w 59"/>
                <a:gd name="T15" fmla="*/ 146 h 160"/>
                <a:gd name="T16" fmla="*/ 59 w 59"/>
                <a:gd name="T17" fmla="*/ 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60">
                  <a:moveTo>
                    <a:pt x="59" y="14"/>
                  </a:moveTo>
                  <a:cubicBezTo>
                    <a:pt x="59" y="1"/>
                    <a:pt x="59" y="0"/>
                    <a:pt x="46" y="0"/>
                  </a:cubicBezTo>
                  <a:lnTo>
                    <a:pt x="14" y="0"/>
                  </a:lnTo>
                  <a:cubicBezTo>
                    <a:pt x="0" y="0"/>
                    <a:pt x="0" y="1"/>
                    <a:pt x="0" y="14"/>
                  </a:cubicBezTo>
                  <a:lnTo>
                    <a:pt x="0" y="146"/>
                  </a:lnTo>
                  <a:cubicBezTo>
                    <a:pt x="0" y="159"/>
                    <a:pt x="0" y="160"/>
                    <a:pt x="14" y="160"/>
                  </a:cubicBezTo>
                  <a:lnTo>
                    <a:pt x="46" y="160"/>
                  </a:lnTo>
                  <a:cubicBezTo>
                    <a:pt x="59" y="160"/>
                    <a:pt x="59" y="159"/>
                    <a:pt x="59" y="146"/>
                  </a:cubicBezTo>
                  <a:lnTo>
                    <a:pt x="59" y="1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Freeform 468">
              <a:extLst>
                <a:ext uri="{FF2B5EF4-FFF2-40B4-BE49-F238E27FC236}">
                  <a16:creationId xmlns:a16="http://schemas.microsoft.com/office/drawing/2014/main" id="{3FBC66F2-B4D9-31CD-1C1A-CA493F64FDA5}"/>
                </a:ext>
              </a:extLst>
            </p:cNvPr>
            <p:cNvSpPr>
              <a:spLocks/>
            </p:cNvSpPr>
            <p:nvPr>
              <p:custDataLst>
                <p:tags r:id="rId25"/>
              </p:custDataLst>
            </p:nvPr>
          </p:nvSpPr>
          <p:spPr bwMode="auto">
            <a:xfrm>
              <a:off x="3341687" y="4467226"/>
              <a:ext cx="34925" cy="95250"/>
            </a:xfrm>
            <a:custGeom>
              <a:avLst/>
              <a:gdLst>
                <a:gd name="T0" fmla="*/ 59 w 59"/>
                <a:gd name="T1" fmla="*/ 13 h 159"/>
                <a:gd name="T2" fmla="*/ 46 w 59"/>
                <a:gd name="T3" fmla="*/ 0 h 159"/>
                <a:gd name="T4" fmla="*/ 14 w 59"/>
                <a:gd name="T5" fmla="*/ 0 h 159"/>
                <a:gd name="T6" fmla="*/ 0 w 59"/>
                <a:gd name="T7" fmla="*/ 13 h 159"/>
                <a:gd name="T8" fmla="*/ 0 w 59"/>
                <a:gd name="T9" fmla="*/ 146 h 159"/>
                <a:gd name="T10" fmla="*/ 14 w 59"/>
                <a:gd name="T11" fmla="*/ 159 h 159"/>
                <a:gd name="T12" fmla="*/ 46 w 59"/>
                <a:gd name="T13" fmla="*/ 159 h 159"/>
                <a:gd name="T14" fmla="*/ 59 w 59"/>
                <a:gd name="T15" fmla="*/ 146 h 159"/>
                <a:gd name="T16" fmla="*/ 59 w 59"/>
                <a:gd name="T1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59">
                  <a:moveTo>
                    <a:pt x="59" y="13"/>
                  </a:moveTo>
                  <a:cubicBezTo>
                    <a:pt x="59" y="0"/>
                    <a:pt x="59" y="0"/>
                    <a:pt x="46" y="0"/>
                  </a:cubicBezTo>
                  <a:lnTo>
                    <a:pt x="14" y="0"/>
                  </a:lnTo>
                  <a:cubicBezTo>
                    <a:pt x="0" y="0"/>
                    <a:pt x="0" y="0"/>
                    <a:pt x="0" y="13"/>
                  </a:cubicBezTo>
                  <a:lnTo>
                    <a:pt x="0" y="146"/>
                  </a:lnTo>
                  <a:cubicBezTo>
                    <a:pt x="0" y="159"/>
                    <a:pt x="0" y="159"/>
                    <a:pt x="14" y="159"/>
                  </a:cubicBezTo>
                  <a:lnTo>
                    <a:pt x="46" y="159"/>
                  </a:lnTo>
                  <a:cubicBezTo>
                    <a:pt x="59" y="159"/>
                    <a:pt x="59" y="159"/>
                    <a:pt x="59" y="146"/>
                  </a:cubicBezTo>
                  <a:lnTo>
                    <a:pt x="59"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Freeform 469">
              <a:extLst>
                <a:ext uri="{FF2B5EF4-FFF2-40B4-BE49-F238E27FC236}">
                  <a16:creationId xmlns:a16="http://schemas.microsoft.com/office/drawing/2014/main" id="{F6D7ED87-4EF7-98AA-92B2-08AE9E4FB9F9}"/>
                </a:ext>
              </a:extLst>
            </p:cNvPr>
            <p:cNvSpPr>
              <a:spLocks/>
            </p:cNvSpPr>
            <p:nvPr>
              <p:custDataLst>
                <p:tags r:id="rId26"/>
              </p:custDataLst>
            </p:nvPr>
          </p:nvSpPr>
          <p:spPr bwMode="auto">
            <a:xfrm>
              <a:off x="3341687" y="4556126"/>
              <a:ext cx="34925" cy="93663"/>
            </a:xfrm>
            <a:custGeom>
              <a:avLst/>
              <a:gdLst>
                <a:gd name="T0" fmla="*/ 59 w 59"/>
                <a:gd name="T1" fmla="*/ 14 h 160"/>
                <a:gd name="T2" fmla="*/ 46 w 59"/>
                <a:gd name="T3" fmla="*/ 0 h 160"/>
                <a:gd name="T4" fmla="*/ 14 w 59"/>
                <a:gd name="T5" fmla="*/ 0 h 160"/>
                <a:gd name="T6" fmla="*/ 0 w 59"/>
                <a:gd name="T7" fmla="*/ 14 h 160"/>
                <a:gd name="T8" fmla="*/ 0 w 59"/>
                <a:gd name="T9" fmla="*/ 146 h 160"/>
                <a:gd name="T10" fmla="*/ 14 w 59"/>
                <a:gd name="T11" fmla="*/ 160 h 160"/>
                <a:gd name="T12" fmla="*/ 46 w 59"/>
                <a:gd name="T13" fmla="*/ 160 h 160"/>
                <a:gd name="T14" fmla="*/ 59 w 59"/>
                <a:gd name="T15" fmla="*/ 146 h 160"/>
                <a:gd name="T16" fmla="*/ 59 w 59"/>
                <a:gd name="T17" fmla="*/ 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60">
                  <a:moveTo>
                    <a:pt x="59" y="14"/>
                  </a:moveTo>
                  <a:cubicBezTo>
                    <a:pt x="59" y="1"/>
                    <a:pt x="59" y="0"/>
                    <a:pt x="46" y="0"/>
                  </a:cubicBezTo>
                  <a:lnTo>
                    <a:pt x="14" y="0"/>
                  </a:lnTo>
                  <a:cubicBezTo>
                    <a:pt x="0" y="0"/>
                    <a:pt x="0" y="1"/>
                    <a:pt x="0" y="14"/>
                  </a:cubicBezTo>
                  <a:lnTo>
                    <a:pt x="0" y="146"/>
                  </a:lnTo>
                  <a:cubicBezTo>
                    <a:pt x="0" y="159"/>
                    <a:pt x="0" y="160"/>
                    <a:pt x="14" y="160"/>
                  </a:cubicBezTo>
                  <a:lnTo>
                    <a:pt x="46" y="160"/>
                  </a:lnTo>
                  <a:cubicBezTo>
                    <a:pt x="59" y="160"/>
                    <a:pt x="59" y="159"/>
                    <a:pt x="59" y="146"/>
                  </a:cubicBezTo>
                  <a:lnTo>
                    <a:pt x="59" y="1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Freeform 470">
              <a:extLst>
                <a:ext uri="{FF2B5EF4-FFF2-40B4-BE49-F238E27FC236}">
                  <a16:creationId xmlns:a16="http://schemas.microsoft.com/office/drawing/2014/main" id="{2ED5CAEA-BDB0-CD3F-B2A5-1AB91985A350}"/>
                </a:ext>
              </a:extLst>
            </p:cNvPr>
            <p:cNvSpPr>
              <a:spLocks/>
            </p:cNvSpPr>
            <p:nvPr>
              <p:custDataLst>
                <p:tags r:id="rId27"/>
              </p:custDataLst>
            </p:nvPr>
          </p:nvSpPr>
          <p:spPr bwMode="auto">
            <a:xfrm>
              <a:off x="3341687" y="4645026"/>
              <a:ext cx="34925" cy="93663"/>
            </a:xfrm>
            <a:custGeom>
              <a:avLst/>
              <a:gdLst>
                <a:gd name="T0" fmla="*/ 59 w 59"/>
                <a:gd name="T1" fmla="*/ 13 h 159"/>
                <a:gd name="T2" fmla="*/ 46 w 59"/>
                <a:gd name="T3" fmla="*/ 0 h 159"/>
                <a:gd name="T4" fmla="*/ 14 w 59"/>
                <a:gd name="T5" fmla="*/ 0 h 159"/>
                <a:gd name="T6" fmla="*/ 0 w 59"/>
                <a:gd name="T7" fmla="*/ 13 h 159"/>
                <a:gd name="T8" fmla="*/ 0 w 59"/>
                <a:gd name="T9" fmla="*/ 146 h 159"/>
                <a:gd name="T10" fmla="*/ 14 w 59"/>
                <a:gd name="T11" fmla="*/ 159 h 159"/>
                <a:gd name="T12" fmla="*/ 46 w 59"/>
                <a:gd name="T13" fmla="*/ 159 h 159"/>
                <a:gd name="T14" fmla="*/ 59 w 59"/>
                <a:gd name="T15" fmla="*/ 146 h 159"/>
                <a:gd name="T16" fmla="*/ 59 w 59"/>
                <a:gd name="T1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59">
                  <a:moveTo>
                    <a:pt x="59" y="13"/>
                  </a:moveTo>
                  <a:cubicBezTo>
                    <a:pt x="59" y="0"/>
                    <a:pt x="59" y="0"/>
                    <a:pt x="46" y="0"/>
                  </a:cubicBezTo>
                  <a:lnTo>
                    <a:pt x="14" y="0"/>
                  </a:lnTo>
                  <a:cubicBezTo>
                    <a:pt x="0" y="0"/>
                    <a:pt x="0" y="0"/>
                    <a:pt x="0" y="13"/>
                  </a:cubicBezTo>
                  <a:lnTo>
                    <a:pt x="0" y="146"/>
                  </a:lnTo>
                  <a:cubicBezTo>
                    <a:pt x="0" y="159"/>
                    <a:pt x="0" y="159"/>
                    <a:pt x="14" y="159"/>
                  </a:cubicBezTo>
                  <a:lnTo>
                    <a:pt x="46" y="159"/>
                  </a:lnTo>
                  <a:cubicBezTo>
                    <a:pt x="59" y="159"/>
                    <a:pt x="59" y="159"/>
                    <a:pt x="59" y="146"/>
                  </a:cubicBezTo>
                  <a:lnTo>
                    <a:pt x="59"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Freeform 471">
              <a:extLst>
                <a:ext uri="{FF2B5EF4-FFF2-40B4-BE49-F238E27FC236}">
                  <a16:creationId xmlns:a16="http://schemas.microsoft.com/office/drawing/2014/main" id="{27D00EA5-6CD0-CF27-1F42-FE04EDBAEB77}"/>
                </a:ext>
              </a:extLst>
            </p:cNvPr>
            <p:cNvSpPr>
              <a:spLocks/>
            </p:cNvSpPr>
            <p:nvPr>
              <p:custDataLst>
                <p:tags r:id="rId28"/>
              </p:custDataLst>
            </p:nvPr>
          </p:nvSpPr>
          <p:spPr bwMode="auto">
            <a:xfrm>
              <a:off x="3341687" y="4732338"/>
              <a:ext cx="96838" cy="268288"/>
            </a:xfrm>
            <a:custGeom>
              <a:avLst/>
              <a:gdLst>
                <a:gd name="T0" fmla="*/ 153 w 166"/>
                <a:gd name="T1" fmla="*/ 453 h 453"/>
                <a:gd name="T2" fmla="*/ 166 w 166"/>
                <a:gd name="T3" fmla="*/ 441 h 453"/>
                <a:gd name="T4" fmla="*/ 164 w 166"/>
                <a:gd name="T5" fmla="*/ 430 h 453"/>
                <a:gd name="T6" fmla="*/ 89 w 166"/>
                <a:gd name="T7" fmla="*/ 348 h 453"/>
                <a:gd name="T8" fmla="*/ 59 w 166"/>
                <a:gd name="T9" fmla="*/ 228 h 453"/>
                <a:gd name="T10" fmla="*/ 59 w 166"/>
                <a:gd name="T11" fmla="*/ 14 h 453"/>
                <a:gd name="T12" fmla="*/ 46 w 166"/>
                <a:gd name="T13" fmla="*/ 0 h 453"/>
                <a:gd name="T14" fmla="*/ 14 w 166"/>
                <a:gd name="T15" fmla="*/ 0 h 453"/>
                <a:gd name="T16" fmla="*/ 0 w 166"/>
                <a:gd name="T17" fmla="*/ 14 h 453"/>
                <a:gd name="T18" fmla="*/ 0 w 166"/>
                <a:gd name="T19" fmla="*/ 228 h 453"/>
                <a:gd name="T20" fmla="*/ 145 w 166"/>
                <a:gd name="T21" fmla="*/ 453 h 453"/>
                <a:gd name="T22" fmla="*/ 153 w 166"/>
                <a:gd name="T23" fmla="*/ 45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453">
                  <a:moveTo>
                    <a:pt x="153" y="453"/>
                  </a:moveTo>
                  <a:cubicBezTo>
                    <a:pt x="166" y="453"/>
                    <a:pt x="166" y="453"/>
                    <a:pt x="166" y="441"/>
                  </a:cubicBezTo>
                  <a:cubicBezTo>
                    <a:pt x="166" y="432"/>
                    <a:pt x="166" y="432"/>
                    <a:pt x="164" y="430"/>
                  </a:cubicBezTo>
                  <a:cubicBezTo>
                    <a:pt x="148" y="419"/>
                    <a:pt x="112" y="394"/>
                    <a:pt x="89" y="348"/>
                  </a:cubicBezTo>
                  <a:cubicBezTo>
                    <a:pt x="69" y="310"/>
                    <a:pt x="59" y="271"/>
                    <a:pt x="59" y="228"/>
                  </a:cubicBezTo>
                  <a:lnTo>
                    <a:pt x="59" y="14"/>
                  </a:lnTo>
                  <a:cubicBezTo>
                    <a:pt x="59" y="1"/>
                    <a:pt x="59" y="0"/>
                    <a:pt x="46" y="0"/>
                  </a:cubicBezTo>
                  <a:lnTo>
                    <a:pt x="14" y="0"/>
                  </a:lnTo>
                  <a:cubicBezTo>
                    <a:pt x="0" y="0"/>
                    <a:pt x="0" y="1"/>
                    <a:pt x="0" y="14"/>
                  </a:cubicBezTo>
                  <a:lnTo>
                    <a:pt x="0" y="228"/>
                  </a:lnTo>
                  <a:cubicBezTo>
                    <a:pt x="0" y="302"/>
                    <a:pt x="38" y="396"/>
                    <a:pt x="145" y="453"/>
                  </a:cubicBezTo>
                  <a:lnTo>
                    <a:pt x="153" y="45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Freeform 472">
              <a:extLst>
                <a:ext uri="{FF2B5EF4-FFF2-40B4-BE49-F238E27FC236}">
                  <a16:creationId xmlns:a16="http://schemas.microsoft.com/office/drawing/2014/main" id="{13847D40-2E03-6FF7-8720-8098E4456EEC}"/>
                </a:ext>
              </a:extLst>
            </p:cNvPr>
            <p:cNvSpPr>
              <a:spLocks/>
            </p:cNvSpPr>
            <p:nvPr>
              <p:custDataLst>
                <p:tags r:id="rId29"/>
              </p:custDataLst>
            </p:nvPr>
          </p:nvSpPr>
          <p:spPr bwMode="auto">
            <a:xfrm>
              <a:off x="3511550" y="2690813"/>
              <a:ext cx="177800" cy="12700"/>
            </a:xfrm>
            <a:custGeom>
              <a:avLst/>
              <a:gdLst>
                <a:gd name="T0" fmla="*/ 288 w 305"/>
                <a:gd name="T1" fmla="*/ 20 h 20"/>
                <a:gd name="T2" fmla="*/ 305 w 305"/>
                <a:gd name="T3" fmla="*/ 10 h 20"/>
                <a:gd name="T4" fmla="*/ 288 w 305"/>
                <a:gd name="T5" fmla="*/ 0 h 20"/>
                <a:gd name="T6" fmla="*/ 18 w 305"/>
                <a:gd name="T7" fmla="*/ 0 h 20"/>
                <a:gd name="T8" fmla="*/ 0 w 305"/>
                <a:gd name="T9" fmla="*/ 10 h 20"/>
                <a:gd name="T10" fmla="*/ 18 w 305"/>
                <a:gd name="T11" fmla="*/ 20 h 20"/>
                <a:gd name="T12" fmla="*/ 288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8" y="20"/>
                  </a:moveTo>
                  <a:cubicBezTo>
                    <a:pt x="296" y="20"/>
                    <a:pt x="305" y="20"/>
                    <a:pt x="305" y="10"/>
                  </a:cubicBezTo>
                  <a:cubicBezTo>
                    <a:pt x="305" y="0"/>
                    <a:pt x="296" y="0"/>
                    <a:pt x="288" y="0"/>
                  </a:cubicBezTo>
                  <a:lnTo>
                    <a:pt x="18" y="0"/>
                  </a:lnTo>
                  <a:cubicBezTo>
                    <a:pt x="9" y="0"/>
                    <a:pt x="0" y="0"/>
                    <a:pt x="0" y="10"/>
                  </a:cubicBezTo>
                  <a:cubicBezTo>
                    <a:pt x="0" y="20"/>
                    <a:pt x="9" y="20"/>
                    <a:pt x="18" y="20"/>
                  </a:cubicBezTo>
                  <a:lnTo>
                    <a:pt x="288"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Freeform 473">
              <a:extLst>
                <a:ext uri="{FF2B5EF4-FFF2-40B4-BE49-F238E27FC236}">
                  <a16:creationId xmlns:a16="http://schemas.microsoft.com/office/drawing/2014/main" id="{3E679CE4-F3ED-54B8-45A6-A429DFF3E8EF}"/>
                </a:ext>
              </a:extLst>
            </p:cNvPr>
            <p:cNvSpPr>
              <a:spLocks noEditPoints="1"/>
            </p:cNvSpPr>
            <p:nvPr>
              <p:custDataLst>
                <p:tags r:id="rId30"/>
              </p:custDataLst>
            </p:nvPr>
          </p:nvSpPr>
          <p:spPr bwMode="auto">
            <a:xfrm>
              <a:off x="3725862" y="2640013"/>
              <a:ext cx="163513" cy="134938"/>
            </a:xfrm>
            <a:custGeom>
              <a:avLst/>
              <a:gdLst>
                <a:gd name="T0" fmla="*/ 217 w 280"/>
                <a:gd name="T1" fmla="*/ 103 h 226"/>
                <a:gd name="T2" fmla="*/ 134 w 280"/>
                <a:gd name="T3" fmla="*/ 0 h 226"/>
                <a:gd name="T4" fmla="*/ 0 w 280"/>
                <a:gd name="T5" fmla="*/ 142 h 226"/>
                <a:gd name="T6" fmla="*/ 81 w 280"/>
                <a:gd name="T7" fmla="*/ 226 h 226"/>
                <a:gd name="T8" fmla="*/ 186 w 280"/>
                <a:gd name="T9" fmla="*/ 184 h 226"/>
                <a:gd name="T10" fmla="*/ 231 w 280"/>
                <a:gd name="T11" fmla="*/ 226 h 226"/>
                <a:gd name="T12" fmla="*/ 273 w 280"/>
                <a:gd name="T13" fmla="*/ 191 h 226"/>
                <a:gd name="T14" fmla="*/ 267 w 280"/>
                <a:gd name="T15" fmla="*/ 186 h 226"/>
                <a:gd name="T16" fmla="*/ 261 w 280"/>
                <a:gd name="T17" fmla="*/ 191 h 226"/>
                <a:gd name="T18" fmla="*/ 233 w 280"/>
                <a:gd name="T19" fmla="*/ 215 h 226"/>
                <a:gd name="T20" fmla="*/ 217 w 280"/>
                <a:gd name="T21" fmla="*/ 164 h 226"/>
                <a:gd name="T22" fmla="*/ 222 w 280"/>
                <a:gd name="T23" fmla="*/ 147 h 226"/>
                <a:gd name="T24" fmla="*/ 280 w 280"/>
                <a:gd name="T25" fmla="*/ 30 h 226"/>
                <a:gd name="T26" fmla="*/ 274 w 280"/>
                <a:gd name="T27" fmla="*/ 25 h 226"/>
                <a:gd name="T28" fmla="*/ 266 w 280"/>
                <a:gd name="T29" fmla="*/ 35 h 226"/>
                <a:gd name="T30" fmla="*/ 217 w 280"/>
                <a:gd name="T31" fmla="*/ 134 h 226"/>
                <a:gd name="T32" fmla="*/ 217 w 280"/>
                <a:gd name="T33" fmla="*/ 103 h 226"/>
                <a:gd name="T34" fmla="*/ 184 w 280"/>
                <a:gd name="T35" fmla="*/ 171 h 226"/>
                <a:gd name="T36" fmla="*/ 82 w 280"/>
                <a:gd name="T37" fmla="*/ 215 h 226"/>
                <a:gd name="T38" fmla="*/ 37 w 280"/>
                <a:gd name="T39" fmla="*/ 161 h 226"/>
                <a:gd name="T40" fmla="*/ 66 w 280"/>
                <a:gd name="T41" fmla="*/ 57 h 226"/>
                <a:gd name="T42" fmla="*/ 134 w 280"/>
                <a:gd name="T43" fmla="*/ 11 h 226"/>
                <a:gd name="T44" fmla="*/ 183 w 280"/>
                <a:gd name="T45" fmla="*/ 115 h 226"/>
                <a:gd name="T46" fmla="*/ 184 w 280"/>
                <a:gd name="T47" fmla="*/ 17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226">
                  <a:moveTo>
                    <a:pt x="217" y="103"/>
                  </a:moveTo>
                  <a:cubicBezTo>
                    <a:pt x="217" y="25"/>
                    <a:pt x="171" y="0"/>
                    <a:pt x="134" y="0"/>
                  </a:cubicBezTo>
                  <a:cubicBezTo>
                    <a:pt x="66" y="0"/>
                    <a:pt x="0" y="72"/>
                    <a:pt x="0" y="142"/>
                  </a:cubicBezTo>
                  <a:cubicBezTo>
                    <a:pt x="0" y="188"/>
                    <a:pt x="30" y="226"/>
                    <a:pt x="81" y="226"/>
                  </a:cubicBezTo>
                  <a:cubicBezTo>
                    <a:pt x="112" y="226"/>
                    <a:pt x="148" y="215"/>
                    <a:pt x="186" y="184"/>
                  </a:cubicBezTo>
                  <a:cubicBezTo>
                    <a:pt x="193" y="211"/>
                    <a:pt x="209" y="226"/>
                    <a:pt x="231" y="226"/>
                  </a:cubicBezTo>
                  <a:cubicBezTo>
                    <a:pt x="258" y="226"/>
                    <a:pt x="273" y="199"/>
                    <a:pt x="273" y="191"/>
                  </a:cubicBezTo>
                  <a:cubicBezTo>
                    <a:pt x="273" y="187"/>
                    <a:pt x="270" y="186"/>
                    <a:pt x="267" y="186"/>
                  </a:cubicBezTo>
                  <a:cubicBezTo>
                    <a:pt x="264" y="186"/>
                    <a:pt x="262" y="187"/>
                    <a:pt x="261" y="191"/>
                  </a:cubicBezTo>
                  <a:cubicBezTo>
                    <a:pt x="252" y="215"/>
                    <a:pt x="234" y="215"/>
                    <a:pt x="233" y="215"/>
                  </a:cubicBezTo>
                  <a:cubicBezTo>
                    <a:pt x="217" y="215"/>
                    <a:pt x="217" y="176"/>
                    <a:pt x="217" y="164"/>
                  </a:cubicBezTo>
                  <a:cubicBezTo>
                    <a:pt x="217" y="154"/>
                    <a:pt x="217" y="153"/>
                    <a:pt x="222" y="147"/>
                  </a:cubicBezTo>
                  <a:cubicBezTo>
                    <a:pt x="269" y="88"/>
                    <a:pt x="280" y="30"/>
                    <a:pt x="280" y="30"/>
                  </a:cubicBezTo>
                  <a:cubicBezTo>
                    <a:pt x="280" y="29"/>
                    <a:pt x="279" y="25"/>
                    <a:pt x="274" y="25"/>
                  </a:cubicBezTo>
                  <a:cubicBezTo>
                    <a:pt x="269" y="25"/>
                    <a:pt x="269" y="26"/>
                    <a:pt x="266" y="35"/>
                  </a:cubicBezTo>
                  <a:cubicBezTo>
                    <a:pt x="257" y="67"/>
                    <a:pt x="241" y="105"/>
                    <a:pt x="217" y="134"/>
                  </a:cubicBezTo>
                  <a:lnTo>
                    <a:pt x="217" y="103"/>
                  </a:lnTo>
                  <a:close/>
                  <a:moveTo>
                    <a:pt x="184" y="171"/>
                  </a:moveTo>
                  <a:cubicBezTo>
                    <a:pt x="140" y="210"/>
                    <a:pt x="102" y="215"/>
                    <a:pt x="82" y="215"/>
                  </a:cubicBezTo>
                  <a:cubicBezTo>
                    <a:pt x="52" y="215"/>
                    <a:pt x="37" y="193"/>
                    <a:pt x="37" y="161"/>
                  </a:cubicBezTo>
                  <a:cubicBezTo>
                    <a:pt x="37" y="136"/>
                    <a:pt x="50" y="83"/>
                    <a:pt x="66" y="57"/>
                  </a:cubicBezTo>
                  <a:cubicBezTo>
                    <a:pt x="89" y="21"/>
                    <a:pt x="116" y="11"/>
                    <a:pt x="134" y="11"/>
                  </a:cubicBezTo>
                  <a:cubicBezTo>
                    <a:pt x="183" y="11"/>
                    <a:pt x="183" y="77"/>
                    <a:pt x="183" y="115"/>
                  </a:cubicBezTo>
                  <a:cubicBezTo>
                    <a:pt x="183" y="134"/>
                    <a:pt x="183" y="163"/>
                    <a:pt x="184" y="17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Freeform 474">
              <a:extLst>
                <a:ext uri="{FF2B5EF4-FFF2-40B4-BE49-F238E27FC236}">
                  <a16:creationId xmlns:a16="http://schemas.microsoft.com/office/drawing/2014/main" id="{E2C09DA0-B6C1-535F-2FCA-7B1224CBB30D}"/>
                </a:ext>
              </a:extLst>
            </p:cNvPr>
            <p:cNvSpPr>
              <a:spLocks/>
            </p:cNvSpPr>
            <p:nvPr>
              <p:custDataLst>
                <p:tags r:id="rId31"/>
              </p:custDataLst>
            </p:nvPr>
          </p:nvSpPr>
          <p:spPr bwMode="auto">
            <a:xfrm>
              <a:off x="3930650" y="2549526"/>
              <a:ext cx="66675" cy="295275"/>
            </a:xfrm>
            <a:custGeom>
              <a:avLst/>
              <a:gdLst>
                <a:gd name="T0" fmla="*/ 115 w 115"/>
                <a:gd name="T1" fmla="*/ 493 h 498"/>
                <a:gd name="T2" fmla="*/ 107 w 115"/>
                <a:gd name="T3" fmla="*/ 482 h 498"/>
                <a:gd name="T4" fmla="*/ 28 w 115"/>
                <a:gd name="T5" fmla="*/ 249 h 498"/>
                <a:gd name="T6" fmla="*/ 109 w 115"/>
                <a:gd name="T7" fmla="*/ 13 h 498"/>
                <a:gd name="T8" fmla="*/ 115 w 115"/>
                <a:gd name="T9" fmla="*/ 5 h 498"/>
                <a:gd name="T10" fmla="*/ 110 w 115"/>
                <a:gd name="T11" fmla="*/ 0 h 498"/>
                <a:gd name="T12" fmla="*/ 31 w 115"/>
                <a:gd name="T13" fmla="*/ 97 h 498"/>
                <a:gd name="T14" fmla="*/ 0 w 115"/>
                <a:gd name="T15" fmla="*/ 249 h 498"/>
                <a:gd name="T16" fmla="*/ 32 w 115"/>
                <a:gd name="T17" fmla="*/ 405 h 498"/>
                <a:gd name="T18" fmla="*/ 110 w 115"/>
                <a:gd name="T19" fmla="*/ 498 h 498"/>
                <a:gd name="T20" fmla="*/ 115 w 115"/>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493"/>
                  </a:moveTo>
                  <a:cubicBezTo>
                    <a:pt x="115" y="492"/>
                    <a:pt x="115" y="491"/>
                    <a:pt x="107" y="482"/>
                  </a:cubicBezTo>
                  <a:cubicBezTo>
                    <a:pt x="44" y="420"/>
                    <a:pt x="28" y="325"/>
                    <a:pt x="28" y="249"/>
                  </a:cubicBezTo>
                  <a:cubicBezTo>
                    <a:pt x="28" y="162"/>
                    <a:pt x="47" y="75"/>
                    <a:pt x="109" y="13"/>
                  </a:cubicBezTo>
                  <a:cubicBezTo>
                    <a:pt x="115" y="7"/>
                    <a:pt x="115" y="6"/>
                    <a:pt x="115" y="5"/>
                  </a:cubicBezTo>
                  <a:cubicBezTo>
                    <a:pt x="115" y="1"/>
                    <a:pt x="113" y="0"/>
                    <a:pt x="110" y="0"/>
                  </a:cubicBezTo>
                  <a:cubicBezTo>
                    <a:pt x="105" y="0"/>
                    <a:pt x="60" y="34"/>
                    <a:pt x="31" y="97"/>
                  </a:cubicBezTo>
                  <a:cubicBezTo>
                    <a:pt x="5" y="152"/>
                    <a:pt x="0" y="207"/>
                    <a:pt x="0" y="249"/>
                  </a:cubicBezTo>
                  <a:cubicBezTo>
                    <a:pt x="0" y="288"/>
                    <a:pt x="5" y="348"/>
                    <a:pt x="32" y="405"/>
                  </a:cubicBezTo>
                  <a:cubicBezTo>
                    <a:pt x="62" y="466"/>
                    <a:pt x="105" y="498"/>
                    <a:pt x="110" y="498"/>
                  </a:cubicBezTo>
                  <a:cubicBezTo>
                    <a:pt x="113" y="498"/>
                    <a:pt x="115" y="497"/>
                    <a:pt x="115"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Freeform 475">
              <a:extLst>
                <a:ext uri="{FF2B5EF4-FFF2-40B4-BE49-F238E27FC236}">
                  <a16:creationId xmlns:a16="http://schemas.microsoft.com/office/drawing/2014/main" id="{B065E957-7A4E-63C2-0668-B6D3E1D4A96F}"/>
                </a:ext>
              </a:extLst>
            </p:cNvPr>
            <p:cNvSpPr>
              <a:spLocks/>
            </p:cNvSpPr>
            <p:nvPr>
              <p:custDataLst>
                <p:tags r:id="rId32"/>
              </p:custDataLst>
            </p:nvPr>
          </p:nvSpPr>
          <p:spPr bwMode="auto">
            <a:xfrm>
              <a:off x="4021137" y="2571751"/>
              <a:ext cx="196850" cy="200025"/>
            </a:xfrm>
            <a:custGeom>
              <a:avLst/>
              <a:gdLst>
                <a:gd name="T0" fmla="*/ 201 w 339"/>
                <a:gd name="T1" fmla="*/ 35 h 338"/>
                <a:gd name="T2" fmla="*/ 212 w 339"/>
                <a:gd name="T3" fmla="*/ 17 h 338"/>
                <a:gd name="T4" fmla="*/ 244 w 339"/>
                <a:gd name="T5" fmla="*/ 16 h 338"/>
                <a:gd name="T6" fmla="*/ 316 w 339"/>
                <a:gd name="T7" fmla="*/ 56 h 338"/>
                <a:gd name="T8" fmla="*/ 312 w 339"/>
                <a:gd name="T9" fmla="*/ 96 h 338"/>
                <a:gd name="T10" fmla="*/ 311 w 339"/>
                <a:gd name="T11" fmla="*/ 106 h 338"/>
                <a:gd name="T12" fmla="*/ 317 w 339"/>
                <a:gd name="T13" fmla="*/ 112 h 338"/>
                <a:gd name="T14" fmla="*/ 324 w 339"/>
                <a:gd name="T15" fmla="*/ 101 h 338"/>
                <a:gd name="T16" fmla="*/ 338 w 339"/>
                <a:gd name="T17" fmla="*/ 14 h 338"/>
                <a:gd name="T18" fmla="*/ 339 w 339"/>
                <a:gd name="T19" fmla="*/ 6 h 338"/>
                <a:gd name="T20" fmla="*/ 325 w 339"/>
                <a:gd name="T21" fmla="*/ 0 h 338"/>
                <a:gd name="T22" fmla="*/ 49 w 339"/>
                <a:gd name="T23" fmla="*/ 0 h 338"/>
                <a:gd name="T24" fmla="*/ 33 w 339"/>
                <a:gd name="T25" fmla="*/ 10 h 338"/>
                <a:gd name="T26" fmla="*/ 3 w 339"/>
                <a:gd name="T27" fmla="*/ 98 h 338"/>
                <a:gd name="T28" fmla="*/ 0 w 339"/>
                <a:gd name="T29" fmla="*/ 107 h 338"/>
                <a:gd name="T30" fmla="*/ 6 w 339"/>
                <a:gd name="T31" fmla="*/ 112 h 338"/>
                <a:gd name="T32" fmla="*/ 14 w 339"/>
                <a:gd name="T33" fmla="*/ 102 h 338"/>
                <a:gd name="T34" fmla="*/ 128 w 339"/>
                <a:gd name="T35" fmla="*/ 16 h 338"/>
                <a:gd name="T36" fmla="*/ 147 w 339"/>
                <a:gd name="T37" fmla="*/ 16 h 338"/>
                <a:gd name="T38" fmla="*/ 161 w 339"/>
                <a:gd name="T39" fmla="*/ 22 h 338"/>
                <a:gd name="T40" fmla="*/ 159 w 339"/>
                <a:gd name="T41" fmla="*/ 32 h 338"/>
                <a:gd name="T42" fmla="*/ 93 w 339"/>
                <a:gd name="T43" fmla="*/ 298 h 338"/>
                <a:gd name="T44" fmla="*/ 33 w 339"/>
                <a:gd name="T45" fmla="*/ 322 h 338"/>
                <a:gd name="T46" fmla="*/ 12 w 339"/>
                <a:gd name="T47" fmla="*/ 332 h 338"/>
                <a:gd name="T48" fmla="*/ 21 w 339"/>
                <a:gd name="T49" fmla="*/ 338 h 338"/>
                <a:gd name="T50" fmla="*/ 62 w 339"/>
                <a:gd name="T51" fmla="*/ 337 h 338"/>
                <a:gd name="T52" fmla="*/ 104 w 339"/>
                <a:gd name="T53" fmla="*/ 336 h 338"/>
                <a:gd name="T54" fmla="*/ 145 w 339"/>
                <a:gd name="T55" fmla="*/ 337 h 338"/>
                <a:gd name="T56" fmla="*/ 189 w 339"/>
                <a:gd name="T57" fmla="*/ 338 h 338"/>
                <a:gd name="T58" fmla="*/ 200 w 339"/>
                <a:gd name="T59" fmla="*/ 328 h 338"/>
                <a:gd name="T60" fmla="*/ 183 w 339"/>
                <a:gd name="T61" fmla="*/ 322 h 338"/>
                <a:gd name="T62" fmla="*/ 151 w 339"/>
                <a:gd name="T63" fmla="*/ 321 h 338"/>
                <a:gd name="T64" fmla="*/ 132 w 339"/>
                <a:gd name="T65" fmla="*/ 310 h 338"/>
                <a:gd name="T66" fmla="*/ 134 w 339"/>
                <a:gd name="T67" fmla="*/ 300 h 338"/>
                <a:gd name="T68" fmla="*/ 201 w 339"/>
                <a:gd name="T69" fmla="*/ 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338">
                  <a:moveTo>
                    <a:pt x="201" y="35"/>
                  </a:moveTo>
                  <a:cubicBezTo>
                    <a:pt x="204" y="21"/>
                    <a:pt x="206" y="18"/>
                    <a:pt x="212" y="17"/>
                  </a:cubicBezTo>
                  <a:cubicBezTo>
                    <a:pt x="217" y="16"/>
                    <a:pt x="233" y="16"/>
                    <a:pt x="244" y="16"/>
                  </a:cubicBezTo>
                  <a:cubicBezTo>
                    <a:pt x="294" y="16"/>
                    <a:pt x="316" y="18"/>
                    <a:pt x="316" y="56"/>
                  </a:cubicBezTo>
                  <a:cubicBezTo>
                    <a:pt x="316" y="64"/>
                    <a:pt x="314" y="83"/>
                    <a:pt x="312" y="96"/>
                  </a:cubicBezTo>
                  <a:cubicBezTo>
                    <a:pt x="312" y="98"/>
                    <a:pt x="311" y="104"/>
                    <a:pt x="311" y="106"/>
                  </a:cubicBezTo>
                  <a:cubicBezTo>
                    <a:pt x="311" y="109"/>
                    <a:pt x="312" y="112"/>
                    <a:pt x="317" y="112"/>
                  </a:cubicBezTo>
                  <a:cubicBezTo>
                    <a:pt x="322" y="112"/>
                    <a:pt x="323" y="108"/>
                    <a:pt x="324" y="101"/>
                  </a:cubicBezTo>
                  <a:lnTo>
                    <a:pt x="338" y="14"/>
                  </a:lnTo>
                  <a:cubicBezTo>
                    <a:pt x="338" y="12"/>
                    <a:pt x="339" y="7"/>
                    <a:pt x="339" y="6"/>
                  </a:cubicBezTo>
                  <a:cubicBezTo>
                    <a:pt x="339" y="0"/>
                    <a:pt x="334" y="0"/>
                    <a:pt x="325" y="0"/>
                  </a:cubicBezTo>
                  <a:lnTo>
                    <a:pt x="49" y="0"/>
                  </a:lnTo>
                  <a:cubicBezTo>
                    <a:pt x="37" y="0"/>
                    <a:pt x="36" y="1"/>
                    <a:pt x="33" y="10"/>
                  </a:cubicBezTo>
                  <a:lnTo>
                    <a:pt x="3" y="98"/>
                  </a:lnTo>
                  <a:cubicBezTo>
                    <a:pt x="2" y="99"/>
                    <a:pt x="0" y="106"/>
                    <a:pt x="0" y="107"/>
                  </a:cubicBezTo>
                  <a:cubicBezTo>
                    <a:pt x="0" y="110"/>
                    <a:pt x="2" y="112"/>
                    <a:pt x="6" y="112"/>
                  </a:cubicBezTo>
                  <a:cubicBezTo>
                    <a:pt x="11" y="112"/>
                    <a:pt x="11" y="110"/>
                    <a:pt x="14" y="102"/>
                  </a:cubicBezTo>
                  <a:cubicBezTo>
                    <a:pt x="41" y="25"/>
                    <a:pt x="54" y="16"/>
                    <a:pt x="128" y="16"/>
                  </a:cubicBezTo>
                  <a:lnTo>
                    <a:pt x="147" y="16"/>
                  </a:lnTo>
                  <a:cubicBezTo>
                    <a:pt x="161" y="16"/>
                    <a:pt x="161" y="18"/>
                    <a:pt x="161" y="22"/>
                  </a:cubicBezTo>
                  <a:cubicBezTo>
                    <a:pt x="161" y="25"/>
                    <a:pt x="160" y="31"/>
                    <a:pt x="159" y="32"/>
                  </a:cubicBezTo>
                  <a:lnTo>
                    <a:pt x="93" y="298"/>
                  </a:lnTo>
                  <a:cubicBezTo>
                    <a:pt x="88" y="317"/>
                    <a:pt x="87" y="322"/>
                    <a:pt x="33" y="322"/>
                  </a:cubicBezTo>
                  <a:cubicBezTo>
                    <a:pt x="15" y="322"/>
                    <a:pt x="12" y="322"/>
                    <a:pt x="12" y="332"/>
                  </a:cubicBezTo>
                  <a:cubicBezTo>
                    <a:pt x="12" y="338"/>
                    <a:pt x="18" y="338"/>
                    <a:pt x="21" y="338"/>
                  </a:cubicBezTo>
                  <a:cubicBezTo>
                    <a:pt x="34" y="338"/>
                    <a:pt x="48" y="337"/>
                    <a:pt x="62" y="337"/>
                  </a:cubicBezTo>
                  <a:cubicBezTo>
                    <a:pt x="76" y="337"/>
                    <a:pt x="90" y="336"/>
                    <a:pt x="104" y="336"/>
                  </a:cubicBezTo>
                  <a:cubicBezTo>
                    <a:pt x="118" y="336"/>
                    <a:pt x="132" y="337"/>
                    <a:pt x="145" y="337"/>
                  </a:cubicBezTo>
                  <a:cubicBezTo>
                    <a:pt x="160" y="337"/>
                    <a:pt x="175" y="338"/>
                    <a:pt x="189" y="338"/>
                  </a:cubicBezTo>
                  <a:cubicBezTo>
                    <a:pt x="194" y="338"/>
                    <a:pt x="200" y="338"/>
                    <a:pt x="200" y="328"/>
                  </a:cubicBezTo>
                  <a:cubicBezTo>
                    <a:pt x="200" y="322"/>
                    <a:pt x="196" y="322"/>
                    <a:pt x="183" y="322"/>
                  </a:cubicBezTo>
                  <a:cubicBezTo>
                    <a:pt x="170" y="322"/>
                    <a:pt x="164" y="322"/>
                    <a:pt x="151" y="321"/>
                  </a:cubicBezTo>
                  <a:cubicBezTo>
                    <a:pt x="136" y="320"/>
                    <a:pt x="132" y="318"/>
                    <a:pt x="132" y="310"/>
                  </a:cubicBezTo>
                  <a:cubicBezTo>
                    <a:pt x="132" y="310"/>
                    <a:pt x="132" y="307"/>
                    <a:pt x="134" y="300"/>
                  </a:cubicBezTo>
                  <a:lnTo>
                    <a:pt x="201"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Freeform 476">
              <a:extLst>
                <a:ext uri="{FF2B5EF4-FFF2-40B4-BE49-F238E27FC236}">
                  <a16:creationId xmlns:a16="http://schemas.microsoft.com/office/drawing/2014/main" id="{BCF44927-F69B-95A8-3C24-865F23B1E4EB}"/>
                </a:ext>
              </a:extLst>
            </p:cNvPr>
            <p:cNvSpPr>
              <a:spLocks/>
            </p:cNvSpPr>
            <p:nvPr>
              <p:custDataLst>
                <p:tags r:id="rId33"/>
              </p:custDataLst>
            </p:nvPr>
          </p:nvSpPr>
          <p:spPr bwMode="auto">
            <a:xfrm>
              <a:off x="4313237" y="2690813"/>
              <a:ext cx="177800" cy="12700"/>
            </a:xfrm>
            <a:custGeom>
              <a:avLst/>
              <a:gdLst>
                <a:gd name="T0" fmla="*/ 287 w 305"/>
                <a:gd name="T1" fmla="*/ 20 h 20"/>
                <a:gd name="T2" fmla="*/ 305 w 305"/>
                <a:gd name="T3" fmla="*/ 10 h 20"/>
                <a:gd name="T4" fmla="*/ 287 w 305"/>
                <a:gd name="T5" fmla="*/ 0 h 20"/>
                <a:gd name="T6" fmla="*/ 18 w 305"/>
                <a:gd name="T7" fmla="*/ 0 h 20"/>
                <a:gd name="T8" fmla="*/ 0 w 305"/>
                <a:gd name="T9" fmla="*/ 10 h 20"/>
                <a:gd name="T10" fmla="*/ 18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8" y="0"/>
                  </a:lnTo>
                  <a:cubicBezTo>
                    <a:pt x="9" y="0"/>
                    <a:pt x="0" y="0"/>
                    <a:pt x="0" y="10"/>
                  </a:cubicBezTo>
                  <a:cubicBezTo>
                    <a:pt x="0" y="20"/>
                    <a:pt x="9" y="20"/>
                    <a:pt x="18"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Freeform 477">
              <a:extLst>
                <a:ext uri="{FF2B5EF4-FFF2-40B4-BE49-F238E27FC236}">
                  <a16:creationId xmlns:a16="http://schemas.microsoft.com/office/drawing/2014/main" id="{6E16DAAC-09FF-AFFB-83BE-C9F44D5A1F9B}"/>
                </a:ext>
              </a:extLst>
            </p:cNvPr>
            <p:cNvSpPr>
              <a:spLocks/>
            </p:cNvSpPr>
            <p:nvPr>
              <p:custDataLst>
                <p:tags r:id="rId34"/>
              </p:custDataLst>
            </p:nvPr>
          </p:nvSpPr>
          <p:spPr bwMode="auto">
            <a:xfrm>
              <a:off x="4587875" y="2640013"/>
              <a:ext cx="227013" cy="131763"/>
            </a:xfrm>
            <a:custGeom>
              <a:avLst/>
              <a:gdLst>
                <a:gd name="T0" fmla="*/ 39 w 389"/>
                <a:gd name="T1" fmla="*/ 49 h 221"/>
                <a:gd name="T2" fmla="*/ 39 w 389"/>
                <a:gd name="T3" fmla="*/ 183 h 221"/>
                <a:gd name="T4" fmla="*/ 0 w 389"/>
                <a:gd name="T5" fmla="*/ 205 h 221"/>
                <a:gd name="T6" fmla="*/ 0 w 389"/>
                <a:gd name="T7" fmla="*/ 221 h 221"/>
                <a:gd name="T8" fmla="*/ 56 w 389"/>
                <a:gd name="T9" fmla="*/ 219 h 221"/>
                <a:gd name="T10" fmla="*/ 112 w 389"/>
                <a:gd name="T11" fmla="*/ 221 h 221"/>
                <a:gd name="T12" fmla="*/ 112 w 389"/>
                <a:gd name="T13" fmla="*/ 205 h 221"/>
                <a:gd name="T14" fmla="*/ 73 w 389"/>
                <a:gd name="T15" fmla="*/ 183 h 221"/>
                <a:gd name="T16" fmla="*/ 73 w 389"/>
                <a:gd name="T17" fmla="*/ 91 h 221"/>
                <a:gd name="T18" fmla="*/ 141 w 389"/>
                <a:gd name="T19" fmla="*/ 11 h 221"/>
                <a:gd name="T20" fmla="*/ 177 w 389"/>
                <a:gd name="T21" fmla="*/ 67 h 221"/>
                <a:gd name="T22" fmla="*/ 177 w 389"/>
                <a:gd name="T23" fmla="*/ 183 h 221"/>
                <a:gd name="T24" fmla="*/ 139 w 389"/>
                <a:gd name="T25" fmla="*/ 205 h 221"/>
                <a:gd name="T26" fmla="*/ 139 w 389"/>
                <a:gd name="T27" fmla="*/ 221 h 221"/>
                <a:gd name="T28" fmla="*/ 195 w 389"/>
                <a:gd name="T29" fmla="*/ 219 h 221"/>
                <a:gd name="T30" fmla="*/ 251 w 389"/>
                <a:gd name="T31" fmla="*/ 221 h 221"/>
                <a:gd name="T32" fmla="*/ 251 w 389"/>
                <a:gd name="T33" fmla="*/ 205 h 221"/>
                <a:gd name="T34" fmla="*/ 212 w 389"/>
                <a:gd name="T35" fmla="*/ 183 h 221"/>
                <a:gd name="T36" fmla="*/ 212 w 389"/>
                <a:gd name="T37" fmla="*/ 91 h 221"/>
                <a:gd name="T38" fmla="*/ 279 w 389"/>
                <a:gd name="T39" fmla="*/ 11 h 221"/>
                <a:gd name="T40" fmla="*/ 316 w 389"/>
                <a:gd name="T41" fmla="*/ 67 h 221"/>
                <a:gd name="T42" fmla="*/ 316 w 389"/>
                <a:gd name="T43" fmla="*/ 183 h 221"/>
                <a:gd name="T44" fmla="*/ 277 w 389"/>
                <a:gd name="T45" fmla="*/ 205 h 221"/>
                <a:gd name="T46" fmla="*/ 277 w 389"/>
                <a:gd name="T47" fmla="*/ 221 h 221"/>
                <a:gd name="T48" fmla="*/ 333 w 389"/>
                <a:gd name="T49" fmla="*/ 219 h 221"/>
                <a:gd name="T50" fmla="*/ 389 w 389"/>
                <a:gd name="T51" fmla="*/ 221 h 221"/>
                <a:gd name="T52" fmla="*/ 389 w 389"/>
                <a:gd name="T53" fmla="*/ 205 h 221"/>
                <a:gd name="T54" fmla="*/ 350 w 389"/>
                <a:gd name="T55" fmla="*/ 190 h 221"/>
                <a:gd name="T56" fmla="*/ 350 w 389"/>
                <a:gd name="T57" fmla="*/ 95 h 221"/>
                <a:gd name="T58" fmla="*/ 335 w 389"/>
                <a:gd name="T59" fmla="*/ 19 h 221"/>
                <a:gd name="T60" fmla="*/ 283 w 389"/>
                <a:gd name="T61" fmla="*/ 0 h 221"/>
                <a:gd name="T62" fmla="*/ 210 w 389"/>
                <a:gd name="T63" fmla="*/ 49 h 221"/>
                <a:gd name="T64" fmla="*/ 144 w 389"/>
                <a:gd name="T65" fmla="*/ 0 h 221"/>
                <a:gd name="T66" fmla="*/ 70 w 389"/>
                <a:gd name="T67" fmla="*/ 53 h 221"/>
                <a:gd name="T68" fmla="*/ 70 w 389"/>
                <a:gd name="T69" fmla="*/ 0 h 221"/>
                <a:gd name="T70" fmla="*/ 0 w 389"/>
                <a:gd name="T71" fmla="*/ 6 h 221"/>
                <a:gd name="T72" fmla="*/ 0 w 389"/>
                <a:gd name="T73" fmla="*/ 21 h 221"/>
                <a:gd name="T74" fmla="*/ 39 w 389"/>
                <a:gd name="T75"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9" h="221">
                  <a:moveTo>
                    <a:pt x="39" y="49"/>
                  </a:moveTo>
                  <a:lnTo>
                    <a:pt x="39" y="183"/>
                  </a:lnTo>
                  <a:cubicBezTo>
                    <a:pt x="39" y="205"/>
                    <a:pt x="33" y="205"/>
                    <a:pt x="0" y="205"/>
                  </a:cubicBezTo>
                  <a:lnTo>
                    <a:pt x="0" y="221"/>
                  </a:lnTo>
                  <a:cubicBezTo>
                    <a:pt x="17" y="220"/>
                    <a:pt x="43" y="219"/>
                    <a:pt x="56" y="219"/>
                  </a:cubicBezTo>
                  <a:cubicBezTo>
                    <a:pt x="69" y="219"/>
                    <a:pt x="95" y="220"/>
                    <a:pt x="112" y="221"/>
                  </a:cubicBezTo>
                  <a:lnTo>
                    <a:pt x="112" y="205"/>
                  </a:lnTo>
                  <a:cubicBezTo>
                    <a:pt x="79" y="205"/>
                    <a:pt x="73" y="205"/>
                    <a:pt x="73" y="183"/>
                  </a:cubicBezTo>
                  <a:lnTo>
                    <a:pt x="73" y="91"/>
                  </a:lnTo>
                  <a:cubicBezTo>
                    <a:pt x="73" y="39"/>
                    <a:pt x="109" y="11"/>
                    <a:pt x="141" y="11"/>
                  </a:cubicBezTo>
                  <a:cubicBezTo>
                    <a:pt x="172" y="11"/>
                    <a:pt x="177" y="38"/>
                    <a:pt x="177" y="67"/>
                  </a:cubicBezTo>
                  <a:lnTo>
                    <a:pt x="177" y="183"/>
                  </a:lnTo>
                  <a:cubicBezTo>
                    <a:pt x="177" y="205"/>
                    <a:pt x="172" y="205"/>
                    <a:pt x="139" y="205"/>
                  </a:cubicBezTo>
                  <a:lnTo>
                    <a:pt x="139" y="221"/>
                  </a:lnTo>
                  <a:cubicBezTo>
                    <a:pt x="156" y="220"/>
                    <a:pt x="181" y="219"/>
                    <a:pt x="195" y="219"/>
                  </a:cubicBezTo>
                  <a:cubicBezTo>
                    <a:pt x="208" y="219"/>
                    <a:pt x="234" y="220"/>
                    <a:pt x="251" y="221"/>
                  </a:cubicBezTo>
                  <a:lnTo>
                    <a:pt x="251" y="205"/>
                  </a:lnTo>
                  <a:cubicBezTo>
                    <a:pt x="217" y="205"/>
                    <a:pt x="212" y="205"/>
                    <a:pt x="212" y="183"/>
                  </a:cubicBezTo>
                  <a:lnTo>
                    <a:pt x="212" y="91"/>
                  </a:lnTo>
                  <a:cubicBezTo>
                    <a:pt x="212" y="39"/>
                    <a:pt x="247" y="11"/>
                    <a:pt x="279" y="11"/>
                  </a:cubicBezTo>
                  <a:cubicBezTo>
                    <a:pt x="311" y="11"/>
                    <a:pt x="316" y="38"/>
                    <a:pt x="316" y="67"/>
                  </a:cubicBezTo>
                  <a:lnTo>
                    <a:pt x="316" y="183"/>
                  </a:lnTo>
                  <a:cubicBezTo>
                    <a:pt x="316" y="205"/>
                    <a:pt x="311" y="205"/>
                    <a:pt x="277" y="205"/>
                  </a:cubicBezTo>
                  <a:lnTo>
                    <a:pt x="277" y="221"/>
                  </a:lnTo>
                  <a:cubicBezTo>
                    <a:pt x="295" y="220"/>
                    <a:pt x="320" y="219"/>
                    <a:pt x="333" y="219"/>
                  </a:cubicBezTo>
                  <a:cubicBezTo>
                    <a:pt x="346" y="219"/>
                    <a:pt x="372" y="220"/>
                    <a:pt x="389" y="221"/>
                  </a:cubicBezTo>
                  <a:lnTo>
                    <a:pt x="389" y="205"/>
                  </a:lnTo>
                  <a:cubicBezTo>
                    <a:pt x="363" y="205"/>
                    <a:pt x="351" y="205"/>
                    <a:pt x="350" y="190"/>
                  </a:cubicBezTo>
                  <a:lnTo>
                    <a:pt x="350" y="95"/>
                  </a:lnTo>
                  <a:cubicBezTo>
                    <a:pt x="350" y="52"/>
                    <a:pt x="350" y="37"/>
                    <a:pt x="335" y="19"/>
                  </a:cubicBezTo>
                  <a:cubicBezTo>
                    <a:pt x="328" y="10"/>
                    <a:pt x="312" y="0"/>
                    <a:pt x="283" y="0"/>
                  </a:cubicBezTo>
                  <a:cubicBezTo>
                    <a:pt x="241" y="0"/>
                    <a:pt x="219" y="30"/>
                    <a:pt x="210" y="49"/>
                  </a:cubicBezTo>
                  <a:cubicBezTo>
                    <a:pt x="203" y="6"/>
                    <a:pt x="166" y="0"/>
                    <a:pt x="144" y="0"/>
                  </a:cubicBezTo>
                  <a:cubicBezTo>
                    <a:pt x="108" y="0"/>
                    <a:pt x="84" y="22"/>
                    <a:pt x="70" y="53"/>
                  </a:cubicBezTo>
                  <a:lnTo>
                    <a:pt x="70" y="0"/>
                  </a:lnTo>
                  <a:lnTo>
                    <a:pt x="0" y="6"/>
                  </a:lnTo>
                  <a:lnTo>
                    <a:pt x="0" y="21"/>
                  </a:lnTo>
                  <a:cubicBezTo>
                    <a:pt x="35" y="21"/>
                    <a:pt x="39" y="25"/>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Freeform 478">
              <a:extLst>
                <a:ext uri="{FF2B5EF4-FFF2-40B4-BE49-F238E27FC236}">
                  <a16:creationId xmlns:a16="http://schemas.microsoft.com/office/drawing/2014/main" id="{546547AD-6299-881A-E539-02F22C0EC820}"/>
                </a:ext>
              </a:extLst>
            </p:cNvPr>
            <p:cNvSpPr>
              <a:spLocks noEditPoints="1"/>
            </p:cNvSpPr>
            <p:nvPr>
              <p:custDataLst>
                <p:tags r:id="rId35"/>
              </p:custDataLst>
            </p:nvPr>
          </p:nvSpPr>
          <p:spPr bwMode="auto">
            <a:xfrm>
              <a:off x="4830762" y="2573338"/>
              <a:ext cx="61913" cy="198438"/>
            </a:xfrm>
            <a:custGeom>
              <a:avLst/>
              <a:gdLst>
                <a:gd name="T0" fmla="*/ 71 w 106"/>
                <a:gd name="T1" fmla="*/ 113 h 334"/>
                <a:gd name="T2" fmla="*/ 2 w 106"/>
                <a:gd name="T3" fmla="*/ 119 h 334"/>
                <a:gd name="T4" fmla="*/ 2 w 106"/>
                <a:gd name="T5" fmla="*/ 134 h 334"/>
                <a:gd name="T6" fmla="*/ 38 w 106"/>
                <a:gd name="T7" fmla="*/ 162 h 334"/>
                <a:gd name="T8" fmla="*/ 38 w 106"/>
                <a:gd name="T9" fmla="*/ 296 h 334"/>
                <a:gd name="T10" fmla="*/ 0 w 106"/>
                <a:gd name="T11" fmla="*/ 318 h 334"/>
                <a:gd name="T12" fmla="*/ 0 w 106"/>
                <a:gd name="T13" fmla="*/ 334 h 334"/>
                <a:gd name="T14" fmla="*/ 54 w 106"/>
                <a:gd name="T15" fmla="*/ 332 h 334"/>
                <a:gd name="T16" fmla="*/ 106 w 106"/>
                <a:gd name="T17" fmla="*/ 334 h 334"/>
                <a:gd name="T18" fmla="*/ 106 w 106"/>
                <a:gd name="T19" fmla="*/ 318 h 334"/>
                <a:gd name="T20" fmla="*/ 71 w 106"/>
                <a:gd name="T21" fmla="*/ 296 h 334"/>
                <a:gd name="T22" fmla="*/ 71 w 106"/>
                <a:gd name="T23" fmla="*/ 113 h 334"/>
                <a:gd name="T24" fmla="*/ 73 w 106"/>
                <a:gd name="T25" fmla="*/ 27 h 334"/>
                <a:gd name="T26" fmla="*/ 47 w 106"/>
                <a:gd name="T27" fmla="*/ 0 h 334"/>
                <a:gd name="T28" fmla="*/ 20 w 106"/>
                <a:gd name="T29" fmla="*/ 27 h 334"/>
                <a:gd name="T30" fmla="*/ 47 w 106"/>
                <a:gd name="T31" fmla="*/ 53 h 334"/>
                <a:gd name="T32" fmla="*/ 73 w 106"/>
                <a:gd name="T33" fmla="*/ 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334">
                  <a:moveTo>
                    <a:pt x="71" y="113"/>
                  </a:moveTo>
                  <a:lnTo>
                    <a:pt x="2" y="119"/>
                  </a:lnTo>
                  <a:lnTo>
                    <a:pt x="2" y="134"/>
                  </a:lnTo>
                  <a:cubicBezTo>
                    <a:pt x="34" y="134"/>
                    <a:pt x="38" y="137"/>
                    <a:pt x="38" y="162"/>
                  </a:cubicBezTo>
                  <a:lnTo>
                    <a:pt x="38" y="296"/>
                  </a:lnTo>
                  <a:cubicBezTo>
                    <a:pt x="38" y="318"/>
                    <a:pt x="33" y="318"/>
                    <a:pt x="0" y="318"/>
                  </a:cubicBezTo>
                  <a:lnTo>
                    <a:pt x="0" y="334"/>
                  </a:lnTo>
                  <a:cubicBezTo>
                    <a:pt x="15" y="333"/>
                    <a:pt x="42" y="332"/>
                    <a:pt x="54" y="332"/>
                  </a:cubicBezTo>
                  <a:cubicBezTo>
                    <a:pt x="72" y="332"/>
                    <a:pt x="89" y="333"/>
                    <a:pt x="106" y="334"/>
                  </a:cubicBezTo>
                  <a:lnTo>
                    <a:pt x="106" y="318"/>
                  </a:lnTo>
                  <a:cubicBezTo>
                    <a:pt x="73" y="318"/>
                    <a:pt x="71" y="316"/>
                    <a:pt x="71" y="296"/>
                  </a:cubicBezTo>
                  <a:lnTo>
                    <a:pt x="71" y="113"/>
                  </a:lnTo>
                  <a:close/>
                  <a:moveTo>
                    <a:pt x="73" y="27"/>
                  </a:moveTo>
                  <a:cubicBezTo>
                    <a:pt x="73" y="11"/>
                    <a:pt x="61" y="0"/>
                    <a:pt x="47" y="0"/>
                  </a:cubicBezTo>
                  <a:cubicBezTo>
                    <a:pt x="31" y="0"/>
                    <a:pt x="20" y="14"/>
                    <a:pt x="20" y="27"/>
                  </a:cubicBezTo>
                  <a:cubicBezTo>
                    <a:pt x="20" y="40"/>
                    <a:pt x="31" y="53"/>
                    <a:pt x="47" y="53"/>
                  </a:cubicBezTo>
                  <a:cubicBezTo>
                    <a:pt x="61" y="53"/>
                    <a:pt x="73" y="42"/>
                    <a:pt x="73"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Freeform 479">
              <a:extLst>
                <a:ext uri="{FF2B5EF4-FFF2-40B4-BE49-F238E27FC236}">
                  <a16:creationId xmlns:a16="http://schemas.microsoft.com/office/drawing/2014/main" id="{9811B16C-751E-1799-B884-ACCED2BCC029}"/>
                </a:ext>
              </a:extLst>
            </p:cNvPr>
            <p:cNvSpPr>
              <a:spLocks/>
            </p:cNvSpPr>
            <p:nvPr>
              <p:custDataLst>
                <p:tags r:id="rId36"/>
              </p:custDataLst>
            </p:nvPr>
          </p:nvSpPr>
          <p:spPr bwMode="auto">
            <a:xfrm>
              <a:off x="4910137" y="2640013"/>
              <a:ext cx="146050" cy="131763"/>
            </a:xfrm>
            <a:custGeom>
              <a:avLst/>
              <a:gdLst>
                <a:gd name="T0" fmla="*/ 39 w 251"/>
                <a:gd name="T1" fmla="*/ 49 h 221"/>
                <a:gd name="T2" fmla="*/ 39 w 251"/>
                <a:gd name="T3" fmla="*/ 183 h 221"/>
                <a:gd name="T4" fmla="*/ 0 w 251"/>
                <a:gd name="T5" fmla="*/ 205 h 221"/>
                <a:gd name="T6" fmla="*/ 0 w 251"/>
                <a:gd name="T7" fmla="*/ 221 h 221"/>
                <a:gd name="T8" fmla="*/ 57 w 251"/>
                <a:gd name="T9" fmla="*/ 219 h 221"/>
                <a:gd name="T10" fmla="*/ 113 w 251"/>
                <a:gd name="T11" fmla="*/ 221 h 221"/>
                <a:gd name="T12" fmla="*/ 113 w 251"/>
                <a:gd name="T13" fmla="*/ 205 h 221"/>
                <a:gd name="T14" fmla="*/ 74 w 251"/>
                <a:gd name="T15" fmla="*/ 183 h 221"/>
                <a:gd name="T16" fmla="*/ 74 w 251"/>
                <a:gd name="T17" fmla="*/ 91 h 221"/>
                <a:gd name="T18" fmla="*/ 141 w 251"/>
                <a:gd name="T19" fmla="*/ 11 h 221"/>
                <a:gd name="T20" fmla="*/ 178 w 251"/>
                <a:gd name="T21" fmla="*/ 67 h 221"/>
                <a:gd name="T22" fmla="*/ 178 w 251"/>
                <a:gd name="T23" fmla="*/ 183 h 221"/>
                <a:gd name="T24" fmla="*/ 139 w 251"/>
                <a:gd name="T25" fmla="*/ 205 h 221"/>
                <a:gd name="T26" fmla="*/ 139 w 251"/>
                <a:gd name="T27" fmla="*/ 221 h 221"/>
                <a:gd name="T28" fmla="*/ 195 w 251"/>
                <a:gd name="T29" fmla="*/ 219 h 221"/>
                <a:gd name="T30" fmla="*/ 251 w 251"/>
                <a:gd name="T31" fmla="*/ 221 h 221"/>
                <a:gd name="T32" fmla="*/ 251 w 251"/>
                <a:gd name="T33" fmla="*/ 205 h 221"/>
                <a:gd name="T34" fmla="*/ 212 w 251"/>
                <a:gd name="T35" fmla="*/ 190 h 221"/>
                <a:gd name="T36" fmla="*/ 212 w 251"/>
                <a:gd name="T37" fmla="*/ 95 h 221"/>
                <a:gd name="T38" fmla="*/ 197 w 251"/>
                <a:gd name="T39" fmla="*/ 19 h 221"/>
                <a:gd name="T40" fmla="*/ 144 w 251"/>
                <a:gd name="T41" fmla="*/ 0 h 221"/>
                <a:gd name="T42" fmla="*/ 71 w 251"/>
                <a:gd name="T43" fmla="*/ 53 h 221"/>
                <a:gd name="T44" fmla="*/ 71 w 251"/>
                <a:gd name="T45" fmla="*/ 0 h 221"/>
                <a:gd name="T46" fmla="*/ 0 w 251"/>
                <a:gd name="T47" fmla="*/ 6 h 221"/>
                <a:gd name="T48" fmla="*/ 0 w 251"/>
                <a:gd name="T49" fmla="*/ 21 h 221"/>
                <a:gd name="T50" fmla="*/ 39 w 251"/>
                <a:gd name="T51"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221">
                  <a:moveTo>
                    <a:pt x="39" y="49"/>
                  </a:moveTo>
                  <a:lnTo>
                    <a:pt x="39" y="183"/>
                  </a:lnTo>
                  <a:cubicBezTo>
                    <a:pt x="39" y="205"/>
                    <a:pt x="34" y="205"/>
                    <a:pt x="0" y="205"/>
                  </a:cubicBezTo>
                  <a:lnTo>
                    <a:pt x="0" y="221"/>
                  </a:lnTo>
                  <a:cubicBezTo>
                    <a:pt x="18" y="220"/>
                    <a:pt x="43" y="219"/>
                    <a:pt x="57" y="219"/>
                  </a:cubicBezTo>
                  <a:cubicBezTo>
                    <a:pt x="70" y="219"/>
                    <a:pt x="96" y="220"/>
                    <a:pt x="113" y="221"/>
                  </a:cubicBezTo>
                  <a:lnTo>
                    <a:pt x="113" y="205"/>
                  </a:lnTo>
                  <a:cubicBezTo>
                    <a:pt x="79" y="205"/>
                    <a:pt x="74" y="205"/>
                    <a:pt x="74" y="183"/>
                  </a:cubicBezTo>
                  <a:lnTo>
                    <a:pt x="74" y="91"/>
                  </a:lnTo>
                  <a:cubicBezTo>
                    <a:pt x="74" y="39"/>
                    <a:pt x="109" y="11"/>
                    <a:pt x="141" y="11"/>
                  </a:cubicBezTo>
                  <a:cubicBezTo>
                    <a:pt x="172" y="11"/>
                    <a:pt x="178" y="38"/>
                    <a:pt x="178" y="67"/>
                  </a:cubicBezTo>
                  <a:lnTo>
                    <a:pt x="178" y="183"/>
                  </a:lnTo>
                  <a:cubicBezTo>
                    <a:pt x="178" y="205"/>
                    <a:pt x="172" y="205"/>
                    <a:pt x="139" y="205"/>
                  </a:cubicBezTo>
                  <a:lnTo>
                    <a:pt x="139" y="221"/>
                  </a:lnTo>
                  <a:cubicBezTo>
                    <a:pt x="156" y="220"/>
                    <a:pt x="182" y="219"/>
                    <a:pt x="195" y="219"/>
                  </a:cubicBezTo>
                  <a:cubicBezTo>
                    <a:pt x="208" y="219"/>
                    <a:pt x="234" y="220"/>
                    <a:pt x="251" y="221"/>
                  </a:cubicBezTo>
                  <a:lnTo>
                    <a:pt x="251" y="205"/>
                  </a:lnTo>
                  <a:cubicBezTo>
                    <a:pt x="225" y="205"/>
                    <a:pt x="213" y="205"/>
                    <a:pt x="212" y="190"/>
                  </a:cubicBezTo>
                  <a:lnTo>
                    <a:pt x="212" y="95"/>
                  </a:lnTo>
                  <a:cubicBezTo>
                    <a:pt x="212" y="52"/>
                    <a:pt x="212" y="37"/>
                    <a:pt x="197" y="19"/>
                  </a:cubicBezTo>
                  <a:cubicBezTo>
                    <a:pt x="190" y="10"/>
                    <a:pt x="173" y="0"/>
                    <a:pt x="144" y="0"/>
                  </a:cubicBezTo>
                  <a:cubicBezTo>
                    <a:pt x="108" y="0"/>
                    <a:pt x="85" y="22"/>
                    <a:pt x="71" y="53"/>
                  </a:cubicBezTo>
                  <a:lnTo>
                    <a:pt x="71" y="0"/>
                  </a:lnTo>
                  <a:lnTo>
                    <a:pt x="0" y="6"/>
                  </a:lnTo>
                  <a:lnTo>
                    <a:pt x="0" y="21"/>
                  </a:lnTo>
                  <a:cubicBezTo>
                    <a:pt x="35" y="21"/>
                    <a:pt x="39" y="25"/>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Freeform 480">
              <a:extLst>
                <a:ext uri="{FF2B5EF4-FFF2-40B4-BE49-F238E27FC236}">
                  <a16:creationId xmlns:a16="http://schemas.microsoft.com/office/drawing/2014/main" id="{22127151-E0BF-25B0-B316-1E856968CD1F}"/>
                </a:ext>
              </a:extLst>
            </p:cNvPr>
            <p:cNvSpPr>
              <a:spLocks/>
            </p:cNvSpPr>
            <p:nvPr>
              <p:custDataLst>
                <p:tags r:id="rId37"/>
              </p:custDataLst>
            </p:nvPr>
          </p:nvSpPr>
          <p:spPr bwMode="auto">
            <a:xfrm>
              <a:off x="5091112" y="2549526"/>
              <a:ext cx="68263" cy="295275"/>
            </a:xfrm>
            <a:custGeom>
              <a:avLst/>
              <a:gdLst>
                <a:gd name="T0" fmla="*/ 115 w 115"/>
                <a:gd name="T1" fmla="*/ 493 h 498"/>
                <a:gd name="T2" fmla="*/ 107 w 115"/>
                <a:gd name="T3" fmla="*/ 482 h 498"/>
                <a:gd name="T4" fmla="*/ 28 w 115"/>
                <a:gd name="T5" fmla="*/ 249 h 498"/>
                <a:gd name="T6" fmla="*/ 109 w 115"/>
                <a:gd name="T7" fmla="*/ 13 h 498"/>
                <a:gd name="T8" fmla="*/ 115 w 115"/>
                <a:gd name="T9" fmla="*/ 5 h 498"/>
                <a:gd name="T10" fmla="*/ 110 w 115"/>
                <a:gd name="T11" fmla="*/ 0 h 498"/>
                <a:gd name="T12" fmla="*/ 31 w 115"/>
                <a:gd name="T13" fmla="*/ 97 h 498"/>
                <a:gd name="T14" fmla="*/ 0 w 115"/>
                <a:gd name="T15" fmla="*/ 249 h 498"/>
                <a:gd name="T16" fmla="*/ 32 w 115"/>
                <a:gd name="T17" fmla="*/ 405 h 498"/>
                <a:gd name="T18" fmla="*/ 110 w 115"/>
                <a:gd name="T19" fmla="*/ 498 h 498"/>
                <a:gd name="T20" fmla="*/ 115 w 115"/>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493"/>
                  </a:moveTo>
                  <a:cubicBezTo>
                    <a:pt x="115" y="492"/>
                    <a:pt x="115" y="491"/>
                    <a:pt x="107" y="482"/>
                  </a:cubicBezTo>
                  <a:cubicBezTo>
                    <a:pt x="44" y="420"/>
                    <a:pt x="28" y="325"/>
                    <a:pt x="28" y="249"/>
                  </a:cubicBezTo>
                  <a:cubicBezTo>
                    <a:pt x="28" y="162"/>
                    <a:pt x="47" y="75"/>
                    <a:pt x="109" y="13"/>
                  </a:cubicBezTo>
                  <a:cubicBezTo>
                    <a:pt x="115" y="7"/>
                    <a:pt x="115" y="6"/>
                    <a:pt x="115" y="5"/>
                  </a:cubicBezTo>
                  <a:cubicBezTo>
                    <a:pt x="115" y="1"/>
                    <a:pt x="113" y="0"/>
                    <a:pt x="110" y="0"/>
                  </a:cubicBezTo>
                  <a:cubicBezTo>
                    <a:pt x="105" y="0"/>
                    <a:pt x="60" y="34"/>
                    <a:pt x="31" y="97"/>
                  </a:cubicBezTo>
                  <a:cubicBezTo>
                    <a:pt x="6" y="152"/>
                    <a:pt x="0" y="207"/>
                    <a:pt x="0" y="249"/>
                  </a:cubicBezTo>
                  <a:cubicBezTo>
                    <a:pt x="0" y="288"/>
                    <a:pt x="5" y="348"/>
                    <a:pt x="32" y="405"/>
                  </a:cubicBezTo>
                  <a:cubicBezTo>
                    <a:pt x="62" y="466"/>
                    <a:pt x="105" y="498"/>
                    <a:pt x="110" y="498"/>
                  </a:cubicBezTo>
                  <a:cubicBezTo>
                    <a:pt x="113" y="498"/>
                    <a:pt x="115" y="497"/>
                    <a:pt x="115"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Rectangle 481">
              <a:extLst>
                <a:ext uri="{FF2B5EF4-FFF2-40B4-BE49-F238E27FC236}">
                  <a16:creationId xmlns:a16="http://schemas.microsoft.com/office/drawing/2014/main" id="{76A33DFD-0A9D-72BA-5C9F-8B8F8F1959BB}"/>
                </a:ext>
              </a:extLst>
            </p:cNvPr>
            <p:cNvSpPr>
              <a:spLocks noChangeArrowheads="1"/>
            </p:cNvSpPr>
            <p:nvPr>
              <p:custDataLst>
                <p:tags r:id="rId38"/>
              </p:custDataLst>
            </p:nvPr>
          </p:nvSpPr>
          <p:spPr bwMode="auto">
            <a:xfrm>
              <a:off x="5199062" y="2541588"/>
              <a:ext cx="106363" cy="9525"/>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Freeform 482">
              <a:extLst>
                <a:ext uri="{FF2B5EF4-FFF2-40B4-BE49-F238E27FC236}">
                  <a16:creationId xmlns:a16="http://schemas.microsoft.com/office/drawing/2014/main" id="{2AAE5740-2BDF-6A65-2730-509246FE6807}"/>
                </a:ext>
              </a:extLst>
            </p:cNvPr>
            <p:cNvSpPr>
              <a:spLocks/>
            </p:cNvSpPr>
            <p:nvPr>
              <p:custDataLst>
                <p:tags r:id="rId39"/>
              </p:custDataLst>
            </p:nvPr>
          </p:nvSpPr>
          <p:spPr bwMode="auto">
            <a:xfrm>
              <a:off x="5181600" y="2586038"/>
              <a:ext cx="90488" cy="188913"/>
            </a:xfrm>
            <a:custGeom>
              <a:avLst/>
              <a:gdLst>
                <a:gd name="T0" fmla="*/ 92 w 153"/>
                <a:gd name="T1" fmla="*/ 112 h 317"/>
                <a:gd name="T2" fmla="*/ 139 w 153"/>
                <a:gd name="T3" fmla="*/ 112 h 317"/>
                <a:gd name="T4" fmla="*/ 153 w 153"/>
                <a:gd name="T5" fmla="*/ 102 h 317"/>
                <a:gd name="T6" fmla="*/ 140 w 153"/>
                <a:gd name="T7" fmla="*/ 97 h 317"/>
                <a:gd name="T8" fmla="*/ 96 w 153"/>
                <a:gd name="T9" fmla="*/ 97 h 317"/>
                <a:gd name="T10" fmla="*/ 116 w 153"/>
                <a:gd name="T11" fmla="*/ 13 h 317"/>
                <a:gd name="T12" fmla="*/ 102 w 153"/>
                <a:gd name="T13" fmla="*/ 0 h 317"/>
                <a:gd name="T14" fmla="*/ 82 w 153"/>
                <a:gd name="T15" fmla="*/ 17 h 317"/>
                <a:gd name="T16" fmla="*/ 62 w 153"/>
                <a:gd name="T17" fmla="*/ 97 h 317"/>
                <a:gd name="T18" fmla="*/ 15 w 153"/>
                <a:gd name="T19" fmla="*/ 97 h 317"/>
                <a:gd name="T20" fmla="*/ 0 w 153"/>
                <a:gd name="T21" fmla="*/ 106 h 317"/>
                <a:gd name="T22" fmla="*/ 14 w 153"/>
                <a:gd name="T23" fmla="*/ 112 h 317"/>
                <a:gd name="T24" fmla="*/ 58 w 153"/>
                <a:gd name="T25" fmla="*/ 112 h 317"/>
                <a:gd name="T26" fmla="*/ 20 w 153"/>
                <a:gd name="T27" fmla="*/ 271 h 317"/>
                <a:gd name="T28" fmla="*/ 66 w 153"/>
                <a:gd name="T29" fmla="*/ 317 h 317"/>
                <a:gd name="T30" fmla="*/ 146 w 153"/>
                <a:gd name="T31" fmla="*/ 240 h 317"/>
                <a:gd name="T32" fmla="*/ 140 w 153"/>
                <a:gd name="T33" fmla="*/ 235 h 317"/>
                <a:gd name="T34" fmla="*/ 132 w 153"/>
                <a:gd name="T35" fmla="*/ 242 h 317"/>
                <a:gd name="T36" fmla="*/ 67 w 153"/>
                <a:gd name="T37" fmla="*/ 306 h 317"/>
                <a:gd name="T38" fmla="*/ 52 w 153"/>
                <a:gd name="T39" fmla="*/ 283 h 317"/>
                <a:gd name="T40" fmla="*/ 55 w 153"/>
                <a:gd name="T41" fmla="*/ 259 h 317"/>
                <a:gd name="T42" fmla="*/ 92 w 153"/>
                <a:gd name="T43" fmla="*/ 11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7">
                  <a:moveTo>
                    <a:pt x="92" y="112"/>
                  </a:moveTo>
                  <a:lnTo>
                    <a:pt x="139" y="112"/>
                  </a:lnTo>
                  <a:cubicBezTo>
                    <a:pt x="148" y="112"/>
                    <a:pt x="153" y="112"/>
                    <a:pt x="153" y="102"/>
                  </a:cubicBezTo>
                  <a:cubicBezTo>
                    <a:pt x="153" y="97"/>
                    <a:pt x="148" y="97"/>
                    <a:pt x="140" y="97"/>
                  </a:cubicBezTo>
                  <a:lnTo>
                    <a:pt x="96" y="97"/>
                  </a:lnTo>
                  <a:cubicBezTo>
                    <a:pt x="114" y="26"/>
                    <a:pt x="116" y="16"/>
                    <a:pt x="116" y="13"/>
                  </a:cubicBezTo>
                  <a:cubicBezTo>
                    <a:pt x="116" y="5"/>
                    <a:pt x="110" y="0"/>
                    <a:pt x="102" y="0"/>
                  </a:cubicBezTo>
                  <a:cubicBezTo>
                    <a:pt x="100" y="0"/>
                    <a:pt x="86" y="0"/>
                    <a:pt x="82" y="17"/>
                  </a:cubicBezTo>
                  <a:lnTo>
                    <a:pt x="62" y="97"/>
                  </a:lnTo>
                  <a:lnTo>
                    <a:pt x="15" y="97"/>
                  </a:lnTo>
                  <a:cubicBezTo>
                    <a:pt x="5" y="97"/>
                    <a:pt x="0" y="97"/>
                    <a:pt x="0" y="106"/>
                  </a:cubicBezTo>
                  <a:cubicBezTo>
                    <a:pt x="0" y="112"/>
                    <a:pt x="4" y="112"/>
                    <a:pt x="14" y="112"/>
                  </a:cubicBezTo>
                  <a:lnTo>
                    <a:pt x="58" y="112"/>
                  </a:lnTo>
                  <a:cubicBezTo>
                    <a:pt x="22" y="254"/>
                    <a:pt x="20" y="262"/>
                    <a:pt x="20" y="271"/>
                  </a:cubicBezTo>
                  <a:cubicBezTo>
                    <a:pt x="20" y="298"/>
                    <a:pt x="39" y="317"/>
                    <a:pt x="66" y="317"/>
                  </a:cubicBezTo>
                  <a:cubicBezTo>
                    <a:pt x="117" y="317"/>
                    <a:pt x="146" y="244"/>
                    <a:pt x="146" y="240"/>
                  </a:cubicBezTo>
                  <a:cubicBezTo>
                    <a:pt x="146" y="235"/>
                    <a:pt x="142" y="235"/>
                    <a:pt x="140" y="235"/>
                  </a:cubicBezTo>
                  <a:cubicBezTo>
                    <a:pt x="135" y="235"/>
                    <a:pt x="135" y="237"/>
                    <a:pt x="132" y="242"/>
                  </a:cubicBezTo>
                  <a:cubicBezTo>
                    <a:pt x="111" y="294"/>
                    <a:pt x="84" y="306"/>
                    <a:pt x="67" y="306"/>
                  </a:cubicBezTo>
                  <a:cubicBezTo>
                    <a:pt x="57" y="306"/>
                    <a:pt x="52" y="300"/>
                    <a:pt x="52" y="283"/>
                  </a:cubicBezTo>
                  <a:cubicBezTo>
                    <a:pt x="52" y="271"/>
                    <a:pt x="53" y="268"/>
                    <a:pt x="55" y="259"/>
                  </a:cubicBezTo>
                  <a:lnTo>
                    <a:pt x="92" y="11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Freeform 483">
              <a:extLst>
                <a:ext uri="{FF2B5EF4-FFF2-40B4-BE49-F238E27FC236}">
                  <a16:creationId xmlns:a16="http://schemas.microsoft.com/office/drawing/2014/main" id="{763D3586-755C-A58D-BB04-B7B1A1E7811E}"/>
                </a:ext>
              </a:extLst>
            </p:cNvPr>
            <p:cNvSpPr>
              <a:spLocks/>
            </p:cNvSpPr>
            <p:nvPr>
              <p:custDataLst>
                <p:tags r:id="rId40"/>
              </p:custDataLst>
            </p:nvPr>
          </p:nvSpPr>
          <p:spPr bwMode="auto">
            <a:xfrm>
              <a:off x="5297487" y="2549526"/>
              <a:ext cx="66675" cy="295275"/>
            </a:xfrm>
            <a:custGeom>
              <a:avLst/>
              <a:gdLst>
                <a:gd name="T0" fmla="*/ 116 w 116"/>
                <a:gd name="T1" fmla="*/ 249 h 498"/>
                <a:gd name="T2" fmla="*/ 83 w 116"/>
                <a:gd name="T3" fmla="*/ 93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3 h 498"/>
                <a:gd name="T16" fmla="*/ 5 w 116"/>
                <a:gd name="T17" fmla="*/ 498 h 498"/>
                <a:gd name="T18" fmla="*/ 84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0" y="150"/>
                    <a:pt x="83" y="93"/>
                  </a:cubicBezTo>
                  <a:cubicBezTo>
                    <a:pt x="53" y="32"/>
                    <a:pt x="10" y="0"/>
                    <a:pt x="5" y="0"/>
                  </a:cubicBezTo>
                  <a:cubicBezTo>
                    <a:pt x="2" y="0"/>
                    <a:pt x="0" y="2"/>
                    <a:pt x="0" y="5"/>
                  </a:cubicBezTo>
                  <a:cubicBezTo>
                    <a:pt x="0" y="6"/>
                    <a:pt x="0" y="7"/>
                    <a:pt x="10" y="16"/>
                  </a:cubicBezTo>
                  <a:cubicBezTo>
                    <a:pt x="59" y="66"/>
                    <a:pt x="87" y="145"/>
                    <a:pt x="87" y="249"/>
                  </a:cubicBezTo>
                  <a:cubicBezTo>
                    <a:pt x="87" y="334"/>
                    <a:pt x="69" y="422"/>
                    <a:pt x="7" y="485"/>
                  </a:cubicBezTo>
                  <a:cubicBezTo>
                    <a:pt x="0" y="491"/>
                    <a:pt x="0" y="492"/>
                    <a:pt x="0" y="493"/>
                  </a:cubicBezTo>
                  <a:cubicBezTo>
                    <a:pt x="0" y="496"/>
                    <a:pt x="2" y="498"/>
                    <a:pt x="5" y="498"/>
                  </a:cubicBezTo>
                  <a:cubicBezTo>
                    <a:pt x="10" y="498"/>
                    <a:pt x="55" y="464"/>
                    <a:pt x="84"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Freeform 484">
              <a:extLst>
                <a:ext uri="{FF2B5EF4-FFF2-40B4-BE49-F238E27FC236}">
                  <a16:creationId xmlns:a16="http://schemas.microsoft.com/office/drawing/2014/main" id="{51B58BD3-A0A6-ABAF-7C6F-CA5D2A097E56}"/>
                </a:ext>
              </a:extLst>
            </p:cNvPr>
            <p:cNvSpPr>
              <a:spLocks/>
            </p:cNvSpPr>
            <p:nvPr>
              <p:custDataLst>
                <p:tags r:id="rId41"/>
              </p:custDataLst>
            </p:nvPr>
          </p:nvSpPr>
          <p:spPr bwMode="auto">
            <a:xfrm>
              <a:off x="5410200" y="2549526"/>
              <a:ext cx="66675" cy="295275"/>
            </a:xfrm>
            <a:custGeom>
              <a:avLst/>
              <a:gdLst>
                <a:gd name="T0" fmla="*/ 116 w 116"/>
                <a:gd name="T1" fmla="*/ 249 h 498"/>
                <a:gd name="T2" fmla="*/ 83 w 116"/>
                <a:gd name="T3" fmla="*/ 93 h 498"/>
                <a:gd name="T4" fmla="*/ 5 w 116"/>
                <a:gd name="T5" fmla="*/ 0 h 498"/>
                <a:gd name="T6" fmla="*/ 0 w 116"/>
                <a:gd name="T7" fmla="*/ 5 h 498"/>
                <a:gd name="T8" fmla="*/ 9 w 116"/>
                <a:gd name="T9" fmla="*/ 16 h 498"/>
                <a:gd name="T10" fmla="*/ 87 w 116"/>
                <a:gd name="T11" fmla="*/ 249 h 498"/>
                <a:gd name="T12" fmla="*/ 6 w 116"/>
                <a:gd name="T13" fmla="*/ 485 h 498"/>
                <a:gd name="T14" fmla="*/ 0 w 116"/>
                <a:gd name="T15" fmla="*/ 493 h 498"/>
                <a:gd name="T16" fmla="*/ 5 w 116"/>
                <a:gd name="T17" fmla="*/ 498 h 498"/>
                <a:gd name="T18" fmla="*/ 84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0" y="150"/>
                    <a:pt x="83" y="93"/>
                  </a:cubicBezTo>
                  <a:cubicBezTo>
                    <a:pt x="53" y="32"/>
                    <a:pt x="10" y="0"/>
                    <a:pt x="5" y="0"/>
                  </a:cubicBezTo>
                  <a:cubicBezTo>
                    <a:pt x="2" y="0"/>
                    <a:pt x="0" y="2"/>
                    <a:pt x="0" y="5"/>
                  </a:cubicBezTo>
                  <a:cubicBezTo>
                    <a:pt x="0" y="6"/>
                    <a:pt x="0" y="7"/>
                    <a:pt x="9" y="16"/>
                  </a:cubicBezTo>
                  <a:cubicBezTo>
                    <a:pt x="58" y="66"/>
                    <a:pt x="87" y="145"/>
                    <a:pt x="87" y="249"/>
                  </a:cubicBezTo>
                  <a:cubicBezTo>
                    <a:pt x="87" y="334"/>
                    <a:pt x="68" y="422"/>
                    <a:pt x="6" y="485"/>
                  </a:cubicBezTo>
                  <a:cubicBezTo>
                    <a:pt x="0" y="491"/>
                    <a:pt x="0" y="492"/>
                    <a:pt x="0" y="493"/>
                  </a:cubicBezTo>
                  <a:cubicBezTo>
                    <a:pt x="0" y="496"/>
                    <a:pt x="2" y="498"/>
                    <a:pt x="5" y="498"/>
                  </a:cubicBezTo>
                  <a:cubicBezTo>
                    <a:pt x="10" y="498"/>
                    <a:pt x="55" y="464"/>
                    <a:pt x="84"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Freeform 485">
              <a:extLst>
                <a:ext uri="{FF2B5EF4-FFF2-40B4-BE49-F238E27FC236}">
                  <a16:creationId xmlns:a16="http://schemas.microsoft.com/office/drawing/2014/main" id="{6F758A06-858B-3CFA-2014-59559B5E3B75}"/>
                </a:ext>
              </a:extLst>
            </p:cNvPr>
            <p:cNvSpPr>
              <a:spLocks/>
            </p:cNvSpPr>
            <p:nvPr>
              <p:custDataLst>
                <p:tags r:id="rId42"/>
              </p:custDataLst>
            </p:nvPr>
          </p:nvSpPr>
          <p:spPr bwMode="auto">
            <a:xfrm>
              <a:off x="5530850" y="2740026"/>
              <a:ext cx="34925" cy="87313"/>
            </a:xfrm>
            <a:custGeom>
              <a:avLst/>
              <a:gdLst>
                <a:gd name="T0" fmla="*/ 58 w 58"/>
                <a:gd name="T1" fmla="*/ 52 h 149"/>
                <a:gd name="T2" fmla="*/ 27 w 58"/>
                <a:gd name="T3" fmla="*/ 0 h 149"/>
                <a:gd name="T4" fmla="*/ 0 w 58"/>
                <a:gd name="T5" fmla="*/ 26 h 149"/>
                <a:gd name="T6" fmla="*/ 27 w 58"/>
                <a:gd name="T7" fmla="*/ 53 h 149"/>
                <a:gd name="T8" fmla="*/ 44 w 58"/>
                <a:gd name="T9" fmla="*/ 46 h 149"/>
                <a:gd name="T10" fmla="*/ 46 w 58"/>
                <a:gd name="T11" fmla="*/ 45 h 149"/>
                <a:gd name="T12" fmla="*/ 47 w 58"/>
                <a:gd name="T13" fmla="*/ 52 h 149"/>
                <a:gd name="T14" fmla="*/ 14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7" y="0"/>
                  </a:cubicBezTo>
                  <a:cubicBezTo>
                    <a:pt x="10" y="0"/>
                    <a:pt x="0" y="12"/>
                    <a:pt x="0" y="26"/>
                  </a:cubicBezTo>
                  <a:cubicBezTo>
                    <a:pt x="0" y="40"/>
                    <a:pt x="10" y="53"/>
                    <a:pt x="27" y="53"/>
                  </a:cubicBezTo>
                  <a:cubicBezTo>
                    <a:pt x="32" y="53"/>
                    <a:pt x="39" y="51"/>
                    <a:pt x="44" y="46"/>
                  </a:cubicBezTo>
                  <a:cubicBezTo>
                    <a:pt x="45" y="45"/>
                    <a:pt x="46" y="45"/>
                    <a:pt x="46" y="45"/>
                  </a:cubicBezTo>
                  <a:cubicBezTo>
                    <a:pt x="47" y="45"/>
                    <a:pt x="47" y="45"/>
                    <a:pt x="47" y="52"/>
                  </a:cubicBezTo>
                  <a:cubicBezTo>
                    <a:pt x="47" y="89"/>
                    <a:pt x="30" y="119"/>
                    <a:pt x="14" y="135"/>
                  </a:cubicBezTo>
                  <a:cubicBezTo>
                    <a:pt x="8" y="141"/>
                    <a:pt x="8" y="142"/>
                    <a:pt x="8" y="143"/>
                  </a:cubicBezTo>
                  <a:cubicBezTo>
                    <a:pt x="8" y="147"/>
                    <a:pt x="11" y="149"/>
                    <a:pt x="13" y="149"/>
                  </a:cubicBezTo>
                  <a:cubicBezTo>
                    <a:pt x="19"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Freeform 486">
              <a:extLst>
                <a:ext uri="{FF2B5EF4-FFF2-40B4-BE49-F238E27FC236}">
                  <a16:creationId xmlns:a16="http://schemas.microsoft.com/office/drawing/2014/main" id="{312FC288-D07B-EAC5-C107-FCAD6F2F2B90}"/>
                </a:ext>
              </a:extLst>
            </p:cNvPr>
            <p:cNvSpPr>
              <a:spLocks noEditPoints="1"/>
            </p:cNvSpPr>
            <p:nvPr>
              <p:custDataLst>
                <p:tags r:id="rId43"/>
              </p:custDataLst>
            </p:nvPr>
          </p:nvSpPr>
          <p:spPr bwMode="auto">
            <a:xfrm>
              <a:off x="6440487" y="2573338"/>
              <a:ext cx="61913" cy="198438"/>
            </a:xfrm>
            <a:custGeom>
              <a:avLst/>
              <a:gdLst>
                <a:gd name="T0" fmla="*/ 72 w 107"/>
                <a:gd name="T1" fmla="*/ 113 h 334"/>
                <a:gd name="T2" fmla="*/ 2 w 107"/>
                <a:gd name="T3" fmla="*/ 119 h 334"/>
                <a:gd name="T4" fmla="*/ 2 w 107"/>
                <a:gd name="T5" fmla="*/ 134 h 334"/>
                <a:gd name="T6" fmla="*/ 39 w 107"/>
                <a:gd name="T7" fmla="*/ 162 h 334"/>
                <a:gd name="T8" fmla="*/ 39 w 107"/>
                <a:gd name="T9" fmla="*/ 296 h 334"/>
                <a:gd name="T10" fmla="*/ 0 w 107"/>
                <a:gd name="T11" fmla="*/ 318 h 334"/>
                <a:gd name="T12" fmla="*/ 0 w 107"/>
                <a:gd name="T13" fmla="*/ 334 h 334"/>
                <a:gd name="T14" fmla="*/ 55 w 107"/>
                <a:gd name="T15" fmla="*/ 332 h 334"/>
                <a:gd name="T16" fmla="*/ 107 w 107"/>
                <a:gd name="T17" fmla="*/ 334 h 334"/>
                <a:gd name="T18" fmla="*/ 107 w 107"/>
                <a:gd name="T19" fmla="*/ 318 h 334"/>
                <a:gd name="T20" fmla="*/ 72 w 107"/>
                <a:gd name="T21" fmla="*/ 296 h 334"/>
                <a:gd name="T22" fmla="*/ 72 w 107"/>
                <a:gd name="T23" fmla="*/ 113 h 334"/>
                <a:gd name="T24" fmla="*/ 74 w 107"/>
                <a:gd name="T25" fmla="*/ 27 h 334"/>
                <a:gd name="T26" fmla="*/ 48 w 107"/>
                <a:gd name="T27" fmla="*/ 0 h 334"/>
                <a:gd name="T28" fmla="*/ 21 w 107"/>
                <a:gd name="T29" fmla="*/ 27 h 334"/>
                <a:gd name="T30" fmla="*/ 48 w 107"/>
                <a:gd name="T31" fmla="*/ 53 h 334"/>
                <a:gd name="T32" fmla="*/ 74 w 107"/>
                <a:gd name="T33" fmla="*/ 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334">
                  <a:moveTo>
                    <a:pt x="72" y="113"/>
                  </a:moveTo>
                  <a:lnTo>
                    <a:pt x="2" y="119"/>
                  </a:lnTo>
                  <a:lnTo>
                    <a:pt x="2" y="134"/>
                  </a:lnTo>
                  <a:cubicBezTo>
                    <a:pt x="35" y="134"/>
                    <a:pt x="39" y="137"/>
                    <a:pt x="39" y="162"/>
                  </a:cubicBezTo>
                  <a:lnTo>
                    <a:pt x="39" y="296"/>
                  </a:lnTo>
                  <a:cubicBezTo>
                    <a:pt x="39" y="318"/>
                    <a:pt x="34" y="318"/>
                    <a:pt x="0" y="318"/>
                  </a:cubicBezTo>
                  <a:lnTo>
                    <a:pt x="0" y="334"/>
                  </a:lnTo>
                  <a:cubicBezTo>
                    <a:pt x="16" y="333"/>
                    <a:pt x="43" y="332"/>
                    <a:pt x="55" y="332"/>
                  </a:cubicBezTo>
                  <a:cubicBezTo>
                    <a:pt x="72" y="332"/>
                    <a:pt x="90" y="333"/>
                    <a:pt x="107" y="334"/>
                  </a:cubicBezTo>
                  <a:lnTo>
                    <a:pt x="107" y="318"/>
                  </a:lnTo>
                  <a:cubicBezTo>
                    <a:pt x="74" y="318"/>
                    <a:pt x="72" y="316"/>
                    <a:pt x="72" y="296"/>
                  </a:cubicBezTo>
                  <a:lnTo>
                    <a:pt x="72" y="113"/>
                  </a:lnTo>
                  <a:close/>
                  <a:moveTo>
                    <a:pt x="74" y="27"/>
                  </a:moveTo>
                  <a:cubicBezTo>
                    <a:pt x="74" y="11"/>
                    <a:pt x="61" y="0"/>
                    <a:pt x="48" y="0"/>
                  </a:cubicBezTo>
                  <a:cubicBezTo>
                    <a:pt x="32" y="0"/>
                    <a:pt x="21" y="14"/>
                    <a:pt x="21" y="27"/>
                  </a:cubicBezTo>
                  <a:cubicBezTo>
                    <a:pt x="21" y="40"/>
                    <a:pt x="32" y="53"/>
                    <a:pt x="48" y="53"/>
                  </a:cubicBezTo>
                  <a:cubicBezTo>
                    <a:pt x="61" y="53"/>
                    <a:pt x="74" y="42"/>
                    <a:pt x="74"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Freeform 487">
              <a:extLst>
                <a:ext uri="{FF2B5EF4-FFF2-40B4-BE49-F238E27FC236}">
                  <a16:creationId xmlns:a16="http://schemas.microsoft.com/office/drawing/2014/main" id="{E0075432-73E0-489D-15A6-3D6EE344C063}"/>
                </a:ext>
              </a:extLst>
            </p:cNvPr>
            <p:cNvSpPr>
              <a:spLocks/>
            </p:cNvSpPr>
            <p:nvPr>
              <p:custDataLst>
                <p:tags r:id="rId44"/>
              </p:custDataLst>
            </p:nvPr>
          </p:nvSpPr>
          <p:spPr bwMode="auto">
            <a:xfrm>
              <a:off x="6521450" y="2563813"/>
              <a:ext cx="93663" cy="207963"/>
            </a:xfrm>
            <a:custGeom>
              <a:avLst/>
              <a:gdLst>
                <a:gd name="T0" fmla="*/ 70 w 161"/>
                <a:gd name="T1" fmla="*/ 137 h 352"/>
                <a:gd name="T2" fmla="*/ 70 w 161"/>
                <a:gd name="T3" fmla="*/ 79 h 352"/>
                <a:gd name="T4" fmla="*/ 116 w 161"/>
                <a:gd name="T5" fmla="*/ 11 h 352"/>
                <a:gd name="T6" fmla="*/ 133 w 161"/>
                <a:gd name="T7" fmla="*/ 15 h 352"/>
                <a:gd name="T8" fmla="*/ 118 w 161"/>
                <a:gd name="T9" fmla="*/ 36 h 352"/>
                <a:gd name="T10" fmla="*/ 139 w 161"/>
                <a:gd name="T11" fmla="*/ 57 h 352"/>
                <a:gd name="T12" fmla="*/ 161 w 161"/>
                <a:gd name="T13" fmla="*/ 35 h 352"/>
                <a:gd name="T14" fmla="*/ 116 w 161"/>
                <a:gd name="T15" fmla="*/ 0 h 352"/>
                <a:gd name="T16" fmla="*/ 39 w 161"/>
                <a:gd name="T17" fmla="*/ 79 h 352"/>
                <a:gd name="T18" fmla="*/ 39 w 161"/>
                <a:gd name="T19" fmla="*/ 137 h 352"/>
                <a:gd name="T20" fmla="*/ 0 w 161"/>
                <a:gd name="T21" fmla="*/ 137 h 352"/>
                <a:gd name="T22" fmla="*/ 0 w 161"/>
                <a:gd name="T23" fmla="*/ 152 h 352"/>
                <a:gd name="T24" fmla="*/ 39 w 161"/>
                <a:gd name="T25" fmla="*/ 152 h 352"/>
                <a:gd name="T26" fmla="*/ 39 w 161"/>
                <a:gd name="T27" fmla="*/ 314 h 352"/>
                <a:gd name="T28" fmla="*/ 0 w 161"/>
                <a:gd name="T29" fmla="*/ 336 h 352"/>
                <a:gd name="T30" fmla="*/ 0 w 161"/>
                <a:gd name="T31" fmla="*/ 352 h 352"/>
                <a:gd name="T32" fmla="*/ 57 w 161"/>
                <a:gd name="T33" fmla="*/ 350 h 352"/>
                <a:gd name="T34" fmla="*/ 120 w 161"/>
                <a:gd name="T35" fmla="*/ 352 h 352"/>
                <a:gd name="T36" fmla="*/ 120 w 161"/>
                <a:gd name="T37" fmla="*/ 336 h 352"/>
                <a:gd name="T38" fmla="*/ 110 w 161"/>
                <a:gd name="T39" fmla="*/ 336 h 352"/>
                <a:gd name="T40" fmla="*/ 72 w 161"/>
                <a:gd name="T41" fmla="*/ 313 h 352"/>
                <a:gd name="T42" fmla="*/ 72 w 161"/>
                <a:gd name="T43" fmla="*/ 152 h 352"/>
                <a:gd name="T44" fmla="*/ 129 w 161"/>
                <a:gd name="T45" fmla="*/ 152 h 352"/>
                <a:gd name="T46" fmla="*/ 129 w 161"/>
                <a:gd name="T47" fmla="*/ 137 h 352"/>
                <a:gd name="T48" fmla="*/ 70 w 161"/>
                <a:gd name="T49" fmla="*/ 13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352">
                  <a:moveTo>
                    <a:pt x="70" y="137"/>
                  </a:moveTo>
                  <a:lnTo>
                    <a:pt x="70" y="79"/>
                  </a:lnTo>
                  <a:cubicBezTo>
                    <a:pt x="70" y="35"/>
                    <a:pt x="94" y="11"/>
                    <a:pt x="116" y="11"/>
                  </a:cubicBezTo>
                  <a:cubicBezTo>
                    <a:pt x="118" y="11"/>
                    <a:pt x="125" y="11"/>
                    <a:pt x="133" y="15"/>
                  </a:cubicBezTo>
                  <a:cubicBezTo>
                    <a:pt x="127" y="17"/>
                    <a:pt x="118" y="23"/>
                    <a:pt x="118" y="36"/>
                  </a:cubicBezTo>
                  <a:cubicBezTo>
                    <a:pt x="118" y="47"/>
                    <a:pt x="126" y="57"/>
                    <a:pt x="139" y="57"/>
                  </a:cubicBezTo>
                  <a:cubicBezTo>
                    <a:pt x="154" y="57"/>
                    <a:pt x="161" y="47"/>
                    <a:pt x="161" y="35"/>
                  </a:cubicBezTo>
                  <a:cubicBezTo>
                    <a:pt x="161" y="17"/>
                    <a:pt x="143" y="0"/>
                    <a:pt x="116" y="0"/>
                  </a:cubicBezTo>
                  <a:cubicBezTo>
                    <a:pt x="81" y="0"/>
                    <a:pt x="39" y="27"/>
                    <a:pt x="39" y="79"/>
                  </a:cubicBezTo>
                  <a:lnTo>
                    <a:pt x="39" y="137"/>
                  </a:lnTo>
                  <a:lnTo>
                    <a:pt x="0" y="137"/>
                  </a:lnTo>
                  <a:lnTo>
                    <a:pt x="0" y="152"/>
                  </a:lnTo>
                  <a:lnTo>
                    <a:pt x="39" y="152"/>
                  </a:lnTo>
                  <a:lnTo>
                    <a:pt x="39" y="314"/>
                  </a:lnTo>
                  <a:cubicBezTo>
                    <a:pt x="39" y="336"/>
                    <a:pt x="34" y="336"/>
                    <a:pt x="0" y="336"/>
                  </a:cubicBezTo>
                  <a:lnTo>
                    <a:pt x="0" y="352"/>
                  </a:lnTo>
                  <a:cubicBezTo>
                    <a:pt x="20" y="351"/>
                    <a:pt x="43" y="350"/>
                    <a:pt x="57" y="350"/>
                  </a:cubicBezTo>
                  <a:cubicBezTo>
                    <a:pt x="77" y="350"/>
                    <a:pt x="100" y="350"/>
                    <a:pt x="120" y="352"/>
                  </a:cubicBezTo>
                  <a:lnTo>
                    <a:pt x="120" y="336"/>
                  </a:lnTo>
                  <a:lnTo>
                    <a:pt x="110" y="336"/>
                  </a:lnTo>
                  <a:cubicBezTo>
                    <a:pt x="73" y="336"/>
                    <a:pt x="72" y="331"/>
                    <a:pt x="72" y="313"/>
                  </a:cubicBezTo>
                  <a:lnTo>
                    <a:pt x="72" y="152"/>
                  </a:lnTo>
                  <a:lnTo>
                    <a:pt x="129" y="152"/>
                  </a:lnTo>
                  <a:lnTo>
                    <a:pt x="129" y="137"/>
                  </a:lnTo>
                  <a:lnTo>
                    <a:pt x="70" y="1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Freeform 488">
              <a:extLst>
                <a:ext uri="{FF2B5EF4-FFF2-40B4-BE49-F238E27FC236}">
                  <a16:creationId xmlns:a16="http://schemas.microsoft.com/office/drawing/2014/main" id="{94D33774-CC80-4E0C-5C8F-8C58E4C46967}"/>
                </a:ext>
              </a:extLst>
            </p:cNvPr>
            <p:cNvSpPr>
              <a:spLocks/>
            </p:cNvSpPr>
            <p:nvPr>
              <p:custDataLst>
                <p:tags r:id="rId45"/>
              </p:custDataLst>
            </p:nvPr>
          </p:nvSpPr>
          <p:spPr bwMode="auto">
            <a:xfrm>
              <a:off x="6664325" y="2566988"/>
              <a:ext cx="128588" cy="204788"/>
            </a:xfrm>
            <a:custGeom>
              <a:avLst/>
              <a:gdLst>
                <a:gd name="T0" fmla="*/ 222 w 222"/>
                <a:gd name="T1" fmla="*/ 18 h 346"/>
                <a:gd name="T2" fmla="*/ 204 w 222"/>
                <a:gd name="T3" fmla="*/ 0 h 346"/>
                <a:gd name="T4" fmla="*/ 17 w 222"/>
                <a:gd name="T5" fmla="*/ 0 h 346"/>
                <a:gd name="T6" fmla="*/ 0 w 222"/>
                <a:gd name="T7" fmla="*/ 10 h 346"/>
                <a:gd name="T8" fmla="*/ 17 w 222"/>
                <a:gd name="T9" fmla="*/ 20 h 346"/>
                <a:gd name="T10" fmla="*/ 202 w 222"/>
                <a:gd name="T11" fmla="*/ 20 h 346"/>
                <a:gd name="T12" fmla="*/ 202 w 222"/>
                <a:gd name="T13" fmla="*/ 163 h 346"/>
                <a:gd name="T14" fmla="*/ 24 w 222"/>
                <a:gd name="T15" fmla="*/ 163 h 346"/>
                <a:gd name="T16" fmla="*/ 7 w 222"/>
                <a:gd name="T17" fmla="*/ 173 h 346"/>
                <a:gd name="T18" fmla="*/ 24 w 222"/>
                <a:gd name="T19" fmla="*/ 183 h 346"/>
                <a:gd name="T20" fmla="*/ 202 w 222"/>
                <a:gd name="T21" fmla="*/ 183 h 346"/>
                <a:gd name="T22" fmla="*/ 202 w 222"/>
                <a:gd name="T23" fmla="*/ 326 h 346"/>
                <a:gd name="T24" fmla="*/ 17 w 222"/>
                <a:gd name="T25" fmla="*/ 326 h 346"/>
                <a:gd name="T26" fmla="*/ 0 w 222"/>
                <a:gd name="T27" fmla="*/ 336 h 346"/>
                <a:gd name="T28" fmla="*/ 17 w 222"/>
                <a:gd name="T29" fmla="*/ 346 h 346"/>
                <a:gd name="T30" fmla="*/ 204 w 222"/>
                <a:gd name="T31" fmla="*/ 346 h 346"/>
                <a:gd name="T32" fmla="*/ 222 w 222"/>
                <a:gd name="T33" fmla="*/ 328 h 346"/>
                <a:gd name="T34" fmla="*/ 222 w 222"/>
                <a:gd name="T35" fmla="*/ 1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346">
                  <a:moveTo>
                    <a:pt x="222" y="18"/>
                  </a:moveTo>
                  <a:cubicBezTo>
                    <a:pt x="222" y="1"/>
                    <a:pt x="220" y="0"/>
                    <a:pt x="204" y="0"/>
                  </a:cubicBezTo>
                  <a:lnTo>
                    <a:pt x="17" y="0"/>
                  </a:lnTo>
                  <a:cubicBezTo>
                    <a:pt x="9" y="0"/>
                    <a:pt x="0" y="0"/>
                    <a:pt x="0" y="10"/>
                  </a:cubicBezTo>
                  <a:cubicBezTo>
                    <a:pt x="0" y="20"/>
                    <a:pt x="9" y="20"/>
                    <a:pt x="17" y="20"/>
                  </a:cubicBezTo>
                  <a:lnTo>
                    <a:pt x="202" y="20"/>
                  </a:lnTo>
                  <a:lnTo>
                    <a:pt x="202" y="163"/>
                  </a:lnTo>
                  <a:lnTo>
                    <a:pt x="24" y="163"/>
                  </a:lnTo>
                  <a:cubicBezTo>
                    <a:pt x="16" y="163"/>
                    <a:pt x="7" y="163"/>
                    <a:pt x="7" y="173"/>
                  </a:cubicBezTo>
                  <a:cubicBezTo>
                    <a:pt x="7" y="183"/>
                    <a:pt x="16" y="183"/>
                    <a:pt x="24" y="183"/>
                  </a:cubicBezTo>
                  <a:lnTo>
                    <a:pt x="202" y="183"/>
                  </a:lnTo>
                  <a:lnTo>
                    <a:pt x="202" y="326"/>
                  </a:lnTo>
                  <a:lnTo>
                    <a:pt x="17" y="326"/>
                  </a:lnTo>
                  <a:cubicBezTo>
                    <a:pt x="9" y="326"/>
                    <a:pt x="0" y="326"/>
                    <a:pt x="0" y="336"/>
                  </a:cubicBezTo>
                  <a:cubicBezTo>
                    <a:pt x="0" y="346"/>
                    <a:pt x="9" y="346"/>
                    <a:pt x="17" y="346"/>
                  </a:cubicBezTo>
                  <a:lnTo>
                    <a:pt x="204" y="346"/>
                  </a:lnTo>
                  <a:cubicBezTo>
                    <a:pt x="220" y="346"/>
                    <a:pt x="222" y="344"/>
                    <a:pt x="222" y="328"/>
                  </a:cubicBezTo>
                  <a:lnTo>
                    <a:pt x="222" y="1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Freeform 489">
              <a:extLst>
                <a:ext uri="{FF2B5EF4-FFF2-40B4-BE49-F238E27FC236}">
                  <a16:creationId xmlns:a16="http://schemas.microsoft.com/office/drawing/2014/main" id="{038FE8C3-51EC-E917-8B32-94C57B6B9012}"/>
                </a:ext>
              </a:extLst>
            </p:cNvPr>
            <p:cNvSpPr>
              <a:spLocks/>
            </p:cNvSpPr>
            <p:nvPr>
              <p:custDataLst>
                <p:tags r:id="rId46"/>
              </p:custDataLst>
            </p:nvPr>
          </p:nvSpPr>
          <p:spPr bwMode="auto">
            <a:xfrm>
              <a:off x="6818312" y="2636838"/>
              <a:ext cx="179388" cy="136525"/>
            </a:xfrm>
            <a:custGeom>
              <a:avLst/>
              <a:gdLst>
                <a:gd name="T0" fmla="*/ 265 w 307"/>
                <a:gd name="T1" fmla="*/ 68 h 230"/>
                <a:gd name="T2" fmla="*/ 274 w 307"/>
                <a:gd name="T3" fmla="*/ 26 h 230"/>
                <a:gd name="T4" fmla="*/ 251 w 307"/>
                <a:gd name="T5" fmla="*/ 4 h 230"/>
                <a:gd name="T6" fmla="*/ 218 w 307"/>
                <a:gd name="T7" fmla="*/ 31 h 230"/>
                <a:gd name="T8" fmla="*/ 190 w 307"/>
                <a:gd name="T9" fmla="*/ 144 h 230"/>
                <a:gd name="T10" fmla="*/ 182 w 307"/>
                <a:gd name="T11" fmla="*/ 179 h 230"/>
                <a:gd name="T12" fmla="*/ 128 w 307"/>
                <a:gd name="T13" fmla="*/ 212 h 230"/>
                <a:gd name="T14" fmla="*/ 98 w 307"/>
                <a:gd name="T15" fmla="*/ 175 h 230"/>
                <a:gd name="T16" fmla="*/ 128 w 307"/>
                <a:gd name="T17" fmla="*/ 70 h 230"/>
                <a:gd name="T18" fmla="*/ 134 w 307"/>
                <a:gd name="T19" fmla="*/ 45 h 230"/>
                <a:gd name="T20" fmla="*/ 78 w 307"/>
                <a:gd name="T21" fmla="*/ 0 h 230"/>
                <a:gd name="T22" fmla="*/ 0 w 307"/>
                <a:gd name="T23" fmla="*/ 78 h 230"/>
                <a:gd name="T24" fmla="*/ 12 w 307"/>
                <a:gd name="T25" fmla="*/ 85 h 230"/>
                <a:gd name="T26" fmla="*/ 23 w 307"/>
                <a:gd name="T27" fmla="*/ 79 h 230"/>
                <a:gd name="T28" fmla="*/ 75 w 307"/>
                <a:gd name="T29" fmla="*/ 18 h 230"/>
                <a:gd name="T30" fmla="*/ 83 w 307"/>
                <a:gd name="T31" fmla="*/ 29 h 230"/>
                <a:gd name="T32" fmla="*/ 75 w 307"/>
                <a:gd name="T33" fmla="*/ 60 h 230"/>
                <a:gd name="T34" fmla="*/ 45 w 307"/>
                <a:gd name="T35" fmla="*/ 165 h 230"/>
                <a:gd name="T36" fmla="*/ 124 w 307"/>
                <a:gd name="T37" fmla="*/ 230 h 230"/>
                <a:gd name="T38" fmla="*/ 188 w 307"/>
                <a:gd name="T39" fmla="*/ 202 h 230"/>
                <a:gd name="T40" fmla="*/ 244 w 307"/>
                <a:gd name="T41" fmla="*/ 230 h 230"/>
                <a:gd name="T42" fmla="*/ 288 w 307"/>
                <a:gd name="T43" fmla="*/ 201 h 230"/>
                <a:gd name="T44" fmla="*/ 307 w 307"/>
                <a:gd name="T45" fmla="*/ 152 h 230"/>
                <a:gd name="T46" fmla="*/ 295 w 307"/>
                <a:gd name="T47" fmla="*/ 145 h 230"/>
                <a:gd name="T48" fmla="*/ 285 w 307"/>
                <a:gd name="T49" fmla="*/ 147 h 230"/>
                <a:gd name="T50" fmla="*/ 281 w 307"/>
                <a:gd name="T51" fmla="*/ 162 h 230"/>
                <a:gd name="T52" fmla="*/ 247 w 307"/>
                <a:gd name="T53" fmla="*/ 212 h 230"/>
                <a:gd name="T54" fmla="*/ 235 w 307"/>
                <a:gd name="T55" fmla="*/ 193 h 230"/>
                <a:gd name="T56" fmla="*/ 242 w 307"/>
                <a:gd name="T57" fmla="*/ 157 h 230"/>
                <a:gd name="T58" fmla="*/ 253 w 307"/>
                <a:gd name="T59" fmla="*/ 112 h 230"/>
                <a:gd name="T60" fmla="*/ 265 w 307"/>
                <a:gd name="T61" fmla="*/ 6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230">
                  <a:moveTo>
                    <a:pt x="265" y="68"/>
                  </a:moveTo>
                  <a:cubicBezTo>
                    <a:pt x="268" y="54"/>
                    <a:pt x="274" y="30"/>
                    <a:pt x="274" y="26"/>
                  </a:cubicBezTo>
                  <a:cubicBezTo>
                    <a:pt x="274" y="16"/>
                    <a:pt x="266" y="4"/>
                    <a:pt x="251" y="4"/>
                  </a:cubicBezTo>
                  <a:cubicBezTo>
                    <a:pt x="243" y="4"/>
                    <a:pt x="224" y="9"/>
                    <a:pt x="218" y="31"/>
                  </a:cubicBezTo>
                  <a:cubicBezTo>
                    <a:pt x="216" y="38"/>
                    <a:pt x="194" y="128"/>
                    <a:pt x="190" y="144"/>
                  </a:cubicBezTo>
                  <a:cubicBezTo>
                    <a:pt x="187" y="156"/>
                    <a:pt x="183" y="170"/>
                    <a:pt x="182" y="179"/>
                  </a:cubicBezTo>
                  <a:cubicBezTo>
                    <a:pt x="173" y="191"/>
                    <a:pt x="154" y="212"/>
                    <a:pt x="128" y="212"/>
                  </a:cubicBezTo>
                  <a:cubicBezTo>
                    <a:pt x="99" y="212"/>
                    <a:pt x="98" y="187"/>
                    <a:pt x="98" y="175"/>
                  </a:cubicBezTo>
                  <a:cubicBezTo>
                    <a:pt x="98" y="145"/>
                    <a:pt x="114" y="106"/>
                    <a:pt x="128" y="70"/>
                  </a:cubicBezTo>
                  <a:cubicBezTo>
                    <a:pt x="133" y="57"/>
                    <a:pt x="134" y="54"/>
                    <a:pt x="134" y="45"/>
                  </a:cubicBezTo>
                  <a:cubicBezTo>
                    <a:pt x="134" y="16"/>
                    <a:pt x="105" y="0"/>
                    <a:pt x="78" y="0"/>
                  </a:cubicBezTo>
                  <a:cubicBezTo>
                    <a:pt x="25" y="0"/>
                    <a:pt x="0" y="68"/>
                    <a:pt x="0" y="78"/>
                  </a:cubicBezTo>
                  <a:cubicBezTo>
                    <a:pt x="0" y="85"/>
                    <a:pt x="8" y="85"/>
                    <a:pt x="12" y="85"/>
                  </a:cubicBezTo>
                  <a:cubicBezTo>
                    <a:pt x="18" y="85"/>
                    <a:pt x="21" y="85"/>
                    <a:pt x="23" y="79"/>
                  </a:cubicBezTo>
                  <a:cubicBezTo>
                    <a:pt x="40" y="23"/>
                    <a:pt x="67" y="18"/>
                    <a:pt x="75" y="18"/>
                  </a:cubicBezTo>
                  <a:cubicBezTo>
                    <a:pt x="78" y="18"/>
                    <a:pt x="83" y="18"/>
                    <a:pt x="83" y="29"/>
                  </a:cubicBezTo>
                  <a:cubicBezTo>
                    <a:pt x="83" y="40"/>
                    <a:pt x="77" y="54"/>
                    <a:pt x="75" y="60"/>
                  </a:cubicBezTo>
                  <a:cubicBezTo>
                    <a:pt x="54" y="112"/>
                    <a:pt x="45" y="140"/>
                    <a:pt x="45" y="165"/>
                  </a:cubicBezTo>
                  <a:cubicBezTo>
                    <a:pt x="45" y="222"/>
                    <a:pt x="95" y="230"/>
                    <a:pt x="124" y="230"/>
                  </a:cubicBezTo>
                  <a:cubicBezTo>
                    <a:pt x="139" y="230"/>
                    <a:pt x="161" y="228"/>
                    <a:pt x="188" y="202"/>
                  </a:cubicBezTo>
                  <a:cubicBezTo>
                    <a:pt x="203" y="227"/>
                    <a:pt x="232" y="230"/>
                    <a:pt x="244" y="230"/>
                  </a:cubicBezTo>
                  <a:cubicBezTo>
                    <a:pt x="263" y="230"/>
                    <a:pt x="277" y="219"/>
                    <a:pt x="288" y="201"/>
                  </a:cubicBezTo>
                  <a:cubicBezTo>
                    <a:pt x="300" y="181"/>
                    <a:pt x="307" y="154"/>
                    <a:pt x="307" y="152"/>
                  </a:cubicBezTo>
                  <a:cubicBezTo>
                    <a:pt x="307" y="145"/>
                    <a:pt x="299" y="145"/>
                    <a:pt x="295" y="145"/>
                  </a:cubicBezTo>
                  <a:cubicBezTo>
                    <a:pt x="289" y="145"/>
                    <a:pt x="287" y="145"/>
                    <a:pt x="285" y="147"/>
                  </a:cubicBezTo>
                  <a:cubicBezTo>
                    <a:pt x="284" y="148"/>
                    <a:pt x="284" y="149"/>
                    <a:pt x="281" y="162"/>
                  </a:cubicBezTo>
                  <a:cubicBezTo>
                    <a:pt x="271" y="201"/>
                    <a:pt x="260" y="212"/>
                    <a:pt x="247" y="212"/>
                  </a:cubicBezTo>
                  <a:cubicBezTo>
                    <a:pt x="239" y="212"/>
                    <a:pt x="235" y="207"/>
                    <a:pt x="235" y="193"/>
                  </a:cubicBezTo>
                  <a:cubicBezTo>
                    <a:pt x="235" y="185"/>
                    <a:pt x="237" y="177"/>
                    <a:pt x="242" y="157"/>
                  </a:cubicBezTo>
                  <a:cubicBezTo>
                    <a:pt x="246" y="143"/>
                    <a:pt x="251" y="123"/>
                    <a:pt x="253" y="112"/>
                  </a:cubicBezTo>
                  <a:lnTo>
                    <a:pt x="265" y="6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Freeform 490">
              <a:extLst>
                <a:ext uri="{FF2B5EF4-FFF2-40B4-BE49-F238E27FC236}">
                  <a16:creationId xmlns:a16="http://schemas.microsoft.com/office/drawing/2014/main" id="{7E6884B4-60E1-4B54-0688-D3B6587800C9}"/>
                </a:ext>
              </a:extLst>
            </p:cNvPr>
            <p:cNvSpPr>
              <a:spLocks/>
            </p:cNvSpPr>
            <p:nvPr>
              <p:custDataLst>
                <p:tags r:id="rId47"/>
              </p:custDataLst>
            </p:nvPr>
          </p:nvSpPr>
          <p:spPr bwMode="auto">
            <a:xfrm>
              <a:off x="7035800" y="2549526"/>
              <a:ext cx="66675" cy="295275"/>
            </a:xfrm>
            <a:custGeom>
              <a:avLst/>
              <a:gdLst>
                <a:gd name="T0" fmla="*/ 115 w 115"/>
                <a:gd name="T1" fmla="*/ 493 h 498"/>
                <a:gd name="T2" fmla="*/ 107 w 115"/>
                <a:gd name="T3" fmla="*/ 482 h 498"/>
                <a:gd name="T4" fmla="*/ 29 w 115"/>
                <a:gd name="T5" fmla="*/ 249 h 498"/>
                <a:gd name="T6" fmla="*/ 109 w 115"/>
                <a:gd name="T7" fmla="*/ 13 h 498"/>
                <a:gd name="T8" fmla="*/ 115 w 115"/>
                <a:gd name="T9" fmla="*/ 5 h 498"/>
                <a:gd name="T10" fmla="*/ 110 w 115"/>
                <a:gd name="T11" fmla="*/ 0 h 498"/>
                <a:gd name="T12" fmla="*/ 31 w 115"/>
                <a:gd name="T13" fmla="*/ 97 h 498"/>
                <a:gd name="T14" fmla="*/ 0 w 115"/>
                <a:gd name="T15" fmla="*/ 249 h 498"/>
                <a:gd name="T16" fmla="*/ 33 w 115"/>
                <a:gd name="T17" fmla="*/ 405 h 498"/>
                <a:gd name="T18" fmla="*/ 110 w 115"/>
                <a:gd name="T19" fmla="*/ 498 h 498"/>
                <a:gd name="T20" fmla="*/ 115 w 115"/>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493"/>
                  </a:moveTo>
                  <a:cubicBezTo>
                    <a:pt x="115" y="492"/>
                    <a:pt x="115" y="491"/>
                    <a:pt x="107" y="482"/>
                  </a:cubicBezTo>
                  <a:cubicBezTo>
                    <a:pt x="45" y="420"/>
                    <a:pt x="29" y="325"/>
                    <a:pt x="29" y="249"/>
                  </a:cubicBezTo>
                  <a:cubicBezTo>
                    <a:pt x="29" y="162"/>
                    <a:pt x="48" y="75"/>
                    <a:pt x="109" y="13"/>
                  </a:cubicBezTo>
                  <a:cubicBezTo>
                    <a:pt x="115" y="7"/>
                    <a:pt x="115" y="6"/>
                    <a:pt x="115" y="5"/>
                  </a:cubicBezTo>
                  <a:cubicBezTo>
                    <a:pt x="115" y="1"/>
                    <a:pt x="113" y="0"/>
                    <a:pt x="110" y="0"/>
                  </a:cubicBezTo>
                  <a:cubicBezTo>
                    <a:pt x="105" y="0"/>
                    <a:pt x="61" y="34"/>
                    <a:pt x="31" y="97"/>
                  </a:cubicBezTo>
                  <a:cubicBezTo>
                    <a:pt x="6" y="152"/>
                    <a:pt x="0" y="207"/>
                    <a:pt x="0" y="249"/>
                  </a:cubicBezTo>
                  <a:cubicBezTo>
                    <a:pt x="0" y="288"/>
                    <a:pt x="5" y="348"/>
                    <a:pt x="33" y="405"/>
                  </a:cubicBezTo>
                  <a:cubicBezTo>
                    <a:pt x="63" y="466"/>
                    <a:pt x="105" y="498"/>
                    <a:pt x="110" y="498"/>
                  </a:cubicBezTo>
                  <a:cubicBezTo>
                    <a:pt x="113" y="498"/>
                    <a:pt x="115" y="497"/>
                    <a:pt x="115"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Oval 491">
              <a:extLst>
                <a:ext uri="{FF2B5EF4-FFF2-40B4-BE49-F238E27FC236}">
                  <a16:creationId xmlns:a16="http://schemas.microsoft.com/office/drawing/2014/main" id="{5426CC7D-3471-DDD7-E864-C97CD2C44AFE}"/>
                </a:ext>
              </a:extLst>
            </p:cNvPr>
            <p:cNvSpPr>
              <a:spLocks noChangeArrowheads="1"/>
            </p:cNvSpPr>
            <p:nvPr>
              <p:custDataLst>
                <p:tags r:id="rId48"/>
              </p:custDataLst>
            </p:nvPr>
          </p:nvSpPr>
          <p:spPr bwMode="auto">
            <a:xfrm>
              <a:off x="7145337" y="2681288"/>
              <a:ext cx="30163" cy="3175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Freeform 492">
              <a:extLst>
                <a:ext uri="{FF2B5EF4-FFF2-40B4-BE49-F238E27FC236}">
                  <a16:creationId xmlns:a16="http://schemas.microsoft.com/office/drawing/2014/main" id="{12B180B5-9337-A9E5-FE5C-FBAF5D781985}"/>
                </a:ext>
              </a:extLst>
            </p:cNvPr>
            <p:cNvSpPr>
              <a:spLocks/>
            </p:cNvSpPr>
            <p:nvPr>
              <p:custDataLst>
                <p:tags r:id="rId49"/>
              </p:custDataLst>
            </p:nvPr>
          </p:nvSpPr>
          <p:spPr bwMode="auto">
            <a:xfrm>
              <a:off x="7216775" y="2549526"/>
              <a:ext cx="68263" cy="295275"/>
            </a:xfrm>
            <a:custGeom>
              <a:avLst/>
              <a:gdLst>
                <a:gd name="T0" fmla="*/ 116 w 116"/>
                <a:gd name="T1" fmla="*/ 249 h 498"/>
                <a:gd name="T2" fmla="*/ 83 w 116"/>
                <a:gd name="T3" fmla="*/ 93 h 498"/>
                <a:gd name="T4" fmla="*/ 5 w 116"/>
                <a:gd name="T5" fmla="*/ 0 h 498"/>
                <a:gd name="T6" fmla="*/ 0 w 116"/>
                <a:gd name="T7" fmla="*/ 5 h 498"/>
                <a:gd name="T8" fmla="*/ 9 w 116"/>
                <a:gd name="T9" fmla="*/ 16 h 498"/>
                <a:gd name="T10" fmla="*/ 87 w 116"/>
                <a:gd name="T11" fmla="*/ 249 h 498"/>
                <a:gd name="T12" fmla="*/ 6 w 116"/>
                <a:gd name="T13" fmla="*/ 485 h 498"/>
                <a:gd name="T14" fmla="*/ 0 w 116"/>
                <a:gd name="T15" fmla="*/ 493 h 498"/>
                <a:gd name="T16" fmla="*/ 5 w 116"/>
                <a:gd name="T17" fmla="*/ 498 h 498"/>
                <a:gd name="T18" fmla="*/ 84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0" y="150"/>
                    <a:pt x="83" y="93"/>
                  </a:cubicBezTo>
                  <a:cubicBezTo>
                    <a:pt x="53" y="32"/>
                    <a:pt x="10" y="0"/>
                    <a:pt x="5" y="0"/>
                  </a:cubicBezTo>
                  <a:cubicBezTo>
                    <a:pt x="2" y="0"/>
                    <a:pt x="0" y="2"/>
                    <a:pt x="0" y="5"/>
                  </a:cubicBezTo>
                  <a:cubicBezTo>
                    <a:pt x="0" y="6"/>
                    <a:pt x="0" y="7"/>
                    <a:pt x="9" y="16"/>
                  </a:cubicBezTo>
                  <a:cubicBezTo>
                    <a:pt x="58" y="66"/>
                    <a:pt x="87" y="145"/>
                    <a:pt x="87" y="249"/>
                  </a:cubicBezTo>
                  <a:cubicBezTo>
                    <a:pt x="87" y="334"/>
                    <a:pt x="68" y="422"/>
                    <a:pt x="6" y="485"/>
                  </a:cubicBezTo>
                  <a:cubicBezTo>
                    <a:pt x="0" y="491"/>
                    <a:pt x="0" y="492"/>
                    <a:pt x="0" y="493"/>
                  </a:cubicBezTo>
                  <a:cubicBezTo>
                    <a:pt x="0" y="496"/>
                    <a:pt x="2" y="498"/>
                    <a:pt x="5" y="498"/>
                  </a:cubicBezTo>
                  <a:cubicBezTo>
                    <a:pt x="10" y="498"/>
                    <a:pt x="55" y="464"/>
                    <a:pt x="84"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Freeform 493">
              <a:extLst>
                <a:ext uri="{FF2B5EF4-FFF2-40B4-BE49-F238E27FC236}">
                  <a16:creationId xmlns:a16="http://schemas.microsoft.com/office/drawing/2014/main" id="{BA244003-3369-7F61-20D2-4D5C8DFEE14F}"/>
                </a:ext>
              </a:extLst>
            </p:cNvPr>
            <p:cNvSpPr>
              <a:spLocks/>
            </p:cNvSpPr>
            <p:nvPr>
              <p:custDataLst>
                <p:tags r:id="rId50"/>
              </p:custDataLst>
            </p:nvPr>
          </p:nvSpPr>
          <p:spPr bwMode="auto">
            <a:xfrm>
              <a:off x="7419975" y="2638426"/>
              <a:ext cx="95250" cy="136525"/>
            </a:xfrm>
            <a:custGeom>
              <a:avLst/>
              <a:gdLst>
                <a:gd name="T0" fmla="*/ 87 w 163"/>
                <a:gd name="T1" fmla="*/ 127 h 229"/>
                <a:gd name="T2" fmla="*/ 139 w 163"/>
                <a:gd name="T3" fmla="*/ 173 h 229"/>
                <a:gd name="T4" fmla="*/ 82 w 163"/>
                <a:gd name="T5" fmla="*/ 218 h 229"/>
                <a:gd name="T6" fmla="*/ 13 w 163"/>
                <a:gd name="T7" fmla="*/ 147 h 229"/>
                <a:gd name="T8" fmla="*/ 6 w 163"/>
                <a:gd name="T9" fmla="*/ 139 h 229"/>
                <a:gd name="T10" fmla="*/ 0 w 163"/>
                <a:gd name="T11" fmla="*/ 151 h 229"/>
                <a:gd name="T12" fmla="*/ 0 w 163"/>
                <a:gd name="T13" fmla="*/ 217 h 229"/>
                <a:gd name="T14" fmla="*/ 5 w 163"/>
                <a:gd name="T15" fmla="*/ 229 h 229"/>
                <a:gd name="T16" fmla="*/ 17 w 163"/>
                <a:gd name="T17" fmla="*/ 219 h 229"/>
                <a:gd name="T18" fmla="*/ 27 w 163"/>
                <a:gd name="T19" fmla="*/ 208 h 229"/>
                <a:gd name="T20" fmla="*/ 82 w 163"/>
                <a:gd name="T21" fmla="*/ 229 h 229"/>
                <a:gd name="T22" fmla="*/ 163 w 163"/>
                <a:gd name="T23" fmla="*/ 160 h 229"/>
                <a:gd name="T24" fmla="*/ 142 w 163"/>
                <a:gd name="T25" fmla="*/ 113 h 229"/>
                <a:gd name="T26" fmla="*/ 85 w 163"/>
                <a:gd name="T27" fmla="*/ 89 h 229"/>
                <a:gd name="T28" fmla="*/ 23 w 163"/>
                <a:gd name="T29" fmla="*/ 48 h 229"/>
                <a:gd name="T30" fmla="*/ 79 w 163"/>
                <a:gd name="T31" fmla="*/ 10 h 229"/>
                <a:gd name="T32" fmla="*/ 138 w 163"/>
                <a:gd name="T33" fmla="*/ 70 h 229"/>
                <a:gd name="T34" fmla="*/ 144 w 163"/>
                <a:gd name="T35" fmla="*/ 75 h 229"/>
                <a:gd name="T36" fmla="*/ 150 w 163"/>
                <a:gd name="T37" fmla="*/ 63 h 229"/>
                <a:gd name="T38" fmla="*/ 150 w 163"/>
                <a:gd name="T39" fmla="*/ 12 h 229"/>
                <a:gd name="T40" fmla="*/ 145 w 163"/>
                <a:gd name="T41" fmla="*/ 0 h 229"/>
                <a:gd name="T42" fmla="*/ 135 w 163"/>
                <a:gd name="T43" fmla="*/ 6 h 229"/>
                <a:gd name="T44" fmla="*/ 126 w 163"/>
                <a:gd name="T45" fmla="*/ 14 h 229"/>
                <a:gd name="T46" fmla="*/ 79 w 163"/>
                <a:gd name="T47" fmla="*/ 0 h 229"/>
                <a:gd name="T48" fmla="*/ 0 w 163"/>
                <a:gd name="T49" fmla="*/ 62 h 229"/>
                <a:gd name="T50" fmla="*/ 21 w 163"/>
                <a:gd name="T51" fmla="*/ 104 h 229"/>
                <a:gd name="T52" fmla="*/ 87 w 163"/>
                <a:gd name="T53" fmla="*/ 1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29">
                  <a:moveTo>
                    <a:pt x="87" y="127"/>
                  </a:moveTo>
                  <a:cubicBezTo>
                    <a:pt x="98" y="129"/>
                    <a:pt x="139" y="137"/>
                    <a:pt x="139" y="173"/>
                  </a:cubicBezTo>
                  <a:cubicBezTo>
                    <a:pt x="139" y="198"/>
                    <a:pt x="121" y="218"/>
                    <a:pt x="82" y="218"/>
                  </a:cubicBezTo>
                  <a:cubicBezTo>
                    <a:pt x="40" y="218"/>
                    <a:pt x="22" y="190"/>
                    <a:pt x="13" y="147"/>
                  </a:cubicBezTo>
                  <a:cubicBezTo>
                    <a:pt x="11" y="141"/>
                    <a:pt x="11" y="139"/>
                    <a:pt x="6" y="139"/>
                  </a:cubicBezTo>
                  <a:cubicBezTo>
                    <a:pt x="0" y="139"/>
                    <a:pt x="0" y="142"/>
                    <a:pt x="0" y="151"/>
                  </a:cubicBezTo>
                  <a:lnTo>
                    <a:pt x="0" y="217"/>
                  </a:lnTo>
                  <a:cubicBezTo>
                    <a:pt x="0" y="226"/>
                    <a:pt x="0" y="229"/>
                    <a:pt x="5" y="229"/>
                  </a:cubicBezTo>
                  <a:cubicBezTo>
                    <a:pt x="8" y="229"/>
                    <a:pt x="8" y="229"/>
                    <a:pt x="17" y="219"/>
                  </a:cubicBezTo>
                  <a:cubicBezTo>
                    <a:pt x="18" y="218"/>
                    <a:pt x="18" y="217"/>
                    <a:pt x="27" y="208"/>
                  </a:cubicBezTo>
                  <a:cubicBezTo>
                    <a:pt x="49" y="229"/>
                    <a:pt x="72" y="229"/>
                    <a:pt x="82" y="229"/>
                  </a:cubicBezTo>
                  <a:cubicBezTo>
                    <a:pt x="140" y="229"/>
                    <a:pt x="163" y="196"/>
                    <a:pt x="163" y="160"/>
                  </a:cubicBezTo>
                  <a:cubicBezTo>
                    <a:pt x="163" y="133"/>
                    <a:pt x="148" y="118"/>
                    <a:pt x="142" y="113"/>
                  </a:cubicBezTo>
                  <a:cubicBezTo>
                    <a:pt x="125" y="97"/>
                    <a:pt x="106" y="93"/>
                    <a:pt x="85" y="89"/>
                  </a:cubicBezTo>
                  <a:cubicBezTo>
                    <a:pt x="57" y="83"/>
                    <a:pt x="23" y="77"/>
                    <a:pt x="23" y="48"/>
                  </a:cubicBezTo>
                  <a:cubicBezTo>
                    <a:pt x="23" y="30"/>
                    <a:pt x="36" y="10"/>
                    <a:pt x="79" y="10"/>
                  </a:cubicBezTo>
                  <a:cubicBezTo>
                    <a:pt x="134" y="10"/>
                    <a:pt x="137" y="55"/>
                    <a:pt x="138" y="70"/>
                  </a:cubicBezTo>
                  <a:cubicBezTo>
                    <a:pt x="138" y="75"/>
                    <a:pt x="143" y="75"/>
                    <a:pt x="144" y="75"/>
                  </a:cubicBezTo>
                  <a:cubicBezTo>
                    <a:pt x="150" y="75"/>
                    <a:pt x="150" y="72"/>
                    <a:pt x="150" y="63"/>
                  </a:cubicBezTo>
                  <a:lnTo>
                    <a:pt x="150" y="12"/>
                  </a:lnTo>
                  <a:cubicBezTo>
                    <a:pt x="150" y="4"/>
                    <a:pt x="150" y="0"/>
                    <a:pt x="145" y="0"/>
                  </a:cubicBezTo>
                  <a:cubicBezTo>
                    <a:pt x="142" y="0"/>
                    <a:pt x="141" y="0"/>
                    <a:pt x="135" y="6"/>
                  </a:cubicBezTo>
                  <a:cubicBezTo>
                    <a:pt x="133" y="8"/>
                    <a:pt x="128" y="13"/>
                    <a:pt x="126" y="14"/>
                  </a:cubicBezTo>
                  <a:cubicBezTo>
                    <a:pt x="107" y="0"/>
                    <a:pt x="87" y="0"/>
                    <a:pt x="79" y="0"/>
                  </a:cubicBezTo>
                  <a:cubicBezTo>
                    <a:pt x="18" y="0"/>
                    <a:pt x="0" y="34"/>
                    <a:pt x="0" y="62"/>
                  </a:cubicBezTo>
                  <a:cubicBezTo>
                    <a:pt x="0" y="79"/>
                    <a:pt x="8" y="93"/>
                    <a:pt x="21" y="104"/>
                  </a:cubicBezTo>
                  <a:cubicBezTo>
                    <a:pt x="37" y="117"/>
                    <a:pt x="51" y="120"/>
                    <a:pt x="87" y="1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Oval 494">
              <a:extLst>
                <a:ext uri="{FF2B5EF4-FFF2-40B4-BE49-F238E27FC236}">
                  <a16:creationId xmlns:a16="http://schemas.microsoft.com/office/drawing/2014/main" id="{2C64AE1A-B769-8523-DDA8-A4FFC49E857A}"/>
                </a:ext>
              </a:extLst>
            </p:cNvPr>
            <p:cNvSpPr>
              <a:spLocks noChangeArrowheads="1"/>
            </p:cNvSpPr>
            <p:nvPr>
              <p:custDataLst>
                <p:tags r:id="rId51"/>
              </p:custDataLst>
            </p:nvPr>
          </p:nvSpPr>
          <p:spPr bwMode="auto">
            <a:xfrm>
              <a:off x="7550150" y="2740026"/>
              <a:ext cx="30163" cy="3175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Freeform 495">
              <a:extLst>
                <a:ext uri="{FF2B5EF4-FFF2-40B4-BE49-F238E27FC236}">
                  <a16:creationId xmlns:a16="http://schemas.microsoft.com/office/drawing/2014/main" id="{B8C86E01-D389-5BA6-CA55-92340E0A155C}"/>
                </a:ext>
              </a:extLst>
            </p:cNvPr>
            <p:cNvSpPr>
              <a:spLocks/>
            </p:cNvSpPr>
            <p:nvPr>
              <p:custDataLst>
                <p:tags r:id="rId52"/>
              </p:custDataLst>
            </p:nvPr>
          </p:nvSpPr>
          <p:spPr bwMode="auto">
            <a:xfrm>
              <a:off x="7610475" y="2589213"/>
              <a:ext cx="92075" cy="185738"/>
            </a:xfrm>
            <a:custGeom>
              <a:avLst/>
              <a:gdLst>
                <a:gd name="T0" fmla="*/ 77 w 157"/>
                <a:gd name="T1" fmla="*/ 107 h 312"/>
                <a:gd name="T2" fmla="*/ 149 w 157"/>
                <a:gd name="T3" fmla="*/ 107 h 312"/>
                <a:gd name="T4" fmla="*/ 149 w 157"/>
                <a:gd name="T5" fmla="*/ 92 h 312"/>
                <a:gd name="T6" fmla="*/ 77 w 157"/>
                <a:gd name="T7" fmla="*/ 92 h 312"/>
                <a:gd name="T8" fmla="*/ 77 w 157"/>
                <a:gd name="T9" fmla="*/ 0 h 312"/>
                <a:gd name="T10" fmla="*/ 65 w 157"/>
                <a:gd name="T11" fmla="*/ 0 h 312"/>
                <a:gd name="T12" fmla="*/ 0 w 157"/>
                <a:gd name="T13" fmla="*/ 96 h 312"/>
                <a:gd name="T14" fmla="*/ 0 w 157"/>
                <a:gd name="T15" fmla="*/ 107 h 312"/>
                <a:gd name="T16" fmla="*/ 43 w 157"/>
                <a:gd name="T17" fmla="*/ 107 h 312"/>
                <a:gd name="T18" fmla="*/ 43 w 157"/>
                <a:gd name="T19" fmla="*/ 245 h 312"/>
                <a:gd name="T20" fmla="*/ 107 w 157"/>
                <a:gd name="T21" fmla="*/ 312 h 312"/>
                <a:gd name="T22" fmla="*/ 157 w 157"/>
                <a:gd name="T23" fmla="*/ 245 h 312"/>
                <a:gd name="T24" fmla="*/ 157 w 157"/>
                <a:gd name="T25" fmla="*/ 216 h 312"/>
                <a:gd name="T26" fmla="*/ 144 w 157"/>
                <a:gd name="T27" fmla="*/ 216 h 312"/>
                <a:gd name="T28" fmla="*/ 144 w 157"/>
                <a:gd name="T29" fmla="*/ 244 h 312"/>
                <a:gd name="T30" fmla="*/ 111 w 157"/>
                <a:gd name="T31" fmla="*/ 300 h 312"/>
                <a:gd name="T32" fmla="*/ 77 w 157"/>
                <a:gd name="T33" fmla="*/ 246 h 312"/>
                <a:gd name="T34" fmla="*/ 77 w 157"/>
                <a:gd name="T35" fmla="*/ 10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312">
                  <a:moveTo>
                    <a:pt x="77" y="107"/>
                  </a:moveTo>
                  <a:lnTo>
                    <a:pt x="149" y="107"/>
                  </a:lnTo>
                  <a:lnTo>
                    <a:pt x="149" y="92"/>
                  </a:lnTo>
                  <a:lnTo>
                    <a:pt x="77" y="92"/>
                  </a:lnTo>
                  <a:lnTo>
                    <a:pt x="77" y="0"/>
                  </a:lnTo>
                  <a:lnTo>
                    <a:pt x="65" y="0"/>
                  </a:lnTo>
                  <a:cubicBezTo>
                    <a:pt x="64" y="41"/>
                    <a:pt x="49" y="94"/>
                    <a:pt x="0" y="96"/>
                  </a:cubicBezTo>
                  <a:lnTo>
                    <a:pt x="0" y="107"/>
                  </a:lnTo>
                  <a:lnTo>
                    <a:pt x="43" y="107"/>
                  </a:lnTo>
                  <a:lnTo>
                    <a:pt x="43" y="245"/>
                  </a:lnTo>
                  <a:cubicBezTo>
                    <a:pt x="43" y="306"/>
                    <a:pt x="89" y="312"/>
                    <a:pt x="107" y="312"/>
                  </a:cubicBezTo>
                  <a:cubicBezTo>
                    <a:pt x="143" y="312"/>
                    <a:pt x="157" y="277"/>
                    <a:pt x="157" y="245"/>
                  </a:cubicBezTo>
                  <a:lnTo>
                    <a:pt x="157" y="216"/>
                  </a:lnTo>
                  <a:lnTo>
                    <a:pt x="144" y="216"/>
                  </a:lnTo>
                  <a:lnTo>
                    <a:pt x="144" y="244"/>
                  </a:lnTo>
                  <a:cubicBezTo>
                    <a:pt x="144" y="281"/>
                    <a:pt x="129" y="300"/>
                    <a:pt x="111" y="300"/>
                  </a:cubicBezTo>
                  <a:cubicBezTo>
                    <a:pt x="77" y="300"/>
                    <a:pt x="77" y="254"/>
                    <a:pt x="77" y="246"/>
                  </a:cubicBezTo>
                  <a:lnTo>
                    <a:pt x="77" y="10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Oval 496">
              <a:extLst>
                <a:ext uri="{FF2B5EF4-FFF2-40B4-BE49-F238E27FC236}">
                  <a16:creationId xmlns:a16="http://schemas.microsoft.com/office/drawing/2014/main" id="{374C865D-961F-E50C-A699-14E2B2D403D6}"/>
                </a:ext>
              </a:extLst>
            </p:cNvPr>
            <p:cNvSpPr>
              <a:spLocks noChangeArrowheads="1"/>
            </p:cNvSpPr>
            <p:nvPr>
              <p:custDataLst>
                <p:tags r:id="rId53"/>
              </p:custDataLst>
            </p:nvPr>
          </p:nvSpPr>
          <p:spPr bwMode="auto">
            <a:xfrm>
              <a:off x="7743825" y="2740026"/>
              <a:ext cx="30163" cy="3175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Freeform 497">
              <a:extLst>
                <a:ext uri="{FF2B5EF4-FFF2-40B4-BE49-F238E27FC236}">
                  <a16:creationId xmlns:a16="http://schemas.microsoft.com/office/drawing/2014/main" id="{6BA0B245-56B4-9649-487A-4971EB5D3FBC}"/>
                </a:ext>
              </a:extLst>
            </p:cNvPr>
            <p:cNvSpPr>
              <a:spLocks noEditPoints="1"/>
            </p:cNvSpPr>
            <p:nvPr>
              <p:custDataLst>
                <p:tags r:id="rId54"/>
              </p:custDataLst>
            </p:nvPr>
          </p:nvSpPr>
          <p:spPr bwMode="auto">
            <a:xfrm>
              <a:off x="7018337" y="2998788"/>
              <a:ext cx="134938" cy="266700"/>
            </a:xfrm>
            <a:custGeom>
              <a:avLst/>
              <a:gdLst>
                <a:gd name="T0" fmla="*/ 104 w 233"/>
                <a:gd name="T1" fmla="*/ 184 h 451"/>
                <a:gd name="T2" fmla="*/ 100 w 233"/>
                <a:gd name="T3" fmla="*/ 158 h 451"/>
                <a:gd name="T4" fmla="*/ 142 w 233"/>
                <a:gd name="T5" fmla="*/ 75 h 451"/>
                <a:gd name="T6" fmla="*/ 179 w 233"/>
                <a:gd name="T7" fmla="*/ 90 h 451"/>
                <a:gd name="T8" fmla="*/ 233 w 233"/>
                <a:gd name="T9" fmla="*/ 63 h 451"/>
                <a:gd name="T10" fmla="*/ 185 w 233"/>
                <a:gd name="T11" fmla="*/ 42 h 451"/>
                <a:gd name="T12" fmla="*/ 154 w 233"/>
                <a:gd name="T13" fmla="*/ 44 h 451"/>
                <a:gd name="T14" fmla="*/ 157 w 233"/>
                <a:gd name="T15" fmla="*/ 16 h 451"/>
                <a:gd name="T16" fmla="*/ 158 w 233"/>
                <a:gd name="T17" fmla="*/ 10 h 451"/>
                <a:gd name="T18" fmla="*/ 148 w 233"/>
                <a:gd name="T19" fmla="*/ 0 h 451"/>
                <a:gd name="T20" fmla="*/ 131 w 233"/>
                <a:gd name="T21" fmla="*/ 38 h 451"/>
                <a:gd name="T22" fmla="*/ 132 w 233"/>
                <a:gd name="T23" fmla="*/ 50 h 451"/>
                <a:gd name="T24" fmla="*/ 39 w 233"/>
                <a:gd name="T25" fmla="*/ 151 h 451"/>
                <a:gd name="T26" fmla="*/ 65 w 233"/>
                <a:gd name="T27" fmla="*/ 203 h 451"/>
                <a:gd name="T28" fmla="*/ 0 w 233"/>
                <a:gd name="T29" fmla="*/ 303 h 451"/>
                <a:gd name="T30" fmla="*/ 66 w 233"/>
                <a:gd name="T31" fmla="*/ 375 h 451"/>
                <a:gd name="T32" fmla="*/ 123 w 233"/>
                <a:gd name="T33" fmla="*/ 394 h 451"/>
                <a:gd name="T34" fmla="*/ 161 w 233"/>
                <a:gd name="T35" fmla="*/ 408 h 451"/>
                <a:gd name="T36" fmla="*/ 167 w 233"/>
                <a:gd name="T37" fmla="*/ 418 h 451"/>
                <a:gd name="T38" fmla="*/ 152 w 233"/>
                <a:gd name="T39" fmla="*/ 433 h 451"/>
                <a:gd name="T40" fmla="*/ 102 w 233"/>
                <a:gd name="T41" fmla="*/ 421 h 451"/>
                <a:gd name="T42" fmla="*/ 95 w 233"/>
                <a:gd name="T43" fmla="*/ 418 h 451"/>
                <a:gd name="T44" fmla="*/ 85 w 233"/>
                <a:gd name="T45" fmla="*/ 427 h 451"/>
                <a:gd name="T46" fmla="*/ 152 w 233"/>
                <a:gd name="T47" fmla="*/ 451 h 451"/>
                <a:gd name="T48" fmla="*/ 212 w 233"/>
                <a:gd name="T49" fmla="*/ 392 h 451"/>
                <a:gd name="T50" fmla="*/ 187 w 233"/>
                <a:gd name="T51" fmla="*/ 354 h 451"/>
                <a:gd name="T52" fmla="*/ 121 w 233"/>
                <a:gd name="T53" fmla="*/ 331 h 451"/>
                <a:gd name="T54" fmla="*/ 88 w 233"/>
                <a:gd name="T55" fmla="*/ 320 h 451"/>
                <a:gd name="T56" fmla="*/ 42 w 233"/>
                <a:gd name="T57" fmla="*/ 280 h 451"/>
                <a:gd name="T58" fmla="*/ 86 w 233"/>
                <a:gd name="T59" fmla="*/ 216 h 451"/>
                <a:gd name="T60" fmla="*/ 89 w 233"/>
                <a:gd name="T61" fmla="*/ 217 h 451"/>
                <a:gd name="T62" fmla="*/ 143 w 233"/>
                <a:gd name="T63" fmla="*/ 225 h 451"/>
                <a:gd name="T64" fmla="*/ 200 w 233"/>
                <a:gd name="T65" fmla="*/ 198 h 451"/>
                <a:gd name="T66" fmla="*/ 152 w 233"/>
                <a:gd name="T67" fmla="*/ 177 h 451"/>
                <a:gd name="T68" fmla="*/ 104 w 233"/>
                <a:gd name="T69" fmla="*/ 184 h 451"/>
                <a:gd name="T70" fmla="*/ 159 w 233"/>
                <a:gd name="T71" fmla="*/ 64 h 451"/>
                <a:gd name="T72" fmla="*/ 185 w 233"/>
                <a:gd name="T73" fmla="*/ 60 h 451"/>
                <a:gd name="T74" fmla="*/ 210 w 233"/>
                <a:gd name="T75" fmla="*/ 63 h 451"/>
                <a:gd name="T76" fmla="*/ 208 w 233"/>
                <a:gd name="T77" fmla="*/ 66 h 451"/>
                <a:gd name="T78" fmla="*/ 179 w 233"/>
                <a:gd name="T79" fmla="*/ 72 h 451"/>
                <a:gd name="T80" fmla="*/ 159 w 233"/>
                <a:gd name="T81" fmla="*/ 64 h 451"/>
                <a:gd name="T82" fmla="*/ 117 w 233"/>
                <a:gd name="T83" fmla="*/ 200 h 451"/>
                <a:gd name="T84" fmla="*/ 150 w 233"/>
                <a:gd name="T85" fmla="*/ 195 h 451"/>
                <a:gd name="T86" fmla="*/ 176 w 233"/>
                <a:gd name="T87" fmla="*/ 199 h 451"/>
                <a:gd name="T88" fmla="*/ 174 w 233"/>
                <a:gd name="T89" fmla="*/ 202 h 451"/>
                <a:gd name="T90" fmla="*/ 145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4" y="184"/>
                  </a:moveTo>
                  <a:cubicBezTo>
                    <a:pt x="101" y="176"/>
                    <a:pt x="100" y="167"/>
                    <a:pt x="100" y="158"/>
                  </a:cubicBezTo>
                  <a:cubicBezTo>
                    <a:pt x="100" y="132"/>
                    <a:pt x="115" y="94"/>
                    <a:pt x="142" y="75"/>
                  </a:cubicBezTo>
                  <a:cubicBezTo>
                    <a:pt x="153" y="90"/>
                    <a:pt x="167" y="90"/>
                    <a:pt x="179" y="90"/>
                  </a:cubicBezTo>
                  <a:cubicBezTo>
                    <a:pt x="193" y="90"/>
                    <a:pt x="233" y="90"/>
                    <a:pt x="233" y="63"/>
                  </a:cubicBezTo>
                  <a:cubicBezTo>
                    <a:pt x="233" y="43"/>
                    <a:pt x="206" y="42"/>
                    <a:pt x="185" y="42"/>
                  </a:cubicBezTo>
                  <a:cubicBezTo>
                    <a:pt x="180" y="42"/>
                    <a:pt x="168" y="42"/>
                    <a:pt x="154" y="44"/>
                  </a:cubicBezTo>
                  <a:cubicBezTo>
                    <a:pt x="154" y="29"/>
                    <a:pt x="157" y="17"/>
                    <a:pt x="157" y="16"/>
                  </a:cubicBezTo>
                  <a:cubicBezTo>
                    <a:pt x="158" y="12"/>
                    <a:pt x="158" y="12"/>
                    <a:pt x="158" y="10"/>
                  </a:cubicBezTo>
                  <a:cubicBezTo>
                    <a:pt x="158" y="0"/>
                    <a:pt x="148" y="0"/>
                    <a:pt x="148" y="0"/>
                  </a:cubicBezTo>
                  <a:cubicBezTo>
                    <a:pt x="131" y="0"/>
                    <a:pt x="131" y="29"/>
                    <a:pt x="131" y="38"/>
                  </a:cubicBezTo>
                  <a:cubicBezTo>
                    <a:pt x="131" y="42"/>
                    <a:pt x="131" y="46"/>
                    <a:pt x="132" y="50"/>
                  </a:cubicBezTo>
                  <a:cubicBezTo>
                    <a:pt x="69" y="68"/>
                    <a:pt x="39" y="113"/>
                    <a:pt x="39" y="151"/>
                  </a:cubicBezTo>
                  <a:cubicBezTo>
                    <a:pt x="39" y="174"/>
                    <a:pt x="51" y="193"/>
                    <a:pt x="65" y="203"/>
                  </a:cubicBezTo>
                  <a:cubicBezTo>
                    <a:pt x="13" y="238"/>
                    <a:pt x="0" y="284"/>
                    <a:pt x="0" y="303"/>
                  </a:cubicBezTo>
                  <a:cubicBezTo>
                    <a:pt x="0" y="344"/>
                    <a:pt x="37" y="364"/>
                    <a:pt x="66" y="375"/>
                  </a:cubicBezTo>
                  <a:lnTo>
                    <a:pt x="123" y="394"/>
                  </a:lnTo>
                  <a:cubicBezTo>
                    <a:pt x="136" y="398"/>
                    <a:pt x="157" y="406"/>
                    <a:pt x="161" y="408"/>
                  </a:cubicBezTo>
                  <a:cubicBezTo>
                    <a:pt x="165" y="410"/>
                    <a:pt x="167" y="414"/>
                    <a:pt x="167" y="418"/>
                  </a:cubicBezTo>
                  <a:cubicBezTo>
                    <a:pt x="167" y="420"/>
                    <a:pt x="166" y="433"/>
                    <a:pt x="152" y="433"/>
                  </a:cubicBezTo>
                  <a:cubicBezTo>
                    <a:pt x="149" y="433"/>
                    <a:pt x="124" y="432"/>
                    <a:pt x="102" y="421"/>
                  </a:cubicBezTo>
                  <a:cubicBezTo>
                    <a:pt x="98" y="419"/>
                    <a:pt x="97" y="418"/>
                    <a:pt x="95" y="418"/>
                  </a:cubicBezTo>
                  <a:cubicBezTo>
                    <a:pt x="88" y="418"/>
                    <a:pt x="85" y="424"/>
                    <a:pt x="85" y="427"/>
                  </a:cubicBezTo>
                  <a:cubicBezTo>
                    <a:pt x="85" y="439"/>
                    <a:pt x="127" y="451"/>
                    <a:pt x="152" y="451"/>
                  </a:cubicBezTo>
                  <a:cubicBezTo>
                    <a:pt x="191" y="451"/>
                    <a:pt x="212" y="415"/>
                    <a:pt x="212" y="392"/>
                  </a:cubicBezTo>
                  <a:cubicBezTo>
                    <a:pt x="212" y="370"/>
                    <a:pt x="197" y="358"/>
                    <a:pt x="187" y="354"/>
                  </a:cubicBezTo>
                  <a:cubicBezTo>
                    <a:pt x="181" y="352"/>
                    <a:pt x="134" y="336"/>
                    <a:pt x="121" y="331"/>
                  </a:cubicBezTo>
                  <a:lnTo>
                    <a:pt x="88" y="320"/>
                  </a:lnTo>
                  <a:cubicBezTo>
                    <a:pt x="71" y="314"/>
                    <a:pt x="42" y="304"/>
                    <a:pt x="42" y="280"/>
                  </a:cubicBezTo>
                  <a:cubicBezTo>
                    <a:pt x="42" y="251"/>
                    <a:pt x="79" y="216"/>
                    <a:pt x="86" y="216"/>
                  </a:cubicBezTo>
                  <a:cubicBezTo>
                    <a:pt x="86" y="216"/>
                    <a:pt x="87" y="216"/>
                    <a:pt x="89" y="217"/>
                  </a:cubicBezTo>
                  <a:cubicBezTo>
                    <a:pt x="114" y="225"/>
                    <a:pt x="130" y="225"/>
                    <a:pt x="143" y="225"/>
                  </a:cubicBezTo>
                  <a:cubicBezTo>
                    <a:pt x="159" y="225"/>
                    <a:pt x="200" y="225"/>
                    <a:pt x="200" y="198"/>
                  </a:cubicBezTo>
                  <a:cubicBezTo>
                    <a:pt x="200" y="177"/>
                    <a:pt x="169" y="177"/>
                    <a:pt x="152" y="177"/>
                  </a:cubicBezTo>
                  <a:cubicBezTo>
                    <a:pt x="143" y="177"/>
                    <a:pt x="127" y="177"/>
                    <a:pt x="104" y="184"/>
                  </a:cubicBezTo>
                  <a:close/>
                  <a:moveTo>
                    <a:pt x="159" y="64"/>
                  </a:moveTo>
                  <a:cubicBezTo>
                    <a:pt x="169" y="60"/>
                    <a:pt x="178" y="60"/>
                    <a:pt x="185" y="60"/>
                  </a:cubicBezTo>
                  <a:cubicBezTo>
                    <a:pt x="200" y="60"/>
                    <a:pt x="202" y="60"/>
                    <a:pt x="210" y="63"/>
                  </a:cubicBezTo>
                  <a:cubicBezTo>
                    <a:pt x="209" y="64"/>
                    <a:pt x="210" y="64"/>
                    <a:pt x="208" y="66"/>
                  </a:cubicBezTo>
                  <a:cubicBezTo>
                    <a:pt x="203" y="72"/>
                    <a:pt x="184" y="72"/>
                    <a:pt x="179" y="72"/>
                  </a:cubicBezTo>
                  <a:cubicBezTo>
                    <a:pt x="171" y="72"/>
                    <a:pt x="163" y="72"/>
                    <a:pt x="159" y="64"/>
                  </a:cubicBezTo>
                  <a:close/>
                  <a:moveTo>
                    <a:pt x="117" y="200"/>
                  </a:moveTo>
                  <a:cubicBezTo>
                    <a:pt x="131" y="195"/>
                    <a:pt x="142" y="195"/>
                    <a:pt x="150" y="195"/>
                  </a:cubicBezTo>
                  <a:cubicBezTo>
                    <a:pt x="166" y="195"/>
                    <a:pt x="168" y="196"/>
                    <a:pt x="176" y="199"/>
                  </a:cubicBezTo>
                  <a:cubicBezTo>
                    <a:pt x="175" y="199"/>
                    <a:pt x="175" y="201"/>
                    <a:pt x="174" y="202"/>
                  </a:cubicBezTo>
                  <a:cubicBezTo>
                    <a:pt x="169" y="207"/>
                    <a:pt x="151" y="207"/>
                    <a:pt x="145" y="207"/>
                  </a:cubicBezTo>
                  <a:cubicBezTo>
                    <a:pt x="137" y="207"/>
                    <a:pt x="126" y="207"/>
                    <a:pt x="117"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Freeform 498">
              <a:extLst>
                <a:ext uri="{FF2B5EF4-FFF2-40B4-BE49-F238E27FC236}">
                  <a16:creationId xmlns:a16="http://schemas.microsoft.com/office/drawing/2014/main" id="{96E54660-0E67-6B4B-E875-137FAF0CD653}"/>
                </a:ext>
              </a:extLst>
            </p:cNvPr>
            <p:cNvSpPr>
              <a:spLocks/>
            </p:cNvSpPr>
            <p:nvPr>
              <p:custDataLst>
                <p:tags r:id="rId55"/>
              </p:custDataLst>
            </p:nvPr>
          </p:nvSpPr>
          <p:spPr bwMode="auto">
            <a:xfrm>
              <a:off x="7177087" y="2960688"/>
              <a:ext cx="141288" cy="93663"/>
            </a:xfrm>
            <a:custGeom>
              <a:avLst/>
              <a:gdLst>
                <a:gd name="T0" fmla="*/ 149 w 243"/>
                <a:gd name="T1" fmla="*/ 142 h 160"/>
                <a:gd name="T2" fmla="*/ 195 w 243"/>
                <a:gd name="T3" fmla="*/ 160 h 160"/>
                <a:gd name="T4" fmla="*/ 243 w 243"/>
                <a:gd name="T5" fmla="*/ 106 h 160"/>
                <a:gd name="T6" fmla="*/ 232 w 243"/>
                <a:gd name="T7" fmla="*/ 100 h 160"/>
                <a:gd name="T8" fmla="*/ 221 w 243"/>
                <a:gd name="T9" fmla="*/ 107 h 160"/>
                <a:gd name="T10" fmla="*/ 197 w 243"/>
                <a:gd name="T11" fmla="*/ 144 h 160"/>
                <a:gd name="T12" fmla="*/ 187 w 243"/>
                <a:gd name="T13" fmla="*/ 130 h 160"/>
                <a:gd name="T14" fmla="*/ 193 w 243"/>
                <a:gd name="T15" fmla="*/ 103 h 160"/>
                <a:gd name="T16" fmla="*/ 208 w 243"/>
                <a:gd name="T17" fmla="*/ 44 h 160"/>
                <a:gd name="T18" fmla="*/ 213 w 243"/>
                <a:gd name="T19" fmla="*/ 20 h 160"/>
                <a:gd name="T20" fmla="*/ 195 w 243"/>
                <a:gd name="T21" fmla="*/ 3 h 160"/>
                <a:gd name="T22" fmla="*/ 168 w 243"/>
                <a:gd name="T23" fmla="*/ 30 h 160"/>
                <a:gd name="T24" fmla="*/ 159 w 243"/>
                <a:gd name="T25" fmla="*/ 66 h 160"/>
                <a:gd name="T26" fmla="*/ 148 w 243"/>
                <a:gd name="T27" fmla="*/ 110 h 160"/>
                <a:gd name="T28" fmla="*/ 141 w 243"/>
                <a:gd name="T29" fmla="*/ 125 h 160"/>
                <a:gd name="T30" fmla="*/ 104 w 243"/>
                <a:gd name="T31" fmla="*/ 144 h 160"/>
                <a:gd name="T32" fmla="*/ 80 w 243"/>
                <a:gd name="T33" fmla="*/ 119 h 160"/>
                <a:gd name="T34" fmla="*/ 100 w 243"/>
                <a:gd name="T35" fmla="*/ 51 h 160"/>
                <a:gd name="T36" fmla="*/ 105 w 243"/>
                <a:gd name="T37" fmla="*/ 32 h 160"/>
                <a:gd name="T38" fmla="*/ 60 w 243"/>
                <a:gd name="T39" fmla="*/ 0 h 160"/>
                <a:gd name="T40" fmla="*/ 0 w 243"/>
                <a:gd name="T41" fmla="*/ 54 h 160"/>
                <a:gd name="T42" fmla="*/ 11 w 243"/>
                <a:gd name="T43" fmla="*/ 61 h 160"/>
                <a:gd name="T44" fmla="*/ 22 w 243"/>
                <a:gd name="T45" fmla="*/ 53 h 160"/>
                <a:gd name="T46" fmla="*/ 58 w 243"/>
                <a:gd name="T47" fmla="*/ 16 h 160"/>
                <a:gd name="T48" fmla="*/ 64 w 243"/>
                <a:gd name="T49" fmla="*/ 24 h 160"/>
                <a:gd name="T50" fmla="*/ 59 w 243"/>
                <a:gd name="T51" fmla="*/ 44 h 160"/>
                <a:gd name="T52" fmla="*/ 38 w 243"/>
                <a:gd name="T53" fmla="*/ 112 h 160"/>
                <a:gd name="T54" fmla="*/ 101 w 243"/>
                <a:gd name="T55" fmla="*/ 160 h 160"/>
                <a:gd name="T56" fmla="*/ 149 w 243"/>
                <a:gd name="T57"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 h="160">
                  <a:moveTo>
                    <a:pt x="149" y="142"/>
                  </a:moveTo>
                  <a:cubicBezTo>
                    <a:pt x="154" y="149"/>
                    <a:pt x="169" y="160"/>
                    <a:pt x="195" y="160"/>
                  </a:cubicBezTo>
                  <a:cubicBezTo>
                    <a:pt x="232" y="160"/>
                    <a:pt x="243" y="108"/>
                    <a:pt x="243" y="106"/>
                  </a:cubicBezTo>
                  <a:cubicBezTo>
                    <a:pt x="243" y="100"/>
                    <a:pt x="237" y="100"/>
                    <a:pt x="232" y="100"/>
                  </a:cubicBezTo>
                  <a:cubicBezTo>
                    <a:pt x="224" y="100"/>
                    <a:pt x="223" y="100"/>
                    <a:pt x="221" y="107"/>
                  </a:cubicBezTo>
                  <a:cubicBezTo>
                    <a:pt x="217" y="123"/>
                    <a:pt x="210" y="144"/>
                    <a:pt x="197" y="144"/>
                  </a:cubicBezTo>
                  <a:cubicBezTo>
                    <a:pt x="188" y="144"/>
                    <a:pt x="187" y="135"/>
                    <a:pt x="187" y="130"/>
                  </a:cubicBezTo>
                  <a:cubicBezTo>
                    <a:pt x="187" y="126"/>
                    <a:pt x="191" y="112"/>
                    <a:pt x="193" y="103"/>
                  </a:cubicBezTo>
                  <a:lnTo>
                    <a:pt x="208" y="44"/>
                  </a:lnTo>
                  <a:cubicBezTo>
                    <a:pt x="210" y="36"/>
                    <a:pt x="213" y="23"/>
                    <a:pt x="213" y="20"/>
                  </a:cubicBezTo>
                  <a:cubicBezTo>
                    <a:pt x="213" y="8"/>
                    <a:pt x="204" y="3"/>
                    <a:pt x="195" y="3"/>
                  </a:cubicBezTo>
                  <a:cubicBezTo>
                    <a:pt x="175" y="3"/>
                    <a:pt x="171" y="20"/>
                    <a:pt x="168" y="30"/>
                  </a:cubicBezTo>
                  <a:lnTo>
                    <a:pt x="159" y="66"/>
                  </a:lnTo>
                  <a:lnTo>
                    <a:pt x="148" y="110"/>
                  </a:lnTo>
                  <a:cubicBezTo>
                    <a:pt x="146" y="119"/>
                    <a:pt x="146" y="120"/>
                    <a:pt x="141" y="125"/>
                  </a:cubicBezTo>
                  <a:cubicBezTo>
                    <a:pt x="132" y="135"/>
                    <a:pt x="120" y="144"/>
                    <a:pt x="104" y="144"/>
                  </a:cubicBezTo>
                  <a:cubicBezTo>
                    <a:pt x="80" y="144"/>
                    <a:pt x="80" y="126"/>
                    <a:pt x="80" y="119"/>
                  </a:cubicBezTo>
                  <a:cubicBezTo>
                    <a:pt x="80" y="100"/>
                    <a:pt x="90" y="76"/>
                    <a:pt x="100" y="51"/>
                  </a:cubicBezTo>
                  <a:cubicBezTo>
                    <a:pt x="104" y="41"/>
                    <a:pt x="105" y="37"/>
                    <a:pt x="105" y="32"/>
                  </a:cubicBezTo>
                  <a:cubicBezTo>
                    <a:pt x="105" y="11"/>
                    <a:pt x="83" y="0"/>
                    <a:pt x="60" y="0"/>
                  </a:cubicBezTo>
                  <a:cubicBezTo>
                    <a:pt x="21" y="0"/>
                    <a:pt x="0" y="44"/>
                    <a:pt x="0" y="54"/>
                  </a:cubicBezTo>
                  <a:cubicBezTo>
                    <a:pt x="0" y="61"/>
                    <a:pt x="6" y="61"/>
                    <a:pt x="11" y="61"/>
                  </a:cubicBezTo>
                  <a:cubicBezTo>
                    <a:pt x="20" y="61"/>
                    <a:pt x="20" y="60"/>
                    <a:pt x="22" y="53"/>
                  </a:cubicBezTo>
                  <a:cubicBezTo>
                    <a:pt x="28" y="33"/>
                    <a:pt x="43" y="16"/>
                    <a:pt x="58" y="16"/>
                  </a:cubicBezTo>
                  <a:cubicBezTo>
                    <a:pt x="60" y="16"/>
                    <a:pt x="64" y="16"/>
                    <a:pt x="64" y="24"/>
                  </a:cubicBezTo>
                  <a:cubicBezTo>
                    <a:pt x="64" y="31"/>
                    <a:pt x="62" y="37"/>
                    <a:pt x="59" y="44"/>
                  </a:cubicBezTo>
                  <a:cubicBezTo>
                    <a:pt x="46" y="76"/>
                    <a:pt x="38" y="96"/>
                    <a:pt x="38" y="112"/>
                  </a:cubicBezTo>
                  <a:cubicBezTo>
                    <a:pt x="38" y="151"/>
                    <a:pt x="72" y="160"/>
                    <a:pt x="101" y="160"/>
                  </a:cubicBezTo>
                  <a:cubicBezTo>
                    <a:pt x="117" y="160"/>
                    <a:pt x="134" y="155"/>
                    <a:pt x="149" y="14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Freeform 499">
              <a:extLst>
                <a:ext uri="{FF2B5EF4-FFF2-40B4-BE49-F238E27FC236}">
                  <a16:creationId xmlns:a16="http://schemas.microsoft.com/office/drawing/2014/main" id="{D972FFCD-7FDA-9095-A6A6-8482DF242F6C}"/>
                </a:ext>
              </a:extLst>
            </p:cNvPr>
            <p:cNvSpPr>
              <a:spLocks/>
            </p:cNvSpPr>
            <p:nvPr>
              <p:custDataLst>
                <p:tags r:id="rId56"/>
              </p:custDataLst>
            </p:nvPr>
          </p:nvSpPr>
          <p:spPr bwMode="auto">
            <a:xfrm>
              <a:off x="7350125" y="2898776"/>
              <a:ext cx="53975" cy="204788"/>
            </a:xfrm>
            <a:custGeom>
              <a:avLst/>
              <a:gdLst>
                <a:gd name="T0" fmla="*/ 84 w 91"/>
                <a:gd name="T1" fmla="*/ 0 h 348"/>
                <a:gd name="T2" fmla="*/ 0 w 91"/>
                <a:gd name="T3" fmla="*/ 174 h 348"/>
                <a:gd name="T4" fmla="*/ 84 w 91"/>
                <a:gd name="T5" fmla="*/ 348 h 348"/>
                <a:gd name="T6" fmla="*/ 91 w 91"/>
                <a:gd name="T7" fmla="*/ 344 h 348"/>
                <a:gd name="T8" fmla="*/ 87 w 91"/>
                <a:gd name="T9" fmla="*/ 339 h 348"/>
                <a:gd name="T10" fmla="*/ 24 w 91"/>
                <a:gd name="T11" fmla="*/ 174 h 348"/>
                <a:gd name="T12" fmla="*/ 88 w 91"/>
                <a:gd name="T13" fmla="*/ 8 h 348"/>
                <a:gd name="T14" fmla="*/ 91 w 91"/>
                <a:gd name="T15" fmla="*/ 4 h 348"/>
                <a:gd name="T16" fmla="*/ 84 w 91"/>
                <a:gd name="T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8">
                  <a:moveTo>
                    <a:pt x="84" y="0"/>
                  </a:moveTo>
                  <a:cubicBezTo>
                    <a:pt x="18" y="47"/>
                    <a:pt x="0" y="121"/>
                    <a:pt x="0" y="174"/>
                  </a:cubicBezTo>
                  <a:cubicBezTo>
                    <a:pt x="0" y="223"/>
                    <a:pt x="15" y="300"/>
                    <a:pt x="84" y="348"/>
                  </a:cubicBezTo>
                  <a:cubicBezTo>
                    <a:pt x="87" y="348"/>
                    <a:pt x="91" y="348"/>
                    <a:pt x="91" y="344"/>
                  </a:cubicBezTo>
                  <a:cubicBezTo>
                    <a:pt x="91" y="342"/>
                    <a:pt x="90" y="341"/>
                    <a:pt x="87" y="339"/>
                  </a:cubicBezTo>
                  <a:cubicBezTo>
                    <a:pt x="41" y="297"/>
                    <a:pt x="24" y="238"/>
                    <a:pt x="24" y="174"/>
                  </a:cubicBezTo>
                  <a:cubicBezTo>
                    <a:pt x="24" y="80"/>
                    <a:pt x="60" y="34"/>
                    <a:pt x="88" y="8"/>
                  </a:cubicBezTo>
                  <a:cubicBezTo>
                    <a:pt x="90" y="7"/>
                    <a:pt x="91" y="6"/>
                    <a:pt x="91" y="4"/>
                  </a:cubicBezTo>
                  <a:cubicBezTo>
                    <a:pt x="91" y="0"/>
                    <a:pt x="87" y="0"/>
                    <a:pt x="84"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Freeform 500">
              <a:extLst>
                <a:ext uri="{FF2B5EF4-FFF2-40B4-BE49-F238E27FC236}">
                  <a16:creationId xmlns:a16="http://schemas.microsoft.com/office/drawing/2014/main" id="{58F46B73-4CEE-5BE5-02B1-AF39195C7F47}"/>
                </a:ext>
              </a:extLst>
            </p:cNvPr>
            <p:cNvSpPr>
              <a:spLocks/>
            </p:cNvSpPr>
            <p:nvPr>
              <p:custDataLst>
                <p:tags r:id="rId57"/>
              </p:custDataLst>
            </p:nvPr>
          </p:nvSpPr>
          <p:spPr bwMode="auto">
            <a:xfrm>
              <a:off x="7440612" y="2989263"/>
              <a:ext cx="23813" cy="23813"/>
            </a:xfrm>
            <a:custGeom>
              <a:avLst/>
              <a:gdLst>
                <a:gd name="T0" fmla="*/ 40 w 40"/>
                <a:gd name="T1" fmla="*/ 20 h 40"/>
                <a:gd name="T2" fmla="*/ 20 w 40"/>
                <a:gd name="T3" fmla="*/ 0 h 40"/>
                <a:gd name="T4" fmla="*/ 0 w 40"/>
                <a:gd name="T5" fmla="*/ 20 h 40"/>
                <a:gd name="T6" fmla="*/ 19 w 40"/>
                <a:gd name="T7" fmla="*/ 40 h 40"/>
                <a:gd name="T8" fmla="*/ 40 w 40"/>
                <a:gd name="T9" fmla="*/ 20 h 40"/>
              </a:gdLst>
              <a:ahLst/>
              <a:cxnLst>
                <a:cxn ang="0">
                  <a:pos x="T0" y="T1"/>
                </a:cxn>
                <a:cxn ang="0">
                  <a:pos x="T2" y="T3"/>
                </a:cxn>
                <a:cxn ang="0">
                  <a:pos x="T4" y="T5"/>
                </a:cxn>
                <a:cxn ang="0">
                  <a:pos x="T6" y="T7"/>
                </a:cxn>
                <a:cxn ang="0">
                  <a:pos x="T8" y="T9"/>
                </a:cxn>
              </a:cxnLst>
              <a:rect l="0" t="0" r="r" b="b"/>
              <a:pathLst>
                <a:path w="40" h="40">
                  <a:moveTo>
                    <a:pt x="40" y="20"/>
                  </a:moveTo>
                  <a:cubicBezTo>
                    <a:pt x="40" y="8"/>
                    <a:pt x="29" y="0"/>
                    <a:pt x="20" y="0"/>
                  </a:cubicBezTo>
                  <a:cubicBezTo>
                    <a:pt x="8" y="0"/>
                    <a:pt x="0" y="10"/>
                    <a:pt x="0" y="20"/>
                  </a:cubicBezTo>
                  <a:cubicBezTo>
                    <a:pt x="0" y="33"/>
                    <a:pt x="10" y="40"/>
                    <a:pt x="19" y="40"/>
                  </a:cubicBezTo>
                  <a:cubicBezTo>
                    <a:pt x="31" y="40"/>
                    <a:pt x="40" y="31"/>
                    <a:pt x="40" y="2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Freeform 501">
              <a:extLst>
                <a:ext uri="{FF2B5EF4-FFF2-40B4-BE49-F238E27FC236}">
                  <a16:creationId xmlns:a16="http://schemas.microsoft.com/office/drawing/2014/main" id="{3D095C62-87B6-49B4-8E33-70D570D3C8D7}"/>
                </a:ext>
              </a:extLst>
            </p:cNvPr>
            <p:cNvSpPr>
              <a:spLocks/>
            </p:cNvSpPr>
            <p:nvPr>
              <p:custDataLst>
                <p:tags r:id="rId58"/>
              </p:custDataLst>
            </p:nvPr>
          </p:nvSpPr>
          <p:spPr bwMode="auto">
            <a:xfrm>
              <a:off x="7502525" y="2898776"/>
              <a:ext cx="52388" cy="204788"/>
            </a:xfrm>
            <a:custGeom>
              <a:avLst/>
              <a:gdLst>
                <a:gd name="T0" fmla="*/ 6 w 90"/>
                <a:gd name="T1" fmla="*/ 0 h 348"/>
                <a:gd name="T2" fmla="*/ 0 w 90"/>
                <a:gd name="T3" fmla="*/ 4 h 348"/>
                <a:gd name="T4" fmla="*/ 3 w 90"/>
                <a:gd name="T5" fmla="*/ 9 h 348"/>
                <a:gd name="T6" fmla="*/ 66 w 90"/>
                <a:gd name="T7" fmla="*/ 174 h 348"/>
                <a:gd name="T8" fmla="*/ 6 w 90"/>
                <a:gd name="T9" fmla="*/ 336 h 348"/>
                <a:gd name="T10" fmla="*/ 0 w 90"/>
                <a:gd name="T11" fmla="*/ 344 h 348"/>
                <a:gd name="T12" fmla="*/ 4 w 90"/>
                <a:gd name="T13" fmla="*/ 348 h 348"/>
                <a:gd name="T14" fmla="*/ 65 w 90"/>
                <a:gd name="T15" fmla="*/ 282 h 348"/>
                <a:gd name="T16" fmla="*/ 90 w 90"/>
                <a:gd name="T17" fmla="*/ 174 h 348"/>
                <a:gd name="T18" fmla="*/ 6 w 90"/>
                <a:gd name="T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8">
                  <a:moveTo>
                    <a:pt x="6" y="0"/>
                  </a:moveTo>
                  <a:cubicBezTo>
                    <a:pt x="4" y="0"/>
                    <a:pt x="0" y="0"/>
                    <a:pt x="0" y="4"/>
                  </a:cubicBezTo>
                  <a:cubicBezTo>
                    <a:pt x="0" y="6"/>
                    <a:pt x="1" y="7"/>
                    <a:pt x="3" y="9"/>
                  </a:cubicBezTo>
                  <a:cubicBezTo>
                    <a:pt x="33" y="37"/>
                    <a:pt x="66" y="84"/>
                    <a:pt x="66" y="174"/>
                  </a:cubicBezTo>
                  <a:cubicBezTo>
                    <a:pt x="66" y="247"/>
                    <a:pt x="44" y="302"/>
                    <a:pt x="6" y="336"/>
                  </a:cubicBezTo>
                  <a:cubicBezTo>
                    <a:pt x="0" y="342"/>
                    <a:pt x="0" y="342"/>
                    <a:pt x="0" y="344"/>
                  </a:cubicBezTo>
                  <a:cubicBezTo>
                    <a:pt x="0" y="346"/>
                    <a:pt x="1" y="348"/>
                    <a:pt x="4" y="348"/>
                  </a:cubicBezTo>
                  <a:cubicBezTo>
                    <a:pt x="8" y="348"/>
                    <a:pt x="41" y="325"/>
                    <a:pt x="65" y="282"/>
                  </a:cubicBezTo>
                  <a:cubicBezTo>
                    <a:pt x="80" y="253"/>
                    <a:pt x="90" y="215"/>
                    <a:pt x="90" y="174"/>
                  </a:cubicBezTo>
                  <a:cubicBezTo>
                    <a:pt x="90" y="125"/>
                    <a:pt x="75" y="49"/>
                    <a:pt x="6"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Freeform 502">
              <a:extLst>
                <a:ext uri="{FF2B5EF4-FFF2-40B4-BE49-F238E27FC236}">
                  <a16:creationId xmlns:a16="http://schemas.microsoft.com/office/drawing/2014/main" id="{41D240F1-F36A-AA03-74A7-6E4C526ABCCD}"/>
                </a:ext>
              </a:extLst>
            </p:cNvPr>
            <p:cNvSpPr>
              <a:spLocks/>
            </p:cNvSpPr>
            <p:nvPr>
              <p:custDataLst>
                <p:tags r:id="rId59"/>
              </p:custDataLst>
            </p:nvPr>
          </p:nvSpPr>
          <p:spPr bwMode="auto">
            <a:xfrm>
              <a:off x="7175500" y="3149601"/>
              <a:ext cx="69850" cy="130175"/>
            </a:xfrm>
            <a:custGeom>
              <a:avLst/>
              <a:gdLst>
                <a:gd name="T0" fmla="*/ 71 w 118"/>
                <a:gd name="T1" fmla="*/ 80 h 221"/>
                <a:gd name="T2" fmla="*/ 107 w 118"/>
                <a:gd name="T3" fmla="*/ 80 h 221"/>
                <a:gd name="T4" fmla="*/ 118 w 118"/>
                <a:gd name="T5" fmla="*/ 72 h 221"/>
                <a:gd name="T6" fmla="*/ 107 w 118"/>
                <a:gd name="T7" fmla="*/ 68 h 221"/>
                <a:gd name="T8" fmla="*/ 74 w 118"/>
                <a:gd name="T9" fmla="*/ 68 h 221"/>
                <a:gd name="T10" fmla="*/ 87 w 118"/>
                <a:gd name="T11" fmla="*/ 16 h 221"/>
                <a:gd name="T12" fmla="*/ 88 w 118"/>
                <a:gd name="T13" fmla="*/ 11 h 221"/>
                <a:gd name="T14" fmla="*/ 76 w 118"/>
                <a:gd name="T15" fmla="*/ 0 h 221"/>
                <a:gd name="T16" fmla="*/ 60 w 118"/>
                <a:gd name="T17" fmla="*/ 15 h 221"/>
                <a:gd name="T18" fmla="*/ 47 w 118"/>
                <a:gd name="T19" fmla="*/ 68 h 221"/>
                <a:gd name="T20" fmla="*/ 11 w 118"/>
                <a:gd name="T21" fmla="*/ 68 h 221"/>
                <a:gd name="T22" fmla="*/ 0 w 118"/>
                <a:gd name="T23" fmla="*/ 75 h 221"/>
                <a:gd name="T24" fmla="*/ 10 w 118"/>
                <a:gd name="T25" fmla="*/ 80 h 221"/>
                <a:gd name="T26" fmla="*/ 44 w 118"/>
                <a:gd name="T27" fmla="*/ 80 h 221"/>
                <a:gd name="T28" fmla="*/ 23 w 118"/>
                <a:gd name="T29" fmla="*/ 162 h 221"/>
                <a:gd name="T30" fmla="*/ 18 w 118"/>
                <a:gd name="T31" fmla="*/ 188 h 221"/>
                <a:gd name="T32" fmla="*/ 55 w 118"/>
                <a:gd name="T33" fmla="*/ 221 h 221"/>
                <a:gd name="T34" fmla="*/ 116 w 118"/>
                <a:gd name="T35" fmla="*/ 168 h 221"/>
                <a:gd name="T36" fmla="*/ 110 w 118"/>
                <a:gd name="T37" fmla="*/ 163 h 221"/>
                <a:gd name="T38" fmla="*/ 103 w 118"/>
                <a:gd name="T39" fmla="*/ 170 h 221"/>
                <a:gd name="T40" fmla="*/ 56 w 118"/>
                <a:gd name="T41" fmla="*/ 212 h 221"/>
                <a:gd name="T42" fmla="*/ 44 w 118"/>
                <a:gd name="T43" fmla="*/ 195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7" y="80"/>
                  </a:lnTo>
                  <a:cubicBezTo>
                    <a:pt x="113" y="80"/>
                    <a:pt x="118" y="80"/>
                    <a:pt x="118" y="72"/>
                  </a:cubicBezTo>
                  <a:cubicBezTo>
                    <a:pt x="118" y="68"/>
                    <a:pt x="113" y="68"/>
                    <a:pt x="107" y="68"/>
                  </a:cubicBezTo>
                  <a:lnTo>
                    <a:pt x="74" y="68"/>
                  </a:lnTo>
                  <a:lnTo>
                    <a:pt x="87" y="16"/>
                  </a:lnTo>
                  <a:cubicBezTo>
                    <a:pt x="87" y="14"/>
                    <a:pt x="88" y="13"/>
                    <a:pt x="88" y="11"/>
                  </a:cubicBezTo>
                  <a:cubicBezTo>
                    <a:pt x="88" y="5"/>
                    <a:pt x="83" y="0"/>
                    <a:pt x="76" y="0"/>
                  </a:cubicBezTo>
                  <a:cubicBezTo>
                    <a:pt x="68" y="0"/>
                    <a:pt x="62" y="6"/>
                    <a:pt x="60" y="15"/>
                  </a:cubicBezTo>
                  <a:cubicBezTo>
                    <a:pt x="57" y="24"/>
                    <a:pt x="62" y="7"/>
                    <a:pt x="47" y="68"/>
                  </a:cubicBezTo>
                  <a:lnTo>
                    <a:pt x="11" y="68"/>
                  </a:lnTo>
                  <a:cubicBezTo>
                    <a:pt x="4" y="68"/>
                    <a:pt x="0" y="68"/>
                    <a:pt x="0" y="75"/>
                  </a:cubicBezTo>
                  <a:cubicBezTo>
                    <a:pt x="0" y="80"/>
                    <a:pt x="4" y="80"/>
                    <a:pt x="10" y="80"/>
                  </a:cubicBezTo>
                  <a:lnTo>
                    <a:pt x="44" y="80"/>
                  </a:lnTo>
                  <a:lnTo>
                    <a:pt x="23" y="162"/>
                  </a:lnTo>
                  <a:cubicBezTo>
                    <a:pt x="21" y="171"/>
                    <a:pt x="18" y="184"/>
                    <a:pt x="18" y="188"/>
                  </a:cubicBezTo>
                  <a:cubicBezTo>
                    <a:pt x="18" y="209"/>
                    <a:pt x="35" y="221"/>
                    <a:pt x="55" y="221"/>
                  </a:cubicBezTo>
                  <a:cubicBezTo>
                    <a:pt x="94" y="221"/>
                    <a:pt x="116" y="173"/>
                    <a:pt x="116" y="168"/>
                  </a:cubicBezTo>
                  <a:cubicBezTo>
                    <a:pt x="116" y="163"/>
                    <a:pt x="111" y="163"/>
                    <a:pt x="110" y="163"/>
                  </a:cubicBezTo>
                  <a:cubicBezTo>
                    <a:pt x="106" y="163"/>
                    <a:pt x="106" y="164"/>
                    <a:pt x="103" y="170"/>
                  </a:cubicBezTo>
                  <a:cubicBezTo>
                    <a:pt x="93" y="192"/>
                    <a:pt x="75" y="212"/>
                    <a:pt x="56" y="212"/>
                  </a:cubicBezTo>
                  <a:cubicBezTo>
                    <a:pt x="49" y="212"/>
                    <a:pt x="44" y="207"/>
                    <a:pt x="44" y="195"/>
                  </a:cubicBezTo>
                  <a:cubicBezTo>
                    <a:pt x="44" y="191"/>
                    <a:pt x="45" y="184"/>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Freeform 503">
              <a:extLst>
                <a:ext uri="{FF2B5EF4-FFF2-40B4-BE49-F238E27FC236}">
                  <a16:creationId xmlns:a16="http://schemas.microsoft.com/office/drawing/2014/main" id="{EC4586F0-25C9-F7B2-BC6B-A72236F6B5D3}"/>
                </a:ext>
              </a:extLst>
            </p:cNvPr>
            <p:cNvSpPr>
              <a:spLocks/>
            </p:cNvSpPr>
            <p:nvPr>
              <p:custDataLst>
                <p:tags r:id="rId60"/>
              </p:custDataLst>
            </p:nvPr>
          </p:nvSpPr>
          <p:spPr bwMode="auto">
            <a:xfrm>
              <a:off x="7278687" y="3254376"/>
              <a:ext cx="25400" cy="63500"/>
            </a:xfrm>
            <a:custGeom>
              <a:avLst/>
              <a:gdLst>
                <a:gd name="T0" fmla="*/ 34 w 44"/>
                <a:gd name="T1" fmla="*/ 34 h 107"/>
                <a:gd name="T2" fmla="*/ 7 w 44"/>
                <a:gd name="T3" fmla="*/ 98 h 107"/>
                <a:gd name="T4" fmla="*/ 5 w 44"/>
                <a:gd name="T5" fmla="*/ 102 h 107"/>
                <a:gd name="T6" fmla="*/ 10 w 44"/>
                <a:gd name="T7" fmla="*/ 107 h 107"/>
                <a:gd name="T8" fmla="*/ 44 w 44"/>
                <a:gd name="T9" fmla="*/ 38 h 107"/>
                <a:gd name="T10" fmla="*/ 20 w 44"/>
                <a:gd name="T11" fmla="*/ 0 h 107"/>
                <a:gd name="T12" fmla="*/ 0 w 44"/>
                <a:gd name="T13" fmla="*/ 20 h 107"/>
                <a:gd name="T14" fmla="*/ 20 w 44"/>
                <a:gd name="T15" fmla="*/ 40 h 107"/>
                <a:gd name="T16" fmla="*/ 34 w 44"/>
                <a:gd name="T17"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7">
                  <a:moveTo>
                    <a:pt x="34" y="34"/>
                  </a:moveTo>
                  <a:cubicBezTo>
                    <a:pt x="34" y="53"/>
                    <a:pt x="31" y="76"/>
                    <a:pt x="7" y="98"/>
                  </a:cubicBezTo>
                  <a:cubicBezTo>
                    <a:pt x="6" y="100"/>
                    <a:pt x="5" y="101"/>
                    <a:pt x="5" y="102"/>
                  </a:cubicBezTo>
                  <a:cubicBezTo>
                    <a:pt x="5" y="105"/>
                    <a:pt x="8" y="107"/>
                    <a:pt x="10" y="107"/>
                  </a:cubicBezTo>
                  <a:cubicBezTo>
                    <a:pt x="15" y="107"/>
                    <a:pt x="44" y="79"/>
                    <a:pt x="44" y="38"/>
                  </a:cubicBezTo>
                  <a:cubicBezTo>
                    <a:pt x="44" y="16"/>
                    <a:pt x="36" y="0"/>
                    <a:pt x="20" y="0"/>
                  </a:cubicBezTo>
                  <a:cubicBezTo>
                    <a:pt x="8" y="0"/>
                    <a:pt x="0" y="9"/>
                    <a:pt x="0" y="20"/>
                  </a:cubicBezTo>
                  <a:cubicBezTo>
                    <a:pt x="0" y="31"/>
                    <a:pt x="8" y="40"/>
                    <a:pt x="20" y="40"/>
                  </a:cubicBezTo>
                  <a:cubicBezTo>
                    <a:pt x="29" y="40"/>
                    <a:pt x="34" y="34"/>
                    <a:pt x="34"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Freeform 504">
              <a:extLst>
                <a:ext uri="{FF2B5EF4-FFF2-40B4-BE49-F238E27FC236}">
                  <a16:creationId xmlns:a16="http://schemas.microsoft.com/office/drawing/2014/main" id="{33DA8ECA-27C6-D2FD-4B7B-319B6BFFBD0E}"/>
                </a:ext>
              </a:extLst>
            </p:cNvPr>
            <p:cNvSpPr>
              <a:spLocks/>
            </p:cNvSpPr>
            <p:nvPr>
              <p:custDataLst>
                <p:tags r:id="rId61"/>
              </p:custDataLst>
            </p:nvPr>
          </p:nvSpPr>
          <p:spPr bwMode="auto">
            <a:xfrm>
              <a:off x="7334250" y="3186113"/>
              <a:ext cx="125413" cy="93663"/>
            </a:xfrm>
            <a:custGeom>
              <a:avLst/>
              <a:gdLst>
                <a:gd name="T0" fmla="*/ 186 w 215"/>
                <a:gd name="T1" fmla="*/ 22 h 161"/>
                <a:gd name="T2" fmla="*/ 167 w 215"/>
                <a:gd name="T3" fmla="*/ 48 h 161"/>
                <a:gd name="T4" fmla="*/ 187 w 215"/>
                <a:gd name="T5" fmla="*/ 67 h 161"/>
                <a:gd name="T6" fmla="*/ 215 w 215"/>
                <a:gd name="T7" fmla="*/ 36 h 161"/>
                <a:gd name="T8" fmla="*/ 169 w 215"/>
                <a:gd name="T9" fmla="*/ 0 h 161"/>
                <a:gd name="T10" fmla="*/ 128 w 215"/>
                <a:gd name="T11" fmla="*/ 19 h 161"/>
                <a:gd name="T12" fmla="*/ 76 w 215"/>
                <a:gd name="T13" fmla="*/ 0 h 161"/>
                <a:gd name="T14" fmla="*/ 0 w 215"/>
                <a:gd name="T15" fmla="*/ 55 h 161"/>
                <a:gd name="T16" fmla="*/ 11 w 215"/>
                <a:gd name="T17" fmla="*/ 61 h 161"/>
                <a:gd name="T18" fmla="*/ 22 w 215"/>
                <a:gd name="T19" fmla="*/ 56 h 161"/>
                <a:gd name="T20" fmla="*/ 74 w 215"/>
                <a:gd name="T21" fmla="*/ 16 h 161"/>
                <a:gd name="T22" fmla="*/ 96 w 215"/>
                <a:gd name="T23" fmla="*/ 34 h 161"/>
                <a:gd name="T24" fmla="*/ 93 w 215"/>
                <a:gd name="T25" fmla="*/ 53 h 161"/>
                <a:gd name="T26" fmla="*/ 80 w 215"/>
                <a:gd name="T27" fmla="*/ 103 h 161"/>
                <a:gd name="T28" fmla="*/ 68 w 215"/>
                <a:gd name="T29" fmla="*/ 134 h 161"/>
                <a:gd name="T30" fmla="*/ 46 w 215"/>
                <a:gd name="T31" fmla="*/ 145 h 161"/>
                <a:gd name="T32" fmla="*/ 29 w 215"/>
                <a:gd name="T33" fmla="*/ 139 h 161"/>
                <a:gd name="T34" fmla="*/ 48 w 215"/>
                <a:gd name="T35" fmla="*/ 113 h 161"/>
                <a:gd name="T36" fmla="*/ 28 w 215"/>
                <a:gd name="T37" fmla="*/ 94 h 161"/>
                <a:gd name="T38" fmla="*/ 0 w 215"/>
                <a:gd name="T39" fmla="*/ 125 h 161"/>
                <a:gd name="T40" fmla="*/ 45 w 215"/>
                <a:gd name="T41" fmla="*/ 161 h 161"/>
                <a:gd name="T42" fmla="*/ 87 w 215"/>
                <a:gd name="T43" fmla="*/ 142 h 161"/>
                <a:gd name="T44" fmla="*/ 139 w 215"/>
                <a:gd name="T45" fmla="*/ 161 h 161"/>
                <a:gd name="T46" fmla="*/ 215 w 215"/>
                <a:gd name="T47" fmla="*/ 106 h 161"/>
                <a:gd name="T48" fmla="*/ 204 w 215"/>
                <a:gd name="T49" fmla="*/ 100 h 161"/>
                <a:gd name="T50" fmla="*/ 193 w 215"/>
                <a:gd name="T51" fmla="*/ 105 h 161"/>
                <a:gd name="T52" fmla="*/ 142 w 215"/>
                <a:gd name="T53" fmla="*/ 145 h 161"/>
                <a:gd name="T54" fmla="*/ 119 w 215"/>
                <a:gd name="T55" fmla="*/ 127 h 161"/>
                <a:gd name="T56" fmla="*/ 122 w 215"/>
                <a:gd name="T57" fmla="*/ 108 h 161"/>
                <a:gd name="T58" fmla="*/ 135 w 215"/>
                <a:gd name="T59" fmla="*/ 58 h 161"/>
                <a:gd name="T60" fmla="*/ 147 w 215"/>
                <a:gd name="T61" fmla="*/ 27 h 161"/>
                <a:gd name="T62" fmla="*/ 169 w 215"/>
                <a:gd name="T63" fmla="*/ 16 h 161"/>
                <a:gd name="T64" fmla="*/ 186 w 215"/>
                <a:gd name="T65"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1">
                  <a:moveTo>
                    <a:pt x="186" y="22"/>
                  </a:moveTo>
                  <a:cubicBezTo>
                    <a:pt x="172" y="28"/>
                    <a:pt x="167" y="42"/>
                    <a:pt x="167" y="48"/>
                  </a:cubicBezTo>
                  <a:cubicBezTo>
                    <a:pt x="167" y="60"/>
                    <a:pt x="176" y="67"/>
                    <a:pt x="187" y="67"/>
                  </a:cubicBezTo>
                  <a:cubicBezTo>
                    <a:pt x="200" y="67"/>
                    <a:pt x="215" y="55"/>
                    <a:pt x="215" y="36"/>
                  </a:cubicBezTo>
                  <a:cubicBezTo>
                    <a:pt x="215" y="14"/>
                    <a:pt x="193" y="0"/>
                    <a:pt x="169" y="0"/>
                  </a:cubicBezTo>
                  <a:cubicBezTo>
                    <a:pt x="152" y="0"/>
                    <a:pt x="137" y="9"/>
                    <a:pt x="128" y="19"/>
                  </a:cubicBezTo>
                  <a:cubicBezTo>
                    <a:pt x="113" y="3"/>
                    <a:pt x="89" y="0"/>
                    <a:pt x="76" y="0"/>
                  </a:cubicBezTo>
                  <a:cubicBezTo>
                    <a:pt x="25" y="0"/>
                    <a:pt x="0" y="41"/>
                    <a:pt x="0" y="55"/>
                  </a:cubicBezTo>
                  <a:cubicBezTo>
                    <a:pt x="0" y="61"/>
                    <a:pt x="6" y="61"/>
                    <a:pt x="11" y="61"/>
                  </a:cubicBezTo>
                  <a:cubicBezTo>
                    <a:pt x="18" y="61"/>
                    <a:pt x="20" y="61"/>
                    <a:pt x="22" y="56"/>
                  </a:cubicBezTo>
                  <a:cubicBezTo>
                    <a:pt x="32" y="24"/>
                    <a:pt x="61" y="16"/>
                    <a:pt x="74" y="16"/>
                  </a:cubicBezTo>
                  <a:cubicBezTo>
                    <a:pt x="96" y="16"/>
                    <a:pt x="96" y="29"/>
                    <a:pt x="96" y="34"/>
                  </a:cubicBezTo>
                  <a:cubicBezTo>
                    <a:pt x="96" y="38"/>
                    <a:pt x="96" y="40"/>
                    <a:pt x="93" y="53"/>
                  </a:cubicBezTo>
                  <a:lnTo>
                    <a:pt x="80" y="103"/>
                  </a:lnTo>
                  <a:cubicBezTo>
                    <a:pt x="75" y="122"/>
                    <a:pt x="74" y="127"/>
                    <a:pt x="68" y="134"/>
                  </a:cubicBezTo>
                  <a:cubicBezTo>
                    <a:pt x="63" y="138"/>
                    <a:pt x="57" y="145"/>
                    <a:pt x="46" y="145"/>
                  </a:cubicBezTo>
                  <a:cubicBezTo>
                    <a:pt x="45" y="145"/>
                    <a:pt x="36" y="145"/>
                    <a:pt x="29" y="139"/>
                  </a:cubicBezTo>
                  <a:cubicBezTo>
                    <a:pt x="44" y="133"/>
                    <a:pt x="48" y="119"/>
                    <a:pt x="48" y="113"/>
                  </a:cubicBezTo>
                  <a:cubicBezTo>
                    <a:pt x="48" y="101"/>
                    <a:pt x="39" y="94"/>
                    <a:pt x="28" y="94"/>
                  </a:cubicBezTo>
                  <a:cubicBezTo>
                    <a:pt x="15" y="94"/>
                    <a:pt x="0" y="106"/>
                    <a:pt x="0" y="125"/>
                  </a:cubicBezTo>
                  <a:cubicBezTo>
                    <a:pt x="0" y="148"/>
                    <a:pt x="22" y="161"/>
                    <a:pt x="45" y="161"/>
                  </a:cubicBezTo>
                  <a:cubicBezTo>
                    <a:pt x="66" y="161"/>
                    <a:pt x="80" y="150"/>
                    <a:pt x="87" y="142"/>
                  </a:cubicBezTo>
                  <a:cubicBezTo>
                    <a:pt x="102" y="159"/>
                    <a:pt x="127" y="161"/>
                    <a:pt x="139" y="161"/>
                  </a:cubicBezTo>
                  <a:cubicBezTo>
                    <a:pt x="189" y="161"/>
                    <a:pt x="215" y="120"/>
                    <a:pt x="215" y="106"/>
                  </a:cubicBezTo>
                  <a:cubicBezTo>
                    <a:pt x="215" y="100"/>
                    <a:pt x="209" y="100"/>
                    <a:pt x="204" y="100"/>
                  </a:cubicBezTo>
                  <a:cubicBezTo>
                    <a:pt x="197" y="100"/>
                    <a:pt x="195" y="100"/>
                    <a:pt x="193" y="105"/>
                  </a:cubicBezTo>
                  <a:cubicBezTo>
                    <a:pt x="183" y="137"/>
                    <a:pt x="154" y="145"/>
                    <a:pt x="142" y="145"/>
                  </a:cubicBezTo>
                  <a:cubicBezTo>
                    <a:pt x="119" y="145"/>
                    <a:pt x="119" y="132"/>
                    <a:pt x="119" y="127"/>
                  </a:cubicBezTo>
                  <a:cubicBezTo>
                    <a:pt x="119" y="123"/>
                    <a:pt x="119" y="121"/>
                    <a:pt x="122" y="108"/>
                  </a:cubicBezTo>
                  <a:lnTo>
                    <a:pt x="135" y="58"/>
                  </a:lnTo>
                  <a:cubicBezTo>
                    <a:pt x="139" y="39"/>
                    <a:pt x="141" y="34"/>
                    <a:pt x="147" y="27"/>
                  </a:cubicBezTo>
                  <a:cubicBezTo>
                    <a:pt x="150" y="24"/>
                    <a:pt x="157" y="16"/>
                    <a:pt x="169" y="16"/>
                  </a:cubicBezTo>
                  <a:cubicBezTo>
                    <a:pt x="171" y="16"/>
                    <a:pt x="179" y="17"/>
                    <a:pt x="186"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505">
              <a:extLst>
                <a:ext uri="{FF2B5EF4-FFF2-40B4-BE49-F238E27FC236}">
                  <a16:creationId xmlns:a16="http://schemas.microsoft.com/office/drawing/2014/main" id="{C66BD26F-CCC0-676C-5C4F-8C07EEDB8490}"/>
                </a:ext>
              </a:extLst>
            </p:cNvPr>
            <p:cNvSpPr>
              <a:spLocks/>
            </p:cNvSpPr>
            <p:nvPr>
              <p:custDataLst>
                <p:tags r:id="rId62"/>
              </p:custDataLst>
            </p:nvPr>
          </p:nvSpPr>
          <p:spPr bwMode="auto">
            <a:xfrm>
              <a:off x="7621587" y="2984501"/>
              <a:ext cx="66675" cy="295275"/>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1 w 116"/>
                <a:gd name="T13" fmla="*/ 97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1" y="97"/>
                  </a:cubicBezTo>
                  <a:cubicBezTo>
                    <a:pt x="6" y="152"/>
                    <a:pt x="0" y="208"/>
                    <a:pt x="0" y="250"/>
                  </a:cubicBezTo>
                  <a:cubicBezTo>
                    <a:pt x="0" y="288"/>
                    <a:pt x="5" y="349"/>
                    <a:pt x="33" y="405"/>
                  </a:cubicBezTo>
                  <a:cubicBezTo>
                    <a:pt x="63" y="466"/>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Rectangle 506">
              <a:extLst>
                <a:ext uri="{FF2B5EF4-FFF2-40B4-BE49-F238E27FC236}">
                  <a16:creationId xmlns:a16="http://schemas.microsoft.com/office/drawing/2014/main" id="{ECE876C9-8AB6-AFDF-E27C-27A6E00B8608}"/>
                </a:ext>
              </a:extLst>
            </p:cNvPr>
            <p:cNvSpPr>
              <a:spLocks noChangeArrowheads="1"/>
            </p:cNvSpPr>
            <p:nvPr>
              <p:custDataLst>
                <p:tags r:id="rId63"/>
              </p:custDataLst>
            </p:nvPr>
          </p:nvSpPr>
          <p:spPr bwMode="auto">
            <a:xfrm>
              <a:off x="7729537" y="2978151"/>
              <a:ext cx="104775" cy="9525"/>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Freeform 507">
              <a:extLst>
                <a:ext uri="{FF2B5EF4-FFF2-40B4-BE49-F238E27FC236}">
                  <a16:creationId xmlns:a16="http://schemas.microsoft.com/office/drawing/2014/main" id="{AF3C3E45-7C24-87E9-6076-8DB9F9F2DF1B}"/>
                </a:ext>
              </a:extLst>
            </p:cNvPr>
            <p:cNvSpPr>
              <a:spLocks/>
            </p:cNvSpPr>
            <p:nvPr>
              <p:custDataLst>
                <p:tags r:id="rId64"/>
              </p:custDataLst>
            </p:nvPr>
          </p:nvSpPr>
          <p:spPr bwMode="auto">
            <a:xfrm>
              <a:off x="7712075" y="3021013"/>
              <a:ext cx="88900" cy="188913"/>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4 h 318"/>
                <a:gd name="T12" fmla="*/ 101 w 153"/>
                <a:gd name="T13" fmla="*/ 0 h 318"/>
                <a:gd name="T14" fmla="*/ 81 w 153"/>
                <a:gd name="T15" fmla="*/ 18 h 318"/>
                <a:gd name="T16" fmla="*/ 61 w 153"/>
                <a:gd name="T17" fmla="*/ 97 h 318"/>
                <a:gd name="T18" fmla="*/ 15 w 153"/>
                <a:gd name="T19" fmla="*/ 97 h 318"/>
                <a:gd name="T20" fmla="*/ 0 w 153"/>
                <a:gd name="T21" fmla="*/ 107 h 318"/>
                <a:gd name="T22" fmla="*/ 14 w 153"/>
                <a:gd name="T23" fmla="*/ 113 h 318"/>
                <a:gd name="T24" fmla="*/ 57 w 153"/>
                <a:gd name="T25" fmla="*/ 113 h 318"/>
                <a:gd name="T26" fmla="*/ 20 w 153"/>
                <a:gd name="T27" fmla="*/ 272 h 318"/>
                <a:gd name="T28" fmla="*/ 65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5" y="17"/>
                    <a:pt x="115" y="14"/>
                  </a:cubicBezTo>
                  <a:cubicBezTo>
                    <a:pt x="115" y="5"/>
                    <a:pt x="109" y="0"/>
                    <a:pt x="101" y="0"/>
                  </a:cubicBezTo>
                  <a:cubicBezTo>
                    <a:pt x="99" y="0"/>
                    <a:pt x="85" y="1"/>
                    <a:pt x="81" y="18"/>
                  </a:cubicBezTo>
                  <a:lnTo>
                    <a:pt x="61" y="97"/>
                  </a:lnTo>
                  <a:lnTo>
                    <a:pt x="15" y="97"/>
                  </a:lnTo>
                  <a:cubicBezTo>
                    <a:pt x="5" y="97"/>
                    <a:pt x="0" y="97"/>
                    <a:pt x="0" y="107"/>
                  </a:cubicBezTo>
                  <a:cubicBezTo>
                    <a:pt x="0" y="113"/>
                    <a:pt x="4" y="113"/>
                    <a:pt x="14" y="113"/>
                  </a:cubicBezTo>
                  <a:lnTo>
                    <a:pt x="57" y="113"/>
                  </a:lnTo>
                  <a:cubicBezTo>
                    <a:pt x="22" y="254"/>
                    <a:pt x="20" y="263"/>
                    <a:pt x="20" y="272"/>
                  </a:cubicBezTo>
                  <a:cubicBezTo>
                    <a:pt x="20" y="299"/>
                    <a:pt x="39" y="318"/>
                    <a:pt x="65" y="318"/>
                  </a:cubicBezTo>
                  <a:cubicBezTo>
                    <a:pt x="116" y="318"/>
                    <a:pt x="145" y="245"/>
                    <a:pt x="145" y="241"/>
                  </a:cubicBezTo>
                  <a:cubicBezTo>
                    <a:pt x="145" y="236"/>
                    <a:pt x="141" y="236"/>
                    <a:pt x="139" y="236"/>
                  </a:cubicBezTo>
                  <a:cubicBezTo>
                    <a:pt x="134" y="236"/>
                    <a:pt x="134" y="237"/>
                    <a:pt x="131" y="243"/>
                  </a:cubicBezTo>
                  <a:cubicBezTo>
                    <a:pt x="110" y="295"/>
                    <a:pt x="83" y="307"/>
                    <a:pt x="66" y="307"/>
                  </a:cubicBezTo>
                  <a:cubicBezTo>
                    <a:pt x="56" y="307"/>
                    <a:pt x="51" y="300"/>
                    <a:pt x="51" y="284"/>
                  </a:cubicBezTo>
                  <a:cubicBezTo>
                    <a:pt x="51" y="272"/>
                    <a:pt x="52" y="268"/>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Freeform 508">
              <a:extLst>
                <a:ext uri="{FF2B5EF4-FFF2-40B4-BE49-F238E27FC236}">
                  <a16:creationId xmlns:a16="http://schemas.microsoft.com/office/drawing/2014/main" id="{F9A1C535-98DF-C79A-86BD-1226304DB184}"/>
                </a:ext>
              </a:extLst>
            </p:cNvPr>
            <p:cNvSpPr>
              <a:spLocks/>
            </p:cNvSpPr>
            <p:nvPr>
              <p:custDataLst>
                <p:tags r:id="rId65"/>
              </p:custDataLst>
            </p:nvPr>
          </p:nvSpPr>
          <p:spPr bwMode="auto">
            <a:xfrm>
              <a:off x="7826375" y="2984501"/>
              <a:ext cx="68263" cy="295275"/>
            </a:xfrm>
            <a:custGeom>
              <a:avLst/>
              <a:gdLst>
                <a:gd name="T0" fmla="*/ 116 w 116"/>
                <a:gd name="T1" fmla="*/ 250 h 499"/>
                <a:gd name="T2" fmla="*/ 83 w 116"/>
                <a:gd name="T3" fmla="*/ 94 h 499"/>
                <a:gd name="T4" fmla="*/ 5 w 116"/>
                <a:gd name="T5" fmla="*/ 0 h 499"/>
                <a:gd name="T6" fmla="*/ 0 w 116"/>
                <a:gd name="T7" fmla="*/ 5 h 499"/>
                <a:gd name="T8" fmla="*/ 10 w 116"/>
                <a:gd name="T9" fmla="*/ 17 h 499"/>
                <a:gd name="T10" fmla="*/ 87 w 116"/>
                <a:gd name="T11" fmla="*/ 250 h 499"/>
                <a:gd name="T12" fmla="*/ 7 w 116"/>
                <a:gd name="T13" fmla="*/ 485 h 499"/>
                <a:gd name="T14" fmla="*/ 0 w 116"/>
                <a:gd name="T15" fmla="*/ 494 h 499"/>
                <a:gd name="T16" fmla="*/ 5 w 116"/>
                <a:gd name="T17" fmla="*/ 499 h 499"/>
                <a:gd name="T18" fmla="*/ 85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1" y="150"/>
                    <a:pt x="83" y="94"/>
                  </a:cubicBezTo>
                  <a:cubicBezTo>
                    <a:pt x="53" y="33"/>
                    <a:pt x="10" y="0"/>
                    <a:pt x="5" y="0"/>
                  </a:cubicBezTo>
                  <a:cubicBezTo>
                    <a:pt x="2" y="0"/>
                    <a:pt x="0" y="2"/>
                    <a:pt x="0" y="5"/>
                  </a:cubicBezTo>
                  <a:cubicBezTo>
                    <a:pt x="0" y="7"/>
                    <a:pt x="0" y="8"/>
                    <a:pt x="10" y="17"/>
                  </a:cubicBezTo>
                  <a:cubicBezTo>
                    <a:pt x="59" y="66"/>
                    <a:pt x="87" y="145"/>
                    <a:pt x="87" y="250"/>
                  </a:cubicBezTo>
                  <a:cubicBezTo>
                    <a:pt x="87" y="335"/>
                    <a:pt x="69" y="423"/>
                    <a:pt x="7" y="485"/>
                  </a:cubicBezTo>
                  <a:cubicBezTo>
                    <a:pt x="0" y="491"/>
                    <a:pt x="0" y="492"/>
                    <a:pt x="0" y="494"/>
                  </a:cubicBezTo>
                  <a:cubicBezTo>
                    <a:pt x="0" y="497"/>
                    <a:pt x="2" y="499"/>
                    <a:pt x="5" y="499"/>
                  </a:cubicBezTo>
                  <a:cubicBezTo>
                    <a:pt x="10" y="499"/>
                    <a:pt x="55" y="465"/>
                    <a:pt x="85" y="402"/>
                  </a:cubicBezTo>
                  <a:cubicBezTo>
                    <a:pt x="110" y="347"/>
                    <a:pt x="116" y="291"/>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Freeform 509">
              <a:extLst>
                <a:ext uri="{FF2B5EF4-FFF2-40B4-BE49-F238E27FC236}">
                  <a16:creationId xmlns:a16="http://schemas.microsoft.com/office/drawing/2014/main" id="{47427863-B146-C936-A39A-DF76FDB77C97}"/>
                </a:ext>
              </a:extLst>
            </p:cNvPr>
            <p:cNvSpPr>
              <a:spLocks/>
            </p:cNvSpPr>
            <p:nvPr>
              <p:custDataLst>
                <p:tags r:id="rId66"/>
              </p:custDataLst>
            </p:nvPr>
          </p:nvSpPr>
          <p:spPr bwMode="auto">
            <a:xfrm>
              <a:off x="8027987" y="3046413"/>
              <a:ext cx="144463" cy="171450"/>
            </a:xfrm>
            <a:custGeom>
              <a:avLst/>
              <a:gdLst>
                <a:gd name="T0" fmla="*/ 232 w 249"/>
                <a:gd name="T1" fmla="*/ 155 h 289"/>
                <a:gd name="T2" fmla="*/ 249 w 249"/>
                <a:gd name="T3" fmla="*/ 145 h 289"/>
                <a:gd name="T4" fmla="*/ 232 w 249"/>
                <a:gd name="T5" fmla="*/ 135 h 289"/>
                <a:gd name="T6" fmla="*/ 20 w 249"/>
                <a:gd name="T7" fmla="*/ 135 h 289"/>
                <a:gd name="T8" fmla="*/ 154 w 249"/>
                <a:gd name="T9" fmla="*/ 20 h 289"/>
                <a:gd name="T10" fmla="*/ 232 w 249"/>
                <a:gd name="T11" fmla="*/ 20 h 289"/>
                <a:gd name="T12" fmla="*/ 249 w 249"/>
                <a:gd name="T13" fmla="*/ 10 h 289"/>
                <a:gd name="T14" fmla="*/ 232 w 249"/>
                <a:gd name="T15" fmla="*/ 0 h 289"/>
                <a:gd name="T16" fmla="*/ 153 w 249"/>
                <a:gd name="T17" fmla="*/ 0 h 289"/>
                <a:gd name="T18" fmla="*/ 0 w 249"/>
                <a:gd name="T19" fmla="*/ 145 h 289"/>
                <a:gd name="T20" fmla="*/ 153 w 249"/>
                <a:gd name="T21" fmla="*/ 289 h 289"/>
                <a:gd name="T22" fmla="*/ 232 w 249"/>
                <a:gd name="T23" fmla="*/ 289 h 289"/>
                <a:gd name="T24" fmla="*/ 249 w 249"/>
                <a:gd name="T25" fmla="*/ 279 h 289"/>
                <a:gd name="T26" fmla="*/ 232 w 249"/>
                <a:gd name="T27" fmla="*/ 269 h 289"/>
                <a:gd name="T28" fmla="*/ 154 w 249"/>
                <a:gd name="T29" fmla="*/ 269 h 289"/>
                <a:gd name="T30" fmla="*/ 20 w 249"/>
                <a:gd name="T31" fmla="*/ 155 h 289"/>
                <a:gd name="T32" fmla="*/ 232 w 249"/>
                <a:gd name="T33" fmla="*/ 15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89">
                  <a:moveTo>
                    <a:pt x="232" y="155"/>
                  </a:moveTo>
                  <a:cubicBezTo>
                    <a:pt x="240" y="155"/>
                    <a:pt x="249" y="155"/>
                    <a:pt x="249" y="145"/>
                  </a:cubicBezTo>
                  <a:cubicBezTo>
                    <a:pt x="249" y="135"/>
                    <a:pt x="240" y="135"/>
                    <a:pt x="232" y="135"/>
                  </a:cubicBezTo>
                  <a:lnTo>
                    <a:pt x="20" y="135"/>
                  </a:lnTo>
                  <a:cubicBezTo>
                    <a:pt x="26" y="68"/>
                    <a:pt x="83" y="20"/>
                    <a:pt x="154" y="20"/>
                  </a:cubicBezTo>
                  <a:lnTo>
                    <a:pt x="232" y="20"/>
                  </a:lnTo>
                  <a:cubicBezTo>
                    <a:pt x="240" y="20"/>
                    <a:pt x="249" y="20"/>
                    <a:pt x="249" y="10"/>
                  </a:cubicBezTo>
                  <a:cubicBezTo>
                    <a:pt x="249" y="0"/>
                    <a:pt x="240" y="0"/>
                    <a:pt x="232" y="0"/>
                  </a:cubicBezTo>
                  <a:lnTo>
                    <a:pt x="153" y="0"/>
                  </a:lnTo>
                  <a:cubicBezTo>
                    <a:pt x="67" y="0"/>
                    <a:pt x="0" y="65"/>
                    <a:pt x="0" y="145"/>
                  </a:cubicBezTo>
                  <a:cubicBezTo>
                    <a:pt x="0" y="224"/>
                    <a:pt x="67" y="289"/>
                    <a:pt x="153" y="289"/>
                  </a:cubicBezTo>
                  <a:lnTo>
                    <a:pt x="232" y="289"/>
                  </a:lnTo>
                  <a:cubicBezTo>
                    <a:pt x="240" y="289"/>
                    <a:pt x="249" y="289"/>
                    <a:pt x="249" y="279"/>
                  </a:cubicBezTo>
                  <a:cubicBezTo>
                    <a:pt x="249" y="269"/>
                    <a:pt x="240" y="269"/>
                    <a:pt x="232" y="269"/>
                  </a:cubicBezTo>
                  <a:lnTo>
                    <a:pt x="154" y="269"/>
                  </a:lnTo>
                  <a:cubicBezTo>
                    <a:pt x="83" y="269"/>
                    <a:pt x="26" y="221"/>
                    <a:pt x="20" y="155"/>
                  </a:cubicBezTo>
                  <a:lnTo>
                    <a:pt x="232" y="15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Freeform 510">
              <a:extLst>
                <a:ext uri="{FF2B5EF4-FFF2-40B4-BE49-F238E27FC236}">
                  <a16:creationId xmlns:a16="http://schemas.microsoft.com/office/drawing/2014/main" id="{44A81DB4-054E-9AA3-E59C-8AFB53743CC8}"/>
                </a:ext>
              </a:extLst>
            </p:cNvPr>
            <p:cNvSpPr>
              <a:spLocks/>
            </p:cNvSpPr>
            <p:nvPr>
              <p:custDataLst>
                <p:tags r:id="rId67"/>
              </p:custDataLst>
            </p:nvPr>
          </p:nvSpPr>
          <p:spPr bwMode="auto">
            <a:xfrm>
              <a:off x="8288337" y="2995613"/>
              <a:ext cx="231775" cy="230188"/>
            </a:xfrm>
            <a:custGeom>
              <a:avLst/>
              <a:gdLst>
                <a:gd name="T0" fmla="*/ 225 w 399"/>
                <a:gd name="T1" fmla="*/ 48 h 391"/>
                <a:gd name="T2" fmla="*/ 308 w 399"/>
                <a:gd name="T3" fmla="*/ 48 h 391"/>
                <a:gd name="T4" fmla="*/ 399 w 399"/>
                <a:gd name="T5" fmla="*/ 3 h 391"/>
                <a:gd name="T6" fmla="*/ 394 w 399"/>
                <a:gd name="T7" fmla="*/ 0 h 391"/>
                <a:gd name="T8" fmla="*/ 363 w 399"/>
                <a:gd name="T9" fmla="*/ 14 h 391"/>
                <a:gd name="T10" fmla="*/ 349 w 399"/>
                <a:gd name="T11" fmla="*/ 17 h 391"/>
                <a:gd name="T12" fmla="*/ 131 w 399"/>
                <a:gd name="T13" fmla="*/ 17 h 391"/>
                <a:gd name="T14" fmla="*/ 0 w 399"/>
                <a:gd name="T15" fmla="*/ 111 h 391"/>
                <a:gd name="T16" fmla="*/ 4 w 399"/>
                <a:gd name="T17" fmla="*/ 117 h 391"/>
                <a:gd name="T18" fmla="*/ 48 w 399"/>
                <a:gd name="T19" fmla="*/ 88 h 391"/>
                <a:gd name="T20" fmla="*/ 60 w 399"/>
                <a:gd name="T21" fmla="*/ 58 h 391"/>
                <a:gd name="T22" fmla="*/ 90 w 399"/>
                <a:gd name="T23" fmla="*/ 48 h 391"/>
                <a:gd name="T24" fmla="*/ 190 w 399"/>
                <a:gd name="T25" fmla="*/ 48 h 391"/>
                <a:gd name="T26" fmla="*/ 178 w 399"/>
                <a:gd name="T27" fmla="*/ 65 h 391"/>
                <a:gd name="T28" fmla="*/ 121 w 399"/>
                <a:gd name="T29" fmla="*/ 291 h 391"/>
                <a:gd name="T30" fmla="*/ 90 w 399"/>
                <a:gd name="T31" fmla="*/ 380 h 391"/>
                <a:gd name="T32" fmla="*/ 88 w 399"/>
                <a:gd name="T33" fmla="*/ 388 h 391"/>
                <a:gd name="T34" fmla="*/ 92 w 399"/>
                <a:gd name="T35" fmla="*/ 391 h 391"/>
                <a:gd name="T36" fmla="*/ 134 w 399"/>
                <a:gd name="T37" fmla="*/ 367 h 391"/>
                <a:gd name="T38" fmla="*/ 169 w 399"/>
                <a:gd name="T39" fmla="*/ 270 h 391"/>
                <a:gd name="T40" fmla="*/ 225 w 399"/>
                <a:gd name="T41" fmla="*/ 4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391">
                  <a:moveTo>
                    <a:pt x="225" y="48"/>
                  </a:moveTo>
                  <a:lnTo>
                    <a:pt x="308" y="48"/>
                  </a:lnTo>
                  <a:cubicBezTo>
                    <a:pt x="374" y="48"/>
                    <a:pt x="399" y="10"/>
                    <a:pt x="399" y="3"/>
                  </a:cubicBezTo>
                  <a:cubicBezTo>
                    <a:pt x="399" y="1"/>
                    <a:pt x="397" y="0"/>
                    <a:pt x="394" y="0"/>
                  </a:cubicBezTo>
                  <a:cubicBezTo>
                    <a:pt x="389" y="0"/>
                    <a:pt x="376" y="5"/>
                    <a:pt x="363" y="14"/>
                  </a:cubicBezTo>
                  <a:cubicBezTo>
                    <a:pt x="359" y="17"/>
                    <a:pt x="358" y="17"/>
                    <a:pt x="349" y="17"/>
                  </a:cubicBezTo>
                  <a:lnTo>
                    <a:pt x="131" y="17"/>
                  </a:lnTo>
                  <a:cubicBezTo>
                    <a:pt x="69" y="17"/>
                    <a:pt x="0" y="70"/>
                    <a:pt x="0" y="111"/>
                  </a:cubicBezTo>
                  <a:cubicBezTo>
                    <a:pt x="0" y="114"/>
                    <a:pt x="0" y="117"/>
                    <a:pt x="4" y="117"/>
                  </a:cubicBezTo>
                  <a:cubicBezTo>
                    <a:pt x="16" y="117"/>
                    <a:pt x="47" y="100"/>
                    <a:pt x="48" y="88"/>
                  </a:cubicBezTo>
                  <a:cubicBezTo>
                    <a:pt x="49" y="80"/>
                    <a:pt x="50" y="70"/>
                    <a:pt x="60" y="58"/>
                  </a:cubicBezTo>
                  <a:cubicBezTo>
                    <a:pt x="65" y="52"/>
                    <a:pt x="69" y="48"/>
                    <a:pt x="90" y="48"/>
                  </a:cubicBezTo>
                  <a:lnTo>
                    <a:pt x="190" y="48"/>
                  </a:lnTo>
                  <a:cubicBezTo>
                    <a:pt x="181" y="53"/>
                    <a:pt x="179" y="61"/>
                    <a:pt x="178" y="65"/>
                  </a:cubicBezTo>
                  <a:lnTo>
                    <a:pt x="121" y="291"/>
                  </a:lnTo>
                  <a:cubicBezTo>
                    <a:pt x="115" y="316"/>
                    <a:pt x="105" y="347"/>
                    <a:pt x="90" y="380"/>
                  </a:cubicBezTo>
                  <a:cubicBezTo>
                    <a:pt x="88" y="386"/>
                    <a:pt x="88" y="387"/>
                    <a:pt x="88" y="388"/>
                  </a:cubicBezTo>
                  <a:cubicBezTo>
                    <a:pt x="88" y="391"/>
                    <a:pt x="90" y="391"/>
                    <a:pt x="92" y="391"/>
                  </a:cubicBezTo>
                  <a:cubicBezTo>
                    <a:pt x="102" y="391"/>
                    <a:pt x="126" y="378"/>
                    <a:pt x="134" y="367"/>
                  </a:cubicBezTo>
                  <a:cubicBezTo>
                    <a:pt x="137" y="362"/>
                    <a:pt x="159" y="311"/>
                    <a:pt x="169" y="270"/>
                  </a:cubicBezTo>
                  <a:lnTo>
                    <a:pt x="225"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Rectangle 511">
              <a:extLst>
                <a:ext uri="{FF2B5EF4-FFF2-40B4-BE49-F238E27FC236}">
                  <a16:creationId xmlns:a16="http://schemas.microsoft.com/office/drawing/2014/main" id="{23A4D1C3-DD60-BC39-11B5-6169D044242D}"/>
                </a:ext>
              </a:extLst>
            </p:cNvPr>
            <p:cNvSpPr>
              <a:spLocks noChangeArrowheads="1"/>
            </p:cNvSpPr>
            <p:nvPr>
              <p:custDataLst>
                <p:tags r:id="rId68"/>
              </p:custDataLst>
            </p:nvPr>
          </p:nvSpPr>
          <p:spPr bwMode="auto">
            <a:xfrm>
              <a:off x="8458200" y="3100388"/>
              <a:ext cx="80963" cy="7938"/>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Freeform 512">
              <a:extLst>
                <a:ext uri="{FF2B5EF4-FFF2-40B4-BE49-F238E27FC236}">
                  <a16:creationId xmlns:a16="http://schemas.microsoft.com/office/drawing/2014/main" id="{FBFD0461-7EE3-B0DE-7C72-B7CD1943C396}"/>
                </a:ext>
              </a:extLst>
            </p:cNvPr>
            <p:cNvSpPr>
              <a:spLocks/>
            </p:cNvSpPr>
            <p:nvPr>
              <p:custDataLst>
                <p:tags r:id="rId69"/>
              </p:custDataLst>
            </p:nvPr>
          </p:nvSpPr>
          <p:spPr bwMode="auto">
            <a:xfrm>
              <a:off x="8445500" y="3132138"/>
              <a:ext cx="68263" cy="131763"/>
            </a:xfrm>
            <a:custGeom>
              <a:avLst/>
              <a:gdLst>
                <a:gd name="T0" fmla="*/ 71 w 118"/>
                <a:gd name="T1" fmla="*/ 81 h 222"/>
                <a:gd name="T2" fmla="*/ 106 w 118"/>
                <a:gd name="T3" fmla="*/ 81 h 222"/>
                <a:gd name="T4" fmla="*/ 118 w 118"/>
                <a:gd name="T5" fmla="*/ 73 h 222"/>
                <a:gd name="T6" fmla="*/ 107 w 118"/>
                <a:gd name="T7" fmla="*/ 68 h 222"/>
                <a:gd name="T8" fmla="*/ 74 w 118"/>
                <a:gd name="T9" fmla="*/ 68 h 222"/>
                <a:gd name="T10" fmla="*/ 87 w 118"/>
                <a:gd name="T11" fmla="*/ 16 h 222"/>
                <a:gd name="T12" fmla="*/ 88 w 118"/>
                <a:gd name="T13" fmla="*/ 12 h 222"/>
                <a:gd name="T14" fmla="*/ 76 w 118"/>
                <a:gd name="T15" fmla="*/ 0 h 222"/>
                <a:gd name="T16" fmla="*/ 60 w 118"/>
                <a:gd name="T17" fmla="*/ 15 h 222"/>
                <a:gd name="T18" fmla="*/ 46 w 118"/>
                <a:gd name="T19" fmla="*/ 68 h 222"/>
                <a:gd name="T20" fmla="*/ 11 w 118"/>
                <a:gd name="T21" fmla="*/ 68 h 222"/>
                <a:gd name="T22" fmla="*/ 0 w 118"/>
                <a:gd name="T23" fmla="*/ 76 h 222"/>
                <a:gd name="T24" fmla="*/ 10 w 118"/>
                <a:gd name="T25" fmla="*/ 81 h 222"/>
                <a:gd name="T26" fmla="*/ 43 w 118"/>
                <a:gd name="T27" fmla="*/ 81 h 222"/>
                <a:gd name="T28" fmla="*/ 23 w 118"/>
                <a:gd name="T29" fmla="*/ 163 h 222"/>
                <a:gd name="T30" fmla="*/ 17 w 118"/>
                <a:gd name="T31" fmla="*/ 189 h 222"/>
                <a:gd name="T32" fmla="*/ 55 w 118"/>
                <a:gd name="T33" fmla="*/ 222 h 222"/>
                <a:gd name="T34" fmla="*/ 115 w 118"/>
                <a:gd name="T35" fmla="*/ 169 h 222"/>
                <a:gd name="T36" fmla="*/ 110 w 118"/>
                <a:gd name="T37" fmla="*/ 164 h 222"/>
                <a:gd name="T38" fmla="*/ 103 w 118"/>
                <a:gd name="T39" fmla="*/ 171 h 222"/>
                <a:gd name="T40" fmla="*/ 56 w 118"/>
                <a:gd name="T41" fmla="*/ 212 h 222"/>
                <a:gd name="T42" fmla="*/ 44 w 118"/>
                <a:gd name="T43" fmla="*/ 195 h 222"/>
                <a:gd name="T44" fmla="*/ 46 w 118"/>
                <a:gd name="T45" fmla="*/ 181 h 222"/>
                <a:gd name="T46" fmla="*/ 71 w 118"/>
                <a:gd name="T47" fmla="*/ 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2">
                  <a:moveTo>
                    <a:pt x="71" y="81"/>
                  </a:moveTo>
                  <a:lnTo>
                    <a:pt x="106" y="81"/>
                  </a:lnTo>
                  <a:cubicBezTo>
                    <a:pt x="113" y="81"/>
                    <a:pt x="118" y="81"/>
                    <a:pt x="118" y="73"/>
                  </a:cubicBezTo>
                  <a:cubicBezTo>
                    <a:pt x="118" y="68"/>
                    <a:pt x="113" y="68"/>
                    <a:pt x="107" y="68"/>
                  </a:cubicBezTo>
                  <a:lnTo>
                    <a:pt x="74" y="68"/>
                  </a:lnTo>
                  <a:lnTo>
                    <a:pt x="87" y="16"/>
                  </a:lnTo>
                  <a:cubicBezTo>
                    <a:pt x="87" y="15"/>
                    <a:pt x="88" y="13"/>
                    <a:pt x="88" y="12"/>
                  </a:cubicBezTo>
                  <a:cubicBezTo>
                    <a:pt x="88" y="5"/>
                    <a:pt x="83" y="0"/>
                    <a:pt x="76" y="0"/>
                  </a:cubicBezTo>
                  <a:cubicBezTo>
                    <a:pt x="67" y="0"/>
                    <a:pt x="62" y="6"/>
                    <a:pt x="60" y="15"/>
                  </a:cubicBezTo>
                  <a:cubicBezTo>
                    <a:pt x="57" y="24"/>
                    <a:pt x="62" y="7"/>
                    <a:pt x="46" y="68"/>
                  </a:cubicBezTo>
                  <a:lnTo>
                    <a:pt x="11" y="68"/>
                  </a:lnTo>
                  <a:cubicBezTo>
                    <a:pt x="4" y="68"/>
                    <a:pt x="0" y="68"/>
                    <a:pt x="0" y="76"/>
                  </a:cubicBezTo>
                  <a:cubicBezTo>
                    <a:pt x="0" y="81"/>
                    <a:pt x="4" y="81"/>
                    <a:pt x="10" y="81"/>
                  </a:cubicBezTo>
                  <a:lnTo>
                    <a:pt x="43" y="81"/>
                  </a:lnTo>
                  <a:lnTo>
                    <a:pt x="23" y="163"/>
                  </a:lnTo>
                  <a:cubicBezTo>
                    <a:pt x="21" y="172"/>
                    <a:pt x="17" y="184"/>
                    <a:pt x="17" y="189"/>
                  </a:cubicBezTo>
                  <a:cubicBezTo>
                    <a:pt x="17" y="209"/>
                    <a:pt x="35" y="222"/>
                    <a:pt x="55" y="222"/>
                  </a:cubicBezTo>
                  <a:cubicBezTo>
                    <a:pt x="93" y="222"/>
                    <a:pt x="115" y="173"/>
                    <a:pt x="115" y="169"/>
                  </a:cubicBezTo>
                  <a:cubicBezTo>
                    <a:pt x="115" y="164"/>
                    <a:pt x="111" y="164"/>
                    <a:pt x="110" y="164"/>
                  </a:cubicBezTo>
                  <a:cubicBezTo>
                    <a:pt x="106" y="164"/>
                    <a:pt x="105" y="165"/>
                    <a:pt x="103" y="171"/>
                  </a:cubicBezTo>
                  <a:cubicBezTo>
                    <a:pt x="93" y="193"/>
                    <a:pt x="75" y="212"/>
                    <a:pt x="56" y="212"/>
                  </a:cubicBezTo>
                  <a:cubicBezTo>
                    <a:pt x="48" y="212"/>
                    <a:pt x="44" y="208"/>
                    <a:pt x="44" y="195"/>
                  </a:cubicBezTo>
                  <a:cubicBezTo>
                    <a:pt x="44" y="192"/>
                    <a:pt x="45" y="184"/>
                    <a:pt x="46" y="181"/>
                  </a:cubicBezTo>
                  <a:lnTo>
                    <a:pt x="71" y="8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Freeform 513">
              <a:extLst>
                <a:ext uri="{FF2B5EF4-FFF2-40B4-BE49-F238E27FC236}">
                  <a16:creationId xmlns:a16="http://schemas.microsoft.com/office/drawing/2014/main" id="{10862A11-7AFF-D5B4-37C6-860FCB3417BD}"/>
                </a:ext>
              </a:extLst>
            </p:cNvPr>
            <p:cNvSpPr>
              <a:spLocks noEditPoints="1"/>
            </p:cNvSpPr>
            <p:nvPr>
              <p:custDataLst>
                <p:tags r:id="rId70"/>
              </p:custDataLst>
            </p:nvPr>
          </p:nvSpPr>
          <p:spPr bwMode="auto">
            <a:xfrm>
              <a:off x="3503612" y="3500438"/>
              <a:ext cx="258763" cy="133350"/>
            </a:xfrm>
            <a:custGeom>
              <a:avLst/>
              <a:gdLst>
                <a:gd name="T0" fmla="*/ 226 w 444"/>
                <a:gd name="T1" fmla="*/ 86 h 226"/>
                <a:gd name="T2" fmla="*/ 178 w 444"/>
                <a:gd name="T3" fmla="*/ 32 h 226"/>
                <a:gd name="T4" fmla="*/ 97 w 444"/>
                <a:gd name="T5" fmla="*/ 0 h 226"/>
                <a:gd name="T6" fmla="*/ 0 w 444"/>
                <a:gd name="T7" fmla="*/ 114 h 226"/>
                <a:gd name="T8" fmla="*/ 95 w 444"/>
                <a:gd name="T9" fmla="*/ 226 h 226"/>
                <a:gd name="T10" fmla="*/ 218 w 444"/>
                <a:gd name="T11" fmla="*/ 141 h 226"/>
                <a:gd name="T12" fmla="*/ 266 w 444"/>
                <a:gd name="T13" fmla="*/ 195 h 226"/>
                <a:gd name="T14" fmla="*/ 347 w 444"/>
                <a:gd name="T15" fmla="*/ 226 h 226"/>
                <a:gd name="T16" fmla="*/ 444 w 444"/>
                <a:gd name="T17" fmla="*/ 113 h 226"/>
                <a:gd name="T18" fmla="*/ 349 w 444"/>
                <a:gd name="T19" fmla="*/ 0 h 226"/>
                <a:gd name="T20" fmla="*/ 226 w 444"/>
                <a:gd name="T21" fmla="*/ 86 h 226"/>
                <a:gd name="T22" fmla="*/ 239 w 444"/>
                <a:gd name="T23" fmla="*/ 103 h 226"/>
                <a:gd name="T24" fmla="*/ 353 w 444"/>
                <a:gd name="T25" fmla="*/ 16 h 226"/>
                <a:gd name="T26" fmla="*/ 433 w 444"/>
                <a:gd name="T27" fmla="*/ 113 h 226"/>
                <a:gd name="T28" fmla="*/ 355 w 444"/>
                <a:gd name="T29" fmla="*/ 202 h 226"/>
                <a:gd name="T30" fmla="*/ 294 w 444"/>
                <a:gd name="T31" fmla="*/ 171 h 226"/>
                <a:gd name="T32" fmla="*/ 239 w 444"/>
                <a:gd name="T33" fmla="*/ 103 h 226"/>
                <a:gd name="T34" fmla="*/ 205 w 444"/>
                <a:gd name="T35" fmla="*/ 124 h 226"/>
                <a:gd name="T36" fmla="*/ 91 w 444"/>
                <a:gd name="T37" fmla="*/ 210 h 226"/>
                <a:gd name="T38" fmla="*/ 11 w 444"/>
                <a:gd name="T39" fmla="*/ 114 h 226"/>
                <a:gd name="T40" fmla="*/ 89 w 444"/>
                <a:gd name="T41" fmla="*/ 24 h 226"/>
                <a:gd name="T42" fmla="*/ 151 w 444"/>
                <a:gd name="T43" fmla="*/ 56 h 226"/>
                <a:gd name="T44" fmla="*/ 205 w 444"/>
                <a:gd name="T45" fmla="*/ 12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4" h="226">
                  <a:moveTo>
                    <a:pt x="226" y="86"/>
                  </a:moveTo>
                  <a:cubicBezTo>
                    <a:pt x="199" y="52"/>
                    <a:pt x="193" y="44"/>
                    <a:pt x="178" y="32"/>
                  </a:cubicBezTo>
                  <a:cubicBezTo>
                    <a:pt x="150" y="9"/>
                    <a:pt x="122" y="0"/>
                    <a:pt x="97" y="0"/>
                  </a:cubicBezTo>
                  <a:cubicBezTo>
                    <a:pt x="38" y="0"/>
                    <a:pt x="0" y="55"/>
                    <a:pt x="0" y="114"/>
                  </a:cubicBezTo>
                  <a:cubicBezTo>
                    <a:pt x="0" y="171"/>
                    <a:pt x="37" y="226"/>
                    <a:pt x="95" y="226"/>
                  </a:cubicBezTo>
                  <a:cubicBezTo>
                    <a:pt x="152" y="226"/>
                    <a:pt x="193" y="181"/>
                    <a:pt x="218" y="141"/>
                  </a:cubicBezTo>
                  <a:cubicBezTo>
                    <a:pt x="245" y="175"/>
                    <a:pt x="251" y="182"/>
                    <a:pt x="266" y="195"/>
                  </a:cubicBezTo>
                  <a:cubicBezTo>
                    <a:pt x="294" y="217"/>
                    <a:pt x="322" y="226"/>
                    <a:pt x="347" y="226"/>
                  </a:cubicBezTo>
                  <a:cubicBezTo>
                    <a:pt x="406" y="226"/>
                    <a:pt x="444" y="171"/>
                    <a:pt x="444" y="113"/>
                  </a:cubicBezTo>
                  <a:cubicBezTo>
                    <a:pt x="444" y="56"/>
                    <a:pt x="407" y="0"/>
                    <a:pt x="349" y="0"/>
                  </a:cubicBezTo>
                  <a:cubicBezTo>
                    <a:pt x="292" y="0"/>
                    <a:pt x="251" y="46"/>
                    <a:pt x="226" y="86"/>
                  </a:cubicBezTo>
                  <a:close/>
                  <a:moveTo>
                    <a:pt x="239" y="103"/>
                  </a:moveTo>
                  <a:cubicBezTo>
                    <a:pt x="260" y="67"/>
                    <a:pt x="297" y="16"/>
                    <a:pt x="353" y="16"/>
                  </a:cubicBezTo>
                  <a:cubicBezTo>
                    <a:pt x="406" y="16"/>
                    <a:pt x="433" y="68"/>
                    <a:pt x="433" y="113"/>
                  </a:cubicBezTo>
                  <a:cubicBezTo>
                    <a:pt x="433" y="162"/>
                    <a:pt x="399" y="202"/>
                    <a:pt x="355" y="202"/>
                  </a:cubicBezTo>
                  <a:cubicBezTo>
                    <a:pt x="327" y="202"/>
                    <a:pt x="304" y="181"/>
                    <a:pt x="294" y="171"/>
                  </a:cubicBezTo>
                  <a:cubicBezTo>
                    <a:pt x="281" y="157"/>
                    <a:pt x="270" y="142"/>
                    <a:pt x="239" y="103"/>
                  </a:cubicBezTo>
                  <a:close/>
                  <a:moveTo>
                    <a:pt x="205" y="124"/>
                  </a:moveTo>
                  <a:cubicBezTo>
                    <a:pt x="184" y="160"/>
                    <a:pt x="148" y="210"/>
                    <a:pt x="91" y="210"/>
                  </a:cubicBezTo>
                  <a:cubicBezTo>
                    <a:pt x="38" y="210"/>
                    <a:pt x="11" y="158"/>
                    <a:pt x="11" y="114"/>
                  </a:cubicBezTo>
                  <a:cubicBezTo>
                    <a:pt x="11" y="65"/>
                    <a:pt x="45" y="24"/>
                    <a:pt x="89" y="24"/>
                  </a:cubicBezTo>
                  <a:cubicBezTo>
                    <a:pt x="118" y="24"/>
                    <a:pt x="140" y="45"/>
                    <a:pt x="151" y="56"/>
                  </a:cubicBezTo>
                  <a:cubicBezTo>
                    <a:pt x="163" y="69"/>
                    <a:pt x="174" y="85"/>
                    <a:pt x="205" y="12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Freeform 514">
              <a:extLst>
                <a:ext uri="{FF2B5EF4-FFF2-40B4-BE49-F238E27FC236}">
                  <a16:creationId xmlns:a16="http://schemas.microsoft.com/office/drawing/2014/main" id="{3F911004-084F-C94F-F63C-0206CE6E9DA4}"/>
                </a:ext>
              </a:extLst>
            </p:cNvPr>
            <p:cNvSpPr>
              <a:spLocks/>
            </p:cNvSpPr>
            <p:nvPr>
              <p:custDataLst>
                <p:tags r:id="rId71"/>
              </p:custDataLst>
            </p:nvPr>
          </p:nvSpPr>
          <p:spPr bwMode="auto">
            <a:xfrm>
              <a:off x="3803650" y="3598863"/>
              <a:ext cx="33338" cy="88900"/>
            </a:xfrm>
            <a:custGeom>
              <a:avLst/>
              <a:gdLst>
                <a:gd name="T0" fmla="*/ 58 w 58"/>
                <a:gd name="T1" fmla="*/ 52 h 149"/>
                <a:gd name="T2" fmla="*/ 27 w 58"/>
                <a:gd name="T3" fmla="*/ 0 h 149"/>
                <a:gd name="T4" fmla="*/ 0 w 58"/>
                <a:gd name="T5" fmla="*/ 26 h 149"/>
                <a:gd name="T6" fmla="*/ 27 w 58"/>
                <a:gd name="T7" fmla="*/ 53 h 149"/>
                <a:gd name="T8" fmla="*/ 44 w 58"/>
                <a:gd name="T9" fmla="*/ 46 h 149"/>
                <a:gd name="T10" fmla="*/ 46 w 58"/>
                <a:gd name="T11" fmla="*/ 45 h 149"/>
                <a:gd name="T12" fmla="*/ 47 w 58"/>
                <a:gd name="T13" fmla="*/ 52 h 149"/>
                <a:gd name="T14" fmla="*/ 14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7" y="0"/>
                  </a:cubicBezTo>
                  <a:cubicBezTo>
                    <a:pt x="10" y="0"/>
                    <a:pt x="0" y="12"/>
                    <a:pt x="0" y="26"/>
                  </a:cubicBezTo>
                  <a:cubicBezTo>
                    <a:pt x="0" y="40"/>
                    <a:pt x="10" y="53"/>
                    <a:pt x="27" y="53"/>
                  </a:cubicBezTo>
                  <a:cubicBezTo>
                    <a:pt x="33" y="53"/>
                    <a:pt x="39" y="51"/>
                    <a:pt x="44" y="46"/>
                  </a:cubicBezTo>
                  <a:cubicBezTo>
                    <a:pt x="45" y="45"/>
                    <a:pt x="46" y="45"/>
                    <a:pt x="46" y="45"/>
                  </a:cubicBezTo>
                  <a:cubicBezTo>
                    <a:pt x="47" y="45"/>
                    <a:pt x="47" y="45"/>
                    <a:pt x="47" y="52"/>
                  </a:cubicBezTo>
                  <a:cubicBezTo>
                    <a:pt x="47" y="89"/>
                    <a:pt x="30" y="119"/>
                    <a:pt x="14" y="136"/>
                  </a:cubicBezTo>
                  <a:cubicBezTo>
                    <a:pt x="8" y="141"/>
                    <a:pt x="8" y="142"/>
                    <a:pt x="8" y="144"/>
                  </a:cubicBezTo>
                  <a:cubicBezTo>
                    <a:pt x="8" y="147"/>
                    <a:pt x="11" y="149"/>
                    <a:pt x="13" y="149"/>
                  </a:cubicBezTo>
                  <a:cubicBezTo>
                    <a:pt x="19"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515">
              <a:extLst>
                <a:ext uri="{FF2B5EF4-FFF2-40B4-BE49-F238E27FC236}">
                  <a16:creationId xmlns:a16="http://schemas.microsoft.com/office/drawing/2014/main" id="{6507A662-1058-4741-37D9-BE091D77A48B}"/>
                </a:ext>
              </a:extLst>
            </p:cNvPr>
            <p:cNvSpPr>
              <a:spLocks noEditPoints="1"/>
            </p:cNvSpPr>
            <p:nvPr>
              <p:custDataLst>
                <p:tags r:id="rId72"/>
              </p:custDataLst>
            </p:nvPr>
          </p:nvSpPr>
          <p:spPr bwMode="auto">
            <a:xfrm>
              <a:off x="6440487" y="3433763"/>
              <a:ext cx="61913" cy="196850"/>
            </a:xfrm>
            <a:custGeom>
              <a:avLst/>
              <a:gdLst>
                <a:gd name="T0" fmla="*/ 72 w 107"/>
                <a:gd name="T1" fmla="*/ 113 h 334"/>
                <a:gd name="T2" fmla="*/ 2 w 107"/>
                <a:gd name="T3" fmla="*/ 119 h 334"/>
                <a:gd name="T4" fmla="*/ 2 w 107"/>
                <a:gd name="T5" fmla="*/ 134 h 334"/>
                <a:gd name="T6" fmla="*/ 39 w 107"/>
                <a:gd name="T7" fmla="*/ 162 h 334"/>
                <a:gd name="T8" fmla="*/ 39 w 107"/>
                <a:gd name="T9" fmla="*/ 296 h 334"/>
                <a:gd name="T10" fmla="*/ 0 w 107"/>
                <a:gd name="T11" fmla="*/ 318 h 334"/>
                <a:gd name="T12" fmla="*/ 0 w 107"/>
                <a:gd name="T13" fmla="*/ 334 h 334"/>
                <a:gd name="T14" fmla="*/ 55 w 107"/>
                <a:gd name="T15" fmla="*/ 332 h 334"/>
                <a:gd name="T16" fmla="*/ 107 w 107"/>
                <a:gd name="T17" fmla="*/ 334 h 334"/>
                <a:gd name="T18" fmla="*/ 107 w 107"/>
                <a:gd name="T19" fmla="*/ 318 h 334"/>
                <a:gd name="T20" fmla="*/ 72 w 107"/>
                <a:gd name="T21" fmla="*/ 296 h 334"/>
                <a:gd name="T22" fmla="*/ 72 w 107"/>
                <a:gd name="T23" fmla="*/ 113 h 334"/>
                <a:gd name="T24" fmla="*/ 74 w 107"/>
                <a:gd name="T25" fmla="*/ 27 h 334"/>
                <a:gd name="T26" fmla="*/ 48 w 107"/>
                <a:gd name="T27" fmla="*/ 0 h 334"/>
                <a:gd name="T28" fmla="*/ 21 w 107"/>
                <a:gd name="T29" fmla="*/ 27 h 334"/>
                <a:gd name="T30" fmla="*/ 48 w 107"/>
                <a:gd name="T31" fmla="*/ 53 h 334"/>
                <a:gd name="T32" fmla="*/ 74 w 107"/>
                <a:gd name="T33" fmla="*/ 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334">
                  <a:moveTo>
                    <a:pt x="72" y="113"/>
                  </a:moveTo>
                  <a:lnTo>
                    <a:pt x="2" y="119"/>
                  </a:lnTo>
                  <a:lnTo>
                    <a:pt x="2" y="134"/>
                  </a:lnTo>
                  <a:cubicBezTo>
                    <a:pt x="35" y="134"/>
                    <a:pt x="39" y="137"/>
                    <a:pt x="39" y="162"/>
                  </a:cubicBezTo>
                  <a:lnTo>
                    <a:pt x="39" y="296"/>
                  </a:lnTo>
                  <a:cubicBezTo>
                    <a:pt x="39" y="318"/>
                    <a:pt x="34" y="318"/>
                    <a:pt x="0" y="318"/>
                  </a:cubicBezTo>
                  <a:lnTo>
                    <a:pt x="0" y="334"/>
                  </a:lnTo>
                  <a:cubicBezTo>
                    <a:pt x="16" y="333"/>
                    <a:pt x="43" y="332"/>
                    <a:pt x="55" y="332"/>
                  </a:cubicBezTo>
                  <a:cubicBezTo>
                    <a:pt x="72" y="332"/>
                    <a:pt x="90" y="333"/>
                    <a:pt x="107" y="334"/>
                  </a:cubicBezTo>
                  <a:lnTo>
                    <a:pt x="107" y="318"/>
                  </a:lnTo>
                  <a:cubicBezTo>
                    <a:pt x="74" y="318"/>
                    <a:pt x="72" y="316"/>
                    <a:pt x="72" y="296"/>
                  </a:cubicBezTo>
                  <a:lnTo>
                    <a:pt x="72" y="113"/>
                  </a:lnTo>
                  <a:close/>
                  <a:moveTo>
                    <a:pt x="74" y="27"/>
                  </a:moveTo>
                  <a:cubicBezTo>
                    <a:pt x="74" y="11"/>
                    <a:pt x="61" y="0"/>
                    <a:pt x="48" y="0"/>
                  </a:cubicBezTo>
                  <a:cubicBezTo>
                    <a:pt x="32" y="0"/>
                    <a:pt x="21" y="14"/>
                    <a:pt x="21" y="27"/>
                  </a:cubicBezTo>
                  <a:cubicBezTo>
                    <a:pt x="21" y="40"/>
                    <a:pt x="32" y="53"/>
                    <a:pt x="48" y="53"/>
                  </a:cubicBezTo>
                  <a:cubicBezTo>
                    <a:pt x="61" y="53"/>
                    <a:pt x="74" y="43"/>
                    <a:pt x="74"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Freeform 516">
              <a:extLst>
                <a:ext uri="{FF2B5EF4-FFF2-40B4-BE49-F238E27FC236}">
                  <a16:creationId xmlns:a16="http://schemas.microsoft.com/office/drawing/2014/main" id="{7D1DE5C4-9B65-E0B8-57A8-4E66333E838E}"/>
                </a:ext>
              </a:extLst>
            </p:cNvPr>
            <p:cNvSpPr>
              <a:spLocks/>
            </p:cNvSpPr>
            <p:nvPr>
              <p:custDataLst>
                <p:tags r:id="rId73"/>
              </p:custDataLst>
            </p:nvPr>
          </p:nvSpPr>
          <p:spPr bwMode="auto">
            <a:xfrm>
              <a:off x="6521450" y="3422651"/>
              <a:ext cx="93663" cy="207963"/>
            </a:xfrm>
            <a:custGeom>
              <a:avLst/>
              <a:gdLst>
                <a:gd name="T0" fmla="*/ 70 w 161"/>
                <a:gd name="T1" fmla="*/ 137 h 352"/>
                <a:gd name="T2" fmla="*/ 70 w 161"/>
                <a:gd name="T3" fmla="*/ 79 h 352"/>
                <a:gd name="T4" fmla="*/ 116 w 161"/>
                <a:gd name="T5" fmla="*/ 11 h 352"/>
                <a:gd name="T6" fmla="*/ 133 w 161"/>
                <a:gd name="T7" fmla="*/ 15 h 352"/>
                <a:gd name="T8" fmla="*/ 118 w 161"/>
                <a:gd name="T9" fmla="*/ 36 h 352"/>
                <a:gd name="T10" fmla="*/ 139 w 161"/>
                <a:gd name="T11" fmla="*/ 57 h 352"/>
                <a:gd name="T12" fmla="*/ 161 w 161"/>
                <a:gd name="T13" fmla="*/ 35 h 352"/>
                <a:gd name="T14" fmla="*/ 116 w 161"/>
                <a:gd name="T15" fmla="*/ 0 h 352"/>
                <a:gd name="T16" fmla="*/ 39 w 161"/>
                <a:gd name="T17" fmla="*/ 79 h 352"/>
                <a:gd name="T18" fmla="*/ 39 w 161"/>
                <a:gd name="T19" fmla="*/ 137 h 352"/>
                <a:gd name="T20" fmla="*/ 0 w 161"/>
                <a:gd name="T21" fmla="*/ 137 h 352"/>
                <a:gd name="T22" fmla="*/ 0 w 161"/>
                <a:gd name="T23" fmla="*/ 152 h 352"/>
                <a:gd name="T24" fmla="*/ 39 w 161"/>
                <a:gd name="T25" fmla="*/ 152 h 352"/>
                <a:gd name="T26" fmla="*/ 39 w 161"/>
                <a:gd name="T27" fmla="*/ 314 h 352"/>
                <a:gd name="T28" fmla="*/ 0 w 161"/>
                <a:gd name="T29" fmla="*/ 336 h 352"/>
                <a:gd name="T30" fmla="*/ 0 w 161"/>
                <a:gd name="T31" fmla="*/ 352 h 352"/>
                <a:gd name="T32" fmla="*/ 57 w 161"/>
                <a:gd name="T33" fmla="*/ 350 h 352"/>
                <a:gd name="T34" fmla="*/ 120 w 161"/>
                <a:gd name="T35" fmla="*/ 352 h 352"/>
                <a:gd name="T36" fmla="*/ 120 w 161"/>
                <a:gd name="T37" fmla="*/ 336 h 352"/>
                <a:gd name="T38" fmla="*/ 110 w 161"/>
                <a:gd name="T39" fmla="*/ 336 h 352"/>
                <a:gd name="T40" fmla="*/ 72 w 161"/>
                <a:gd name="T41" fmla="*/ 313 h 352"/>
                <a:gd name="T42" fmla="*/ 72 w 161"/>
                <a:gd name="T43" fmla="*/ 152 h 352"/>
                <a:gd name="T44" fmla="*/ 129 w 161"/>
                <a:gd name="T45" fmla="*/ 152 h 352"/>
                <a:gd name="T46" fmla="*/ 129 w 161"/>
                <a:gd name="T47" fmla="*/ 137 h 352"/>
                <a:gd name="T48" fmla="*/ 70 w 161"/>
                <a:gd name="T49" fmla="*/ 13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352">
                  <a:moveTo>
                    <a:pt x="70" y="137"/>
                  </a:moveTo>
                  <a:lnTo>
                    <a:pt x="70" y="79"/>
                  </a:lnTo>
                  <a:cubicBezTo>
                    <a:pt x="70" y="35"/>
                    <a:pt x="94" y="11"/>
                    <a:pt x="116" y="11"/>
                  </a:cubicBezTo>
                  <a:cubicBezTo>
                    <a:pt x="118" y="11"/>
                    <a:pt x="125" y="11"/>
                    <a:pt x="133" y="15"/>
                  </a:cubicBezTo>
                  <a:cubicBezTo>
                    <a:pt x="127" y="17"/>
                    <a:pt x="118" y="23"/>
                    <a:pt x="118" y="36"/>
                  </a:cubicBezTo>
                  <a:cubicBezTo>
                    <a:pt x="118" y="47"/>
                    <a:pt x="126" y="57"/>
                    <a:pt x="139" y="57"/>
                  </a:cubicBezTo>
                  <a:cubicBezTo>
                    <a:pt x="154" y="57"/>
                    <a:pt x="161" y="47"/>
                    <a:pt x="161" y="35"/>
                  </a:cubicBezTo>
                  <a:cubicBezTo>
                    <a:pt x="161" y="17"/>
                    <a:pt x="143" y="0"/>
                    <a:pt x="116" y="0"/>
                  </a:cubicBezTo>
                  <a:cubicBezTo>
                    <a:pt x="81" y="0"/>
                    <a:pt x="39" y="27"/>
                    <a:pt x="39" y="79"/>
                  </a:cubicBezTo>
                  <a:lnTo>
                    <a:pt x="39" y="137"/>
                  </a:lnTo>
                  <a:lnTo>
                    <a:pt x="0" y="137"/>
                  </a:lnTo>
                  <a:lnTo>
                    <a:pt x="0" y="152"/>
                  </a:lnTo>
                  <a:lnTo>
                    <a:pt x="39" y="152"/>
                  </a:lnTo>
                  <a:lnTo>
                    <a:pt x="39" y="314"/>
                  </a:lnTo>
                  <a:cubicBezTo>
                    <a:pt x="39" y="336"/>
                    <a:pt x="34" y="336"/>
                    <a:pt x="0" y="336"/>
                  </a:cubicBezTo>
                  <a:lnTo>
                    <a:pt x="0" y="352"/>
                  </a:lnTo>
                  <a:cubicBezTo>
                    <a:pt x="20" y="351"/>
                    <a:pt x="43" y="350"/>
                    <a:pt x="57" y="350"/>
                  </a:cubicBezTo>
                  <a:cubicBezTo>
                    <a:pt x="77" y="350"/>
                    <a:pt x="100" y="350"/>
                    <a:pt x="120" y="352"/>
                  </a:cubicBezTo>
                  <a:lnTo>
                    <a:pt x="120" y="336"/>
                  </a:lnTo>
                  <a:lnTo>
                    <a:pt x="110" y="336"/>
                  </a:lnTo>
                  <a:cubicBezTo>
                    <a:pt x="73" y="336"/>
                    <a:pt x="72" y="331"/>
                    <a:pt x="72" y="313"/>
                  </a:cubicBezTo>
                  <a:lnTo>
                    <a:pt x="72" y="152"/>
                  </a:lnTo>
                  <a:lnTo>
                    <a:pt x="129" y="152"/>
                  </a:lnTo>
                  <a:lnTo>
                    <a:pt x="129" y="137"/>
                  </a:lnTo>
                  <a:lnTo>
                    <a:pt x="70" y="1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Freeform 517">
              <a:extLst>
                <a:ext uri="{FF2B5EF4-FFF2-40B4-BE49-F238E27FC236}">
                  <a16:creationId xmlns:a16="http://schemas.microsoft.com/office/drawing/2014/main" id="{A57C81AF-B111-4198-9912-6EF4BD734ECC}"/>
                </a:ext>
              </a:extLst>
            </p:cNvPr>
            <p:cNvSpPr>
              <a:spLocks/>
            </p:cNvSpPr>
            <p:nvPr>
              <p:custDataLst>
                <p:tags r:id="rId74"/>
              </p:custDataLst>
            </p:nvPr>
          </p:nvSpPr>
          <p:spPr bwMode="auto">
            <a:xfrm>
              <a:off x="6721475" y="3419476"/>
              <a:ext cx="144463" cy="274638"/>
            </a:xfrm>
            <a:custGeom>
              <a:avLst/>
              <a:gdLst>
                <a:gd name="T0" fmla="*/ 245 w 249"/>
                <a:gd name="T1" fmla="*/ 19 h 464"/>
                <a:gd name="T2" fmla="*/ 249 w 249"/>
                <a:gd name="T3" fmla="*/ 10 h 464"/>
                <a:gd name="T4" fmla="*/ 239 w 249"/>
                <a:gd name="T5" fmla="*/ 0 h 464"/>
                <a:gd name="T6" fmla="*/ 228 w 249"/>
                <a:gd name="T7" fmla="*/ 10 h 464"/>
                <a:gd name="T8" fmla="*/ 4 w 249"/>
                <a:gd name="T9" fmla="*/ 445 h 464"/>
                <a:gd name="T10" fmla="*/ 0 w 249"/>
                <a:gd name="T11" fmla="*/ 454 h 464"/>
                <a:gd name="T12" fmla="*/ 10 w 249"/>
                <a:gd name="T13" fmla="*/ 464 h 464"/>
                <a:gd name="T14" fmla="*/ 21 w 249"/>
                <a:gd name="T15" fmla="*/ 454 h 464"/>
                <a:gd name="T16" fmla="*/ 245 w 249"/>
                <a:gd name="T17" fmla="*/ 19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464">
                  <a:moveTo>
                    <a:pt x="245" y="19"/>
                  </a:moveTo>
                  <a:cubicBezTo>
                    <a:pt x="249" y="12"/>
                    <a:pt x="249" y="11"/>
                    <a:pt x="249" y="10"/>
                  </a:cubicBezTo>
                  <a:cubicBezTo>
                    <a:pt x="249" y="6"/>
                    <a:pt x="246" y="0"/>
                    <a:pt x="239" y="0"/>
                  </a:cubicBezTo>
                  <a:cubicBezTo>
                    <a:pt x="233" y="0"/>
                    <a:pt x="231" y="3"/>
                    <a:pt x="228" y="10"/>
                  </a:cubicBezTo>
                  <a:lnTo>
                    <a:pt x="4" y="445"/>
                  </a:lnTo>
                  <a:cubicBezTo>
                    <a:pt x="0" y="452"/>
                    <a:pt x="0" y="453"/>
                    <a:pt x="0" y="454"/>
                  </a:cubicBezTo>
                  <a:cubicBezTo>
                    <a:pt x="0" y="458"/>
                    <a:pt x="4" y="464"/>
                    <a:pt x="10" y="464"/>
                  </a:cubicBezTo>
                  <a:cubicBezTo>
                    <a:pt x="16" y="464"/>
                    <a:pt x="17" y="461"/>
                    <a:pt x="21" y="454"/>
                  </a:cubicBezTo>
                  <a:lnTo>
                    <a:pt x="245" y="1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Freeform 518">
              <a:extLst>
                <a:ext uri="{FF2B5EF4-FFF2-40B4-BE49-F238E27FC236}">
                  <a16:creationId xmlns:a16="http://schemas.microsoft.com/office/drawing/2014/main" id="{B290A308-D441-C725-159B-95CA6149DC6B}"/>
                </a:ext>
              </a:extLst>
            </p:cNvPr>
            <p:cNvSpPr>
              <a:spLocks/>
            </p:cNvSpPr>
            <p:nvPr>
              <p:custDataLst>
                <p:tags r:id="rId75"/>
              </p:custDataLst>
            </p:nvPr>
          </p:nvSpPr>
          <p:spPr bwMode="auto">
            <a:xfrm>
              <a:off x="6777037" y="3425826"/>
              <a:ext cx="128588" cy="204788"/>
            </a:xfrm>
            <a:custGeom>
              <a:avLst/>
              <a:gdLst>
                <a:gd name="T0" fmla="*/ 221 w 221"/>
                <a:gd name="T1" fmla="*/ 18 h 346"/>
                <a:gd name="T2" fmla="*/ 204 w 221"/>
                <a:gd name="T3" fmla="*/ 0 h 346"/>
                <a:gd name="T4" fmla="*/ 17 w 221"/>
                <a:gd name="T5" fmla="*/ 0 h 346"/>
                <a:gd name="T6" fmla="*/ 0 w 221"/>
                <a:gd name="T7" fmla="*/ 10 h 346"/>
                <a:gd name="T8" fmla="*/ 17 w 221"/>
                <a:gd name="T9" fmla="*/ 20 h 346"/>
                <a:gd name="T10" fmla="*/ 202 w 221"/>
                <a:gd name="T11" fmla="*/ 20 h 346"/>
                <a:gd name="T12" fmla="*/ 202 w 221"/>
                <a:gd name="T13" fmla="*/ 163 h 346"/>
                <a:gd name="T14" fmla="*/ 24 w 221"/>
                <a:gd name="T15" fmla="*/ 163 h 346"/>
                <a:gd name="T16" fmla="*/ 7 w 221"/>
                <a:gd name="T17" fmla="*/ 173 h 346"/>
                <a:gd name="T18" fmla="*/ 24 w 221"/>
                <a:gd name="T19" fmla="*/ 183 h 346"/>
                <a:gd name="T20" fmla="*/ 202 w 221"/>
                <a:gd name="T21" fmla="*/ 183 h 346"/>
                <a:gd name="T22" fmla="*/ 202 w 221"/>
                <a:gd name="T23" fmla="*/ 326 h 346"/>
                <a:gd name="T24" fmla="*/ 17 w 221"/>
                <a:gd name="T25" fmla="*/ 326 h 346"/>
                <a:gd name="T26" fmla="*/ 0 w 221"/>
                <a:gd name="T27" fmla="*/ 336 h 346"/>
                <a:gd name="T28" fmla="*/ 17 w 221"/>
                <a:gd name="T29" fmla="*/ 346 h 346"/>
                <a:gd name="T30" fmla="*/ 204 w 221"/>
                <a:gd name="T31" fmla="*/ 346 h 346"/>
                <a:gd name="T32" fmla="*/ 221 w 221"/>
                <a:gd name="T33" fmla="*/ 328 h 346"/>
                <a:gd name="T34" fmla="*/ 221 w 221"/>
                <a:gd name="T35" fmla="*/ 1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1" h="346">
                  <a:moveTo>
                    <a:pt x="221" y="18"/>
                  </a:moveTo>
                  <a:cubicBezTo>
                    <a:pt x="221" y="1"/>
                    <a:pt x="220" y="0"/>
                    <a:pt x="204" y="0"/>
                  </a:cubicBezTo>
                  <a:lnTo>
                    <a:pt x="17" y="0"/>
                  </a:lnTo>
                  <a:cubicBezTo>
                    <a:pt x="9" y="0"/>
                    <a:pt x="0" y="0"/>
                    <a:pt x="0" y="10"/>
                  </a:cubicBezTo>
                  <a:cubicBezTo>
                    <a:pt x="0" y="20"/>
                    <a:pt x="9" y="20"/>
                    <a:pt x="17" y="20"/>
                  </a:cubicBezTo>
                  <a:lnTo>
                    <a:pt x="202" y="20"/>
                  </a:lnTo>
                  <a:lnTo>
                    <a:pt x="202" y="163"/>
                  </a:lnTo>
                  <a:lnTo>
                    <a:pt x="24" y="163"/>
                  </a:lnTo>
                  <a:cubicBezTo>
                    <a:pt x="16" y="163"/>
                    <a:pt x="7" y="163"/>
                    <a:pt x="7" y="173"/>
                  </a:cubicBezTo>
                  <a:cubicBezTo>
                    <a:pt x="7" y="183"/>
                    <a:pt x="16" y="183"/>
                    <a:pt x="24" y="183"/>
                  </a:cubicBezTo>
                  <a:lnTo>
                    <a:pt x="202" y="183"/>
                  </a:lnTo>
                  <a:lnTo>
                    <a:pt x="202" y="326"/>
                  </a:lnTo>
                  <a:lnTo>
                    <a:pt x="17" y="326"/>
                  </a:lnTo>
                  <a:cubicBezTo>
                    <a:pt x="9" y="326"/>
                    <a:pt x="0" y="326"/>
                    <a:pt x="0" y="336"/>
                  </a:cubicBezTo>
                  <a:cubicBezTo>
                    <a:pt x="0" y="346"/>
                    <a:pt x="9" y="346"/>
                    <a:pt x="17" y="346"/>
                  </a:cubicBezTo>
                  <a:lnTo>
                    <a:pt x="204" y="346"/>
                  </a:lnTo>
                  <a:cubicBezTo>
                    <a:pt x="220" y="346"/>
                    <a:pt x="221" y="344"/>
                    <a:pt x="221" y="328"/>
                  </a:cubicBezTo>
                  <a:lnTo>
                    <a:pt x="221" y="1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Freeform 519">
              <a:extLst>
                <a:ext uri="{FF2B5EF4-FFF2-40B4-BE49-F238E27FC236}">
                  <a16:creationId xmlns:a16="http://schemas.microsoft.com/office/drawing/2014/main" id="{00F77BBD-8321-7FDD-8DB0-056A2D767EEB}"/>
                </a:ext>
              </a:extLst>
            </p:cNvPr>
            <p:cNvSpPr>
              <a:spLocks/>
            </p:cNvSpPr>
            <p:nvPr>
              <p:custDataLst>
                <p:tags r:id="rId76"/>
              </p:custDataLst>
            </p:nvPr>
          </p:nvSpPr>
          <p:spPr bwMode="auto">
            <a:xfrm>
              <a:off x="6931025" y="3497263"/>
              <a:ext cx="179388" cy="136525"/>
            </a:xfrm>
            <a:custGeom>
              <a:avLst/>
              <a:gdLst>
                <a:gd name="T0" fmla="*/ 265 w 306"/>
                <a:gd name="T1" fmla="*/ 68 h 230"/>
                <a:gd name="T2" fmla="*/ 274 w 306"/>
                <a:gd name="T3" fmla="*/ 26 h 230"/>
                <a:gd name="T4" fmla="*/ 251 w 306"/>
                <a:gd name="T5" fmla="*/ 4 h 230"/>
                <a:gd name="T6" fmla="*/ 218 w 306"/>
                <a:gd name="T7" fmla="*/ 31 h 230"/>
                <a:gd name="T8" fmla="*/ 189 w 306"/>
                <a:gd name="T9" fmla="*/ 144 h 230"/>
                <a:gd name="T10" fmla="*/ 182 w 306"/>
                <a:gd name="T11" fmla="*/ 179 h 230"/>
                <a:gd name="T12" fmla="*/ 128 w 306"/>
                <a:gd name="T13" fmla="*/ 212 h 230"/>
                <a:gd name="T14" fmla="*/ 98 w 306"/>
                <a:gd name="T15" fmla="*/ 175 h 230"/>
                <a:gd name="T16" fmla="*/ 127 w 306"/>
                <a:gd name="T17" fmla="*/ 70 h 230"/>
                <a:gd name="T18" fmla="*/ 134 w 306"/>
                <a:gd name="T19" fmla="*/ 45 h 230"/>
                <a:gd name="T20" fmla="*/ 78 w 306"/>
                <a:gd name="T21" fmla="*/ 0 h 230"/>
                <a:gd name="T22" fmla="*/ 0 w 306"/>
                <a:gd name="T23" fmla="*/ 78 h 230"/>
                <a:gd name="T24" fmla="*/ 12 w 306"/>
                <a:gd name="T25" fmla="*/ 85 h 230"/>
                <a:gd name="T26" fmla="*/ 23 w 306"/>
                <a:gd name="T27" fmla="*/ 79 h 230"/>
                <a:gd name="T28" fmla="*/ 75 w 306"/>
                <a:gd name="T29" fmla="*/ 18 h 230"/>
                <a:gd name="T30" fmla="*/ 83 w 306"/>
                <a:gd name="T31" fmla="*/ 29 h 230"/>
                <a:gd name="T32" fmla="*/ 75 w 306"/>
                <a:gd name="T33" fmla="*/ 60 h 230"/>
                <a:gd name="T34" fmla="*/ 45 w 306"/>
                <a:gd name="T35" fmla="*/ 165 h 230"/>
                <a:gd name="T36" fmla="*/ 124 w 306"/>
                <a:gd name="T37" fmla="*/ 230 h 230"/>
                <a:gd name="T38" fmla="*/ 187 w 306"/>
                <a:gd name="T39" fmla="*/ 202 h 230"/>
                <a:gd name="T40" fmla="*/ 244 w 306"/>
                <a:gd name="T41" fmla="*/ 230 h 230"/>
                <a:gd name="T42" fmla="*/ 287 w 306"/>
                <a:gd name="T43" fmla="*/ 201 h 230"/>
                <a:gd name="T44" fmla="*/ 306 w 306"/>
                <a:gd name="T45" fmla="*/ 152 h 230"/>
                <a:gd name="T46" fmla="*/ 294 w 306"/>
                <a:gd name="T47" fmla="*/ 145 h 230"/>
                <a:gd name="T48" fmla="*/ 284 w 306"/>
                <a:gd name="T49" fmla="*/ 147 h 230"/>
                <a:gd name="T50" fmla="*/ 280 w 306"/>
                <a:gd name="T51" fmla="*/ 162 h 230"/>
                <a:gd name="T52" fmla="*/ 247 w 306"/>
                <a:gd name="T53" fmla="*/ 212 h 230"/>
                <a:gd name="T54" fmla="*/ 235 w 306"/>
                <a:gd name="T55" fmla="*/ 193 h 230"/>
                <a:gd name="T56" fmla="*/ 242 w 306"/>
                <a:gd name="T57" fmla="*/ 157 h 230"/>
                <a:gd name="T58" fmla="*/ 253 w 306"/>
                <a:gd name="T59" fmla="*/ 112 h 230"/>
                <a:gd name="T60" fmla="*/ 265 w 306"/>
                <a:gd name="T61" fmla="*/ 6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230">
                  <a:moveTo>
                    <a:pt x="265" y="68"/>
                  </a:moveTo>
                  <a:cubicBezTo>
                    <a:pt x="268" y="54"/>
                    <a:pt x="274" y="30"/>
                    <a:pt x="274" y="26"/>
                  </a:cubicBezTo>
                  <a:cubicBezTo>
                    <a:pt x="274" y="16"/>
                    <a:pt x="266" y="4"/>
                    <a:pt x="251" y="4"/>
                  </a:cubicBezTo>
                  <a:cubicBezTo>
                    <a:pt x="243" y="4"/>
                    <a:pt x="224" y="9"/>
                    <a:pt x="218" y="31"/>
                  </a:cubicBezTo>
                  <a:cubicBezTo>
                    <a:pt x="216" y="38"/>
                    <a:pt x="193" y="128"/>
                    <a:pt x="189" y="144"/>
                  </a:cubicBezTo>
                  <a:cubicBezTo>
                    <a:pt x="186" y="156"/>
                    <a:pt x="183" y="170"/>
                    <a:pt x="182" y="179"/>
                  </a:cubicBezTo>
                  <a:cubicBezTo>
                    <a:pt x="173" y="191"/>
                    <a:pt x="153" y="212"/>
                    <a:pt x="128" y="212"/>
                  </a:cubicBezTo>
                  <a:cubicBezTo>
                    <a:pt x="98" y="212"/>
                    <a:pt x="98" y="187"/>
                    <a:pt x="98" y="175"/>
                  </a:cubicBezTo>
                  <a:cubicBezTo>
                    <a:pt x="98" y="145"/>
                    <a:pt x="113" y="106"/>
                    <a:pt x="127" y="70"/>
                  </a:cubicBezTo>
                  <a:cubicBezTo>
                    <a:pt x="132" y="57"/>
                    <a:pt x="134" y="54"/>
                    <a:pt x="134" y="45"/>
                  </a:cubicBezTo>
                  <a:cubicBezTo>
                    <a:pt x="134" y="16"/>
                    <a:pt x="105" y="0"/>
                    <a:pt x="78" y="0"/>
                  </a:cubicBezTo>
                  <a:cubicBezTo>
                    <a:pt x="25" y="0"/>
                    <a:pt x="0" y="68"/>
                    <a:pt x="0" y="78"/>
                  </a:cubicBezTo>
                  <a:cubicBezTo>
                    <a:pt x="0" y="85"/>
                    <a:pt x="7" y="85"/>
                    <a:pt x="12" y="85"/>
                  </a:cubicBezTo>
                  <a:cubicBezTo>
                    <a:pt x="18" y="85"/>
                    <a:pt x="21" y="85"/>
                    <a:pt x="23" y="79"/>
                  </a:cubicBezTo>
                  <a:cubicBezTo>
                    <a:pt x="40" y="23"/>
                    <a:pt x="67" y="18"/>
                    <a:pt x="75" y="18"/>
                  </a:cubicBezTo>
                  <a:cubicBezTo>
                    <a:pt x="78" y="18"/>
                    <a:pt x="83" y="18"/>
                    <a:pt x="83" y="29"/>
                  </a:cubicBezTo>
                  <a:cubicBezTo>
                    <a:pt x="83" y="40"/>
                    <a:pt x="77" y="54"/>
                    <a:pt x="75" y="60"/>
                  </a:cubicBezTo>
                  <a:cubicBezTo>
                    <a:pt x="54" y="113"/>
                    <a:pt x="45" y="140"/>
                    <a:pt x="45" y="165"/>
                  </a:cubicBezTo>
                  <a:cubicBezTo>
                    <a:pt x="45" y="222"/>
                    <a:pt x="94" y="230"/>
                    <a:pt x="124" y="230"/>
                  </a:cubicBezTo>
                  <a:cubicBezTo>
                    <a:pt x="138" y="230"/>
                    <a:pt x="160" y="228"/>
                    <a:pt x="187" y="202"/>
                  </a:cubicBezTo>
                  <a:cubicBezTo>
                    <a:pt x="203" y="227"/>
                    <a:pt x="232" y="230"/>
                    <a:pt x="244" y="230"/>
                  </a:cubicBezTo>
                  <a:cubicBezTo>
                    <a:pt x="263" y="230"/>
                    <a:pt x="277" y="219"/>
                    <a:pt x="287" y="201"/>
                  </a:cubicBezTo>
                  <a:cubicBezTo>
                    <a:pt x="300" y="181"/>
                    <a:pt x="306" y="154"/>
                    <a:pt x="306" y="152"/>
                  </a:cubicBezTo>
                  <a:cubicBezTo>
                    <a:pt x="306" y="145"/>
                    <a:pt x="299" y="145"/>
                    <a:pt x="294" y="145"/>
                  </a:cubicBezTo>
                  <a:cubicBezTo>
                    <a:pt x="289" y="145"/>
                    <a:pt x="287" y="145"/>
                    <a:pt x="284" y="147"/>
                  </a:cubicBezTo>
                  <a:cubicBezTo>
                    <a:pt x="283" y="148"/>
                    <a:pt x="283" y="149"/>
                    <a:pt x="280" y="162"/>
                  </a:cubicBezTo>
                  <a:cubicBezTo>
                    <a:pt x="270" y="201"/>
                    <a:pt x="260" y="212"/>
                    <a:pt x="247" y="212"/>
                  </a:cubicBezTo>
                  <a:cubicBezTo>
                    <a:pt x="239" y="212"/>
                    <a:pt x="235" y="207"/>
                    <a:pt x="235" y="193"/>
                  </a:cubicBezTo>
                  <a:cubicBezTo>
                    <a:pt x="235" y="185"/>
                    <a:pt x="237" y="177"/>
                    <a:pt x="242" y="157"/>
                  </a:cubicBezTo>
                  <a:cubicBezTo>
                    <a:pt x="246" y="143"/>
                    <a:pt x="251" y="123"/>
                    <a:pt x="253" y="112"/>
                  </a:cubicBezTo>
                  <a:lnTo>
                    <a:pt x="265" y="6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Freeform 520">
              <a:extLst>
                <a:ext uri="{FF2B5EF4-FFF2-40B4-BE49-F238E27FC236}">
                  <a16:creationId xmlns:a16="http://schemas.microsoft.com/office/drawing/2014/main" id="{622EC776-1343-0604-D8D5-F9CDF4143D29}"/>
                </a:ext>
              </a:extLst>
            </p:cNvPr>
            <p:cNvSpPr>
              <a:spLocks/>
            </p:cNvSpPr>
            <p:nvPr>
              <p:custDataLst>
                <p:tags r:id="rId77"/>
              </p:custDataLst>
            </p:nvPr>
          </p:nvSpPr>
          <p:spPr bwMode="auto">
            <a:xfrm>
              <a:off x="7148512" y="3409951"/>
              <a:ext cx="68263" cy="293688"/>
            </a:xfrm>
            <a:custGeom>
              <a:avLst/>
              <a:gdLst>
                <a:gd name="T0" fmla="*/ 116 w 116"/>
                <a:gd name="T1" fmla="*/ 493 h 498"/>
                <a:gd name="T2" fmla="*/ 108 w 116"/>
                <a:gd name="T3" fmla="*/ 482 h 498"/>
                <a:gd name="T4" fmla="*/ 29 w 116"/>
                <a:gd name="T5" fmla="*/ 249 h 498"/>
                <a:gd name="T6" fmla="*/ 110 w 116"/>
                <a:gd name="T7" fmla="*/ 13 h 498"/>
                <a:gd name="T8" fmla="*/ 116 w 116"/>
                <a:gd name="T9" fmla="*/ 5 h 498"/>
                <a:gd name="T10" fmla="*/ 111 w 116"/>
                <a:gd name="T11" fmla="*/ 0 h 498"/>
                <a:gd name="T12" fmla="*/ 32 w 116"/>
                <a:gd name="T13" fmla="*/ 97 h 498"/>
                <a:gd name="T14" fmla="*/ 0 w 116"/>
                <a:gd name="T15" fmla="*/ 249 h 498"/>
                <a:gd name="T16" fmla="*/ 33 w 116"/>
                <a:gd name="T17" fmla="*/ 405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8" y="482"/>
                  </a:cubicBezTo>
                  <a:cubicBezTo>
                    <a:pt x="45" y="420"/>
                    <a:pt x="29" y="325"/>
                    <a:pt x="29" y="249"/>
                  </a:cubicBezTo>
                  <a:cubicBezTo>
                    <a:pt x="29" y="162"/>
                    <a:pt x="48" y="76"/>
                    <a:pt x="110" y="13"/>
                  </a:cubicBezTo>
                  <a:cubicBezTo>
                    <a:pt x="116" y="7"/>
                    <a:pt x="116" y="6"/>
                    <a:pt x="116" y="5"/>
                  </a:cubicBezTo>
                  <a:cubicBezTo>
                    <a:pt x="116" y="1"/>
                    <a:pt x="114" y="0"/>
                    <a:pt x="111" y="0"/>
                  </a:cubicBezTo>
                  <a:cubicBezTo>
                    <a:pt x="106" y="0"/>
                    <a:pt x="61" y="34"/>
                    <a:pt x="32" y="97"/>
                  </a:cubicBezTo>
                  <a:cubicBezTo>
                    <a:pt x="6" y="152"/>
                    <a:pt x="0" y="207"/>
                    <a:pt x="0" y="249"/>
                  </a:cubicBezTo>
                  <a:cubicBezTo>
                    <a:pt x="0" y="288"/>
                    <a:pt x="6" y="348"/>
                    <a:pt x="33" y="405"/>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Oval 521">
              <a:extLst>
                <a:ext uri="{FF2B5EF4-FFF2-40B4-BE49-F238E27FC236}">
                  <a16:creationId xmlns:a16="http://schemas.microsoft.com/office/drawing/2014/main" id="{352EEB59-99D1-EAA7-5793-C06D6FCBE17C}"/>
                </a:ext>
              </a:extLst>
            </p:cNvPr>
            <p:cNvSpPr>
              <a:spLocks noChangeArrowheads="1"/>
            </p:cNvSpPr>
            <p:nvPr>
              <p:custDataLst>
                <p:tags r:id="rId78"/>
              </p:custDataLst>
            </p:nvPr>
          </p:nvSpPr>
          <p:spPr bwMode="auto">
            <a:xfrm>
              <a:off x="7258050" y="3541713"/>
              <a:ext cx="31750" cy="3175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Freeform 522">
              <a:extLst>
                <a:ext uri="{FF2B5EF4-FFF2-40B4-BE49-F238E27FC236}">
                  <a16:creationId xmlns:a16="http://schemas.microsoft.com/office/drawing/2014/main" id="{E2C32470-7CD7-9A50-5B93-630DFEA02621}"/>
                </a:ext>
              </a:extLst>
            </p:cNvPr>
            <p:cNvSpPr>
              <a:spLocks/>
            </p:cNvSpPr>
            <p:nvPr>
              <p:custDataLst>
                <p:tags r:id="rId79"/>
              </p:custDataLst>
            </p:nvPr>
          </p:nvSpPr>
          <p:spPr bwMode="auto">
            <a:xfrm>
              <a:off x="7331075" y="3409951"/>
              <a:ext cx="66675" cy="293688"/>
            </a:xfrm>
            <a:custGeom>
              <a:avLst/>
              <a:gdLst>
                <a:gd name="T0" fmla="*/ 115 w 115"/>
                <a:gd name="T1" fmla="*/ 249 h 498"/>
                <a:gd name="T2" fmla="*/ 82 w 115"/>
                <a:gd name="T3" fmla="*/ 93 h 498"/>
                <a:gd name="T4" fmla="*/ 5 w 115"/>
                <a:gd name="T5" fmla="*/ 0 h 498"/>
                <a:gd name="T6" fmla="*/ 0 w 115"/>
                <a:gd name="T7" fmla="*/ 5 h 498"/>
                <a:gd name="T8" fmla="*/ 9 w 115"/>
                <a:gd name="T9" fmla="*/ 16 h 498"/>
                <a:gd name="T10" fmla="*/ 86 w 115"/>
                <a:gd name="T11" fmla="*/ 249 h 498"/>
                <a:gd name="T12" fmla="*/ 6 w 115"/>
                <a:gd name="T13" fmla="*/ 485 h 498"/>
                <a:gd name="T14" fmla="*/ 0 w 115"/>
                <a:gd name="T15" fmla="*/ 493 h 498"/>
                <a:gd name="T16" fmla="*/ 5 w 115"/>
                <a:gd name="T17" fmla="*/ 498 h 498"/>
                <a:gd name="T18" fmla="*/ 84 w 115"/>
                <a:gd name="T19" fmla="*/ 401 h 498"/>
                <a:gd name="T20" fmla="*/ 115 w 115"/>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249"/>
                  </a:moveTo>
                  <a:cubicBezTo>
                    <a:pt x="115" y="210"/>
                    <a:pt x="110" y="150"/>
                    <a:pt x="82" y="93"/>
                  </a:cubicBezTo>
                  <a:cubicBezTo>
                    <a:pt x="53" y="32"/>
                    <a:pt x="10" y="0"/>
                    <a:pt x="5" y="0"/>
                  </a:cubicBezTo>
                  <a:cubicBezTo>
                    <a:pt x="2" y="0"/>
                    <a:pt x="0" y="2"/>
                    <a:pt x="0" y="5"/>
                  </a:cubicBezTo>
                  <a:cubicBezTo>
                    <a:pt x="0" y="6"/>
                    <a:pt x="0" y="7"/>
                    <a:pt x="9" y="16"/>
                  </a:cubicBezTo>
                  <a:cubicBezTo>
                    <a:pt x="58" y="66"/>
                    <a:pt x="86" y="145"/>
                    <a:pt x="86" y="249"/>
                  </a:cubicBezTo>
                  <a:cubicBezTo>
                    <a:pt x="86" y="334"/>
                    <a:pt x="68" y="422"/>
                    <a:pt x="6" y="485"/>
                  </a:cubicBezTo>
                  <a:cubicBezTo>
                    <a:pt x="0" y="491"/>
                    <a:pt x="0" y="492"/>
                    <a:pt x="0" y="493"/>
                  </a:cubicBezTo>
                  <a:cubicBezTo>
                    <a:pt x="0" y="496"/>
                    <a:pt x="2" y="498"/>
                    <a:pt x="5" y="498"/>
                  </a:cubicBezTo>
                  <a:cubicBezTo>
                    <a:pt x="10" y="498"/>
                    <a:pt x="55" y="465"/>
                    <a:pt x="84" y="401"/>
                  </a:cubicBezTo>
                  <a:cubicBezTo>
                    <a:pt x="109" y="346"/>
                    <a:pt x="115" y="291"/>
                    <a:pt x="115"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Freeform 523">
              <a:extLst>
                <a:ext uri="{FF2B5EF4-FFF2-40B4-BE49-F238E27FC236}">
                  <a16:creationId xmlns:a16="http://schemas.microsoft.com/office/drawing/2014/main" id="{FDC821C0-FA9C-F3FF-5DEC-1102848EFD95}"/>
                </a:ext>
              </a:extLst>
            </p:cNvPr>
            <p:cNvSpPr>
              <a:spLocks/>
            </p:cNvSpPr>
            <p:nvPr>
              <p:custDataLst>
                <p:tags r:id="rId80"/>
              </p:custDataLst>
            </p:nvPr>
          </p:nvSpPr>
          <p:spPr bwMode="auto">
            <a:xfrm>
              <a:off x="7485062" y="3498851"/>
              <a:ext cx="95250" cy="134938"/>
            </a:xfrm>
            <a:custGeom>
              <a:avLst/>
              <a:gdLst>
                <a:gd name="T0" fmla="*/ 87 w 163"/>
                <a:gd name="T1" fmla="*/ 127 h 229"/>
                <a:gd name="T2" fmla="*/ 139 w 163"/>
                <a:gd name="T3" fmla="*/ 173 h 229"/>
                <a:gd name="T4" fmla="*/ 82 w 163"/>
                <a:gd name="T5" fmla="*/ 218 h 229"/>
                <a:gd name="T6" fmla="*/ 13 w 163"/>
                <a:gd name="T7" fmla="*/ 147 h 229"/>
                <a:gd name="T8" fmla="*/ 6 w 163"/>
                <a:gd name="T9" fmla="*/ 139 h 229"/>
                <a:gd name="T10" fmla="*/ 0 w 163"/>
                <a:gd name="T11" fmla="*/ 151 h 229"/>
                <a:gd name="T12" fmla="*/ 0 w 163"/>
                <a:gd name="T13" fmla="*/ 217 h 229"/>
                <a:gd name="T14" fmla="*/ 5 w 163"/>
                <a:gd name="T15" fmla="*/ 229 h 229"/>
                <a:gd name="T16" fmla="*/ 17 w 163"/>
                <a:gd name="T17" fmla="*/ 219 h 229"/>
                <a:gd name="T18" fmla="*/ 27 w 163"/>
                <a:gd name="T19" fmla="*/ 208 h 229"/>
                <a:gd name="T20" fmla="*/ 82 w 163"/>
                <a:gd name="T21" fmla="*/ 229 h 229"/>
                <a:gd name="T22" fmla="*/ 163 w 163"/>
                <a:gd name="T23" fmla="*/ 160 h 229"/>
                <a:gd name="T24" fmla="*/ 142 w 163"/>
                <a:gd name="T25" fmla="*/ 113 h 229"/>
                <a:gd name="T26" fmla="*/ 85 w 163"/>
                <a:gd name="T27" fmla="*/ 89 h 229"/>
                <a:gd name="T28" fmla="*/ 23 w 163"/>
                <a:gd name="T29" fmla="*/ 48 h 229"/>
                <a:gd name="T30" fmla="*/ 79 w 163"/>
                <a:gd name="T31" fmla="*/ 10 h 229"/>
                <a:gd name="T32" fmla="*/ 138 w 163"/>
                <a:gd name="T33" fmla="*/ 70 h 229"/>
                <a:gd name="T34" fmla="*/ 144 w 163"/>
                <a:gd name="T35" fmla="*/ 75 h 229"/>
                <a:gd name="T36" fmla="*/ 150 w 163"/>
                <a:gd name="T37" fmla="*/ 63 h 229"/>
                <a:gd name="T38" fmla="*/ 150 w 163"/>
                <a:gd name="T39" fmla="*/ 12 h 229"/>
                <a:gd name="T40" fmla="*/ 145 w 163"/>
                <a:gd name="T41" fmla="*/ 0 h 229"/>
                <a:gd name="T42" fmla="*/ 135 w 163"/>
                <a:gd name="T43" fmla="*/ 6 h 229"/>
                <a:gd name="T44" fmla="*/ 126 w 163"/>
                <a:gd name="T45" fmla="*/ 14 h 229"/>
                <a:gd name="T46" fmla="*/ 79 w 163"/>
                <a:gd name="T47" fmla="*/ 0 h 229"/>
                <a:gd name="T48" fmla="*/ 0 w 163"/>
                <a:gd name="T49" fmla="*/ 62 h 229"/>
                <a:gd name="T50" fmla="*/ 21 w 163"/>
                <a:gd name="T51" fmla="*/ 104 h 229"/>
                <a:gd name="T52" fmla="*/ 87 w 163"/>
                <a:gd name="T53" fmla="*/ 1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29">
                  <a:moveTo>
                    <a:pt x="87" y="127"/>
                  </a:moveTo>
                  <a:cubicBezTo>
                    <a:pt x="98" y="129"/>
                    <a:pt x="139" y="137"/>
                    <a:pt x="139" y="173"/>
                  </a:cubicBezTo>
                  <a:cubicBezTo>
                    <a:pt x="139" y="198"/>
                    <a:pt x="121" y="218"/>
                    <a:pt x="82" y="218"/>
                  </a:cubicBezTo>
                  <a:cubicBezTo>
                    <a:pt x="40" y="218"/>
                    <a:pt x="22" y="190"/>
                    <a:pt x="13" y="147"/>
                  </a:cubicBezTo>
                  <a:cubicBezTo>
                    <a:pt x="11" y="141"/>
                    <a:pt x="11" y="139"/>
                    <a:pt x="6" y="139"/>
                  </a:cubicBezTo>
                  <a:cubicBezTo>
                    <a:pt x="0" y="139"/>
                    <a:pt x="0" y="142"/>
                    <a:pt x="0" y="151"/>
                  </a:cubicBezTo>
                  <a:lnTo>
                    <a:pt x="0" y="217"/>
                  </a:lnTo>
                  <a:cubicBezTo>
                    <a:pt x="0" y="226"/>
                    <a:pt x="0" y="229"/>
                    <a:pt x="5" y="229"/>
                  </a:cubicBezTo>
                  <a:cubicBezTo>
                    <a:pt x="7" y="229"/>
                    <a:pt x="8" y="229"/>
                    <a:pt x="17" y="219"/>
                  </a:cubicBezTo>
                  <a:cubicBezTo>
                    <a:pt x="18" y="218"/>
                    <a:pt x="18" y="217"/>
                    <a:pt x="27" y="208"/>
                  </a:cubicBezTo>
                  <a:cubicBezTo>
                    <a:pt x="49" y="229"/>
                    <a:pt x="72" y="229"/>
                    <a:pt x="82" y="229"/>
                  </a:cubicBezTo>
                  <a:cubicBezTo>
                    <a:pt x="140" y="229"/>
                    <a:pt x="163" y="196"/>
                    <a:pt x="163" y="160"/>
                  </a:cubicBezTo>
                  <a:cubicBezTo>
                    <a:pt x="163" y="133"/>
                    <a:pt x="148" y="119"/>
                    <a:pt x="142" y="113"/>
                  </a:cubicBezTo>
                  <a:cubicBezTo>
                    <a:pt x="125" y="97"/>
                    <a:pt x="106" y="93"/>
                    <a:pt x="85" y="89"/>
                  </a:cubicBezTo>
                  <a:cubicBezTo>
                    <a:pt x="57" y="83"/>
                    <a:pt x="23" y="77"/>
                    <a:pt x="23" y="48"/>
                  </a:cubicBezTo>
                  <a:cubicBezTo>
                    <a:pt x="23" y="30"/>
                    <a:pt x="36" y="10"/>
                    <a:pt x="79" y="10"/>
                  </a:cubicBezTo>
                  <a:cubicBezTo>
                    <a:pt x="134" y="10"/>
                    <a:pt x="137" y="55"/>
                    <a:pt x="138" y="70"/>
                  </a:cubicBezTo>
                  <a:cubicBezTo>
                    <a:pt x="138" y="75"/>
                    <a:pt x="143" y="75"/>
                    <a:pt x="144" y="75"/>
                  </a:cubicBezTo>
                  <a:cubicBezTo>
                    <a:pt x="150" y="75"/>
                    <a:pt x="150" y="72"/>
                    <a:pt x="150" y="63"/>
                  </a:cubicBezTo>
                  <a:lnTo>
                    <a:pt x="150" y="12"/>
                  </a:lnTo>
                  <a:cubicBezTo>
                    <a:pt x="150" y="4"/>
                    <a:pt x="150" y="0"/>
                    <a:pt x="145" y="0"/>
                  </a:cubicBezTo>
                  <a:cubicBezTo>
                    <a:pt x="142" y="0"/>
                    <a:pt x="141" y="0"/>
                    <a:pt x="135" y="6"/>
                  </a:cubicBezTo>
                  <a:cubicBezTo>
                    <a:pt x="133" y="8"/>
                    <a:pt x="128" y="13"/>
                    <a:pt x="126" y="14"/>
                  </a:cubicBezTo>
                  <a:cubicBezTo>
                    <a:pt x="107" y="0"/>
                    <a:pt x="87" y="0"/>
                    <a:pt x="79" y="0"/>
                  </a:cubicBezTo>
                  <a:cubicBezTo>
                    <a:pt x="18" y="0"/>
                    <a:pt x="0" y="34"/>
                    <a:pt x="0" y="62"/>
                  </a:cubicBezTo>
                  <a:cubicBezTo>
                    <a:pt x="0" y="79"/>
                    <a:pt x="7" y="93"/>
                    <a:pt x="21" y="104"/>
                  </a:cubicBezTo>
                  <a:cubicBezTo>
                    <a:pt x="37" y="117"/>
                    <a:pt x="51" y="120"/>
                    <a:pt x="87" y="1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Oval 524">
              <a:extLst>
                <a:ext uri="{FF2B5EF4-FFF2-40B4-BE49-F238E27FC236}">
                  <a16:creationId xmlns:a16="http://schemas.microsoft.com/office/drawing/2014/main" id="{A752C3C9-5BD4-C842-5A2C-C64467F1E733}"/>
                </a:ext>
              </a:extLst>
            </p:cNvPr>
            <p:cNvSpPr>
              <a:spLocks noChangeArrowheads="1"/>
            </p:cNvSpPr>
            <p:nvPr>
              <p:custDataLst>
                <p:tags r:id="rId81"/>
              </p:custDataLst>
            </p:nvPr>
          </p:nvSpPr>
          <p:spPr bwMode="auto">
            <a:xfrm>
              <a:off x="7615237" y="3598863"/>
              <a:ext cx="30163" cy="3175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Freeform 525">
              <a:extLst>
                <a:ext uri="{FF2B5EF4-FFF2-40B4-BE49-F238E27FC236}">
                  <a16:creationId xmlns:a16="http://schemas.microsoft.com/office/drawing/2014/main" id="{C9BB2E20-AC9C-662B-F631-551E42396D22}"/>
                </a:ext>
              </a:extLst>
            </p:cNvPr>
            <p:cNvSpPr>
              <a:spLocks/>
            </p:cNvSpPr>
            <p:nvPr>
              <p:custDataLst>
                <p:tags r:id="rId82"/>
              </p:custDataLst>
            </p:nvPr>
          </p:nvSpPr>
          <p:spPr bwMode="auto">
            <a:xfrm>
              <a:off x="7675562" y="3449638"/>
              <a:ext cx="90488" cy="184150"/>
            </a:xfrm>
            <a:custGeom>
              <a:avLst/>
              <a:gdLst>
                <a:gd name="T0" fmla="*/ 77 w 156"/>
                <a:gd name="T1" fmla="*/ 107 h 312"/>
                <a:gd name="T2" fmla="*/ 148 w 156"/>
                <a:gd name="T3" fmla="*/ 107 h 312"/>
                <a:gd name="T4" fmla="*/ 148 w 156"/>
                <a:gd name="T5" fmla="*/ 92 h 312"/>
                <a:gd name="T6" fmla="*/ 77 w 156"/>
                <a:gd name="T7" fmla="*/ 92 h 312"/>
                <a:gd name="T8" fmla="*/ 77 w 156"/>
                <a:gd name="T9" fmla="*/ 0 h 312"/>
                <a:gd name="T10" fmla="*/ 65 w 156"/>
                <a:gd name="T11" fmla="*/ 0 h 312"/>
                <a:gd name="T12" fmla="*/ 0 w 156"/>
                <a:gd name="T13" fmla="*/ 96 h 312"/>
                <a:gd name="T14" fmla="*/ 0 w 156"/>
                <a:gd name="T15" fmla="*/ 107 h 312"/>
                <a:gd name="T16" fmla="*/ 43 w 156"/>
                <a:gd name="T17" fmla="*/ 107 h 312"/>
                <a:gd name="T18" fmla="*/ 43 w 156"/>
                <a:gd name="T19" fmla="*/ 245 h 312"/>
                <a:gd name="T20" fmla="*/ 107 w 156"/>
                <a:gd name="T21" fmla="*/ 312 h 312"/>
                <a:gd name="T22" fmla="*/ 156 w 156"/>
                <a:gd name="T23" fmla="*/ 245 h 312"/>
                <a:gd name="T24" fmla="*/ 156 w 156"/>
                <a:gd name="T25" fmla="*/ 216 h 312"/>
                <a:gd name="T26" fmla="*/ 144 w 156"/>
                <a:gd name="T27" fmla="*/ 216 h 312"/>
                <a:gd name="T28" fmla="*/ 144 w 156"/>
                <a:gd name="T29" fmla="*/ 244 h 312"/>
                <a:gd name="T30" fmla="*/ 111 w 156"/>
                <a:gd name="T31" fmla="*/ 300 h 312"/>
                <a:gd name="T32" fmla="*/ 77 w 156"/>
                <a:gd name="T33" fmla="*/ 246 h 312"/>
                <a:gd name="T34" fmla="*/ 77 w 156"/>
                <a:gd name="T35" fmla="*/ 10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312">
                  <a:moveTo>
                    <a:pt x="77" y="107"/>
                  </a:moveTo>
                  <a:lnTo>
                    <a:pt x="148" y="107"/>
                  </a:lnTo>
                  <a:lnTo>
                    <a:pt x="148" y="92"/>
                  </a:lnTo>
                  <a:lnTo>
                    <a:pt x="77" y="92"/>
                  </a:lnTo>
                  <a:lnTo>
                    <a:pt x="77" y="0"/>
                  </a:lnTo>
                  <a:lnTo>
                    <a:pt x="65" y="0"/>
                  </a:lnTo>
                  <a:cubicBezTo>
                    <a:pt x="64" y="41"/>
                    <a:pt x="49" y="94"/>
                    <a:pt x="0" y="96"/>
                  </a:cubicBezTo>
                  <a:lnTo>
                    <a:pt x="0" y="107"/>
                  </a:lnTo>
                  <a:lnTo>
                    <a:pt x="43" y="107"/>
                  </a:lnTo>
                  <a:lnTo>
                    <a:pt x="43" y="245"/>
                  </a:lnTo>
                  <a:cubicBezTo>
                    <a:pt x="43" y="306"/>
                    <a:pt x="89" y="312"/>
                    <a:pt x="107" y="312"/>
                  </a:cubicBezTo>
                  <a:cubicBezTo>
                    <a:pt x="143" y="312"/>
                    <a:pt x="156" y="277"/>
                    <a:pt x="156" y="245"/>
                  </a:cubicBezTo>
                  <a:lnTo>
                    <a:pt x="156" y="216"/>
                  </a:lnTo>
                  <a:lnTo>
                    <a:pt x="144" y="216"/>
                  </a:lnTo>
                  <a:lnTo>
                    <a:pt x="144" y="244"/>
                  </a:lnTo>
                  <a:cubicBezTo>
                    <a:pt x="144" y="281"/>
                    <a:pt x="129" y="300"/>
                    <a:pt x="111" y="300"/>
                  </a:cubicBezTo>
                  <a:cubicBezTo>
                    <a:pt x="77" y="300"/>
                    <a:pt x="77" y="254"/>
                    <a:pt x="77" y="246"/>
                  </a:cubicBezTo>
                  <a:lnTo>
                    <a:pt x="77" y="10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Oval 526">
              <a:extLst>
                <a:ext uri="{FF2B5EF4-FFF2-40B4-BE49-F238E27FC236}">
                  <a16:creationId xmlns:a16="http://schemas.microsoft.com/office/drawing/2014/main" id="{95E70EDD-09B3-B124-E046-9AA3D9118A34}"/>
                </a:ext>
              </a:extLst>
            </p:cNvPr>
            <p:cNvSpPr>
              <a:spLocks noChangeArrowheads="1"/>
            </p:cNvSpPr>
            <p:nvPr>
              <p:custDataLst>
                <p:tags r:id="rId83"/>
              </p:custDataLst>
            </p:nvPr>
          </p:nvSpPr>
          <p:spPr bwMode="auto">
            <a:xfrm>
              <a:off x="7808912" y="3598863"/>
              <a:ext cx="30163" cy="3175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Freeform 527">
              <a:extLst>
                <a:ext uri="{FF2B5EF4-FFF2-40B4-BE49-F238E27FC236}">
                  <a16:creationId xmlns:a16="http://schemas.microsoft.com/office/drawing/2014/main" id="{D8670758-BF45-84CA-EA4E-912BBF1A6810}"/>
                </a:ext>
              </a:extLst>
            </p:cNvPr>
            <p:cNvSpPr>
              <a:spLocks noEditPoints="1"/>
            </p:cNvSpPr>
            <p:nvPr>
              <p:custDataLst>
                <p:tags r:id="rId84"/>
              </p:custDataLst>
            </p:nvPr>
          </p:nvSpPr>
          <p:spPr bwMode="auto">
            <a:xfrm>
              <a:off x="7018337" y="3859213"/>
              <a:ext cx="134938" cy="266700"/>
            </a:xfrm>
            <a:custGeom>
              <a:avLst/>
              <a:gdLst>
                <a:gd name="T0" fmla="*/ 104 w 233"/>
                <a:gd name="T1" fmla="*/ 184 h 451"/>
                <a:gd name="T2" fmla="*/ 100 w 233"/>
                <a:gd name="T3" fmla="*/ 158 h 451"/>
                <a:gd name="T4" fmla="*/ 142 w 233"/>
                <a:gd name="T5" fmla="*/ 75 h 451"/>
                <a:gd name="T6" fmla="*/ 179 w 233"/>
                <a:gd name="T7" fmla="*/ 90 h 451"/>
                <a:gd name="T8" fmla="*/ 233 w 233"/>
                <a:gd name="T9" fmla="*/ 63 h 451"/>
                <a:gd name="T10" fmla="*/ 185 w 233"/>
                <a:gd name="T11" fmla="*/ 42 h 451"/>
                <a:gd name="T12" fmla="*/ 154 w 233"/>
                <a:gd name="T13" fmla="*/ 44 h 451"/>
                <a:gd name="T14" fmla="*/ 157 w 233"/>
                <a:gd name="T15" fmla="*/ 16 h 451"/>
                <a:gd name="T16" fmla="*/ 158 w 233"/>
                <a:gd name="T17" fmla="*/ 10 h 451"/>
                <a:gd name="T18" fmla="*/ 148 w 233"/>
                <a:gd name="T19" fmla="*/ 0 h 451"/>
                <a:gd name="T20" fmla="*/ 131 w 233"/>
                <a:gd name="T21" fmla="*/ 38 h 451"/>
                <a:gd name="T22" fmla="*/ 132 w 233"/>
                <a:gd name="T23" fmla="*/ 50 h 451"/>
                <a:gd name="T24" fmla="*/ 39 w 233"/>
                <a:gd name="T25" fmla="*/ 151 h 451"/>
                <a:gd name="T26" fmla="*/ 65 w 233"/>
                <a:gd name="T27" fmla="*/ 203 h 451"/>
                <a:gd name="T28" fmla="*/ 0 w 233"/>
                <a:gd name="T29" fmla="*/ 303 h 451"/>
                <a:gd name="T30" fmla="*/ 66 w 233"/>
                <a:gd name="T31" fmla="*/ 375 h 451"/>
                <a:gd name="T32" fmla="*/ 123 w 233"/>
                <a:gd name="T33" fmla="*/ 394 h 451"/>
                <a:gd name="T34" fmla="*/ 161 w 233"/>
                <a:gd name="T35" fmla="*/ 408 h 451"/>
                <a:gd name="T36" fmla="*/ 167 w 233"/>
                <a:gd name="T37" fmla="*/ 418 h 451"/>
                <a:gd name="T38" fmla="*/ 152 w 233"/>
                <a:gd name="T39" fmla="*/ 433 h 451"/>
                <a:gd name="T40" fmla="*/ 102 w 233"/>
                <a:gd name="T41" fmla="*/ 421 h 451"/>
                <a:gd name="T42" fmla="*/ 95 w 233"/>
                <a:gd name="T43" fmla="*/ 418 h 451"/>
                <a:gd name="T44" fmla="*/ 85 w 233"/>
                <a:gd name="T45" fmla="*/ 427 h 451"/>
                <a:gd name="T46" fmla="*/ 152 w 233"/>
                <a:gd name="T47" fmla="*/ 451 h 451"/>
                <a:gd name="T48" fmla="*/ 212 w 233"/>
                <a:gd name="T49" fmla="*/ 392 h 451"/>
                <a:gd name="T50" fmla="*/ 187 w 233"/>
                <a:gd name="T51" fmla="*/ 354 h 451"/>
                <a:gd name="T52" fmla="*/ 121 w 233"/>
                <a:gd name="T53" fmla="*/ 331 h 451"/>
                <a:gd name="T54" fmla="*/ 88 w 233"/>
                <a:gd name="T55" fmla="*/ 320 h 451"/>
                <a:gd name="T56" fmla="*/ 42 w 233"/>
                <a:gd name="T57" fmla="*/ 280 h 451"/>
                <a:gd name="T58" fmla="*/ 86 w 233"/>
                <a:gd name="T59" fmla="*/ 216 h 451"/>
                <a:gd name="T60" fmla="*/ 89 w 233"/>
                <a:gd name="T61" fmla="*/ 217 h 451"/>
                <a:gd name="T62" fmla="*/ 143 w 233"/>
                <a:gd name="T63" fmla="*/ 225 h 451"/>
                <a:gd name="T64" fmla="*/ 200 w 233"/>
                <a:gd name="T65" fmla="*/ 198 h 451"/>
                <a:gd name="T66" fmla="*/ 152 w 233"/>
                <a:gd name="T67" fmla="*/ 177 h 451"/>
                <a:gd name="T68" fmla="*/ 104 w 233"/>
                <a:gd name="T69" fmla="*/ 184 h 451"/>
                <a:gd name="T70" fmla="*/ 159 w 233"/>
                <a:gd name="T71" fmla="*/ 65 h 451"/>
                <a:gd name="T72" fmla="*/ 185 w 233"/>
                <a:gd name="T73" fmla="*/ 60 h 451"/>
                <a:gd name="T74" fmla="*/ 210 w 233"/>
                <a:gd name="T75" fmla="*/ 64 h 451"/>
                <a:gd name="T76" fmla="*/ 208 w 233"/>
                <a:gd name="T77" fmla="*/ 67 h 451"/>
                <a:gd name="T78" fmla="*/ 179 w 233"/>
                <a:gd name="T79" fmla="*/ 72 h 451"/>
                <a:gd name="T80" fmla="*/ 159 w 233"/>
                <a:gd name="T81" fmla="*/ 65 h 451"/>
                <a:gd name="T82" fmla="*/ 117 w 233"/>
                <a:gd name="T83" fmla="*/ 200 h 451"/>
                <a:gd name="T84" fmla="*/ 150 w 233"/>
                <a:gd name="T85" fmla="*/ 195 h 451"/>
                <a:gd name="T86" fmla="*/ 176 w 233"/>
                <a:gd name="T87" fmla="*/ 199 h 451"/>
                <a:gd name="T88" fmla="*/ 174 w 233"/>
                <a:gd name="T89" fmla="*/ 202 h 451"/>
                <a:gd name="T90" fmla="*/ 145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4" y="184"/>
                  </a:moveTo>
                  <a:cubicBezTo>
                    <a:pt x="101" y="176"/>
                    <a:pt x="100" y="167"/>
                    <a:pt x="100" y="158"/>
                  </a:cubicBezTo>
                  <a:cubicBezTo>
                    <a:pt x="100" y="132"/>
                    <a:pt x="115" y="94"/>
                    <a:pt x="142" y="75"/>
                  </a:cubicBezTo>
                  <a:cubicBezTo>
                    <a:pt x="153" y="90"/>
                    <a:pt x="167" y="90"/>
                    <a:pt x="179" y="90"/>
                  </a:cubicBezTo>
                  <a:cubicBezTo>
                    <a:pt x="193" y="90"/>
                    <a:pt x="233" y="90"/>
                    <a:pt x="233" y="63"/>
                  </a:cubicBezTo>
                  <a:cubicBezTo>
                    <a:pt x="233" y="43"/>
                    <a:pt x="206" y="42"/>
                    <a:pt x="185" y="42"/>
                  </a:cubicBezTo>
                  <a:cubicBezTo>
                    <a:pt x="180" y="42"/>
                    <a:pt x="168" y="42"/>
                    <a:pt x="154" y="44"/>
                  </a:cubicBezTo>
                  <a:cubicBezTo>
                    <a:pt x="154" y="29"/>
                    <a:pt x="157" y="17"/>
                    <a:pt x="157" y="16"/>
                  </a:cubicBezTo>
                  <a:cubicBezTo>
                    <a:pt x="158" y="12"/>
                    <a:pt x="158" y="12"/>
                    <a:pt x="158" y="10"/>
                  </a:cubicBezTo>
                  <a:cubicBezTo>
                    <a:pt x="158" y="0"/>
                    <a:pt x="148" y="0"/>
                    <a:pt x="148" y="0"/>
                  </a:cubicBezTo>
                  <a:cubicBezTo>
                    <a:pt x="131" y="0"/>
                    <a:pt x="131" y="29"/>
                    <a:pt x="131" y="38"/>
                  </a:cubicBezTo>
                  <a:cubicBezTo>
                    <a:pt x="131" y="42"/>
                    <a:pt x="131" y="46"/>
                    <a:pt x="132" y="50"/>
                  </a:cubicBezTo>
                  <a:cubicBezTo>
                    <a:pt x="69" y="68"/>
                    <a:pt x="39" y="113"/>
                    <a:pt x="39" y="151"/>
                  </a:cubicBezTo>
                  <a:cubicBezTo>
                    <a:pt x="39" y="174"/>
                    <a:pt x="51" y="193"/>
                    <a:pt x="65" y="203"/>
                  </a:cubicBezTo>
                  <a:cubicBezTo>
                    <a:pt x="13" y="238"/>
                    <a:pt x="0" y="284"/>
                    <a:pt x="0" y="303"/>
                  </a:cubicBezTo>
                  <a:cubicBezTo>
                    <a:pt x="0" y="344"/>
                    <a:pt x="37" y="364"/>
                    <a:pt x="66" y="375"/>
                  </a:cubicBezTo>
                  <a:lnTo>
                    <a:pt x="123" y="394"/>
                  </a:lnTo>
                  <a:cubicBezTo>
                    <a:pt x="136" y="398"/>
                    <a:pt x="157" y="406"/>
                    <a:pt x="161" y="408"/>
                  </a:cubicBezTo>
                  <a:cubicBezTo>
                    <a:pt x="165" y="410"/>
                    <a:pt x="167" y="414"/>
                    <a:pt x="167" y="418"/>
                  </a:cubicBezTo>
                  <a:cubicBezTo>
                    <a:pt x="167" y="420"/>
                    <a:pt x="166" y="433"/>
                    <a:pt x="152" y="433"/>
                  </a:cubicBezTo>
                  <a:cubicBezTo>
                    <a:pt x="149" y="433"/>
                    <a:pt x="124" y="433"/>
                    <a:pt x="102" y="421"/>
                  </a:cubicBezTo>
                  <a:cubicBezTo>
                    <a:pt x="98" y="419"/>
                    <a:pt x="97" y="418"/>
                    <a:pt x="95" y="418"/>
                  </a:cubicBezTo>
                  <a:cubicBezTo>
                    <a:pt x="88" y="418"/>
                    <a:pt x="85" y="424"/>
                    <a:pt x="85" y="427"/>
                  </a:cubicBezTo>
                  <a:cubicBezTo>
                    <a:pt x="85" y="439"/>
                    <a:pt x="127" y="451"/>
                    <a:pt x="152" y="451"/>
                  </a:cubicBezTo>
                  <a:cubicBezTo>
                    <a:pt x="191" y="451"/>
                    <a:pt x="212" y="415"/>
                    <a:pt x="212" y="392"/>
                  </a:cubicBezTo>
                  <a:cubicBezTo>
                    <a:pt x="212" y="370"/>
                    <a:pt x="197" y="358"/>
                    <a:pt x="187" y="354"/>
                  </a:cubicBezTo>
                  <a:cubicBezTo>
                    <a:pt x="181" y="352"/>
                    <a:pt x="134" y="336"/>
                    <a:pt x="121" y="331"/>
                  </a:cubicBezTo>
                  <a:lnTo>
                    <a:pt x="88" y="320"/>
                  </a:lnTo>
                  <a:cubicBezTo>
                    <a:pt x="71" y="314"/>
                    <a:pt x="42" y="304"/>
                    <a:pt x="42" y="280"/>
                  </a:cubicBezTo>
                  <a:cubicBezTo>
                    <a:pt x="42" y="251"/>
                    <a:pt x="79" y="216"/>
                    <a:pt x="86" y="216"/>
                  </a:cubicBezTo>
                  <a:cubicBezTo>
                    <a:pt x="86" y="216"/>
                    <a:pt x="87" y="216"/>
                    <a:pt x="89" y="217"/>
                  </a:cubicBezTo>
                  <a:cubicBezTo>
                    <a:pt x="114" y="225"/>
                    <a:pt x="130" y="225"/>
                    <a:pt x="143" y="225"/>
                  </a:cubicBezTo>
                  <a:cubicBezTo>
                    <a:pt x="159" y="225"/>
                    <a:pt x="200" y="225"/>
                    <a:pt x="200" y="198"/>
                  </a:cubicBezTo>
                  <a:cubicBezTo>
                    <a:pt x="200" y="177"/>
                    <a:pt x="169" y="177"/>
                    <a:pt x="152" y="177"/>
                  </a:cubicBezTo>
                  <a:cubicBezTo>
                    <a:pt x="143" y="177"/>
                    <a:pt x="127" y="177"/>
                    <a:pt x="104" y="184"/>
                  </a:cubicBezTo>
                  <a:close/>
                  <a:moveTo>
                    <a:pt x="159" y="65"/>
                  </a:moveTo>
                  <a:cubicBezTo>
                    <a:pt x="169" y="60"/>
                    <a:pt x="178" y="60"/>
                    <a:pt x="185" y="60"/>
                  </a:cubicBezTo>
                  <a:cubicBezTo>
                    <a:pt x="200" y="60"/>
                    <a:pt x="202" y="61"/>
                    <a:pt x="210" y="64"/>
                  </a:cubicBezTo>
                  <a:cubicBezTo>
                    <a:pt x="209" y="64"/>
                    <a:pt x="210" y="65"/>
                    <a:pt x="208" y="67"/>
                  </a:cubicBezTo>
                  <a:cubicBezTo>
                    <a:pt x="203" y="72"/>
                    <a:pt x="184" y="72"/>
                    <a:pt x="179" y="72"/>
                  </a:cubicBezTo>
                  <a:cubicBezTo>
                    <a:pt x="171" y="72"/>
                    <a:pt x="163" y="72"/>
                    <a:pt x="159" y="65"/>
                  </a:cubicBezTo>
                  <a:close/>
                  <a:moveTo>
                    <a:pt x="117" y="200"/>
                  </a:moveTo>
                  <a:cubicBezTo>
                    <a:pt x="131" y="195"/>
                    <a:pt x="142" y="195"/>
                    <a:pt x="150" y="195"/>
                  </a:cubicBezTo>
                  <a:cubicBezTo>
                    <a:pt x="166" y="195"/>
                    <a:pt x="168" y="196"/>
                    <a:pt x="176" y="199"/>
                  </a:cubicBezTo>
                  <a:cubicBezTo>
                    <a:pt x="175" y="199"/>
                    <a:pt x="175" y="201"/>
                    <a:pt x="174" y="202"/>
                  </a:cubicBezTo>
                  <a:cubicBezTo>
                    <a:pt x="169" y="207"/>
                    <a:pt x="151" y="207"/>
                    <a:pt x="145" y="207"/>
                  </a:cubicBezTo>
                  <a:cubicBezTo>
                    <a:pt x="137" y="207"/>
                    <a:pt x="126" y="207"/>
                    <a:pt x="117"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Freeform 528">
              <a:extLst>
                <a:ext uri="{FF2B5EF4-FFF2-40B4-BE49-F238E27FC236}">
                  <a16:creationId xmlns:a16="http://schemas.microsoft.com/office/drawing/2014/main" id="{496532EF-3895-338C-0C89-9B1D3A1B7154}"/>
                </a:ext>
              </a:extLst>
            </p:cNvPr>
            <p:cNvSpPr>
              <a:spLocks/>
            </p:cNvSpPr>
            <p:nvPr>
              <p:custDataLst>
                <p:tags r:id="rId85"/>
              </p:custDataLst>
            </p:nvPr>
          </p:nvSpPr>
          <p:spPr bwMode="auto">
            <a:xfrm>
              <a:off x="7177087" y="3819526"/>
              <a:ext cx="141288" cy="95250"/>
            </a:xfrm>
            <a:custGeom>
              <a:avLst/>
              <a:gdLst>
                <a:gd name="T0" fmla="*/ 149 w 243"/>
                <a:gd name="T1" fmla="*/ 141 h 160"/>
                <a:gd name="T2" fmla="*/ 195 w 243"/>
                <a:gd name="T3" fmla="*/ 160 h 160"/>
                <a:gd name="T4" fmla="*/ 243 w 243"/>
                <a:gd name="T5" fmla="*/ 106 h 160"/>
                <a:gd name="T6" fmla="*/ 232 w 243"/>
                <a:gd name="T7" fmla="*/ 100 h 160"/>
                <a:gd name="T8" fmla="*/ 221 w 243"/>
                <a:gd name="T9" fmla="*/ 107 h 160"/>
                <a:gd name="T10" fmla="*/ 197 w 243"/>
                <a:gd name="T11" fmla="*/ 144 h 160"/>
                <a:gd name="T12" fmla="*/ 187 w 243"/>
                <a:gd name="T13" fmla="*/ 130 h 160"/>
                <a:gd name="T14" fmla="*/ 193 w 243"/>
                <a:gd name="T15" fmla="*/ 103 h 160"/>
                <a:gd name="T16" fmla="*/ 208 w 243"/>
                <a:gd name="T17" fmla="*/ 44 h 160"/>
                <a:gd name="T18" fmla="*/ 213 w 243"/>
                <a:gd name="T19" fmla="*/ 20 h 160"/>
                <a:gd name="T20" fmla="*/ 195 w 243"/>
                <a:gd name="T21" fmla="*/ 3 h 160"/>
                <a:gd name="T22" fmla="*/ 168 w 243"/>
                <a:gd name="T23" fmla="*/ 30 h 160"/>
                <a:gd name="T24" fmla="*/ 159 w 243"/>
                <a:gd name="T25" fmla="*/ 66 h 160"/>
                <a:gd name="T26" fmla="*/ 148 w 243"/>
                <a:gd name="T27" fmla="*/ 110 h 160"/>
                <a:gd name="T28" fmla="*/ 141 w 243"/>
                <a:gd name="T29" fmla="*/ 125 h 160"/>
                <a:gd name="T30" fmla="*/ 104 w 243"/>
                <a:gd name="T31" fmla="*/ 144 h 160"/>
                <a:gd name="T32" fmla="*/ 80 w 243"/>
                <a:gd name="T33" fmla="*/ 119 h 160"/>
                <a:gd name="T34" fmla="*/ 100 w 243"/>
                <a:gd name="T35" fmla="*/ 51 h 160"/>
                <a:gd name="T36" fmla="*/ 105 w 243"/>
                <a:gd name="T37" fmla="*/ 32 h 160"/>
                <a:gd name="T38" fmla="*/ 60 w 243"/>
                <a:gd name="T39" fmla="*/ 0 h 160"/>
                <a:gd name="T40" fmla="*/ 0 w 243"/>
                <a:gd name="T41" fmla="*/ 54 h 160"/>
                <a:gd name="T42" fmla="*/ 11 w 243"/>
                <a:gd name="T43" fmla="*/ 60 h 160"/>
                <a:gd name="T44" fmla="*/ 22 w 243"/>
                <a:gd name="T45" fmla="*/ 53 h 160"/>
                <a:gd name="T46" fmla="*/ 58 w 243"/>
                <a:gd name="T47" fmla="*/ 16 h 160"/>
                <a:gd name="T48" fmla="*/ 64 w 243"/>
                <a:gd name="T49" fmla="*/ 24 h 160"/>
                <a:gd name="T50" fmla="*/ 59 w 243"/>
                <a:gd name="T51" fmla="*/ 44 h 160"/>
                <a:gd name="T52" fmla="*/ 38 w 243"/>
                <a:gd name="T53" fmla="*/ 112 h 160"/>
                <a:gd name="T54" fmla="*/ 101 w 243"/>
                <a:gd name="T55" fmla="*/ 160 h 160"/>
                <a:gd name="T56" fmla="*/ 149 w 243"/>
                <a:gd name="T57" fmla="*/ 1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 h="160">
                  <a:moveTo>
                    <a:pt x="149" y="141"/>
                  </a:moveTo>
                  <a:cubicBezTo>
                    <a:pt x="154" y="149"/>
                    <a:pt x="169" y="160"/>
                    <a:pt x="195" y="160"/>
                  </a:cubicBezTo>
                  <a:cubicBezTo>
                    <a:pt x="232" y="160"/>
                    <a:pt x="243" y="108"/>
                    <a:pt x="243" y="106"/>
                  </a:cubicBezTo>
                  <a:cubicBezTo>
                    <a:pt x="243" y="100"/>
                    <a:pt x="237" y="100"/>
                    <a:pt x="232" y="100"/>
                  </a:cubicBezTo>
                  <a:cubicBezTo>
                    <a:pt x="224" y="100"/>
                    <a:pt x="223" y="100"/>
                    <a:pt x="221" y="107"/>
                  </a:cubicBezTo>
                  <a:cubicBezTo>
                    <a:pt x="217" y="123"/>
                    <a:pt x="210" y="144"/>
                    <a:pt x="197" y="144"/>
                  </a:cubicBezTo>
                  <a:cubicBezTo>
                    <a:pt x="188" y="144"/>
                    <a:pt x="187" y="135"/>
                    <a:pt x="187" y="130"/>
                  </a:cubicBezTo>
                  <a:cubicBezTo>
                    <a:pt x="187" y="126"/>
                    <a:pt x="191" y="112"/>
                    <a:pt x="193" y="103"/>
                  </a:cubicBezTo>
                  <a:lnTo>
                    <a:pt x="208" y="44"/>
                  </a:lnTo>
                  <a:cubicBezTo>
                    <a:pt x="210" y="36"/>
                    <a:pt x="213" y="23"/>
                    <a:pt x="213" y="20"/>
                  </a:cubicBezTo>
                  <a:cubicBezTo>
                    <a:pt x="213" y="8"/>
                    <a:pt x="204" y="3"/>
                    <a:pt x="195" y="3"/>
                  </a:cubicBezTo>
                  <a:cubicBezTo>
                    <a:pt x="175" y="3"/>
                    <a:pt x="171" y="20"/>
                    <a:pt x="168" y="30"/>
                  </a:cubicBezTo>
                  <a:lnTo>
                    <a:pt x="159" y="66"/>
                  </a:lnTo>
                  <a:lnTo>
                    <a:pt x="148" y="110"/>
                  </a:lnTo>
                  <a:cubicBezTo>
                    <a:pt x="146" y="119"/>
                    <a:pt x="146" y="120"/>
                    <a:pt x="141" y="125"/>
                  </a:cubicBezTo>
                  <a:cubicBezTo>
                    <a:pt x="132" y="135"/>
                    <a:pt x="120" y="144"/>
                    <a:pt x="104" y="144"/>
                  </a:cubicBezTo>
                  <a:cubicBezTo>
                    <a:pt x="80" y="144"/>
                    <a:pt x="80" y="126"/>
                    <a:pt x="80" y="119"/>
                  </a:cubicBezTo>
                  <a:cubicBezTo>
                    <a:pt x="80" y="100"/>
                    <a:pt x="90" y="76"/>
                    <a:pt x="100" y="51"/>
                  </a:cubicBezTo>
                  <a:cubicBezTo>
                    <a:pt x="104" y="41"/>
                    <a:pt x="105" y="37"/>
                    <a:pt x="105" y="32"/>
                  </a:cubicBezTo>
                  <a:cubicBezTo>
                    <a:pt x="105" y="11"/>
                    <a:pt x="83" y="0"/>
                    <a:pt x="60" y="0"/>
                  </a:cubicBezTo>
                  <a:cubicBezTo>
                    <a:pt x="21" y="0"/>
                    <a:pt x="0" y="44"/>
                    <a:pt x="0" y="54"/>
                  </a:cubicBezTo>
                  <a:cubicBezTo>
                    <a:pt x="0" y="60"/>
                    <a:pt x="6" y="60"/>
                    <a:pt x="11" y="60"/>
                  </a:cubicBezTo>
                  <a:cubicBezTo>
                    <a:pt x="20" y="60"/>
                    <a:pt x="20" y="60"/>
                    <a:pt x="22" y="53"/>
                  </a:cubicBezTo>
                  <a:cubicBezTo>
                    <a:pt x="28" y="33"/>
                    <a:pt x="43" y="16"/>
                    <a:pt x="58" y="16"/>
                  </a:cubicBezTo>
                  <a:cubicBezTo>
                    <a:pt x="60" y="16"/>
                    <a:pt x="64" y="16"/>
                    <a:pt x="64" y="24"/>
                  </a:cubicBezTo>
                  <a:cubicBezTo>
                    <a:pt x="64" y="31"/>
                    <a:pt x="62" y="37"/>
                    <a:pt x="59" y="44"/>
                  </a:cubicBezTo>
                  <a:cubicBezTo>
                    <a:pt x="46" y="75"/>
                    <a:pt x="38" y="96"/>
                    <a:pt x="38" y="112"/>
                  </a:cubicBezTo>
                  <a:cubicBezTo>
                    <a:pt x="38" y="151"/>
                    <a:pt x="72" y="160"/>
                    <a:pt x="101" y="160"/>
                  </a:cubicBezTo>
                  <a:cubicBezTo>
                    <a:pt x="117" y="160"/>
                    <a:pt x="134" y="155"/>
                    <a:pt x="149" y="14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Freeform 529">
              <a:extLst>
                <a:ext uri="{FF2B5EF4-FFF2-40B4-BE49-F238E27FC236}">
                  <a16:creationId xmlns:a16="http://schemas.microsoft.com/office/drawing/2014/main" id="{D570AFD0-0681-26EF-0732-7322806D1DCD}"/>
                </a:ext>
              </a:extLst>
            </p:cNvPr>
            <p:cNvSpPr>
              <a:spLocks/>
            </p:cNvSpPr>
            <p:nvPr>
              <p:custDataLst>
                <p:tags r:id="rId86"/>
              </p:custDataLst>
            </p:nvPr>
          </p:nvSpPr>
          <p:spPr bwMode="auto">
            <a:xfrm>
              <a:off x="7350125" y="3757613"/>
              <a:ext cx="53975" cy="206375"/>
            </a:xfrm>
            <a:custGeom>
              <a:avLst/>
              <a:gdLst>
                <a:gd name="T0" fmla="*/ 84 w 91"/>
                <a:gd name="T1" fmla="*/ 0 h 348"/>
                <a:gd name="T2" fmla="*/ 0 w 91"/>
                <a:gd name="T3" fmla="*/ 174 h 348"/>
                <a:gd name="T4" fmla="*/ 84 w 91"/>
                <a:gd name="T5" fmla="*/ 348 h 348"/>
                <a:gd name="T6" fmla="*/ 91 w 91"/>
                <a:gd name="T7" fmla="*/ 344 h 348"/>
                <a:gd name="T8" fmla="*/ 87 w 91"/>
                <a:gd name="T9" fmla="*/ 339 h 348"/>
                <a:gd name="T10" fmla="*/ 24 w 91"/>
                <a:gd name="T11" fmla="*/ 174 h 348"/>
                <a:gd name="T12" fmla="*/ 88 w 91"/>
                <a:gd name="T13" fmla="*/ 8 h 348"/>
                <a:gd name="T14" fmla="*/ 91 w 91"/>
                <a:gd name="T15" fmla="*/ 4 h 348"/>
                <a:gd name="T16" fmla="*/ 84 w 91"/>
                <a:gd name="T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8">
                  <a:moveTo>
                    <a:pt x="84" y="0"/>
                  </a:moveTo>
                  <a:cubicBezTo>
                    <a:pt x="18" y="47"/>
                    <a:pt x="0" y="121"/>
                    <a:pt x="0" y="174"/>
                  </a:cubicBezTo>
                  <a:cubicBezTo>
                    <a:pt x="0" y="223"/>
                    <a:pt x="15" y="299"/>
                    <a:pt x="84" y="348"/>
                  </a:cubicBezTo>
                  <a:cubicBezTo>
                    <a:pt x="87" y="348"/>
                    <a:pt x="91" y="348"/>
                    <a:pt x="91" y="344"/>
                  </a:cubicBezTo>
                  <a:cubicBezTo>
                    <a:pt x="91" y="342"/>
                    <a:pt x="90" y="341"/>
                    <a:pt x="87" y="339"/>
                  </a:cubicBezTo>
                  <a:cubicBezTo>
                    <a:pt x="41" y="297"/>
                    <a:pt x="24" y="238"/>
                    <a:pt x="24" y="174"/>
                  </a:cubicBezTo>
                  <a:cubicBezTo>
                    <a:pt x="24" y="80"/>
                    <a:pt x="60" y="34"/>
                    <a:pt x="88" y="8"/>
                  </a:cubicBezTo>
                  <a:cubicBezTo>
                    <a:pt x="90" y="7"/>
                    <a:pt x="91" y="6"/>
                    <a:pt x="91" y="4"/>
                  </a:cubicBezTo>
                  <a:cubicBezTo>
                    <a:pt x="91" y="0"/>
                    <a:pt x="87" y="0"/>
                    <a:pt x="84"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Freeform 530">
              <a:extLst>
                <a:ext uri="{FF2B5EF4-FFF2-40B4-BE49-F238E27FC236}">
                  <a16:creationId xmlns:a16="http://schemas.microsoft.com/office/drawing/2014/main" id="{FDBAD1CD-9A93-80F7-E2C7-DD24EC87CABD}"/>
                </a:ext>
              </a:extLst>
            </p:cNvPr>
            <p:cNvSpPr>
              <a:spLocks/>
            </p:cNvSpPr>
            <p:nvPr>
              <p:custDataLst>
                <p:tags r:id="rId87"/>
              </p:custDataLst>
            </p:nvPr>
          </p:nvSpPr>
          <p:spPr bwMode="auto">
            <a:xfrm>
              <a:off x="7440612" y="3849688"/>
              <a:ext cx="23813" cy="22225"/>
            </a:xfrm>
            <a:custGeom>
              <a:avLst/>
              <a:gdLst>
                <a:gd name="T0" fmla="*/ 40 w 40"/>
                <a:gd name="T1" fmla="*/ 20 h 40"/>
                <a:gd name="T2" fmla="*/ 20 w 40"/>
                <a:gd name="T3" fmla="*/ 0 h 40"/>
                <a:gd name="T4" fmla="*/ 0 w 40"/>
                <a:gd name="T5" fmla="*/ 20 h 40"/>
                <a:gd name="T6" fmla="*/ 19 w 40"/>
                <a:gd name="T7" fmla="*/ 40 h 40"/>
                <a:gd name="T8" fmla="*/ 40 w 40"/>
                <a:gd name="T9" fmla="*/ 20 h 40"/>
              </a:gdLst>
              <a:ahLst/>
              <a:cxnLst>
                <a:cxn ang="0">
                  <a:pos x="T0" y="T1"/>
                </a:cxn>
                <a:cxn ang="0">
                  <a:pos x="T2" y="T3"/>
                </a:cxn>
                <a:cxn ang="0">
                  <a:pos x="T4" y="T5"/>
                </a:cxn>
                <a:cxn ang="0">
                  <a:pos x="T6" y="T7"/>
                </a:cxn>
                <a:cxn ang="0">
                  <a:pos x="T8" y="T9"/>
                </a:cxn>
              </a:cxnLst>
              <a:rect l="0" t="0" r="r" b="b"/>
              <a:pathLst>
                <a:path w="40" h="40">
                  <a:moveTo>
                    <a:pt x="40" y="20"/>
                  </a:moveTo>
                  <a:cubicBezTo>
                    <a:pt x="40" y="8"/>
                    <a:pt x="29" y="0"/>
                    <a:pt x="20" y="0"/>
                  </a:cubicBezTo>
                  <a:cubicBezTo>
                    <a:pt x="8" y="0"/>
                    <a:pt x="0" y="9"/>
                    <a:pt x="0" y="20"/>
                  </a:cubicBezTo>
                  <a:cubicBezTo>
                    <a:pt x="0" y="32"/>
                    <a:pt x="10" y="40"/>
                    <a:pt x="19" y="40"/>
                  </a:cubicBezTo>
                  <a:cubicBezTo>
                    <a:pt x="31" y="40"/>
                    <a:pt x="40" y="31"/>
                    <a:pt x="40" y="2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Freeform 531">
              <a:extLst>
                <a:ext uri="{FF2B5EF4-FFF2-40B4-BE49-F238E27FC236}">
                  <a16:creationId xmlns:a16="http://schemas.microsoft.com/office/drawing/2014/main" id="{281DB4E6-3B3B-782E-846A-21A7ED8D5AB2}"/>
                </a:ext>
              </a:extLst>
            </p:cNvPr>
            <p:cNvSpPr>
              <a:spLocks/>
            </p:cNvSpPr>
            <p:nvPr>
              <p:custDataLst>
                <p:tags r:id="rId88"/>
              </p:custDataLst>
            </p:nvPr>
          </p:nvSpPr>
          <p:spPr bwMode="auto">
            <a:xfrm>
              <a:off x="7502525" y="3757613"/>
              <a:ext cx="52388" cy="206375"/>
            </a:xfrm>
            <a:custGeom>
              <a:avLst/>
              <a:gdLst>
                <a:gd name="T0" fmla="*/ 6 w 90"/>
                <a:gd name="T1" fmla="*/ 0 h 348"/>
                <a:gd name="T2" fmla="*/ 0 w 90"/>
                <a:gd name="T3" fmla="*/ 4 h 348"/>
                <a:gd name="T4" fmla="*/ 3 w 90"/>
                <a:gd name="T5" fmla="*/ 9 h 348"/>
                <a:gd name="T6" fmla="*/ 66 w 90"/>
                <a:gd name="T7" fmla="*/ 174 h 348"/>
                <a:gd name="T8" fmla="*/ 6 w 90"/>
                <a:gd name="T9" fmla="*/ 336 h 348"/>
                <a:gd name="T10" fmla="*/ 0 w 90"/>
                <a:gd name="T11" fmla="*/ 344 h 348"/>
                <a:gd name="T12" fmla="*/ 4 w 90"/>
                <a:gd name="T13" fmla="*/ 348 h 348"/>
                <a:gd name="T14" fmla="*/ 65 w 90"/>
                <a:gd name="T15" fmla="*/ 282 h 348"/>
                <a:gd name="T16" fmla="*/ 90 w 90"/>
                <a:gd name="T17" fmla="*/ 174 h 348"/>
                <a:gd name="T18" fmla="*/ 6 w 90"/>
                <a:gd name="T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8">
                  <a:moveTo>
                    <a:pt x="6" y="0"/>
                  </a:moveTo>
                  <a:cubicBezTo>
                    <a:pt x="4" y="0"/>
                    <a:pt x="0" y="0"/>
                    <a:pt x="0" y="4"/>
                  </a:cubicBezTo>
                  <a:cubicBezTo>
                    <a:pt x="0" y="6"/>
                    <a:pt x="1" y="7"/>
                    <a:pt x="3" y="9"/>
                  </a:cubicBezTo>
                  <a:cubicBezTo>
                    <a:pt x="33" y="37"/>
                    <a:pt x="66" y="84"/>
                    <a:pt x="66" y="174"/>
                  </a:cubicBezTo>
                  <a:cubicBezTo>
                    <a:pt x="66" y="247"/>
                    <a:pt x="44" y="302"/>
                    <a:pt x="6" y="336"/>
                  </a:cubicBezTo>
                  <a:cubicBezTo>
                    <a:pt x="0" y="342"/>
                    <a:pt x="0" y="342"/>
                    <a:pt x="0" y="344"/>
                  </a:cubicBezTo>
                  <a:cubicBezTo>
                    <a:pt x="0" y="346"/>
                    <a:pt x="1" y="348"/>
                    <a:pt x="4" y="348"/>
                  </a:cubicBezTo>
                  <a:cubicBezTo>
                    <a:pt x="8" y="348"/>
                    <a:pt x="41" y="325"/>
                    <a:pt x="65" y="282"/>
                  </a:cubicBezTo>
                  <a:cubicBezTo>
                    <a:pt x="80" y="253"/>
                    <a:pt x="90" y="215"/>
                    <a:pt x="90" y="174"/>
                  </a:cubicBezTo>
                  <a:cubicBezTo>
                    <a:pt x="90" y="125"/>
                    <a:pt x="75" y="49"/>
                    <a:pt x="6"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Freeform 532">
              <a:extLst>
                <a:ext uri="{FF2B5EF4-FFF2-40B4-BE49-F238E27FC236}">
                  <a16:creationId xmlns:a16="http://schemas.microsoft.com/office/drawing/2014/main" id="{A174607E-9D44-53A9-6A49-9BD41EF0B8B0}"/>
                </a:ext>
              </a:extLst>
            </p:cNvPr>
            <p:cNvSpPr>
              <a:spLocks/>
            </p:cNvSpPr>
            <p:nvPr>
              <p:custDataLst>
                <p:tags r:id="rId89"/>
              </p:custDataLst>
            </p:nvPr>
          </p:nvSpPr>
          <p:spPr bwMode="auto">
            <a:xfrm>
              <a:off x="7175500" y="4010026"/>
              <a:ext cx="69850" cy="130175"/>
            </a:xfrm>
            <a:custGeom>
              <a:avLst/>
              <a:gdLst>
                <a:gd name="T0" fmla="*/ 71 w 118"/>
                <a:gd name="T1" fmla="*/ 80 h 221"/>
                <a:gd name="T2" fmla="*/ 107 w 118"/>
                <a:gd name="T3" fmla="*/ 80 h 221"/>
                <a:gd name="T4" fmla="*/ 118 w 118"/>
                <a:gd name="T5" fmla="*/ 72 h 221"/>
                <a:gd name="T6" fmla="*/ 107 w 118"/>
                <a:gd name="T7" fmla="*/ 67 h 221"/>
                <a:gd name="T8" fmla="*/ 74 w 118"/>
                <a:gd name="T9" fmla="*/ 67 h 221"/>
                <a:gd name="T10" fmla="*/ 87 w 118"/>
                <a:gd name="T11" fmla="*/ 16 h 221"/>
                <a:gd name="T12" fmla="*/ 88 w 118"/>
                <a:gd name="T13" fmla="*/ 11 h 221"/>
                <a:gd name="T14" fmla="*/ 76 w 118"/>
                <a:gd name="T15" fmla="*/ 0 h 221"/>
                <a:gd name="T16" fmla="*/ 60 w 118"/>
                <a:gd name="T17" fmla="*/ 15 h 221"/>
                <a:gd name="T18" fmla="*/ 47 w 118"/>
                <a:gd name="T19" fmla="*/ 67 h 221"/>
                <a:gd name="T20" fmla="*/ 11 w 118"/>
                <a:gd name="T21" fmla="*/ 67 h 221"/>
                <a:gd name="T22" fmla="*/ 0 w 118"/>
                <a:gd name="T23" fmla="*/ 75 h 221"/>
                <a:gd name="T24" fmla="*/ 10 w 118"/>
                <a:gd name="T25" fmla="*/ 80 h 221"/>
                <a:gd name="T26" fmla="*/ 44 w 118"/>
                <a:gd name="T27" fmla="*/ 80 h 221"/>
                <a:gd name="T28" fmla="*/ 23 w 118"/>
                <a:gd name="T29" fmla="*/ 162 h 221"/>
                <a:gd name="T30" fmla="*/ 18 w 118"/>
                <a:gd name="T31" fmla="*/ 188 h 221"/>
                <a:gd name="T32" fmla="*/ 55 w 118"/>
                <a:gd name="T33" fmla="*/ 221 h 221"/>
                <a:gd name="T34" fmla="*/ 116 w 118"/>
                <a:gd name="T35" fmla="*/ 168 h 221"/>
                <a:gd name="T36" fmla="*/ 110 w 118"/>
                <a:gd name="T37" fmla="*/ 163 h 221"/>
                <a:gd name="T38" fmla="*/ 103 w 118"/>
                <a:gd name="T39" fmla="*/ 170 h 221"/>
                <a:gd name="T40" fmla="*/ 56 w 118"/>
                <a:gd name="T41" fmla="*/ 211 h 221"/>
                <a:gd name="T42" fmla="*/ 44 w 118"/>
                <a:gd name="T43" fmla="*/ 194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7" y="80"/>
                  </a:lnTo>
                  <a:cubicBezTo>
                    <a:pt x="113" y="80"/>
                    <a:pt x="118" y="80"/>
                    <a:pt x="118" y="72"/>
                  </a:cubicBezTo>
                  <a:cubicBezTo>
                    <a:pt x="118" y="67"/>
                    <a:pt x="113" y="67"/>
                    <a:pt x="107" y="67"/>
                  </a:cubicBezTo>
                  <a:lnTo>
                    <a:pt x="74" y="67"/>
                  </a:lnTo>
                  <a:lnTo>
                    <a:pt x="87" y="16"/>
                  </a:lnTo>
                  <a:cubicBezTo>
                    <a:pt x="87" y="14"/>
                    <a:pt x="88" y="12"/>
                    <a:pt x="88" y="11"/>
                  </a:cubicBezTo>
                  <a:cubicBezTo>
                    <a:pt x="88" y="5"/>
                    <a:pt x="83" y="0"/>
                    <a:pt x="76" y="0"/>
                  </a:cubicBezTo>
                  <a:cubicBezTo>
                    <a:pt x="68" y="0"/>
                    <a:pt x="62" y="6"/>
                    <a:pt x="60" y="15"/>
                  </a:cubicBezTo>
                  <a:cubicBezTo>
                    <a:pt x="57" y="24"/>
                    <a:pt x="62" y="7"/>
                    <a:pt x="47" y="67"/>
                  </a:cubicBezTo>
                  <a:lnTo>
                    <a:pt x="11" y="67"/>
                  </a:lnTo>
                  <a:cubicBezTo>
                    <a:pt x="4" y="67"/>
                    <a:pt x="0" y="67"/>
                    <a:pt x="0" y="75"/>
                  </a:cubicBezTo>
                  <a:cubicBezTo>
                    <a:pt x="0" y="80"/>
                    <a:pt x="4" y="80"/>
                    <a:pt x="10" y="80"/>
                  </a:cubicBezTo>
                  <a:lnTo>
                    <a:pt x="44" y="80"/>
                  </a:lnTo>
                  <a:lnTo>
                    <a:pt x="23" y="162"/>
                  </a:lnTo>
                  <a:cubicBezTo>
                    <a:pt x="21" y="171"/>
                    <a:pt x="18" y="184"/>
                    <a:pt x="18" y="188"/>
                  </a:cubicBezTo>
                  <a:cubicBezTo>
                    <a:pt x="18" y="209"/>
                    <a:pt x="35" y="221"/>
                    <a:pt x="55" y="221"/>
                  </a:cubicBezTo>
                  <a:cubicBezTo>
                    <a:pt x="94" y="221"/>
                    <a:pt x="116" y="172"/>
                    <a:pt x="116" y="168"/>
                  </a:cubicBezTo>
                  <a:cubicBezTo>
                    <a:pt x="116" y="163"/>
                    <a:pt x="111" y="163"/>
                    <a:pt x="110" y="163"/>
                  </a:cubicBezTo>
                  <a:cubicBezTo>
                    <a:pt x="106" y="163"/>
                    <a:pt x="106" y="164"/>
                    <a:pt x="103" y="170"/>
                  </a:cubicBezTo>
                  <a:cubicBezTo>
                    <a:pt x="93" y="192"/>
                    <a:pt x="75" y="211"/>
                    <a:pt x="56" y="211"/>
                  </a:cubicBezTo>
                  <a:cubicBezTo>
                    <a:pt x="49" y="211"/>
                    <a:pt x="44" y="207"/>
                    <a:pt x="44" y="194"/>
                  </a:cubicBezTo>
                  <a:cubicBezTo>
                    <a:pt x="44" y="191"/>
                    <a:pt x="45" y="184"/>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Freeform 533">
              <a:extLst>
                <a:ext uri="{FF2B5EF4-FFF2-40B4-BE49-F238E27FC236}">
                  <a16:creationId xmlns:a16="http://schemas.microsoft.com/office/drawing/2014/main" id="{FE39FB98-C558-062A-2FCA-BBF06253DC72}"/>
                </a:ext>
              </a:extLst>
            </p:cNvPr>
            <p:cNvSpPr>
              <a:spLocks/>
            </p:cNvSpPr>
            <p:nvPr>
              <p:custDataLst>
                <p:tags r:id="rId90"/>
              </p:custDataLst>
            </p:nvPr>
          </p:nvSpPr>
          <p:spPr bwMode="auto">
            <a:xfrm>
              <a:off x="7278687" y="4114801"/>
              <a:ext cx="25400" cy="63500"/>
            </a:xfrm>
            <a:custGeom>
              <a:avLst/>
              <a:gdLst>
                <a:gd name="T0" fmla="*/ 34 w 44"/>
                <a:gd name="T1" fmla="*/ 34 h 107"/>
                <a:gd name="T2" fmla="*/ 7 w 44"/>
                <a:gd name="T3" fmla="*/ 98 h 107"/>
                <a:gd name="T4" fmla="*/ 5 w 44"/>
                <a:gd name="T5" fmla="*/ 102 h 107"/>
                <a:gd name="T6" fmla="*/ 10 w 44"/>
                <a:gd name="T7" fmla="*/ 107 h 107"/>
                <a:gd name="T8" fmla="*/ 44 w 44"/>
                <a:gd name="T9" fmla="*/ 38 h 107"/>
                <a:gd name="T10" fmla="*/ 20 w 44"/>
                <a:gd name="T11" fmla="*/ 0 h 107"/>
                <a:gd name="T12" fmla="*/ 0 w 44"/>
                <a:gd name="T13" fmla="*/ 20 h 107"/>
                <a:gd name="T14" fmla="*/ 20 w 44"/>
                <a:gd name="T15" fmla="*/ 40 h 107"/>
                <a:gd name="T16" fmla="*/ 34 w 44"/>
                <a:gd name="T17"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7">
                  <a:moveTo>
                    <a:pt x="34" y="34"/>
                  </a:moveTo>
                  <a:cubicBezTo>
                    <a:pt x="34" y="53"/>
                    <a:pt x="31" y="76"/>
                    <a:pt x="7" y="98"/>
                  </a:cubicBezTo>
                  <a:cubicBezTo>
                    <a:pt x="6" y="99"/>
                    <a:pt x="5" y="100"/>
                    <a:pt x="5" y="102"/>
                  </a:cubicBezTo>
                  <a:cubicBezTo>
                    <a:pt x="5" y="105"/>
                    <a:pt x="8" y="107"/>
                    <a:pt x="10" y="107"/>
                  </a:cubicBezTo>
                  <a:cubicBezTo>
                    <a:pt x="15" y="107"/>
                    <a:pt x="44" y="79"/>
                    <a:pt x="44" y="38"/>
                  </a:cubicBezTo>
                  <a:cubicBezTo>
                    <a:pt x="44" y="16"/>
                    <a:pt x="36" y="0"/>
                    <a:pt x="20" y="0"/>
                  </a:cubicBezTo>
                  <a:cubicBezTo>
                    <a:pt x="8" y="0"/>
                    <a:pt x="0" y="9"/>
                    <a:pt x="0" y="20"/>
                  </a:cubicBezTo>
                  <a:cubicBezTo>
                    <a:pt x="0" y="31"/>
                    <a:pt x="8" y="40"/>
                    <a:pt x="20" y="40"/>
                  </a:cubicBezTo>
                  <a:cubicBezTo>
                    <a:pt x="29" y="40"/>
                    <a:pt x="34" y="34"/>
                    <a:pt x="34"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Freeform 534">
              <a:extLst>
                <a:ext uri="{FF2B5EF4-FFF2-40B4-BE49-F238E27FC236}">
                  <a16:creationId xmlns:a16="http://schemas.microsoft.com/office/drawing/2014/main" id="{F819CAD2-3B74-574C-677E-9E59563125FB}"/>
                </a:ext>
              </a:extLst>
            </p:cNvPr>
            <p:cNvSpPr>
              <a:spLocks/>
            </p:cNvSpPr>
            <p:nvPr>
              <p:custDataLst>
                <p:tags r:id="rId91"/>
              </p:custDataLst>
            </p:nvPr>
          </p:nvSpPr>
          <p:spPr bwMode="auto">
            <a:xfrm>
              <a:off x="7334250" y="4044951"/>
              <a:ext cx="125413" cy="95250"/>
            </a:xfrm>
            <a:custGeom>
              <a:avLst/>
              <a:gdLst>
                <a:gd name="T0" fmla="*/ 186 w 215"/>
                <a:gd name="T1" fmla="*/ 22 h 161"/>
                <a:gd name="T2" fmla="*/ 167 w 215"/>
                <a:gd name="T3" fmla="*/ 48 h 161"/>
                <a:gd name="T4" fmla="*/ 187 w 215"/>
                <a:gd name="T5" fmla="*/ 66 h 161"/>
                <a:gd name="T6" fmla="*/ 215 w 215"/>
                <a:gd name="T7" fmla="*/ 36 h 161"/>
                <a:gd name="T8" fmla="*/ 169 w 215"/>
                <a:gd name="T9" fmla="*/ 0 h 161"/>
                <a:gd name="T10" fmla="*/ 128 w 215"/>
                <a:gd name="T11" fmla="*/ 19 h 161"/>
                <a:gd name="T12" fmla="*/ 76 w 215"/>
                <a:gd name="T13" fmla="*/ 0 h 161"/>
                <a:gd name="T14" fmla="*/ 0 w 215"/>
                <a:gd name="T15" fmla="*/ 55 h 161"/>
                <a:gd name="T16" fmla="*/ 11 w 215"/>
                <a:gd name="T17" fmla="*/ 61 h 161"/>
                <a:gd name="T18" fmla="*/ 22 w 215"/>
                <a:gd name="T19" fmla="*/ 56 h 161"/>
                <a:gd name="T20" fmla="*/ 74 w 215"/>
                <a:gd name="T21" fmla="*/ 16 h 161"/>
                <a:gd name="T22" fmla="*/ 96 w 215"/>
                <a:gd name="T23" fmla="*/ 34 h 161"/>
                <a:gd name="T24" fmla="*/ 93 w 215"/>
                <a:gd name="T25" fmla="*/ 53 h 161"/>
                <a:gd name="T26" fmla="*/ 80 w 215"/>
                <a:gd name="T27" fmla="*/ 103 h 161"/>
                <a:gd name="T28" fmla="*/ 68 w 215"/>
                <a:gd name="T29" fmla="*/ 134 h 161"/>
                <a:gd name="T30" fmla="*/ 46 w 215"/>
                <a:gd name="T31" fmla="*/ 145 h 161"/>
                <a:gd name="T32" fmla="*/ 29 w 215"/>
                <a:gd name="T33" fmla="*/ 139 h 161"/>
                <a:gd name="T34" fmla="*/ 48 w 215"/>
                <a:gd name="T35" fmla="*/ 113 h 161"/>
                <a:gd name="T36" fmla="*/ 28 w 215"/>
                <a:gd name="T37" fmla="*/ 94 h 161"/>
                <a:gd name="T38" fmla="*/ 0 w 215"/>
                <a:gd name="T39" fmla="*/ 125 h 161"/>
                <a:gd name="T40" fmla="*/ 45 w 215"/>
                <a:gd name="T41" fmla="*/ 161 h 161"/>
                <a:gd name="T42" fmla="*/ 87 w 215"/>
                <a:gd name="T43" fmla="*/ 142 h 161"/>
                <a:gd name="T44" fmla="*/ 139 w 215"/>
                <a:gd name="T45" fmla="*/ 161 h 161"/>
                <a:gd name="T46" fmla="*/ 215 w 215"/>
                <a:gd name="T47" fmla="*/ 106 h 161"/>
                <a:gd name="T48" fmla="*/ 204 w 215"/>
                <a:gd name="T49" fmla="*/ 100 h 161"/>
                <a:gd name="T50" fmla="*/ 193 w 215"/>
                <a:gd name="T51" fmla="*/ 105 h 161"/>
                <a:gd name="T52" fmla="*/ 142 w 215"/>
                <a:gd name="T53" fmla="*/ 145 h 161"/>
                <a:gd name="T54" fmla="*/ 119 w 215"/>
                <a:gd name="T55" fmla="*/ 127 h 161"/>
                <a:gd name="T56" fmla="*/ 122 w 215"/>
                <a:gd name="T57" fmla="*/ 108 h 161"/>
                <a:gd name="T58" fmla="*/ 135 w 215"/>
                <a:gd name="T59" fmla="*/ 58 h 161"/>
                <a:gd name="T60" fmla="*/ 147 w 215"/>
                <a:gd name="T61" fmla="*/ 27 h 161"/>
                <a:gd name="T62" fmla="*/ 169 w 215"/>
                <a:gd name="T63" fmla="*/ 16 h 161"/>
                <a:gd name="T64" fmla="*/ 186 w 215"/>
                <a:gd name="T65"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1">
                  <a:moveTo>
                    <a:pt x="186" y="22"/>
                  </a:moveTo>
                  <a:cubicBezTo>
                    <a:pt x="172" y="28"/>
                    <a:pt x="167" y="42"/>
                    <a:pt x="167" y="48"/>
                  </a:cubicBezTo>
                  <a:cubicBezTo>
                    <a:pt x="167" y="59"/>
                    <a:pt x="176" y="66"/>
                    <a:pt x="187" y="66"/>
                  </a:cubicBezTo>
                  <a:cubicBezTo>
                    <a:pt x="200" y="66"/>
                    <a:pt x="215" y="55"/>
                    <a:pt x="215" y="36"/>
                  </a:cubicBezTo>
                  <a:cubicBezTo>
                    <a:pt x="215" y="13"/>
                    <a:pt x="193" y="0"/>
                    <a:pt x="169" y="0"/>
                  </a:cubicBezTo>
                  <a:cubicBezTo>
                    <a:pt x="152" y="0"/>
                    <a:pt x="137" y="9"/>
                    <a:pt x="128" y="19"/>
                  </a:cubicBezTo>
                  <a:cubicBezTo>
                    <a:pt x="113" y="3"/>
                    <a:pt x="89" y="0"/>
                    <a:pt x="76" y="0"/>
                  </a:cubicBezTo>
                  <a:cubicBezTo>
                    <a:pt x="25" y="0"/>
                    <a:pt x="0" y="41"/>
                    <a:pt x="0" y="55"/>
                  </a:cubicBezTo>
                  <a:cubicBezTo>
                    <a:pt x="0" y="61"/>
                    <a:pt x="6" y="61"/>
                    <a:pt x="11" y="61"/>
                  </a:cubicBezTo>
                  <a:cubicBezTo>
                    <a:pt x="18" y="61"/>
                    <a:pt x="20" y="61"/>
                    <a:pt x="22" y="56"/>
                  </a:cubicBezTo>
                  <a:cubicBezTo>
                    <a:pt x="32" y="24"/>
                    <a:pt x="61" y="16"/>
                    <a:pt x="74" y="16"/>
                  </a:cubicBezTo>
                  <a:cubicBezTo>
                    <a:pt x="96" y="16"/>
                    <a:pt x="96" y="29"/>
                    <a:pt x="96" y="34"/>
                  </a:cubicBezTo>
                  <a:cubicBezTo>
                    <a:pt x="96" y="38"/>
                    <a:pt x="96" y="40"/>
                    <a:pt x="93" y="53"/>
                  </a:cubicBezTo>
                  <a:lnTo>
                    <a:pt x="80" y="103"/>
                  </a:lnTo>
                  <a:cubicBezTo>
                    <a:pt x="75" y="122"/>
                    <a:pt x="74" y="127"/>
                    <a:pt x="68" y="134"/>
                  </a:cubicBezTo>
                  <a:cubicBezTo>
                    <a:pt x="63" y="138"/>
                    <a:pt x="57" y="145"/>
                    <a:pt x="46" y="145"/>
                  </a:cubicBezTo>
                  <a:cubicBezTo>
                    <a:pt x="45" y="145"/>
                    <a:pt x="36" y="145"/>
                    <a:pt x="29" y="139"/>
                  </a:cubicBezTo>
                  <a:cubicBezTo>
                    <a:pt x="44" y="133"/>
                    <a:pt x="48" y="119"/>
                    <a:pt x="48" y="113"/>
                  </a:cubicBezTo>
                  <a:cubicBezTo>
                    <a:pt x="48" y="101"/>
                    <a:pt x="39" y="94"/>
                    <a:pt x="28" y="94"/>
                  </a:cubicBezTo>
                  <a:cubicBezTo>
                    <a:pt x="15" y="94"/>
                    <a:pt x="0" y="106"/>
                    <a:pt x="0" y="125"/>
                  </a:cubicBezTo>
                  <a:cubicBezTo>
                    <a:pt x="0" y="148"/>
                    <a:pt x="22" y="161"/>
                    <a:pt x="45" y="161"/>
                  </a:cubicBezTo>
                  <a:cubicBezTo>
                    <a:pt x="66" y="161"/>
                    <a:pt x="80" y="149"/>
                    <a:pt x="87" y="142"/>
                  </a:cubicBezTo>
                  <a:cubicBezTo>
                    <a:pt x="102" y="159"/>
                    <a:pt x="127" y="161"/>
                    <a:pt x="139" y="161"/>
                  </a:cubicBezTo>
                  <a:cubicBezTo>
                    <a:pt x="189" y="161"/>
                    <a:pt x="215" y="120"/>
                    <a:pt x="215" y="106"/>
                  </a:cubicBezTo>
                  <a:cubicBezTo>
                    <a:pt x="215" y="100"/>
                    <a:pt x="209" y="100"/>
                    <a:pt x="204" y="100"/>
                  </a:cubicBezTo>
                  <a:cubicBezTo>
                    <a:pt x="197" y="100"/>
                    <a:pt x="195" y="100"/>
                    <a:pt x="193" y="105"/>
                  </a:cubicBezTo>
                  <a:cubicBezTo>
                    <a:pt x="183" y="137"/>
                    <a:pt x="154" y="145"/>
                    <a:pt x="142" y="145"/>
                  </a:cubicBezTo>
                  <a:cubicBezTo>
                    <a:pt x="119" y="145"/>
                    <a:pt x="119" y="132"/>
                    <a:pt x="119" y="127"/>
                  </a:cubicBezTo>
                  <a:cubicBezTo>
                    <a:pt x="119" y="123"/>
                    <a:pt x="119" y="121"/>
                    <a:pt x="122" y="108"/>
                  </a:cubicBezTo>
                  <a:lnTo>
                    <a:pt x="135" y="58"/>
                  </a:lnTo>
                  <a:cubicBezTo>
                    <a:pt x="139" y="39"/>
                    <a:pt x="141" y="34"/>
                    <a:pt x="147" y="27"/>
                  </a:cubicBezTo>
                  <a:cubicBezTo>
                    <a:pt x="150" y="24"/>
                    <a:pt x="157" y="16"/>
                    <a:pt x="169" y="16"/>
                  </a:cubicBezTo>
                  <a:cubicBezTo>
                    <a:pt x="171" y="16"/>
                    <a:pt x="179" y="17"/>
                    <a:pt x="186"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Freeform 535">
              <a:extLst>
                <a:ext uri="{FF2B5EF4-FFF2-40B4-BE49-F238E27FC236}">
                  <a16:creationId xmlns:a16="http://schemas.microsoft.com/office/drawing/2014/main" id="{4B449B96-9DA7-2C27-8EE4-517A452017FC}"/>
                </a:ext>
              </a:extLst>
            </p:cNvPr>
            <p:cNvSpPr>
              <a:spLocks/>
            </p:cNvSpPr>
            <p:nvPr>
              <p:custDataLst>
                <p:tags r:id="rId92"/>
              </p:custDataLst>
            </p:nvPr>
          </p:nvSpPr>
          <p:spPr bwMode="auto">
            <a:xfrm>
              <a:off x="7621587" y="3844926"/>
              <a:ext cx="66675" cy="295275"/>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1 w 116"/>
                <a:gd name="T13" fmla="*/ 97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1" y="97"/>
                  </a:cubicBezTo>
                  <a:cubicBezTo>
                    <a:pt x="6" y="152"/>
                    <a:pt x="0" y="208"/>
                    <a:pt x="0" y="250"/>
                  </a:cubicBezTo>
                  <a:cubicBezTo>
                    <a:pt x="0" y="288"/>
                    <a:pt x="5" y="349"/>
                    <a:pt x="33" y="405"/>
                  </a:cubicBezTo>
                  <a:cubicBezTo>
                    <a:pt x="63" y="467"/>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Rectangle 536">
              <a:extLst>
                <a:ext uri="{FF2B5EF4-FFF2-40B4-BE49-F238E27FC236}">
                  <a16:creationId xmlns:a16="http://schemas.microsoft.com/office/drawing/2014/main" id="{8E932DB5-12BA-2EB7-42DC-22F85858EEDD}"/>
                </a:ext>
              </a:extLst>
            </p:cNvPr>
            <p:cNvSpPr>
              <a:spLocks noChangeArrowheads="1"/>
            </p:cNvSpPr>
            <p:nvPr>
              <p:custDataLst>
                <p:tags r:id="rId93"/>
              </p:custDataLst>
            </p:nvPr>
          </p:nvSpPr>
          <p:spPr bwMode="auto">
            <a:xfrm>
              <a:off x="7729537" y="3836988"/>
              <a:ext cx="104775" cy="9525"/>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Freeform 537">
              <a:extLst>
                <a:ext uri="{FF2B5EF4-FFF2-40B4-BE49-F238E27FC236}">
                  <a16:creationId xmlns:a16="http://schemas.microsoft.com/office/drawing/2014/main" id="{FCF1450D-9666-E930-7E91-F4B4F88A15D7}"/>
                </a:ext>
              </a:extLst>
            </p:cNvPr>
            <p:cNvSpPr>
              <a:spLocks/>
            </p:cNvSpPr>
            <p:nvPr>
              <p:custDataLst>
                <p:tags r:id="rId94"/>
              </p:custDataLst>
            </p:nvPr>
          </p:nvSpPr>
          <p:spPr bwMode="auto">
            <a:xfrm>
              <a:off x="7712075" y="3881438"/>
              <a:ext cx="88900" cy="187325"/>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4 h 318"/>
                <a:gd name="T12" fmla="*/ 101 w 153"/>
                <a:gd name="T13" fmla="*/ 0 h 318"/>
                <a:gd name="T14" fmla="*/ 81 w 153"/>
                <a:gd name="T15" fmla="*/ 18 h 318"/>
                <a:gd name="T16" fmla="*/ 61 w 153"/>
                <a:gd name="T17" fmla="*/ 97 h 318"/>
                <a:gd name="T18" fmla="*/ 15 w 153"/>
                <a:gd name="T19" fmla="*/ 97 h 318"/>
                <a:gd name="T20" fmla="*/ 0 w 153"/>
                <a:gd name="T21" fmla="*/ 107 h 318"/>
                <a:gd name="T22" fmla="*/ 14 w 153"/>
                <a:gd name="T23" fmla="*/ 113 h 318"/>
                <a:gd name="T24" fmla="*/ 57 w 153"/>
                <a:gd name="T25" fmla="*/ 113 h 318"/>
                <a:gd name="T26" fmla="*/ 20 w 153"/>
                <a:gd name="T27" fmla="*/ 272 h 318"/>
                <a:gd name="T28" fmla="*/ 65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7"/>
                    <a:pt x="115" y="17"/>
                    <a:pt x="115" y="14"/>
                  </a:cubicBezTo>
                  <a:cubicBezTo>
                    <a:pt x="115" y="5"/>
                    <a:pt x="109" y="0"/>
                    <a:pt x="101" y="0"/>
                  </a:cubicBezTo>
                  <a:cubicBezTo>
                    <a:pt x="99" y="0"/>
                    <a:pt x="85" y="1"/>
                    <a:pt x="81" y="18"/>
                  </a:cubicBezTo>
                  <a:lnTo>
                    <a:pt x="61" y="97"/>
                  </a:lnTo>
                  <a:lnTo>
                    <a:pt x="15" y="97"/>
                  </a:lnTo>
                  <a:cubicBezTo>
                    <a:pt x="5" y="97"/>
                    <a:pt x="0" y="97"/>
                    <a:pt x="0" y="107"/>
                  </a:cubicBezTo>
                  <a:cubicBezTo>
                    <a:pt x="0" y="113"/>
                    <a:pt x="4" y="113"/>
                    <a:pt x="14" y="113"/>
                  </a:cubicBezTo>
                  <a:lnTo>
                    <a:pt x="57" y="113"/>
                  </a:lnTo>
                  <a:cubicBezTo>
                    <a:pt x="22" y="254"/>
                    <a:pt x="20" y="263"/>
                    <a:pt x="20" y="272"/>
                  </a:cubicBezTo>
                  <a:cubicBezTo>
                    <a:pt x="20" y="299"/>
                    <a:pt x="39" y="318"/>
                    <a:pt x="65" y="318"/>
                  </a:cubicBezTo>
                  <a:cubicBezTo>
                    <a:pt x="116" y="318"/>
                    <a:pt x="145" y="245"/>
                    <a:pt x="145" y="241"/>
                  </a:cubicBezTo>
                  <a:cubicBezTo>
                    <a:pt x="145" y="236"/>
                    <a:pt x="141" y="236"/>
                    <a:pt x="139" y="236"/>
                  </a:cubicBezTo>
                  <a:cubicBezTo>
                    <a:pt x="134" y="236"/>
                    <a:pt x="134" y="237"/>
                    <a:pt x="131" y="243"/>
                  </a:cubicBezTo>
                  <a:cubicBezTo>
                    <a:pt x="110" y="295"/>
                    <a:pt x="83" y="307"/>
                    <a:pt x="66" y="307"/>
                  </a:cubicBezTo>
                  <a:cubicBezTo>
                    <a:pt x="56" y="307"/>
                    <a:pt x="51" y="300"/>
                    <a:pt x="51" y="284"/>
                  </a:cubicBezTo>
                  <a:cubicBezTo>
                    <a:pt x="51" y="272"/>
                    <a:pt x="52" y="268"/>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Freeform 538">
              <a:extLst>
                <a:ext uri="{FF2B5EF4-FFF2-40B4-BE49-F238E27FC236}">
                  <a16:creationId xmlns:a16="http://schemas.microsoft.com/office/drawing/2014/main" id="{6E15C984-247A-5589-E78C-0516C35A1AEC}"/>
                </a:ext>
              </a:extLst>
            </p:cNvPr>
            <p:cNvSpPr>
              <a:spLocks/>
            </p:cNvSpPr>
            <p:nvPr>
              <p:custDataLst>
                <p:tags r:id="rId95"/>
              </p:custDataLst>
            </p:nvPr>
          </p:nvSpPr>
          <p:spPr bwMode="auto">
            <a:xfrm>
              <a:off x="7826375" y="3844926"/>
              <a:ext cx="68263" cy="295275"/>
            </a:xfrm>
            <a:custGeom>
              <a:avLst/>
              <a:gdLst>
                <a:gd name="T0" fmla="*/ 116 w 116"/>
                <a:gd name="T1" fmla="*/ 250 h 499"/>
                <a:gd name="T2" fmla="*/ 83 w 116"/>
                <a:gd name="T3" fmla="*/ 94 h 499"/>
                <a:gd name="T4" fmla="*/ 5 w 116"/>
                <a:gd name="T5" fmla="*/ 0 h 499"/>
                <a:gd name="T6" fmla="*/ 0 w 116"/>
                <a:gd name="T7" fmla="*/ 5 h 499"/>
                <a:gd name="T8" fmla="*/ 10 w 116"/>
                <a:gd name="T9" fmla="*/ 17 h 499"/>
                <a:gd name="T10" fmla="*/ 87 w 116"/>
                <a:gd name="T11" fmla="*/ 250 h 499"/>
                <a:gd name="T12" fmla="*/ 7 w 116"/>
                <a:gd name="T13" fmla="*/ 485 h 499"/>
                <a:gd name="T14" fmla="*/ 0 w 116"/>
                <a:gd name="T15" fmla="*/ 494 h 499"/>
                <a:gd name="T16" fmla="*/ 5 w 116"/>
                <a:gd name="T17" fmla="*/ 499 h 499"/>
                <a:gd name="T18" fmla="*/ 85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1" y="150"/>
                    <a:pt x="83" y="94"/>
                  </a:cubicBezTo>
                  <a:cubicBezTo>
                    <a:pt x="53" y="33"/>
                    <a:pt x="10" y="0"/>
                    <a:pt x="5" y="0"/>
                  </a:cubicBezTo>
                  <a:cubicBezTo>
                    <a:pt x="2" y="0"/>
                    <a:pt x="0" y="2"/>
                    <a:pt x="0" y="5"/>
                  </a:cubicBezTo>
                  <a:cubicBezTo>
                    <a:pt x="0" y="7"/>
                    <a:pt x="0" y="8"/>
                    <a:pt x="10" y="17"/>
                  </a:cubicBezTo>
                  <a:cubicBezTo>
                    <a:pt x="59" y="66"/>
                    <a:pt x="87" y="145"/>
                    <a:pt x="87" y="250"/>
                  </a:cubicBezTo>
                  <a:cubicBezTo>
                    <a:pt x="87" y="335"/>
                    <a:pt x="69" y="423"/>
                    <a:pt x="7" y="485"/>
                  </a:cubicBezTo>
                  <a:cubicBezTo>
                    <a:pt x="0" y="491"/>
                    <a:pt x="0" y="492"/>
                    <a:pt x="0" y="494"/>
                  </a:cubicBezTo>
                  <a:cubicBezTo>
                    <a:pt x="0" y="497"/>
                    <a:pt x="2" y="499"/>
                    <a:pt x="5" y="499"/>
                  </a:cubicBezTo>
                  <a:cubicBezTo>
                    <a:pt x="10" y="499"/>
                    <a:pt x="55" y="465"/>
                    <a:pt x="85" y="402"/>
                  </a:cubicBezTo>
                  <a:cubicBezTo>
                    <a:pt x="110" y="347"/>
                    <a:pt x="116" y="291"/>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Freeform 539">
              <a:extLst>
                <a:ext uri="{FF2B5EF4-FFF2-40B4-BE49-F238E27FC236}">
                  <a16:creationId xmlns:a16="http://schemas.microsoft.com/office/drawing/2014/main" id="{85315730-66F7-940A-F438-3AE838287BA3}"/>
                </a:ext>
              </a:extLst>
            </p:cNvPr>
            <p:cNvSpPr>
              <a:spLocks/>
            </p:cNvSpPr>
            <p:nvPr>
              <p:custDataLst>
                <p:tags r:id="rId96"/>
              </p:custDataLst>
            </p:nvPr>
          </p:nvSpPr>
          <p:spPr bwMode="auto">
            <a:xfrm>
              <a:off x="8043862" y="3854451"/>
              <a:ext cx="144463" cy="274638"/>
            </a:xfrm>
            <a:custGeom>
              <a:avLst/>
              <a:gdLst>
                <a:gd name="T0" fmla="*/ 244 w 248"/>
                <a:gd name="T1" fmla="*/ 20 h 465"/>
                <a:gd name="T2" fmla="*/ 248 w 248"/>
                <a:gd name="T3" fmla="*/ 10 h 465"/>
                <a:gd name="T4" fmla="*/ 238 w 248"/>
                <a:gd name="T5" fmla="*/ 0 h 465"/>
                <a:gd name="T6" fmla="*/ 227 w 248"/>
                <a:gd name="T7" fmla="*/ 10 h 465"/>
                <a:gd name="T8" fmla="*/ 4 w 248"/>
                <a:gd name="T9" fmla="*/ 446 h 465"/>
                <a:gd name="T10" fmla="*/ 0 w 248"/>
                <a:gd name="T11" fmla="*/ 455 h 465"/>
                <a:gd name="T12" fmla="*/ 10 w 248"/>
                <a:gd name="T13" fmla="*/ 465 h 465"/>
                <a:gd name="T14" fmla="*/ 21 w 248"/>
                <a:gd name="T15" fmla="*/ 455 h 465"/>
                <a:gd name="T16" fmla="*/ 244 w 248"/>
                <a:gd name="T17" fmla="*/ 2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465">
                  <a:moveTo>
                    <a:pt x="244" y="20"/>
                  </a:moveTo>
                  <a:cubicBezTo>
                    <a:pt x="248" y="13"/>
                    <a:pt x="248" y="12"/>
                    <a:pt x="248" y="10"/>
                  </a:cubicBezTo>
                  <a:cubicBezTo>
                    <a:pt x="248" y="7"/>
                    <a:pt x="245" y="0"/>
                    <a:pt x="238" y="0"/>
                  </a:cubicBezTo>
                  <a:cubicBezTo>
                    <a:pt x="232" y="0"/>
                    <a:pt x="231" y="3"/>
                    <a:pt x="227" y="10"/>
                  </a:cubicBezTo>
                  <a:lnTo>
                    <a:pt x="4" y="446"/>
                  </a:lnTo>
                  <a:cubicBezTo>
                    <a:pt x="0" y="453"/>
                    <a:pt x="0" y="454"/>
                    <a:pt x="0" y="455"/>
                  </a:cubicBezTo>
                  <a:cubicBezTo>
                    <a:pt x="0" y="459"/>
                    <a:pt x="3" y="465"/>
                    <a:pt x="10" y="465"/>
                  </a:cubicBezTo>
                  <a:cubicBezTo>
                    <a:pt x="16" y="465"/>
                    <a:pt x="17" y="462"/>
                    <a:pt x="21" y="455"/>
                  </a:cubicBezTo>
                  <a:lnTo>
                    <a:pt x="244"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Freeform 540">
              <a:extLst>
                <a:ext uri="{FF2B5EF4-FFF2-40B4-BE49-F238E27FC236}">
                  <a16:creationId xmlns:a16="http://schemas.microsoft.com/office/drawing/2014/main" id="{E9503C42-51D6-DE08-B692-8A716300B040}"/>
                </a:ext>
              </a:extLst>
            </p:cNvPr>
            <p:cNvSpPr>
              <a:spLocks/>
            </p:cNvSpPr>
            <p:nvPr>
              <p:custDataLst>
                <p:tags r:id="rId97"/>
              </p:custDataLst>
            </p:nvPr>
          </p:nvSpPr>
          <p:spPr bwMode="auto">
            <a:xfrm>
              <a:off x="8027987" y="3906838"/>
              <a:ext cx="144463" cy="169863"/>
            </a:xfrm>
            <a:custGeom>
              <a:avLst/>
              <a:gdLst>
                <a:gd name="T0" fmla="*/ 232 w 249"/>
                <a:gd name="T1" fmla="*/ 155 h 289"/>
                <a:gd name="T2" fmla="*/ 249 w 249"/>
                <a:gd name="T3" fmla="*/ 145 h 289"/>
                <a:gd name="T4" fmla="*/ 232 w 249"/>
                <a:gd name="T5" fmla="*/ 135 h 289"/>
                <a:gd name="T6" fmla="*/ 20 w 249"/>
                <a:gd name="T7" fmla="*/ 135 h 289"/>
                <a:gd name="T8" fmla="*/ 154 w 249"/>
                <a:gd name="T9" fmla="*/ 20 h 289"/>
                <a:gd name="T10" fmla="*/ 232 w 249"/>
                <a:gd name="T11" fmla="*/ 20 h 289"/>
                <a:gd name="T12" fmla="*/ 249 w 249"/>
                <a:gd name="T13" fmla="*/ 10 h 289"/>
                <a:gd name="T14" fmla="*/ 232 w 249"/>
                <a:gd name="T15" fmla="*/ 0 h 289"/>
                <a:gd name="T16" fmla="*/ 153 w 249"/>
                <a:gd name="T17" fmla="*/ 0 h 289"/>
                <a:gd name="T18" fmla="*/ 0 w 249"/>
                <a:gd name="T19" fmla="*/ 145 h 289"/>
                <a:gd name="T20" fmla="*/ 153 w 249"/>
                <a:gd name="T21" fmla="*/ 289 h 289"/>
                <a:gd name="T22" fmla="*/ 232 w 249"/>
                <a:gd name="T23" fmla="*/ 289 h 289"/>
                <a:gd name="T24" fmla="*/ 249 w 249"/>
                <a:gd name="T25" fmla="*/ 279 h 289"/>
                <a:gd name="T26" fmla="*/ 232 w 249"/>
                <a:gd name="T27" fmla="*/ 269 h 289"/>
                <a:gd name="T28" fmla="*/ 154 w 249"/>
                <a:gd name="T29" fmla="*/ 269 h 289"/>
                <a:gd name="T30" fmla="*/ 20 w 249"/>
                <a:gd name="T31" fmla="*/ 155 h 289"/>
                <a:gd name="T32" fmla="*/ 232 w 249"/>
                <a:gd name="T33" fmla="*/ 15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89">
                  <a:moveTo>
                    <a:pt x="232" y="155"/>
                  </a:moveTo>
                  <a:cubicBezTo>
                    <a:pt x="240" y="155"/>
                    <a:pt x="249" y="155"/>
                    <a:pt x="249" y="145"/>
                  </a:cubicBezTo>
                  <a:cubicBezTo>
                    <a:pt x="249" y="135"/>
                    <a:pt x="240" y="135"/>
                    <a:pt x="232" y="135"/>
                  </a:cubicBezTo>
                  <a:lnTo>
                    <a:pt x="20" y="135"/>
                  </a:lnTo>
                  <a:cubicBezTo>
                    <a:pt x="26" y="68"/>
                    <a:pt x="83" y="20"/>
                    <a:pt x="154" y="20"/>
                  </a:cubicBezTo>
                  <a:lnTo>
                    <a:pt x="232" y="20"/>
                  </a:lnTo>
                  <a:cubicBezTo>
                    <a:pt x="240" y="20"/>
                    <a:pt x="249" y="20"/>
                    <a:pt x="249" y="10"/>
                  </a:cubicBezTo>
                  <a:cubicBezTo>
                    <a:pt x="249" y="0"/>
                    <a:pt x="240" y="0"/>
                    <a:pt x="232" y="0"/>
                  </a:cubicBezTo>
                  <a:lnTo>
                    <a:pt x="153" y="0"/>
                  </a:lnTo>
                  <a:cubicBezTo>
                    <a:pt x="67" y="0"/>
                    <a:pt x="0" y="65"/>
                    <a:pt x="0" y="145"/>
                  </a:cubicBezTo>
                  <a:cubicBezTo>
                    <a:pt x="0" y="224"/>
                    <a:pt x="67" y="289"/>
                    <a:pt x="153" y="289"/>
                  </a:cubicBezTo>
                  <a:lnTo>
                    <a:pt x="232" y="289"/>
                  </a:lnTo>
                  <a:cubicBezTo>
                    <a:pt x="240" y="289"/>
                    <a:pt x="249" y="289"/>
                    <a:pt x="249" y="279"/>
                  </a:cubicBezTo>
                  <a:cubicBezTo>
                    <a:pt x="249" y="269"/>
                    <a:pt x="240" y="269"/>
                    <a:pt x="232" y="269"/>
                  </a:cubicBezTo>
                  <a:lnTo>
                    <a:pt x="154" y="269"/>
                  </a:lnTo>
                  <a:cubicBezTo>
                    <a:pt x="83" y="269"/>
                    <a:pt x="26" y="221"/>
                    <a:pt x="20" y="155"/>
                  </a:cubicBezTo>
                  <a:lnTo>
                    <a:pt x="232" y="15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Freeform 541">
              <a:extLst>
                <a:ext uri="{FF2B5EF4-FFF2-40B4-BE49-F238E27FC236}">
                  <a16:creationId xmlns:a16="http://schemas.microsoft.com/office/drawing/2014/main" id="{26C0367F-7176-67B9-EFE8-5CF0A05A80DC}"/>
                </a:ext>
              </a:extLst>
            </p:cNvPr>
            <p:cNvSpPr>
              <a:spLocks/>
            </p:cNvSpPr>
            <p:nvPr>
              <p:custDataLst>
                <p:tags r:id="rId98"/>
              </p:custDataLst>
            </p:nvPr>
          </p:nvSpPr>
          <p:spPr bwMode="auto">
            <a:xfrm>
              <a:off x="8294687" y="3857626"/>
              <a:ext cx="209550" cy="214313"/>
            </a:xfrm>
            <a:custGeom>
              <a:avLst/>
              <a:gdLst>
                <a:gd name="T0" fmla="*/ 359 w 359"/>
                <a:gd name="T1" fmla="*/ 111 h 362"/>
                <a:gd name="T2" fmla="*/ 270 w 359"/>
                <a:gd name="T3" fmla="*/ 0 h 362"/>
                <a:gd name="T4" fmla="*/ 171 w 359"/>
                <a:gd name="T5" fmla="*/ 45 h 362"/>
                <a:gd name="T6" fmla="*/ 116 w 359"/>
                <a:gd name="T7" fmla="*/ 130 h 362"/>
                <a:gd name="T8" fmla="*/ 121 w 359"/>
                <a:gd name="T9" fmla="*/ 133 h 362"/>
                <a:gd name="T10" fmla="*/ 146 w 359"/>
                <a:gd name="T11" fmla="*/ 123 h 362"/>
                <a:gd name="T12" fmla="*/ 161 w 359"/>
                <a:gd name="T13" fmla="*/ 103 h 362"/>
                <a:gd name="T14" fmla="*/ 196 w 359"/>
                <a:gd name="T15" fmla="*/ 48 h 362"/>
                <a:gd name="T16" fmla="*/ 238 w 359"/>
                <a:gd name="T17" fmla="*/ 27 h 362"/>
                <a:gd name="T18" fmla="*/ 317 w 359"/>
                <a:gd name="T19" fmla="*/ 132 h 362"/>
                <a:gd name="T20" fmla="*/ 152 w 359"/>
                <a:gd name="T21" fmla="*/ 335 h 362"/>
                <a:gd name="T22" fmla="*/ 43 w 359"/>
                <a:gd name="T23" fmla="*/ 207 h 362"/>
                <a:gd name="T24" fmla="*/ 150 w 359"/>
                <a:gd name="T25" fmla="*/ 22 h 362"/>
                <a:gd name="T26" fmla="*/ 170 w 359"/>
                <a:gd name="T27" fmla="*/ 3 h 362"/>
                <a:gd name="T28" fmla="*/ 165 w 359"/>
                <a:gd name="T29" fmla="*/ 0 h 362"/>
                <a:gd name="T30" fmla="*/ 0 w 359"/>
                <a:gd name="T31" fmla="*/ 229 h 362"/>
                <a:gd name="T32" fmla="*/ 119 w 359"/>
                <a:gd name="T33" fmla="*/ 362 h 362"/>
                <a:gd name="T34" fmla="*/ 359 w 359"/>
                <a:gd name="T35" fmla="*/ 11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362">
                  <a:moveTo>
                    <a:pt x="359" y="111"/>
                  </a:moveTo>
                  <a:cubicBezTo>
                    <a:pt x="359" y="48"/>
                    <a:pt x="331" y="0"/>
                    <a:pt x="270" y="0"/>
                  </a:cubicBezTo>
                  <a:cubicBezTo>
                    <a:pt x="219" y="0"/>
                    <a:pt x="175" y="42"/>
                    <a:pt x="171" y="45"/>
                  </a:cubicBezTo>
                  <a:cubicBezTo>
                    <a:pt x="131" y="84"/>
                    <a:pt x="116" y="129"/>
                    <a:pt x="116" y="130"/>
                  </a:cubicBezTo>
                  <a:cubicBezTo>
                    <a:pt x="116" y="133"/>
                    <a:pt x="119" y="133"/>
                    <a:pt x="121" y="133"/>
                  </a:cubicBezTo>
                  <a:cubicBezTo>
                    <a:pt x="131" y="133"/>
                    <a:pt x="139" y="128"/>
                    <a:pt x="146" y="123"/>
                  </a:cubicBezTo>
                  <a:cubicBezTo>
                    <a:pt x="155" y="116"/>
                    <a:pt x="156" y="115"/>
                    <a:pt x="161" y="103"/>
                  </a:cubicBezTo>
                  <a:cubicBezTo>
                    <a:pt x="166" y="93"/>
                    <a:pt x="177" y="69"/>
                    <a:pt x="196" y="48"/>
                  </a:cubicBezTo>
                  <a:cubicBezTo>
                    <a:pt x="208" y="35"/>
                    <a:pt x="218" y="27"/>
                    <a:pt x="238" y="27"/>
                  </a:cubicBezTo>
                  <a:cubicBezTo>
                    <a:pt x="286" y="27"/>
                    <a:pt x="317" y="67"/>
                    <a:pt x="317" y="132"/>
                  </a:cubicBezTo>
                  <a:cubicBezTo>
                    <a:pt x="317" y="234"/>
                    <a:pt x="245" y="335"/>
                    <a:pt x="152" y="335"/>
                  </a:cubicBezTo>
                  <a:cubicBezTo>
                    <a:pt x="81" y="335"/>
                    <a:pt x="43" y="278"/>
                    <a:pt x="43" y="207"/>
                  </a:cubicBezTo>
                  <a:cubicBezTo>
                    <a:pt x="43" y="139"/>
                    <a:pt x="78" y="65"/>
                    <a:pt x="150" y="22"/>
                  </a:cubicBezTo>
                  <a:cubicBezTo>
                    <a:pt x="155" y="19"/>
                    <a:pt x="170" y="10"/>
                    <a:pt x="170" y="3"/>
                  </a:cubicBezTo>
                  <a:cubicBezTo>
                    <a:pt x="170" y="0"/>
                    <a:pt x="166" y="0"/>
                    <a:pt x="165" y="0"/>
                  </a:cubicBezTo>
                  <a:cubicBezTo>
                    <a:pt x="148" y="0"/>
                    <a:pt x="0" y="79"/>
                    <a:pt x="0" y="229"/>
                  </a:cubicBezTo>
                  <a:cubicBezTo>
                    <a:pt x="0" y="298"/>
                    <a:pt x="37" y="362"/>
                    <a:pt x="119" y="362"/>
                  </a:cubicBezTo>
                  <a:cubicBezTo>
                    <a:pt x="217" y="362"/>
                    <a:pt x="359" y="264"/>
                    <a:pt x="359" y="11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Rectangle 542">
              <a:extLst>
                <a:ext uri="{FF2B5EF4-FFF2-40B4-BE49-F238E27FC236}">
                  <a16:creationId xmlns:a16="http://schemas.microsoft.com/office/drawing/2014/main" id="{04EA8B6F-2235-BD08-3C4A-7B1A2A62E827}"/>
                </a:ext>
              </a:extLst>
            </p:cNvPr>
            <p:cNvSpPr>
              <a:spLocks noChangeArrowheads="1"/>
            </p:cNvSpPr>
            <p:nvPr>
              <p:custDataLst>
                <p:tags r:id="rId99"/>
              </p:custDataLst>
            </p:nvPr>
          </p:nvSpPr>
          <p:spPr bwMode="auto">
            <a:xfrm>
              <a:off x="8531225" y="3959226"/>
              <a:ext cx="80963" cy="7938"/>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Freeform 543">
              <a:extLst>
                <a:ext uri="{FF2B5EF4-FFF2-40B4-BE49-F238E27FC236}">
                  <a16:creationId xmlns:a16="http://schemas.microsoft.com/office/drawing/2014/main" id="{51EC08BF-9B14-F559-C29B-C81316CCDB09}"/>
                </a:ext>
              </a:extLst>
            </p:cNvPr>
            <p:cNvSpPr>
              <a:spLocks/>
            </p:cNvSpPr>
            <p:nvPr>
              <p:custDataLst>
                <p:tags r:id="rId100"/>
              </p:custDataLst>
            </p:nvPr>
          </p:nvSpPr>
          <p:spPr bwMode="auto">
            <a:xfrm>
              <a:off x="8516937" y="3990976"/>
              <a:ext cx="69850" cy="131763"/>
            </a:xfrm>
            <a:custGeom>
              <a:avLst/>
              <a:gdLst>
                <a:gd name="T0" fmla="*/ 71 w 118"/>
                <a:gd name="T1" fmla="*/ 81 h 222"/>
                <a:gd name="T2" fmla="*/ 107 w 118"/>
                <a:gd name="T3" fmla="*/ 81 h 222"/>
                <a:gd name="T4" fmla="*/ 118 w 118"/>
                <a:gd name="T5" fmla="*/ 73 h 222"/>
                <a:gd name="T6" fmla="*/ 107 w 118"/>
                <a:gd name="T7" fmla="*/ 68 h 222"/>
                <a:gd name="T8" fmla="*/ 74 w 118"/>
                <a:gd name="T9" fmla="*/ 68 h 222"/>
                <a:gd name="T10" fmla="*/ 87 w 118"/>
                <a:gd name="T11" fmla="*/ 16 h 222"/>
                <a:gd name="T12" fmla="*/ 88 w 118"/>
                <a:gd name="T13" fmla="*/ 11 h 222"/>
                <a:gd name="T14" fmla="*/ 76 w 118"/>
                <a:gd name="T15" fmla="*/ 0 h 222"/>
                <a:gd name="T16" fmla="*/ 60 w 118"/>
                <a:gd name="T17" fmla="*/ 15 h 222"/>
                <a:gd name="T18" fmla="*/ 47 w 118"/>
                <a:gd name="T19" fmla="*/ 68 h 222"/>
                <a:gd name="T20" fmla="*/ 11 w 118"/>
                <a:gd name="T21" fmla="*/ 68 h 222"/>
                <a:gd name="T22" fmla="*/ 0 w 118"/>
                <a:gd name="T23" fmla="*/ 76 h 222"/>
                <a:gd name="T24" fmla="*/ 10 w 118"/>
                <a:gd name="T25" fmla="*/ 81 h 222"/>
                <a:gd name="T26" fmla="*/ 43 w 118"/>
                <a:gd name="T27" fmla="*/ 81 h 222"/>
                <a:gd name="T28" fmla="*/ 23 w 118"/>
                <a:gd name="T29" fmla="*/ 163 h 222"/>
                <a:gd name="T30" fmla="*/ 18 w 118"/>
                <a:gd name="T31" fmla="*/ 189 h 222"/>
                <a:gd name="T32" fmla="*/ 55 w 118"/>
                <a:gd name="T33" fmla="*/ 222 h 222"/>
                <a:gd name="T34" fmla="*/ 116 w 118"/>
                <a:gd name="T35" fmla="*/ 168 h 222"/>
                <a:gd name="T36" fmla="*/ 110 w 118"/>
                <a:gd name="T37" fmla="*/ 164 h 222"/>
                <a:gd name="T38" fmla="*/ 103 w 118"/>
                <a:gd name="T39" fmla="*/ 170 h 222"/>
                <a:gd name="T40" fmla="*/ 56 w 118"/>
                <a:gd name="T41" fmla="*/ 212 h 222"/>
                <a:gd name="T42" fmla="*/ 44 w 118"/>
                <a:gd name="T43" fmla="*/ 195 h 222"/>
                <a:gd name="T44" fmla="*/ 46 w 118"/>
                <a:gd name="T45" fmla="*/ 181 h 222"/>
                <a:gd name="T46" fmla="*/ 71 w 118"/>
                <a:gd name="T47" fmla="*/ 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2">
                  <a:moveTo>
                    <a:pt x="71" y="81"/>
                  </a:moveTo>
                  <a:lnTo>
                    <a:pt x="107" y="81"/>
                  </a:lnTo>
                  <a:cubicBezTo>
                    <a:pt x="113" y="81"/>
                    <a:pt x="118" y="81"/>
                    <a:pt x="118" y="73"/>
                  </a:cubicBezTo>
                  <a:cubicBezTo>
                    <a:pt x="118" y="68"/>
                    <a:pt x="113" y="68"/>
                    <a:pt x="107" y="68"/>
                  </a:cubicBezTo>
                  <a:lnTo>
                    <a:pt x="74" y="68"/>
                  </a:lnTo>
                  <a:lnTo>
                    <a:pt x="87" y="16"/>
                  </a:lnTo>
                  <a:cubicBezTo>
                    <a:pt x="87" y="15"/>
                    <a:pt x="88" y="13"/>
                    <a:pt x="88" y="11"/>
                  </a:cubicBezTo>
                  <a:cubicBezTo>
                    <a:pt x="88" y="5"/>
                    <a:pt x="83" y="0"/>
                    <a:pt x="76" y="0"/>
                  </a:cubicBezTo>
                  <a:cubicBezTo>
                    <a:pt x="67" y="0"/>
                    <a:pt x="62" y="6"/>
                    <a:pt x="60" y="15"/>
                  </a:cubicBezTo>
                  <a:cubicBezTo>
                    <a:pt x="57" y="24"/>
                    <a:pt x="62" y="7"/>
                    <a:pt x="47" y="68"/>
                  </a:cubicBezTo>
                  <a:lnTo>
                    <a:pt x="11" y="68"/>
                  </a:lnTo>
                  <a:cubicBezTo>
                    <a:pt x="4" y="68"/>
                    <a:pt x="0" y="68"/>
                    <a:pt x="0" y="76"/>
                  </a:cubicBezTo>
                  <a:cubicBezTo>
                    <a:pt x="0" y="81"/>
                    <a:pt x="4" y="81"/>
                    <a:pt x="10" y="81"/>
                  </a:cubicBezTo>
                  <a:lnTo>
                    <a:pt x="43" y="81"/>
                  </a:lnTo>
                  <a:lnTo>
                    <a:pt x="23" y="163"/>
                  </a:lnTo>
                  <a:cubicBezTo>
                    <a:pt x="21" y="172"/>
                    <a:pt x="18" y="184"/>
                    <a:pt x="18" y="189"/>
                  </a:cubicBezTo>
                  <a:cubicBezTo>
                    <a:pt x="18" y="209"/>
                    <a:pt x="35" y="222"/>
                    <a:pt x="55" y="222"/>
                  </a:cubicBezTo>
                  <a:cubicBezTo>
                    <a:pt x="94" y="222"/>
                    <a:pt x="116" y="173"/>
                    <a:pt x="116" y="168"/>
                  </a:cubicBezTo>
                  <a:cubicBezTo>
                    <a:pt x="116" y="164"/>
                    <a:pt x="111" y="164"/>
                    <a:pt x="110" y="164"/>
                  </a:cubicBezTo>
                  <a:cubicBezTo>
                    <a:pt x="106" y="164"/>
                    <a:pt x="105" y="165"/>
                    <a:pt x="103" y="170"/>
                  </a:cubicBezTo>
                  <a:cubicBezTo>
                    <a:pt x="93" y="192"/>
                    <a:pt x="75" y="212"/>
                    <a:pt x="56" y="212"/>
                  </a:cubicBezTo>
                  <a:cubicBezTo>
                    <a:pt x="49" y="212"/>
                    <a:pt x="44" y="207"/>
                    <a:pt x="44" y="195"/>
                  </a:cubicBezTo>
                  <a:cubicBezTo>
                    <a:pt x="44" y="191"/>
                    <a:pt x="45" y="184"/>
                    <a:pt x="46" y="181"/>
                  </a:cubicBezTo>
                  <a:lnTo>
                    <a:pt x="71" y="8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Freeform 544">
              <a:extLst>
                <a:ext uri="{FF2B5EF4-FFF2-40B4-BE49-F238E27FC236}">
                  <a16:creationId xmlns:a16="http://schemas.microsoft.com/office/drawing/2014/main" id="{A574CBC3-76AF-7D8E-D82A-278ECBEA6E31}"/>
                </a:ext>
              </a:extLst>
            </p:cNvPr>
            <p:cNvSpPr>
              <a:spLocks noEditPoints="1"/>
            </p:cNvSpPr>
            <p:nvPr>
              <p:custDataLst>
                <p:tags r:id="rId101"/>
              </p:custDataLst>
            </p:nvPr>
          </p:nvSpPr>
          <p:spPr bwMode="auto">
            <a:xfrm>
              <a:off x="7010400" y="4286251"/>
              <a:ext cx="161925" cy="211138"/>
            </a:xfrm>
            <a:custGeom>
              <a:avLst/>
              <a:gdLst>
                <a:gd name="T0" fmla="*/ 275 w 277"/>
                <a:gd name="T1" fmla="*/ 18 h 357"/>
                <a:gd name="T2" fmla="*/ 277 w 277"/>
                <a:gd name="T3" fmla="*/ 10 h 357"/>
                <a:gd name="T4" fmla="*/ 267 w 277"/>
                <a:gd name="T5" fmla="*/ 0 h 357"/>
                <a:gd name="T6" fmla="*/ 256 w 277"/>
                <a:gd name="T7" fmla="*/ 11 h 357"/>
                <a:gd name="T8" fmla="*/ 215 w 277"/>
                <a:gd name="T9" fmla="*/ 121 h 357"/>
                <a:gd name="T10" fmla="*/ 63 w 277"/>
                <a:gd name="T11" fmla="*/ 121 h 357"/>
                <a:gd name="T12" fmla="*/ 22 w 277"/>
                <a:gd name="T13" fmla="*/ 11 h 357"/>
                <a:gd name="T14" fmla="*/ 10 w 277"/>
                <a:gd name="T15" fmla="*/ 0 h 357"/>
                <a:gd name="T16" fmla="*/ 0 w 277"/>
                <a:gd name="T17" fmla="*/ 10 h 357"/>
                <a:gd name="T18" fmla="*/ 3 w 277"/>
                <a:gd name="T19" fmla="*/ 18 h 357"/>
                <a:gd name="T20" fmla="*/ 127 w 277"/>
                <a:gd name="T21" fmla="*/ 345 h 357"/>
                <a:gd name="T22" fmla="*/ 139 w 277"/>
                <a:gd name="T23" fmla="*/ 357 h 357"/>
                <a:gd name="T24" fmla="*/ 150 w 277"/>
                <a:gd name="T25" fmla="*/ 346 h 357"/>
                <a:gd name="T26" fmla="*/ 275 w 277"/>
                <a:gd name="T27" fmla="*/ 18 h 357"/>
                <a:gd name="T28" fmla="*/ 71 w 277"/>
                <a:gd name="T29" fmla="*/ 141 h 357"/>
                <a:gd name="T30" fmla="*/ 207 w 277"/>
                <a:gd name="T31" fmla="*/ 141 h 357"/>
                <a:gd name="T32" fmla="*/ 139 w 277"/>
                <a:gd name="T33" fmla="*/ 318 h 357"/>
                <a:gd name="T34" fmla="*/ 71 w 277"/>
                <a:gd name="T3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357">
                  <a:moveTo>
                    <a:pt x="275" y="18"/>
                  </a:moveTo>
                  <a:cubicBezTo>
                    <a:pt x="277" y="13"/>
                    <a:pt x="277" y="12"/>
                    <a:pt x="277" y="10"/>
                  </a:cubicBezTo>
                  <a:cubicBezTo>
                    <a:pt x="277" y="5"/>
                    <a:pt x="273" y="0"/>
                    <a:pt x="267" y="0"/>
                  </a:cubicBezTo>
                  <a:cubicBezTo>
                    <a:pt x="261" y="0"/>
                    <a:pt x="258" y="6"/>
                    <a:pt x="256" y="11"/>
                  </a:cubicBezTo>
                  <a:lnTo>
                    <a:pt x="215" y="121"/>
                  </a:lnTo>
                  <a:lnTo>
                    <a:pt x="63" y="121"/>
                  </a:lnTo>
                  <a:lnTo>
                    <a:pt x="22" y="11"/>
                  </a:lnTo>
                  <a:cubicBezTo>
                    <a:pt x="19" y="4"/>
                    <a:pt x="17" y="0"/>
                    <a:pt x="10" y="0"/>
                  </a:cubicBezTo>
                  <a:cubicBezTo>
                    <a:pt x="5" y="0"/>
                    <a:pt x="0" y="5"/>
                    <a:pt x="0" y="10"/>
                  </a:cubicBezTo>
                  <a:cubicBezTo>
                    <a:pt x="0" y="11"/>
                    <a:pt x="0" y="12"/>
                    <a:pt x="3" y="18"/>
                  </a:cubicBezTo>
                  <a:lnTo>
                    <a:pt x="127" y="345"/>
                  </a:lnTo>
                  <a:cubicBezTo>
                    <a:pt x="130" y="352"/>
                    <a:pt x="132" y="357"/>
                    <a:pt x="139" y="357"/>
                  </a:cubicBezTo>
                  <a:cubicBezTo>
                    <a:pt x="146" y="357"/>
                    <a:pt x="148" y="351"/>
                    <a:pt x="150" y="346"/>
                  </a:cubicBezTo>
                  <a:lnTo>
                    <a:pt x="275" y="18"/>
                  </a:lnTo>
                  <a:close/>
                  <a:moveTo>
                    <a:pt x="71" y="141"/>
                  </a:moveTo>
                  <a:lnTo>
                    <a:pt x="207" y="141"/>
                  </a:lnTo>
                  <a:lnTo>
                    <a:pt x="139" y="318"/>
                  </a:lnTo>
                  <a:lnTo>
                    <a:pt x="71" y="141"/>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Rectangle 545">
              <a:extLst>
                <a:ext uri="{FF2B5EF4-FFF2-40B4-BE49-F238E27FC236}">
                  <a16:creationId xmlns:a16="http://schemas.microsoft.com/office/drawing/2014/main" id="{05090579-767E-2AA9-FD58-97D36C355A7D}"/>
                </a:ext>
              </a:extLst>
            </p:cNvPr>
            <p:cNvSpPr>
              <a:spLocks noChangeArrowheads="1"/>
            </p:cNvSpPr>
            <p:nvPr>
              <p:custDataLst>
                <p:tags r:id="rId102"/>
              </p:custDataLst>
            </p:nvPr>
          </p:nvSpPr>
          <p:spPr bwMode="auto">
            <a:xfrm>
              <a:off x="7196137" y="4260851"/>
              <a:ext cx="106363" cy="9525"/>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Freeform 546">
              <a:extLst>
                <a:ext uri="{FF2B5EF4-FFF2-40B4-BE49-F238E27FC236}">
                  <a16:creationId xmlns:a16="http://schemas.microsoft.com/office/drawing/2014/main" id="{B8387D04-CF19-0677-ADAC-FA0264AAF9CF}"/>
                </a:ext>
              </a:extLst>
            </p:cNvPr>
            <p:cNvSpPr>
              <a:spLocks/>
            </p:cNvSpPr>
            <p:nvPr>
              <p:custDataLst>
                <p:tags r:id="rId103"/>
              </p:custDataLst>
            </p:nvPr>
          </p:nvSpPr>
          <p:spPr bwMode="auto">
            <a:xfrm>
              <a:off x="7178675" y="4305301"/>
              <a:ext cx="88900" cy="187325"/>
            </a:xfrm>
            <a:custGeom>
              <a:avLst/>
              <a:gdLst>
                <a:gd name="T0" fmla="*/ 91 w 153"/>
                <a:gd name="T1" fmla="*/ 113 h 318"/>
                <a:gd name="T2" fmla="*/ 138 w 153"/>
                <a:gd name="T3" fmla="*/ 113 h 318"/>
                <a:gd name="T4" fmla="*/ 153 w 153"/>
                <a:gd name="T5" fmla="*/ 103 h 318"/>
                <a:gd name="T6" fmla="*/ 139 w 153"/>
                <a:gd name="T7" fmla="*/ 98 h 318"/>
                <a:gd name="T8" fmla="*/ 95 w 153"/>
                <a:gd name="T9" fmla="*/ 98 h 318"/>
                <a:gd name="T10" fmla="*/ 116 w 153"/>
                <a:gd name="T11" fmla="*/ 14 h 318"/>
                <a:gd name="T12" fmla="*/ 101 w 153"/>
                <a:gd name="T13" fmla="*/ 0 h 318"/>
                <a:gd name="T14" fmla="*/ 81 w 153"/>
                <a:gd name="T15" fmla="*/ 18 h 318"/>
                <a:gd name="T16" fmla="*/ 62 w 153"/>
                <a:gd name="T17" fmla="*/ 98 h 318"/>
                <a:gd name="T18" fmla="*/ 15 w 153"/>
                <a:gd name="T19" fmla="*/ 98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2 w 153"/>
                <a:gd name="T39" fmla="*/ 284 h 318"/>
                <a:gd name="T40" fmla="*/ 55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8"/>
                    <a:pt x="148" y="98"/>
                    <a:pt x="139" y="98"/>
                  </a:cubicBezTo>
                  <a:lnTo>
                    <a:pt x="95" y="98"/>
                  </a:lnTo>
                  <a:cubicBezTo>
                    <a:pt x="113" y="27"/>
                    <a:pt x="116" y="17"/>
                    <a:pt x="116" y="14"/>
                  </a:cubicBezTo>
                  <a:cubicBezTo>
                    <a:pt x="116" y="5"/>
                    <a:pt x="110" y="0"/>
                    <a:pt x="101" y="0"/>
                  </a:cubicBezTo>
                  <a:cubicBezTo>
                    <a:pt x="100" y="0"/>
                    <a:pt x="86" y="1"/>
                    <a:pt x="81" y="18"/>
                  </a:cubicBezTo>
                  <a:lnTo>
                    <a:pt x="62" y="98"/>
                  </a:lnTo>
                  <a:lnTo>
                    <a:pt x="15" y="98"/>
                  </a:lnTo>
                  <a:cubicBezTo>
                    <a:pt x="5" y="98"/>
                    <a:pt x="0" y="98"/>
                    <a:pt x="0" y="107"/>
                  </a:cubicBezTo>
                  <a:cubicBezTo>
                    <a:pt x="0" y="113"/>
                    <a:pt x="4" y="113"/>
                    <a:pt x="14" y="113"/>
                  </a:cubicBezTo>
                  <a:lnTo>
                    <a:pt x="58" y="113"/>
                  </a:lnTo>
                  <a:cubicBezTo>
                    <a:pt x="22" y="255"/>
                    <a:pt x="20" y="263"/>
                    <a:pt x="20" y="272"/>
                  </a:cubicBezTo>
                  <a:cubicBezTo>
                    <a:pt x="20" y="299"/>
                    <a:pt x="39" y="318"/>
                    <a:pt x="66" y="318"/>
                  </a:cubicBezTo>
                  <a:cubicBezTo>
                    <a:pt x="117" y="318"/>
                    <a:pt x="145" y="245"/>
                    <a:pt x="145" y="241"/>
                  </a:cubicBezTo>
                  <a:cubicBezTo>
                    <a:pt x="145" y="236"/>
                    <a:pt x="141" y="236"/>
                    <a:pt x="139" y="236"/>
                  </a:cubicBezTo>
                  <a:cubicBezTo>
                    <a:pt x="135" y="236"/>
                    <a:pt x="134" y="238"/>
                    <a:pt x="132" y="243"/>
                  </a:cubicBezTo>
                  <a:cubicBezTo>
                    <a:pt x="110" y="295"/>
                    <a:pt x="84" y="307"/>
                    <a:pt x="67" y="307"/>
                  </a:cubicBezTo>
                  <a:cubicBezTo>
                    <a:pt x="57" y="307"/>
                    <a:pt x="52" y="301"/>
                    <a:pt x="52" y="284"/>
                  </a:cubicBezTo>
                  <a:cubicBezTo>
                    <a:pt x="52" y="272"/>
                    <a:pt x="53" y="269"/>
                    <a:pt x="55"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Freeform 547">
              <a:extLst>
                <a:ext uri="{FF2B5EF4-FFF2-40B4-BE49-F238E27FC236}">
                  <a16:creationId xmlns:a16="http://schemas.microsoft.com/office/drawing/2014/main" id="{62E17497-FAF0-70C1-B45C-7DC707F7CD7D}"/>
                </a:ext>
              </a:extLst>
            </p:cNvPr>
            <p:cNvSpPr>
              <a:spLocks/>
            </p:cNvSpPr>
            <p:nvPr>
              <p:custDataLst>
                <p:tags r:id="rId104"/>
              </p:custDataLst>
            </p:nvPr>
          </p:nvSpPr>
          <p:spPr bwMode="auto">
            <a:xfrm>
              <a:off x="7381875" y="4330701"/>
              <a:ext cx="146050" cy="171450"/>
            </a:xfrm>
            <a:custGeom>
              <a:avLst/>
              <a:gdLst>
                <a:gd name="T0" fmla="*/ 231 w 249"/>
                <a:gd name="T1" fmla="*/ 155 h 290"/>
                <a:gd name="T2" fmla="*/ 249 w 249"/>
                <a:gd name="T3" fmla="*/ 145 h 290"/>
                <a:gd name="T4" fmla="*/ 231 w 249"/>
                <a:gd name="T5" fmla="*/ 135 h 290"/>
                <a:gd name="T6" fmla="*/ 20 w 249"/>
                <a:gd name="T7" fmla="*/ 135 h 290"/>
                <a:gd name="T8" fmla="*/ 154 w 249"/>
                <a:gd name="T9" fmla="*/ 20 h 290"/>
                <a:gd name="T10" fmla="*/ 231 w 249"/>
                <a:gd name="T11" fmla="*/ 20 h 290"/>
                <a:gd name="T12" fmla="*/ 249 w 249"/>
                <a:gd name="T13" fmla="*/ 10 h 290"/>
                <a:gd name="T14" fmla="*/ 231 w 249"/>
                <a:gd name="T15" fmla="*/ 0 h 290"/>
                <a:gd name="T16" fmla="*/ 153 w 249"/>
                <a:gd name="T17" fmla="*/ 0 h 290"/>
                <a:gd name="T18" fmla="*/ 0 w 249"/>
                <a:gd name="T19" fmla="*/ 145 h 290"/>
                <a:gd name="T20" fmla="*/ 153 w 249"/>
                <a:gd name="T21" fmla="*/ 290 h 290"/>
                <a:gd name="T22" fmla="*/ 231 w 249"/>
                <a:gd name="T23" fmla="*/ 290 h 290"/>
                <a:gd name="T24" fmla="*/ 249 w 249"/>
                <a:gd name="T25" fmla="*/ 280 h 290"/>
                <a:gd name="T26" fmla="*/ 231 w 249"/>
                <a:gd name="T27" fmla="*/ 270 h 290"/>
                <a:gd name="T28" fmla="*/ 154 w 249"/>
                <a:gd name="T29" fmla="*/ 270 h 290"/>
                <a:gd name="T30" fmla="*/ 20 w 249"/>
                <a:gd name="T31" fmla="*/ 155 h 290"/>
                <a:gd name="T32" fmla="*/ 231 w 249"/>
                <a:gd name="T33" fmla="*/ 15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90">
                  <a:moveTo>
                    <a:pt x="231" y="155"/>
                  </a:moveTo>
                  <a:cubicBezTo>
                    <a:pt x="240" y="155"/>
                    <a:pt x="249" y="155"/>
                    <a:pt x="249" y="145"/>
                  </a:cubicBezTo>
                  <a:cubicBezTo>
                    <a:pt x="249" y="135"/>
                    <a:pt x="240" y="135"/>
                    <a:pt x="231" y="135"/>
                  </a:cubicBezTo>
                  <a:lnTo>
                    <a:pt x="20" y="135"/>
                  </a:lnTo>
                  <a:cubicBezTo>
                    <a:pt x="26" y="68"/>
                    <a:pt x="83" y="20"/>
                    <a:pt x="154" y="20"/>
                  </a:cubicBezTo>
                  <a:lnTo>
                    <a:pt x="231" y="20"/>
                  </a:lnTo>
                  <a:cubicBezTo>
                    <a:pt x="240" y="20"/>
                    <a:pt x="249" y="20"/>
                    <a:pt x="249" y="10"/>
                  </a:cubicBezTo>
                  <a:cubicBezTo>
                    <a:pt x="249" y="0"/>
                    <a:pt x="240" y="0"/>
                    <a:pt x="231" y="0"/>
                  </a:cubicBezTo>
                  <a:lnTo>
                    <a:pt x="153" y="0"/>
                  </a:lnTo>
                  <a:cubicBezTo>
                    <a:pt x="67" y="0"/>
                    <a:pt x="0" y="65"/>
                    <a:pt x="0" y="145"/>
                  </a:cubicBezTo>
                  <a:cubicBezTo>
                    <a:pt x="0" y="225"/>
                    <a:pt x="67" y="290"/>
                    <a:pt x="153" y="290"/>
                  </a:cubicBezTo>
                  <a:lnTo>
                    <a:pt x="231" y="290"/>
                  </a:lnTo>
                  <a:cubicBezTo>
                    <a:pt x="240" y="290"/>
                    <a:pt x="249" y="290"/>
                    <a:pt x="249" y="280"/>
                  </a:cubicBezTo>
                  <a:cubicBezTo>
                    <a:pt x="249" y="270"/>
                    <a:pt x="240" y="270"/>
                    <a:pt x="231" y="270"/>
                  </a:cubicBezTo>
                  <a:lnTo>
                    <a:pt x="154" y="270"/>
                  </a:lnTo>
                  <a:cubicBezTo>
                    <a:pt x="83" y="270"/>
                    <a:pt x="26" y="222"/>
                    <a:pt x="20" y="155"/>
                  </a:cubicBezTo>
                  <a:lnTo>
                    <a:pt x="231" y="15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Freeform 548">
              <a:extLst>
                <a:ext uri="{FF2B5EF4-FFF2-40B4-BE49-F238E27FC236}">
                  <a16:creationId xmlns:a16="http://schemas.microsoft.com/office/drawing/2014/main" id="{E58FFD5E-60B9-770F-AF49-B1B31149A842}"/>
                </a:ext>
              </a:extLst>
            </p:cNvPr>
            <p:cNvSpPr>
              <a:spLocks/>
            </p:cNvSpPr>
            <p:nvPr>
              <p:custDataLst>
                <p:tags r:id="rId105"/>
              </p:custDataLst>
            </p:nvPr>
          </p:nvSpPr>
          <p:spPr bwMode="auto">
            <a:xfrm>
              <a:off x="7666037" y="4268788"/>
              <a:ext cx="39688" cy="295275"/>
            </a:xfrm>
            <a:custGeom>
              <a:avLst/>
              <a:gdLst>
                <a:gd name="T0" fmla="*/ 69 w 69"/>
                <a:gd name="T1" fmla="*/ 498 h 498"/>
                <a:gd name="T2" fmla="*/ 69 w 69"/>
                <a:gd name="T3" fmla="*/ 478 h 498"/>
                <a:gd name="T4" fmla="*/ 20 w 69"/>
                <a:gd name="T5" fmla="*/ 478 h 498"/>
                <a:gd name="T6" fmla="*/ 20 w 69"/>
                <a:gd name="T7" fmla="*/ 20 h 498"/>
                <a:gd name="T8" fmla="*/ 69 w 69"/>
                <a:gd name="T9" fmla="*/ 20 h 498"/>
                <a:gd name="T10" fmla="*/ 69 w 69"/>
                <a:gd name="T11" fmla="*/ 0 h 498"/>
                <a:gd name="T12" fmla="*/ 0 w 69"/>
                <a:gd name="T13" fmla="*/ 0 h 498"/>
                <a:gd name="T14" fmla="*/ 0 w 69"/>
                <a:gd name="T15" fmla="*/ 498 h 498"/>
                <a:gd name="T16" fmla="*/ 69 w 69"/>
                <a:gd name="T17"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8">
                  <a:moveTo>
                    <a:pt x="69" y="498"/>
                  </a:moveTo>
                  <a:lnTo>
                    <a:pt x="69" y="478"/>
                  </a:lnTo>
                  <a:lnTo>
                    <a:pt x="20" y="478"/>
                  </a:lnTo>
                  <a:lnTo>
                    <a:pt x="20" y="20"/>
                  </a:lnTo>
                  <a:lnTo>
                    <a:pt x="69" y="20"/>
                  </a:lnTo>
                  <a:lnTo>
                    <a:pt x="69" y="0"/>
                  </a:lnTo>
                  <a:lnTo>
                    <a:pt x="0" y="0"/>
                  </a:lnTo>
                  <a:lnTo>
                    <a:pt x="0" y="498"/>
                  </a:lnTo>
                  <a:lnTo>
                    <a:pt x="69" y="49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Freeform 549">
              <a:extLst>
                <a:ext uri="{FF2B5EF4-FFF2-40B4-BE49-F238E27FC236}">
                  <a16:creationId xmlns:a16="http://schemas.microsoft.com/office/drawing/2014/main" id="{F1A21CF6-4F19-5272-1D81-B9CB96854991}"/>
                </a:ext>
              </a:extLst>
            </p:cNvPr>
            <p:cNvSpPr>
              <a:spLocks/>
            </p:cNvSpPr>
            <p:nvPr>
              <p:custDataLst>
                <p:tags r:id="rId106"/>
              </p:custDataLst>
            </p:nvPr>
          </p:nvSpPr>
          <p:spPr bwMode="auto">
            <a:xfrm>
              <a:off x="7718425" y="4305301"/>
              <a:ext cx="90488" cy="187325"/>
            </a:xfrm>
            <a:custGeom>
              <a:avLst/>
              <a:gdLst>
                <a:gd name="T0" fmla="*/ 92 w 153"/>
                <a:gd name="T1" fmla="*/ 113 h 318"/>
                <a:gd name="T2" fmla="*/ 139 w 153"/>
                <a:gd name="T3" fmla="*/ 113 h 318"/>
                <a:gd name="T4" fmla="*/ 153 w 153"/>
                <a:gd name="T5" fmla="*/ 103 h 318"/>
                <a:gd name="T6" fmla="*/ 140 w 153"/>
                <a:gd name="T7" fmla="*/ 98 h 318"/>
                <a:gd name="T8" fmla="*/ 96 w 153"/>
                <a:gd name="T9" fmla="*/ 98 h 318"/>
                <a:gd name="T10" fmla="*/ 116 w 153"/>
                <a:gd name="T11" fmla="*/ 14 h 318"/>
                <a:gd name="T12" fmla="*/ 102 w 153"/>
                <a:gd name="T13" fmla="*/ 0 h 318"/>
                <a:gd name="T14" fmla="*/ 82 w 153"/>
                <a:gd name="T15" fmla="*/ 18 h 318"/>
                <a:gd name="T16" fmla="*/ 62 w 153"/>
                <a:gd name="T17" fmla="*/ 98 h 318"/>
                <a:gd name="T18" fmla="*/ 15 w 153"/>
                <a:gd name="T19" fmla="*/ 98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6 w 153"/>
                <a:gd name="T31" fmla="*/ 241 h 318"/>
                <a:gd name="T32" fmla="*/ 140 w 153"/>
                <a:gd name="T33" fmla="*/ 236 h 318"/>
                <a:gd name="T34" fmla="*/ 132 w 153"/>
                <a:gd name="T35" fmla="*/ 243 h 318"/>
                <a:gd name="T36" fmla="*/ 67 w 153"/>
                <a:gd name="T37" fmla="*/ 307 h 318"/>
                <a:gd name="T38" fmla="*/ 52 w 153"/>
                <a:gd name="T39" fmla="*/ 284 h 318"/>
                <a:gd name="T40" fmla="*/ 55 w 153"/>
                <a:gd name="T41" fmla="*/ 260 h 318"/>
                <a:gd name="T42" fmla="*/ 92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2" y="113"/>
                  </a:moveTo>
                  <a:lnTo>
                    <a:pt x="139" y="113"/>
                  </a:lnTo>
                  <a:cubicBezTo>
                    <a:pt x="149" y="113"/>
                    <a:pt x="153" y="113"/>
                    <a:pt x="153" y="103"/>
                  </a:cubicBezTo>
                  <a:cubicBezTo>
                    <a:pt x="153" y="98"/>
                    <a:pt x="149" y="98"/>
                    <a:pt x="140" y="98"/>
                  </a:cubicBezTo>
                  <a:lnTo>
                    <a:pt x="96" y="98"/>
                  </a:lnTo>
                  <a:cubicBezTo>
                    <a:pt x="114" y="27"/>
                    <a:pt x="116" y="17"/>
                    <a:pt x="116" y="14"/>
                  </a:cubicBezTo>
                  <a:cubicBezTo>
                    <a:pt x="116" y="5"/>
                    <a:pt x="110" y="0"/>
                    <a:pt x="102" y="0"/>
                  </a:cubicBezTo>
                  <a:cubicBezTo>
                    <a:pt x="100" y="0"/>
                    <a:pt x="86" y="1"/>
                    <a:pt x="82" y="18"/>
                  </a:cubicBezTo>
                  <a:lnTo>
                    <a:pt x="62" y="98"/>
                  </a:lnTo>
                  <a:lnTo>
                    <a:pt x="15" y="98"/>
                  </a:lnTo>
                  <a:cubicBezTo>
                    <a:pt x="5" y="98"/>
                    <a:pt x="0" y="98"/>
                    <a:pt x="0" y="107"/>
                  </a:cubicBezTo>
                  <a:cubicBezTo>
                    <a:pt x="0" y="113"/>
                    <a:pt x="4" y="113"/>
                    <a:pt x="14" y="113"/>
                  </a:cubicBezTo>
                  <a:lnTo>
                    <a:pt x="58" y="113"/>
                  </a:lnTo>
                  <a:cubicBezTo>
                    <a:pt x="22" y="255"/>
                    <a:pt x="20" y="263"/>
                    <a:pt x="20" y="272"/>
                  </a:cubicBezTo>
                  <a:cubicBezTo>
                    <a:pt x="20" y="299"/>
                    <a:pt x="39" y="318"/>
                    <a:pt x="66" y="318"/>
                  </a:cubicBezTo>
                  <a:cubicBezTo>
                    <a:pt x="117" y="318"/>
                    <a:pt x="146" y="245"/>
                    <a:pt x="146" y="241"/>
                  </a:cubicBezTo>
                  <a:cubicBezTo>
                    <a:pt x="146" y="236"/>
                    <a:pt x="142" y="236"/>
                    <a:pt x="140" y="236"/>
                  </a:cubicBezTo>
                  <a:cubicBezTo>
                    <a:pt x="135" y="236"/>
                    <a:pt x="135" y="238"/>
                    <a:pt x="132" y="243"/>
                  </a:cubicBezTo>
                  <a:cubicBezTo>
                    <a:pt x="111" y="295"/>
                    <a:pt x="84" y="307"/>
                    <a:pt x="67" y="307"/>
                  </a:cubicBezTo>
                  <a:cubicBezTo>
                    <a:pt x="57" y="307"/>
                    <a:pt x="52" y="301"/>
                    <a:pt x="52" y="284"/>
                  </a:cubicBezTo>
                  <a:cubicBezTo>
                    <a:pt x="52" y="272"/>
                    <a:pt x="53" y="269"/>
                    <a:pt x="55" y="260"/>
                  </a:cubicBezTo>
                  <a:lnTo>
                    <a:pt x="92"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Freeform 550">
              <a:extLst>
                <a:ext uri="{FF2B5EF4-FFF2-40B4-BE49-F238E27FC236}">
                  <a16:creationId xmlns:a16="http://schemas.microsoft.com/office/drawing/2014/main" id="{834D50F6-08DB-9752-1DA9-87A6D4C70117}"/>
                </a:ext>
              </a:extLst>
            </p:cNvPr>
            <p:cNvSpPr>
              <a:spLocks/>
            </p:cNvSpPr>
            <p:nvPr>
              <p:custDataLst>
                <p:tags r:id="rId107"/>
              </p:custDataLst>
            </p:nvPr>
          </p:nvSpPr>
          <p:spPr bwMode="auto">
            <a:xfrm>
              <a:off x="7842250" y="4459288"/>
              <a:ext cx="34925" cy="87313"/>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Freeform 551">
              <a:extLst>
                <a:ext uri="{FF2B5EF4-FFF2-40B4-BE49-F238E27FC236}">
                  <a16:creationId xmlns:a16="http://schemas.microsoft.com/office/drawing/2014/main" id="{69D9D7B9-694B-E828-F3FC-612DDD5A03AF}"/>
                </a:ext>
              </a:extLst>
            </p:cNvPr>
            <p:cNvSpPr>
              <a:spLocks/>
            </p:cNvSpPr>
            <p:nvPr>
              <p:custDataLst>
                <p:tags r:id="rId108"/>
              </p:custDataLst>
            </p:nvPr>
          </p:nvSpPr>
          <p:spPr bwMode="auto">
            <a:xfrm>
              <a:off x="7953375" y="4291013"/>
              <a:ext cx="198438" cy="200025"/>
            </a:xfrm>
            <a:custGeom>
              <a:avLst/>
              <a:gdLst>
                <a:gd name="T0" fmla="*/ 201 w 339"/>
                <a:gd name="T1" fmla="*/ 35 h 338"/>
                <a:gd name="T2" fmla="*/ 213 w 339"/>
                <a:gd name="T3" fmla="*/ 16 h 338"/>
                <a:gd name="T4" fmla="*/ 244 w 339"/>
                <a:gd name="T5" fmla="*/ 15 h 338"/>
                <a:gd name="T6" fmla="*/ 317 w 339"/>
                <a:gd name="T7" fmla="*/ 56 h 338"/>
                <a:gd name="T8" fmla="*/ 313 w 339"/>
                <a:gd name="T9" fmla="*/ 96 h 338"/>
                <a:gd name="T10" fmla="*/ 312 w 339"/>
                <a:gd name="T11" fmla="*/ 106 h 338"/>
                <a:gd name="T12" fmla="*/ 318 w 339"/>
                <a:gd name="T13" fmla="*/ 112 h 338"/>
                <a:gd name="T14" fmla="*/ 325 w 339"/>
                <a:gd name="T15" fmla="*/ 101 h 338"/>
                <a:gd name="T16" fmla="*/ 338 w 339"/>
                <a:gd name="T17" fmla="*/ 14 h 338"/>
                <a:gd name="T18" fmla="*/ 339 w 339"/>
                <a:gd name="T19" fmla="*/ 6 h 338"/>
                <a:gd name="T20" fmla="*/ 326 w 339"/>
                <a:gd name="T21" fmla="*/ 0 h 338"/>
                <a:gd name="T22" fmla="*/ 49 w 339"/>
                <a:gd name="T23" fmla="*/ 0 h 338"/>
                <a:gd name="T24" fmla="*/ 33 w 339"/>
                <a:gd name="T25" fmla="*/ 10 h 338"/>
                <a:gd name="T26" fmla="*/ 3 w 339"/>
                <a:gd name="T27" fmla="*/ 98 h 338"/>
                <a:gd name="T28" fmla="*/ 0 w 339"/>
                <a:gd name="T29" fmla="*/ 107 h 338"/>
                <a:gd name="T30" fmla="*/ 6 w 339"/>
                <a:gd name="T31" fmla="*/ 112 h 338"/>
                <a:gd name="T32" fmla="*/ 15 w 339"/>
                <a:gd name="T33" fmla="*/ 102 h 338"/>
                <a:gd name="T34" fmla="*/ 129 w 339"/>
                <a:gd name="T35" fmla="*/ 15 h 338"/>
                <a:gd name="T36" fmla="*/ 148 w 339"/>
                <a:gd name="T37" fmla="*/ 15 h 338"/>
                <a:gd name="T38" fmla="*/ 162 w 339"/>
                <a:gd name="T39" fmla="*/ 21 h 338"/>
                <a:gd name="T40" fmla="*/ 160 w 339"/>
                <a:gd name="T41" fmla="*/ 32 h 338"/>
                <a:gd name="T42" fmla="*/ 93 w 339"/>
                <a:gd name="T43" fmla="*/ 298 h 338"/>
                <a:gd name="T44" fmla="*/ 34 w 339"/>
                <a:gd name="T45" fmla="*/ 322 h 338"/>
                <a:gd name="T46" fmla="*/ 13 w 339"/>
                <a:gd name="T47" fmla="*/ 332 h 338"/>
                <a:gd name="T48" fmla="*/ 21 w 339"/>
                <a:gd name="T49" fmla="*/ 338 h 338"/>
                <a:gd name="T50" fmla="*/ 62 w 339"/>
                <a:gd name="T51" fmla="*/ 337 h 338"/>
                <a:gd name="T52" fmla="*/ 105 w 339"/>
                <a:gd name="T53" fmla="*/ 336 h 338"/>
                <a:gd name="T54" fmla="*/ 146 w 339"/>
                <a:gd name="T55" fmla="*/ 337 h 338"/>
                <a:gd name="T56" fmla="*/ 189 w 339"/>
                <a:gd name="T57" fmla="*/ 338 h 338"/>
                <a:gd name="T58" fmla="*/ 200 w 339"/>
                <a:gd name="T59" fmla="*/ 328 h 338"/>
                <a:gd name="T60" fmla="*/ 183 w 339"/>
                <a:gd name="T61" fmla="*/ 322 h 338"/>
                <a:gd name="T62" fmla="*/ 151 w 339"/>
                <a:gd name="T63" fmla="*/ 321 h 338"/>
                <a:gd name="T64" fmla="*/ 133 w 339"/>
                <a:gd name="T65" fmla="*/ 310 h 338"/>
                <a:gd name="T66" fmla="*/ 135 w 339"/>
                <a:gd name="T67" fmla="*/ 300 h 338"/>
                <a:gd name="T68" fmla="*/ 201 w 339"/>
                <a:gd name="T69" fmla="*/ 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338">
                  <a:moveTo>
                    <a:pt x="201" y="35"/>
                  </a:moveTo>
                  <a:cubicBezTo>
                    <a:pt x="205" y="21"/>
                    <a:pt x="207" y="18"/>
                    <a:pt x="213" y="16"/>
                  </a:cubicBezTo>
                  <a:cubicBezTo>
                    <a:pt x="217" y="15"/>
                    <a:pt x="234" y="15"/>
                    <a:pt x="244" y="15"/>
                  </a:cubicBezTo>
                  <a:cubicBezTo>
                    <a:pt x="295" y="15"/>
                    <a:pt x="317" y="17"/>
                    <a:pt x="317" y="56"/>
                  </a:cubicBezTo>
                  <a:cubicBezTo>
                    <a:pt x="317" y="64"/>
                    <a:pt x="315" y="83"/>
                    <a:pt x="313" y="96"/>
                  </a:cubicBezTo>
                  <a:cubicBezTo>
                    <a:pt x="313" y="98"/>
                    <a:pt x="312" y="104"/>
                    <a:pt x="312" y="106"/>
                  </a:cubicBezTo>
                  <a:cubicBezTo>
                    <a:pt x="312" y="109"/>
                    <a:pt x="313" y="112"/>
                    <a:pt x="318" y="112"/>
                  </a:cubicBezTo>
                  <a:cubicBezTo>
                    <a:pt x="323" y="112"/>
                    <a:pt x="324" y="108"/>
                    <a:pt x="325" y="101"/>
                  </a:cubicBezTo>
                  <a:lnTo>
                    <a:pt x="338" y="14"/>
                  </a:lnTo>
                  <a:cubicBezTo>
                    <a:pt x="339" y="12"/>
                    <a:pt x="339" y="7"/>
                    <a:pt x="339" y="6"/>
                  </a:cubicBezTo>
                  <a:cubicBezTo>
                    <a:pt x="339" y="0"/>
                    <a:pt x="334" y="0"/>
                    <a:pt x="326" y="0"/>
                  </a:cubicBezTo>
                  <a:lnTo>
                    <a:pt x="49" y="0"/>
                  </a:lnTo>
                  <a:cubicBezTo>
                    <a:pt x="37" y="0"/>
                    <a:pt x="37" y="1"/>
                    <a:pt x="33" y="10"/>
                  </a:cubicBezTo>
                  <a:lnTo>
                    <a:pt x="3" y="98"/>
                  </a:lnTo>
                  <a:cubicBezTo>
                    <a:pt x="3" y="99"/>
                    <a:pt x="0" y="106"/>
                    <a:pt x="0" y="107"/>
                  </a:cubicBezTo>
                  <a:cubicBezTo>
                    <a:pt x="0" y="110"/>
                    <a:pt x="3" y="112"/>
                    <a:pt x="6" y="112"/>
                  </a:cubicBezTo>
                  <a:cubicBezTo>
                    <a:pt x="11" y="112"/>
                    <a:pt x="12" y="110"/>
                    <a:pt x="15" y="102"/>
                  </a:cubicBezTo>
                  <a:cubicBezTo>
                    <a:pt x="42" y="24"/>
                    <a:pt x="55" y="15"/>
                    <a:pt x="129" y="15"/>
                  </a:cubicBezTo>
                  <a:lnTo>
                    <a:pt x="148" y="15"/>
                  </a:lnTo>
                  <a:cubicBezTo>
                    <a:pt x="162" y="15"/>
                    <a:pt x="162" y="17"/>
                    <a:pt x="162" y="21"/>
                  </a:cubicBezTo>
                  <a:cubicBezTo>
                    <a:pt x="162" y="24"/>
                    <a:pt x="160" y="30"/>
                    <a:pt x="160" y="32"/>
                  </a:cubicBezTo>
                  <a:lnTo>
                    <a:pt x="93" y="298"/>
                  </a:lnTo>
                  <a:cubicBezTo>
                    <a:pt x="89" y="317"/>
                    <a:pt x="87" y="322"/>
                    <a:pt x="34" y="322"/>
                  </a:cubicBezTo>
                  <a:cubicBezTo>
                    <a:pt x="16" y="322"/>
                    <a:pt x="13" y="322"/>
                    <a:pt x="13" y="332"/>
                  </a:cubicBezTo>
                  <a:cubicBezTo>
                    <a:pt x="13" y="338"/>
                    <a:pt x="18" y="338"/>
                    <a:pt x="21" y="338"/>
                  </a:cubicBezTo>
                  <a:cubicBezTo>
                    <a:pt x="35" y="338"/>
                    <a:pt x="49" y="337"/>
                    <a:pt x="62" y="337"/>
                  </a:cubicBezTo>
                  <a:cubicBezTo>
                    <a:pt x="76" y="337"/>
                    <a:pt x="91" y="336"/>
                    <a:pt x="105" y="336"/>
                  </a:cubicBezTo>
                  <a:cubicBezTo>
                    <a:pt x="119" y="336"/>
                    <a:pt x="133" y="337"/>
                    <a:pt x="146" y="337"/>
                  </a:cubicBezTo>
                  <a:cubicBezTo>
                    <a:pt x="160" y="337"/>
                    <a:pt x="175" y="338"/>
                    <a:pt x="189" y="338"/>
                  </a:cubicBezTo>
                  <a:cubicBezTo>
                    <a:pt x="194" y="338"/>
                    <a:pt x="200" y="338"/>
                    <a:pt x="200" y="328"/>
                  </a:cubicBezTo>
                  <a:cubicBezTo>
                    <a:pt x="200" y="322"/>
                    <a:pt x="196" y="322"/>
                    <a:pt x="183" y="322"/>
                  </a:cubicBezTo>
                  <a:cubicBezTo>
                    <a:pt x="171" y="322"/>
                    <a:pt x="164" y="322"/>
                    <a:pt x="151" y="321"/>
                  </a:cubicBezTo>
                  <a:cubicBezTo>
                    <a:pt x="137" y="320"/>
                    <a:pt x="133" y="318"/>
                    <a:pt x="133" y="310"/>
                  </a:cubicBezTo>
                  <a:cubicBezTo>
                    <a:pt x="133" y="310"/>
                    <a:pt x="133" y="307"/>
                    <a:pt x="135" y="300"/>
                  </a:cubicBezTo>
                  <a:lnTo>
                    <a:pt x="201"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Freeform 552">
              <a:extLst>
                <a:ext uri="{FF2B5EF4-FFF2-40B4-BE49-F238E27FC236}">
                  <a16:creationId xmlns:a16="http://schemas.microsoft.com/office/drawing/2014/main" id="{C208D981-EA4C-E868-B2C4-199A821B7D61}"/>
                </a:ext>
              </a:extLst>
            </p:cNvPr>
            <p:cNvSpPr>
              <a:spLocks/>
            </p:cNvSpPr>
            <p:nvPr>
              <p:custDataLst>
                <p:tags r:id="rId109"/>
              </p:custDataLst>
            </p:nvPr>
          </p:nvSpPr>
          <p:spPr bwMode="auto">
            <a:xfrm>
              <a:off x="8162925" y="4268788"/>
              <a:ext cx="39688" cy="295275"/>
            </a:xfrm>
            <a:custGeom>
              <a:avLst/>
              <a:gdLst>
                <a:gd name="T0" fmla="*/ 69 w 69"/>
                <a:gd name="T1" fmla="*/ 0 h 498"/>
                <a:gd name="T2" fmla="*/ 0 w 69"/>
                <a:gd name="T3" fmla="*/ 0 h 498"/>
                <a:gd name="T4" fmla="*/ 0 w 69"/>
                <a:gd name="T5" fmla="*/ 20 h 498"/>
                <a:gd name="T6" fmla="*/ 49 w 69"/>
                <a:gd name="T7" fmla="*/ 20 h 498"/>
                <a:gd name="T8" fmla="*/ 49 w 69"/>
                <a:gd name="T9" fmla="*/ 478 h 498"/>
                <a:gd name="T10" fmla="*/ 0 w 69"/>
                <a:gd name="T11" fmla="*/ 478 h 498"/>
                <a:gd name="T12" fmla="*/ 0 w 69"/>
                <a:gd name="T13" fmla="*/ 498 h 498"/>
                <a:gd name="T14" fmla="*/ 69 w 69"/>
                <a:gd name="T15" fmla="*/ 498 h 498"/>
                <a:gd name="T16" fmla="*/ 69 w 69"/>
                <a:gd name="T17"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8">
                  <a:moveTo>
                    <a:pt x="69" y="0"/>
                  </a:moveTo>
                  <a:lnTo>
                    <a:pt x="0" y="0"/>
                  </a:lnTo>
                  <a:lnTo>
                    <a:pt x="0" y="20"/>
                  </a:lnTo>
                  <a:lnTo>
                    <a:pt x="49" y="20"/>
                  </a:lnTo>
                  <a:lnTo>
                    <a:pt x="49" y="478"/>
                  </a:lnTo>
                  <a:lnTo>
                    <a:pt x="0" y="478"/>
                  </a:lnTo>
                  <a:lnTo>
                    <a:pt x="0" y="498"/>
                  </a:lnTo>
                  <a:lnTo>
                    <a:pt x="69" y="498"/>
                  </a:lnTo>
                  <a:lnTo>
                    <a:pt x="69"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Freeform 553">
              <a:extLst>
                <a:ext uri="{FF2B5EF4-FFF2-40B4-BE49-F238E27FC236}">
                  <a16:creationId xmlns:a16="http://schemas.microsoft.com/office/drawing/2014/main" id="{1FFFE870-307D-AC9F-FD92-446C12D5CA4E}"/>
                </a:ext>
              </a:extLst>
            </p:cNvPr>
            <p:cNvSpPr>
              <a:spLocks/>
            </p:cNvSpPr>
            <p:nvPr>
              <p:custDataLst>
                <p:tags r:id="rId110"/>
              </p:custDataLst>
            </p:nvPr>
          </p:nvSpPr>
          <p:spPr bwMode="auto">
            <a:xfrm>
              <a:off x="3497262" y="4794251"/>
              <a:ext cx="227013" cy="130175"/>
            </a:xfrm>
            <a:custGeom>
              <a:avLst/>
              <a:gdLst>
                <a:gd name="T0" fmla="*/ 39 w 389"/>
                <a:gd name="T1" fmla="*/ 49 h 220"/>
                <a:gd name="T2" fmla="*/ 39 w 389"/>
                <a:gd name="T3" fmla="*/ 182 h 220"/>
                <a:gd name="T4" fmla="*/ 0 w 389"/>
                <a:gd name="T5" fmla="*/ 205 h 220"/>
                <a:gd name="T6" fmla="*/ 0 w 389"/>
                <a:gd name="T7" fmla="*/ 220 h 220"/>
                <a:gd name="T8" fmla="*/ 56 w 389"/>
                <a:gd name="T9" fmla="*/ 219 h 220"/>
                <a:gd name="T10" fmla="*/ 112 w 389"/>
                <a:gd name="T11" fmla="*/ 220 h 220"/>
                <a:gd name="T12" fmla="*/ 112 w 389"/>
                <a:gd name="T13" fmla="*/ 205 h 220"/>
                <a:gd name="T14" fmla="*/ 73 w 389"/>
                <a:gd name="T15" fmla="*/ 182 h 220"/>
                <a:gd name="T16" fmla="*/ 73 w 389"/>
                <a:gd name="T17" fmla="*/ 90 h 220"/>
                <a:gd name="T18" fmla="*/ 141 w 389"/>
                <a:gd name="T19" fmla="*/ 11 h 220"/>
                <a:gd name="T20" fmla="*/ 177 w 389"/>
                <a:gd name="T21" fmla="*/ 66 h 220"/>
                <a:gd name="T22" fmla="*/ 177 w 389"/>
                <a:gd name="T23" fmla="*/ 182 h 220"/>
                <a:gd name="T24" fmla="*/ 139 w 389"/>
                <a:gd name="T25" fmla="*/ 205 h 220"/>
                <a:gd name="T26" fmla="*/ 139 w 389"/>
                <a:gd name="T27" fmla="*/ 220 h 220"/>
                <a:gd name="T28" fmla="*/ 195 w 389"/>
                <a:gd name="T29" fmla="*/ 219 h 220"/>
                <a:gd name="T30" fmla="*/ 251 w 389"/>
                <a:gd name="T31" fmla="*/ 220 h 220"/>
                <a:gd name="T32" fmla="*/ 251 w 389"/>
                <a:gd name="T33" fmla="*/ 205 h 220"/>
                <a:gd name="T34" fmla="*/ 212 w 389"/>
                <a:gd name="T35" fmla="*/ 182 h 220"/>
                <a:gd name="T36" fmla="*/ 212 w 389"/>
                <a:gd name="T37" fmla="*/ 90 h 220"/>
                <a:gd name="T38" fmla="*/ 279 w 389"/>
                <a:gd name="T39" fmla="*/ 11 h 220"/>
                <a:gd name="T40" fmla="*/ 316 w 389"/>
                <a:gd name="T41" fmla="*/ 66 h 220"/>
                <a:gd name="T42" fmla="*/ 316 w 389"/>
                <a:gd name="T43" fmla="*/ 182 h 220"/>
                <a:gd name="T44" fmla="*/ 277 w 389"/>
                <a:gd name="T45" fmla="*/ 205 h 220"/>
                <a:gd name="T46" fmla="*/ 277 w 389"/>
                <a:gd name="T47" fmla="*/ 220 h 220"/>
                <a:gd name="T48" fmla="*/ 334 w 389"/>
                <a:gd name="T49" fmla="*/ 219 h 220"/>
                <a:gd name="T50" fmla="*/ 389 w 389"/>
                <a:gd name="T51" fmla="*/ 220 h 220"/>
                <a:gd name="T52" fmla="*/ 389 w 389"/>
                <a:gd name="T53" fmla="*/ 205 h 220"/>
                <a:gd name="T54" fmla="*/ 350 w 389"/>
                <a:gd name="T55" fmla="*/ 190 h 220"/>
                <a:gd name="T56" fmla="*/ 350 w 389"/>
                <a:gd name="T57" fmla="*/ 94 h 220"/>
                <a:gd name="T58" fmla="*/ 335 w 389"/>
                <a:gd name="T59" fmla="*/ 18 h 220"/>
                <a:gd name="T60" fmla="*/ 283 w 389"/>
                <a:gd name="T61" fmla="*/ 0 h 220"/>
                <a:gd name="T62" fmla="*/ 210 w 389"/>
                <a:gd name="T63" fmla="*/ 49 h 220"/>
                <a:gd name="T64" fmla="*/ 144 w 389"/>
                <a:gd name="T65" fmla="*/ 0 h 220"/>
                <a:gd name="T66" fmla="*/ 70 w 389"/>
                <a:gd name="T67" fmla="*/ 52 h 220"/>
                <a:gd name="T68" fmla="*/ 70 w 389"/>
                <a:gd name="T69" fmla="*/ 0 h 220"/>
                <a:gd name="T70" fmla="*/ 0 w 389"/>
                <a:gd name="T71" fmla="*/ 5 h 220"/>
                <a:gd name="T72" fmla="*/ 0 w 389"/>
                <a:gd name="T73" fmla="*/ 21 h 220"/>
                <a:gd name="T74" fmla="*/ 39 w 389"/>
                <a:gd name="T75" fmla="*/ 4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9" h="220">
                  <a:moveTo>
                    <a:pt x="39" y="49"/>
                  </a:moveTo>
                  <a:lnTo>
                    <a:pt x="39" y="182"/>
                  </a:lnTo>
                  <a:cubicBezTo>
                    <a:pt x="39" y="205"/>
                    <a:pt x="33" y="205"/>
                    <a:pt x="0" y="205"/>
                  </a:cubicBezTo>
                  <a:lnTo>
                    <a:pt x="0" y="220"/>
                  </a:lnTo>
                  <a:cubicBezTo>
                    <a:pt x="17" y="220"/>
                    <a:pt x="43" y="219"/>
                    <a:pt x="56" y="219"/>
                  </a:cubicBezTo>
                  <a:cubicBezTo>
                    <a:pt x="69" y="219"/>
                    <a:pt x="95" y="220"/>
                    <a:pt x="112" y="220"/>
                  </a:cubicBezTo>
                  <a:lnTo>
                    <a:pt x="112" y="205"/>
                  </a:lnTo>
                  <a:cubicBezTo>
                    <a:pt x="79" y="205"/>
                    <a:pt x="73" y="205"/>
                    <a:pt x="73" y="182"/>
                  </a:cubicBezTo>
                  <a:lnTo>
                    <a:pt x="73" y="90"/>
                  </a:lnTo>
                  <a:cubicBezTo>
                    <a:pt x="73" y="39"/>
                    <a:pt x="109" y="11"/>
                    <a:pt x="141" y="11"/>
                  </a:cubicBezTo>
                  <a:cubicBezTo>
                    <a:pt x="172" y="11"/>
                    <a:pt x="177" y="38"/>
                    <a:pt x="177" y="66"/>
                  </a:cubicBezTo>
                  <a:lnTo>
                    <a:pt x="177" y="182"/>
                  </a:lnTo>
                  <a:cubicBezTo>
                    <a:pt x="177" y="205"/>
                    <a:pt x="172" y="205"/>
                    <a:pt x="139" y="205"/>
                  </a:cubicBezTo>
                  <a:lnTo>
                    <a:pt x="139" y="220"/>
                  </a:lnTo>
                  <a:cubicBezTo>
                    <a:pt x="156" y="220"/>
                    <a:pt x="181" y="219"/>
                    <a:pt x="195" y="219"/>
                  </a:cubicBezTo>
                  <a:cubicBezTo>
                    <a:pt x="208" y="219"/>
                    <a:pt x="234" y="220"/>
                    <a:pt x="251" y="220"/>
                  </a:cubicBezTo>
                  <a:lnTo>
                    <a:pt x="251" y="205"/>
                  </a:lnTo>
                  <a:cubicBezTo>
                    <a:pt x="217" y="205"/>
                    <a:pt x="212" y="205"/>
                    <a:pt x="212" y="182"/>
                  </a:cubicBezTo>
                  <a:lnTo>
                    <a:pt x="212" y="90"/>
                  </a:lnTo>
                  <a:cubicBezTo>
                    <a:pt x="212" y="39"/>
                    <a:pt x="247" y="11"/>
                    <a:pt x="279" y="11"/>
                  </a:cubicBezTo>
                  <a:cubicBezTo>
                    <a:pt x="311" y="11"/>
                    <a:pt x="316" y="38"/>
                    <a:pt x="316" y="66"/>
                  </a:cubicBezTo>
                  <a:lnTo>
                    <a:pt x="316" y="182"/>
                  </a:lnTo>
                  <a:cubicBezTo>
                    <a:pt x="316" y="205"/>
                    <a:pt x="311" y="205"/>
                    <a:pt x="277" y="205"/>
                  </a:cubicBezTo>
                  <a:lnTo>
                    <a:pt x="277" y="220"/>
                  </a:lnTo>
                  <a:cubicBezTo>
                    <a:pt x="295" y="220"/>
                    <a:pt x="320" y="219"/>
                    <a:pt x="334" y="219"/>
                  </a:cubicBezTo>
                  <a:cubicBezTo>
                    <a:pt x="346" y="219"/>
                    <a:pt x="372" y="220"/>
                    <a:pt x="389" y="220"/>
                  </a:cubicBezTo>
                  <a:lnTo>
                    <a:pt x="389" y="205"/>
                  </a:lnTo>
                  <a:cubicBezTo>
                    <a:pt x="363" y="205"/>
                    <a:pt x="351" y="205"/>
                    <a:pt x="350" y="190"/>
                  </a:cubicBezTo>
                  <a:lnTo>
                    <a:pt x="350" y="94"/>
                  </a:lnTo>
                  <a:cubicBezTo>
                    <a:pt x="350" y="52"/>
                    <a:pt x="350" y="36"/>
                    <a:pt x="335" y="18"/>
                  </a:cubicBezTo>
                  <a:cubicBezTo>
                    <a:pt x="328" y="10"/>
                    <a:pt x="312" y="0"/>
                    <a:pt x="283" y="0"/>
                  </a:cubicBezTo>
                  <a:cubicBezTo>
                    <a:pt x="241" y="0"/>
                    <a:pt x="219" y="30"/>
                    <a:pt x="210" y="49"/>
                  </a:cubicBezTo>
                  <a:cubicBezTo>
                    <a:pt x="203" y="5"/>
                    <a:pt x="166" y="0"/>
                    <a:pt x="144" y="0"/>
                  </a:cubicBezTo>
                  <a:cubicBezTo>
                    <a:pt x="108" y="0"/>
                    <a:pt x="84" y="21"/>
                    <a:pt x="70" y="52"/>
                  </a:cubicBezTo>
                  <a:lnTo>
                    <a:pt x="70" y="0"/>
                  </a:lnTo>
                  <a:lnTo>
                    <a:pt x="0" y="5"/>
                  </a:lnTo>
                  <a:lnTo>
                    <a:pt x="0" y="21"/>
                  </a:lnTo>
                  <a:cubicBezTo>
                    <a:pt x="35" y="21"/>
                    <a:pt x="39" y="24"/>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Freeform 554">
              <a:extLst>
                <a:ext uri="{FF2B5EF4-FFF2-40B4-BE49-F238E27FC236}">
                  <a16:creationId xmlns:a16="http://schemas.microsoft.com/office/drawing/2014/main" id="{D97FA0D2-038E-DA6E-E46C-12D898FB143B}"/>
                </a:ext>
              </a:extLst>
            </p:cNvPr>
            <p:cNvSpPr>
              <a:spLocks noEditPoints="1"/>
            </p:cNvSpPr>
            <p:nvPr>
              <p:custDataLst>
                <p:tags r:id="rId111"/>
              </p:custDataLst>
            </p:nvPr>
          </p:nvSpPr>
          <p:spPr bwMode="auto">
            <a:xfrm>
              <a:off x="3740150" y="4727576"/>
              <a:ext cx="61913" cy="196850"/>
            </a:xfrm>
            <a:custGeom>
              <a:avLst/>
              <a:gdLst>
                <a:gd name="T0" fmla="*/ 71 w 106"/>
                <a:gd name="T1" fmla="*/ 113 h 333"/>
                <a:gd name="T2" fmla="*/ 2 w 106"/>
                <a:gd name="T3" fmla="*/ 118 h 333"/>
                <a:gd name="T4" fmla="*/ 2 w 106"/>
                <a:gd name="T5" fmla="*/ 134 h 333"/>
                <a:gd name="T6" fmla="*/ 38 w 106"/>
                <a:gd name="T7" fmla="*/ 161 h 333"/>
                <a:gd name="T8" fmla="*/ 38 w 106"/>
                <a:gd name="T9" fmla="*/ 295 h 333"/>
                <a:gd name="T10" fmla="*/ 0 w 106"/>
                <a:gd name="T11" fmla="*/ 318 h 333"/>
                <a:gd name="T12" fmla="*/ 0 w 106"/>
                <a:gd name="T13" fmla="*/ 333 h 333"/>
                <a:gd name="T14" fmla="*/ 54 w 106"/>
                <a:gd name="T15" fmla="*/ 332 h 333"/>
                <a:gd name="T16" fmla="*/ 106 w 106"/>
                <a:gd name="T17" fmla="*/ 333 h 333"/>
                <a:gd name="T18" fmla="*/ 106 w 106"/>
                <a:gd name="T19" fmla="*/ 318 h 333"/>
                <a:gd name="T20" fmla="*/ 71 w 106"/>
                <a:gd name="T21" fmla="*/ 296 h 333"/>
                <a:gd name="T22" fmla="*/ 71 w 106"/>
                <a:gd name="T23" fmla="*/ 113 h 333"/>
                <a:gd name="T24" fmla="*/ 73 w 106"/>
                <a:gd name="T25" fmla="*/ 26 h 333"/>
                <a:gd name="T26" fmla="*/ 47 w 106"/>
                <a:gd name="T27" fmla="*/ 0 h 333"/>
                <a:gd name="T28" fmla="*/ 21 w 106"/>
                <a:gd name="T29" fmla="*/ 26 h 333"/>
                <a:gd name="T30" fmla="*/ 47 w 106"/>
                <a:gd name="T31" fmla="*/ 52 h 333"/>
                <a:gd name="T32" fmla="*/ 73 w 106"/>
                <a:gd name="T33" fmla="*/ 2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333">
                  <a:moveTo>
                    <a:pt x="71" y="113"/>
                  </a:moveTo>
                  <a:lnTo>
                    <a:pt x="2" y="118"/>
                  </a:lnTo>
                  <a:lnTo>
                    <a:pt x="2" y="134"/>
                  </a:lnTo>
                  <a:cubicBezTo>
                    <a:pt x="34" y="134"/>
                    <a:pt x="38" y="137"/>
                    <a:pt x="38" y="161"/>
                  </a:cubicBezTo>
                  <a:lnTo>
                    <a:pt x="38" y="295"/>
                  </a:lnTo>
                  <a:cubicBezTo>
                    <a:pt x="38" y="318"/>
                    <a:pt x="33" y="318"/>
                    <a:pt x="0" y="318"/>
                  </a:cubicBezTo>
                  <a:lnTo>
                    <a:pt x="0" y="333"/>
                  </a:lnTo>
                  <a:cubicBezTo>
                    <a:pt x="16" y="333"/>
                    <a:pt x="42" y="332"/>
                    <a:pt x="54" y="332"/>
                  </a:cubicBezTo>
                  <a:cubicBezTo>
                    <a:pt x="72" y="332"/>
                    <a:pt x="89" y="333"/>
                    <a:pt x="106" y="333"/>
                  </a:cubicBezTo>
                  <a:lnTo>
                    <a:pt x="106" y="318"/>
                  </a:lnTo>
                  <a:cubicBezTo>
                    <a:pt x="73" y="318"/>
                    <a:pt x="71" y="315"/>
                    <a:pt x="71" y="296"/>
                  </a:cubicBezTo>
                  <a:lnTo>
                    <a:pt x="71" y="113"/>
                  </a:lnTo>
                  <a:close/>
                  <a:moveTo>
                    <a:pt x="73" y="26"/>
                  </a:moveTo>
                  <a:cubicBezTo>
                    <a:pt x="73" y="10"/>
                    <a:pt x="61" y="0"/>
                    <a:pt x="47" y="0"/>
                  </a:cubicBezTo>
                  <a:cubicBezTo>
                    <a:pt x="32" y="0"/>
                    <a:pt x="21" y="13"/>
                    <a:pt x="21" y="26"/>
                  </a:cubicBezTo>
                  <a:cubicBezTo>
                    <a:pt x="21" y="39"/>
                    <a:pt x="32" y="52"/>
                    <a:pt x="47" y="52"/>
                  </a:cubicBezTo>
                  <a:cubicBezTo>
                    <a:pt x="61" y="52"/>
                    <a:pt x="73" y="42"/>
                    <a:pt x="73"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Freeform 555">
              <a:extLst>
                <a:ext uri="{FF2B5EF4-FFF2-40B4-BE49-F238E27FC236}">
                  <a16:creationId xmlns:a16="http://schemas.microsoft.com/office/drawing/2014/main" id="{FB973AF7-B2C4-13FC-05A6-5F03C38D7772}"/>
                </a:ext>
              </a:extLst>
            </p:cNvPr>
            <p:cNvSpPr>
              <a:spLocks/>
            </p:cNvSpPr>
            <p:nvPr>
              <p:custDataLst>
                <p:tags r:id="rId112"/>
              </p:custDataLst>
            </p:nvPr>
          </p:nvSpPr>
          <p:spPr bwMode="auto">
            <a:xfrm>
              <a:off x="3821112" y="4794251"/>
              <a:ext cx="144463" cy="130175"/>
            </a:xfrm>
            <a:custGeom>
              <a:avLst/>
              <a:gdLst>
                <a:gd name="T0" fmla="*/ 38 w 250"/>
                <a:gd name="T1" fmla="*/ 49 h 220"/>
                <a:gd name="T2" fmla="*/ 38 w 250"/>
                <a:gd name="T3" fmla="*/ 182 h 220"/>
                <a:gd name="T4" fmla="*/ 0 w 250"/>
                <a:gd name="T5" fmla="*/ 205 h 220"/>
                <a:gd name="T6" fmla="*/ 0 w 250"/>
                <a:gd name="T7" fmla="*/ 220 h 220"/>
                <a:gd name="T8" fmla="*/ 56 w 250"/>
                <a:gd name="T9" fmla="*/ 219 h 220"/>
                <a:gd name="T10" fmla="*/ 112 w 250"/>
                <a:gd name="T11" fmla="*/ 220 h 220"/>
                <a:gd name="T12" fmla="*/ 112 w 250"/>
                <a:gd name="T13" fmla="*/ 205 h 220"/>
                <a:gd name="T14" fmla="*/ 73 w 250"/>
                <a:gd name="T15" fmla="*/ 182 h 220"/>
                <a:gd name="T16" fmla="*/ 73 w 250"/>
                <a:gd name="T17" fmla="*/ 90 h 220"/>
                <a:gd name="T18" fmla="*/ 140 w 250"/>
                <a:gd name="T19" fmla="*/ 11 h 220"/>
                <a:gd name="T20" fmla="*/ 177 w 250"/>
                <a:gd name="T21" fmla="*/ 66 h 220"/>
                <a:gd name="T22" fmla="*/ 177 w 250"/>
                <a:gd name="T23" fmla="*/ 182 h 220"/>
                <a:gd name="T24" fmla="*/ 138 w 250"/>
                <a:gd name="T25" fmla="*/ 205 h 220"/>
                <a:gd name="T26" fmla="*/ 138 w 250"/>
                <a:gd name="T27" fmla="*/ 220 h 220"/>
                <a:gd name="T28" fmla="*/ 195 w 250"/>
                <a:gd name="T29" fmla="*/ 219 h 220"/>
                <a:gd name="T30" fmla="*/ 250 w 250"/>
                <a:gd name="T31" fmla="*/ 220 h 220"/>
                <a:gd name="T32" fmla="*/ 250 w 250"/>
                <a:gd name="T33" fmla="*/ 205 h 220"/>
                <a:gd name="T34" fmla="*/ 211 w 250"/>
                <a:gd name="T35" fmla="*/ 190 h 220"/>
                <a:gd name="T36" fmla="*/ 211 w 250"/>
                <a:gd name="T37" fmla="*/ 94 h 220"/>
                <a:gd name="T38" fmla="*/ 196 w 250"/>
                <a:gd name="T39" fmla="*/ 18 h 220"/>
                <a:gd name="T40" fmla="*/ 144 w 250"/>
                <a:gd name="T41" fmla="*/ 0 h 220"/>
                <a:gd name="T42" fmla="*/ 70 w 250"/>
                <a:gd name="T43" fmla="*/ 52 h 220"/>
                <a:gd name="T44" fmla="*/ 70 w 250"/>
                <a:gd name="T45" fmla="*/ 0 h 220"/>
                <a:gd name="T46" fmla="*/ 0 w 250"/>
                <a:gd name="T47" fmla="*/ 5 h 220"/>
                <a:gd name="T48" fmla="*/ 0 w 250"/>
                <a:gd name="T49" fmla="*/ 21 h 220"/>
                <a:gd name="T50" fmla="*/ 38 w 250"/>
                <a:gd name="T51" fmla="*/ 4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220">
                  <a:moveTo>
                    <a:pt x="38" y="49"/>
                  </a:moveTo>
                  <a:lnTo>
                    <a:pt x="38" y="182"/>
                  </a:lnTo>
                  <a:cubicBezTo>
                    <a:pt x="38" y="205"/>
                    <a:pt x="33" y="205"/>
                    <a:pt x="0" y="205"/>
                  </a:cubicBezTo>
                  <a:lnTo>
                    <a:pt x="0" y="220"/>
                  </a:lnTo>
                  <a:cubicBezTo>
                    <a:pt x="17" y="220"/>
                    <a:pt x="42" y="219"/>
                    <a:pt x="56" y="219"/>
                  </a:cubicBezTo>
                  <a:cubicBezTo>
                    <a:pt x="69" y="219"/>
                    <a:pt x="95" y="220"/>
                    <a:pt x="112" y="220"/>
                  </a:cubicBezTo>
                  <a:lnTo>
                    <a:pt x="112" y="205"/>
                  </a:lnTo>
                  <a:cubicBezTo>
                    <a:pt x="78" y="205"/>
                    <a:pt x="73" y="205"/>
                    <a:pt x="73" y="182"/>
                  </a:cubicBezTo>
                  <a:lnTo>
                    <a:pt x="73" y="90"/>
                  </a:lnTo>
                  <a:cubicBezTo>
                    <a:pt x="73" y="39"/>
                    <a:pt x="108" y="11"/>
                    <a:pt x="140" y="11"/>
                  </a:cubicBezTo>
                  <a:cubicBezTo>
                    <a:pt x="172" y="11"/>
                    <a:pt x="177" y="38"/>
                    <a:pt x="177" y="66"/>
                  </a:cubicBezTo>
                  <a:lnTo>
                    <a:pt x="177" y="182"/>
                  </a:lnTo>
                  <a:cubicBezTo>
                    <a:pt x="177" y="205"/>
                    <a:pt x="172" y="205"/>
                    <a:pt x="138" y="205"/>
                  </a:cubicBezTo>
                  <a:lnTo>
                    <a:pt x="138" y="220"/>
                  </a:lnTo>
                  <a:cubicBezTo>
                    <a:pt x="156" y="220"/>
                    <a:pt x="181" y="219"/>
                    <a:pt x="195" y="219"/>
                  </a:cubicBezTo>
                  <a:cubicBezTo>
                    <a:pt x="208" y="219"/>
                    <a:pt x="233" y="220"/>
                    <a:pt x="250" y="220"/>
                  </a:cubicBezTo>
                  <a:lnTo>
                    <a:pt x="250" y="205"/>
                  </a:lnTo>
                  <a:cubicBezTo>
                    <a:pt x="224" y="205"/>
                    <a:pt x="212" y="205"/>
                    <a:pt x="211" y="190"/>
                  </a:cubicBezTo>
                  <a:lnTo>
                    <a:pt x="211" y="94"/>
                  </a:lnTo>
                  <a:cubicBezTo>
                    <a:pt x="211" y="52"/>
                    <a:pt x="211" y="36"/>
                    <a:pt x="196" y="18"/>
                  </a:cubicBezTo>
                  <a:cubicBezTo>
                    <a:pt x="189" y="10"/>
                    <a:pt x="173" y="0"/>
                    <a:pt x="144" y="0"/>
                  </a:cubicBezTo>
                  <a:cubicBezTo>
                    <a:pt x="107" y="0"/>
                    <a:pt x="84" y="21"/>
                    <a:pt x="70" y="52"/>
                  </a:cubicBezTo>
                  <a:lnTo>
                    <a:pt x="70" y="0"/>
                  </a:lnTo>
                  <a:lnTo>
                    <a:pt x="0" y="5"/>
                  </a:lnTo>
                  <a:lnTo>
                    <a:pt x="0" y="21"/>
                  </a:lnTo>
                  <a:cubicBezTo>
                    <a:pt x="34" y="21"/>
                    <a:pt x="38" y="24"/>
                    <a:pt x="38"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Freeform 556">
              <a:extLst>
                <a:ext uri="{FF2B5EF4-FFF2-40B4-BE49-F238E27FC236}">
                  <a16:creationId xmlns:a16="http://schemas.microsoft.com/office/drawing/2014/main" id="{33814369-CA50-2986-F429-3D7E171442B6}"/>
                </a:ext>
              </a:extLst>
            </p:cNvPr>
            <p:cNvSpPr>
              <a:spLocks/>
            </p:cNvSpPr>
            <p:nvPr>
              <p:custDataLst>
                <p:tags r:id="rId113"/>
              </p:custDataLst>
            </p:nvPr>
          </p:nvSpPr>
          <p:spPr bwMode="auto">
            <a:xfrm>
              <a:off x="3981450" y="4875213"/>
              <a:ext cx="141288" cy="95250"/>
            </a:xfrm>
            <a:custGeom>
              <a:avLst/>
              <a:gdLst>
                <a:gd name="T0" fmla="*/ 149 w 243"/>
                <a:gd name="T1" fmla="*/ 142 h 161"/>
                <a:gd name="T2" fmla="*/ 194 w 243"/>
                <a:gd name="T3" fmla="*/ 161 h 161"/>
                <a:gd name="T4" fmla="*/ 243 w 243"/>
                <a:gd name="T5" fmla="*/ 106 h 161"/>
                <a:gd name="T6" fmla="*/ 232 w 243"/>
                <a:gd name="T7" fmla="*/ 100 h 161"/>
                <a:gd name="T8" fmla="*/ 221 w 243"/>
                <a:gd name="T9" fmla="*/ 108 h 161"/>
                <a:gd name="T10" fmla="*/ 197 w 243"/>
                <a:gd name="T11" fmla="*/ 145 h 161"/>
                <a:gd name="T12" fmla="*/ 187 w 243"/>
                <a:gd name="T13" fmla="*/ 131 h 161"/>
                <a:gd name="T14" fmla="*/ 193 w 243"/>
                <a:gd name="T15" fmla="*/ 103 h 161"/>
                <a:gd name="T16" fmla="*/ 208 w 243"/>
                <a:gd name="T17" fmla="*/ 45 h 161"/>
                <a:gd name="T18" fmla="*/ 213 w 243"/>
                <a:gd name="T19" fmla="*/ 21 h 161"/>
                <a:gd name="T20" fmla="*/ 195 w 243"/>
                <a:gd name="T21" fmla="*/ 3 h 161"/>
                <a:gd name="T22" fmla="*/ 168 w 243"/>
                <a:gd name="T23" fmla="*/ 30 h 161"/>
                <a:gd name="T24" fmla="*/ 159 w 243"/>
                <a:gd name="T25" fmla="*/ 67 h 161"/>
                <a:gd name="T26" fmla="*/ 148 w 243"/>
                <a:gd name="T27" fmla="*/ 110 h 161"/>
                <a:gd name="T28" fmla="*/ 141 w 243"/>
                <a:gd name="T29" fmla="*/ 126 h 161"/>
                <a:gd name="T30" fmla="*/ 104 w 243"/>
                <a:gd name="T31" fmla="*/ 145 h 161"/>
                <a:gd name="T32" fmla="*/ 80 w 243"/>
                <a:gd name="T33" fmla="*/ 119 h 161"/>
                <a:gd name="T34" fmla="*/ 100 w 243"/>
                <a:gd name="T35" fmla="*/ 51 h 161"/>
                <a:gd name="T36" fmla="*/ 105 w 243"/>
                <a:gd name="T37" fmla="*/ 32 h 161"/>
                <a:gd name="T38" fmla="*/ 60 w 243"/>
                <a:gd name="T39" fmla="*/ 0 h 161"/>
                <a:gd name="T40" fmla="*/ 0 w 243"/>
                <a:gd name="T41" fmla="*/ 55 h 161"/>
                <a:gd name="T42" fmla="*/ 11 w 243"/>
                <a:gd name="T43" fmla="*/ 61 h 161"/>
                <a:gd name="T44" fmla="*/ 22 w 243"/>
                <a:gd name="T45" fmla="*/ 53 h 161"/>
                <a:gd name="T46" fmla="*/ 58 w 243"/>
                <a:gd name="T47" fmla="*/ 16 h 161"/>
                <a:gd name="T48" fmla="*/ 64 w 243"/>
                <a:gd name="T49" fmla="*/ 25 h 161"/>
                <a:gd name="T50" fmla="*/ 59 w 243"/>
                <a:gd name="T51" fmla="*/ 45 h 161"/>
                <a:gd name="T52" fmla="*/ 38 w 243"/>
                <a:gd name="T53" fmla="*/ 113 h 161"/>
                <a:gd name="T54" fmla="*/ 101 w 243"/>
                <a:gd name="T55" fmla="*/ 161 h 161"/>
                <a:gd name="T56" fmla="*/ 149 w 243"/>
                <a:gd name="T57" fmla="*/ 14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 h="161">
                  <a:moveTo>
                    <a:pt x="149" y="142"/>
                  </a:moveTo>
                  <a:cubicBezTo>
                    <a:pt x="154" y="150"/>
                    <a:pt x="169" y="161"/>
                    <a:pt x="194" y="161"/>
                  </a:cubicBezTo>
                  <a:cubicBezTo>
                    <a:pt x="231" y="161"/>
                    <a:pt x="243" y="109"/>
                    <a:pt x="243" y="106"/>
                  </a:cubicBezTo>
                  <a:cubicBezTo>
                    <a:pt x="243" y="100"/>
                    <a:pt x="237" y="100"/>
                    <a:pt x="232" y="100"/>
                  </a:cubicBezTo>
                  <a:cubicBezTo>
                    <a:pt x="224" y="100"/>
                    <a:pt x="223" y="100"/>
                    <a:pt x="221" y="108"/>
                  </a:cubicBezTo>
                  <a:cubicBezTo>
                    <a:pt x="217" y="123"/>
                    <a:pt x="210" y="145"/>
                    <a:pt x="197" y="145"/>
                  </a:cubicBezTo>
                  <a:cubicBezTo>
                    <a:pt x="188" y="145"/>
                    <a:pt x="187" y="136"/>
                    <a:pt x="187" y="131"/>
                  </a:cubicBezTo>
                  <a:cubicBezTo>
                    <a:pt x="187" y="126"/>
                    <a:pt x="191" y="112"/>
                    <a:pt x="193" y="103"/>
                  </a:cubicBezTo>
                  <a:lnTo>
                    <a:pt x="208" y="45"/>
                  </a:lnTo>
                  <a:cubicBezTo>
                    <a:pt x="210" y="37"/>
                    <a:pt x="213" y="23"/>
                    <a:pt x="213" y="21"/>
                  </a:cubicBezTo>
                  <a:cubicBezTo>
                    <a:pt x="213" y="8"/>
                    <a:pt x="204" y="3"/>
                    <a:pt x="195" y="3"/>
                  </a:cubicBezTo>
                  <a:cubicBezTo>
                    <a:pt x="175" y="3"/>
                    <a:pt x="170" y="21"/>
                    <a:pt x="168" y="30"/>
                  </a:cubicBezTo>
                  <a:lnTo>
                    <a:pt x="159" y="67"/>
                  </a:lnTo>
                  <a:lnTo>
                    <a:pt x="148" y="110"/>
                  </a:lnTo>
                  <a:cubicBezTo>
                    <a:pt x="146" y="120"/>
                    <a:pt x="146" y="120"/>
                    <a:pt x="141" y="126"/>
                  </a:cubicBezTo>
                  <a:cubicBezTo>
                    <a:pt x="132" y="136"/>
                    <a:pt x="120" y="145"/>
                    <a:pt x="104" y="145"/>
                  </a:cubicBezTo>
                  <a:cubicBezTo>
                    <a:pt x="80" y="145"/>
                    <a:pt x="80" y="126"/>
                    <a:pt x="80" y="119"/>
                  </a:cubicBezTo>
                  <a:cubicBezTo>
                    <a:pt x="80" y="100"/>
                    <a:pt x="90" y="76"/>
                    <a:pt x="100" y="51"/>
                  </a:cubicBezTo>
                  <a:cubicBezTo>
                    <a:pt x="104" y="42"/>
                    <a:pt x="105" y="38"/>
                    <a:pt x="105" y="32"/>
                  </a:cubicBezTo>
                  <a:cubicBezTo>
                    <a:pt x="105" y="12"/>
                    <a:pt x="83" y="0"/>
                    <a:pt x="60" y="0"/>
                  </a:cubicBezTo>
                  <a:cubicBezTo>
                    <a:pt x="21" y="0"/>
                    <a:pt x="0" y="45"/>
                    <a:pt x="0" y="55"/>
                  </a:cubicBezTo>
                  <a:cubicBezTo>
                    <a:pt x="0" y="61"/>
                    <a:pt x="6" y="61"/>
                    <a:pt x="11" y="61"/>
                  </a:cubicBezTo>
                  <a:cubicBezTo>
                    <a:pt x="19" y="61"/>
                    <a:pt x="20" y="60"/>
                    <a:pt x="22" y="53"/>
                  </a:cubicBezTo>
                  <a:cubicBezTo>
                    <a:pt x="28" y="33"/>
                    <a:pt x="43" y="16"/>
                    <a:pt x="58" y="16"/>
                  </a:cubicBezTo>
                  <a:cubicBezTo>
                    <a:pt x="60" y="16"/>
                    <a:pt x="64" y="16"/>
                    <a:pt x="64" y="25"/>
                  </a:cubicBezTo>
                  <a:cubicBezTo>
                    <a:pt x="64" y="31"/>
                    <a:pt x="62" y="38"/>
                    <a:pt x="59" y="45"/>
                  </a:cubicBezTo>
                  <a:cubicBezTo>
                    <a:pt x="46" y="76"/>
                    <a:pt x="38" y="96"/>
                    <a:pt x="38" y="113"/>
                  </a:cubicBezTo>
                  <a:cubicBezTo>
                    <a:pt x="38" y="151"/>
                    <a:pt x="72" y="161"/>
                    <a:pt x="101" y="161"/>
                  </a:cubicBezTo>
                  <a:cubicBezTo>
                    <a:pt x="117" y="161"/>
                    <a:pt x="133" y="156"/>
                    <a:pt x="149" y="14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Freeform 557">
              <a:extLst>
                <a:ext uri="{FF2B5EF4-FFF2-40B4-BE49-F238E27FC236}">
                  <a16:creationId xmlns:a16="http://schemas.microsoft.com/office/drawing/2014/main" id="{EAB1B646-5E5C-5300-738A-9BC91DDF6297}"/>
                </a:ext>
              </a:extLst>
            </p:cNvPr>
            <p:cNvSpPr>
              <a:spLocks noEditPoints="1"/>
            </p:cNvSpPr>
            <p:nvPr>
              <p:custDataLst>
                <p:tags r:id="rId114"/>
              </p:custDataLst>
            </p:nvPr>
          </p:nvSpPr>
          <p:spPr bwMode="auto">
            <a:xfrm>
              <a:off x="4206875" y="4719638"/>
              <a:ext cx="138113" cy="209550"/>
            </a:xfrm>
            <a:custGeom>
              <a:avLst/>
              <a:gdLst>
                <a:gd name="T0" fmla="*/ 237 w 237"/>
                <a:gd name="T1" fmla="*/ 6 h 352"/>
                <a:gd name="T2" fmla="*/ 231 w 237"/>
                <a:gd name="T3" fmla="*/ 0 h 352"/>
                <a:gd name="T4" fmla="*/ 167 w 237"/>
                <a:gd name="T5" fmla="*/ 6 h 352"/>
                <a:gd name="T6" fmla="*/ 160 w 237"/>
                <a:gd name="T7" fmla="*/ 15 h 352"/>
                <a:gd name="T8" fmla="*/ 172 w 237"/>
                <a:gd name="T9" fmla="*/ 21 h 352"/>
                <a:gd name="T10" fmla="*/ 197 w 237"/>
                <a:gd name="T11" fmla="*/ 29 h 352"/>
                <a:gd name="T12" fmla="*/ 196 w 237"/>
                <a:gd name="T13" fmla="*/ 39 h 352"/>
                <a:gd name="T14" fmla="*/ 166 w 237"/>
                <a:gd name="T15" fmla="*/ 158 h 352"/>
                <a:gd name="T16" fmla="*/ 120 w 237"/>
                <a:gd name="T17" fmla="*/ 126 h 352"/>
                <a:gd name="T18" fmla="*/ 0 w 237"/>
                <a:gd name="T19" fmla="*/ 272 h 352"/>
                <a:gd name="T20" fmla="*/ 66 w 237"/>
                <a:gd name="T21" fmla="*/ 352 h 352"/>
                <a:gd name="T22" fmla="*/ 131 w 237"/>
                <a:gd name="T23" fmla="*/ 314 h 352"/>
                <a:gd name="T24" fmla="*/ 176 w 237"/>
                <a:gd name="T25" fmla="*/ 352 h 352"/>
                <a:gd name="T26" fmla="*/ 213 w 237"/>
                <a:gd name="T27" fmla="*/ 324 h 352"/>
                <a:gd name="T28" fmla="*/ 228 w 237"/>
                <a:gd name="T29" fmla="*/ 275 h 352"/>
                <a:gd name="T30" fmla="*/ 222 w 237"/>
                <a:gd name="T31" fmla="*/ 270 h 352"/>
                <a:gd name="T32" fmla="*/ 215 w 237"/>
                <a:gd name="T33" fmla="*/ 279 h 352"/>
                <a:gd name="T34" fmla="*/ 177 w 237"/>
                <a:gd name="T35" fmla="*/ 341 h 352"/>
                <a:gd name="T36" fmla="*/ 162 w 237"/>
                <a:gd name="T37" fmla="*/ 318 h 352"/>
                <a:gd name="T38" fmla="*/ 165 w 237"/>
                <a:gd name="T39" fmla="*/ 294 h 352"/>
                <a:gd name="T40" fmla="*/ 237 w 237"/>
                <a:gd name="T41" fmla="*/ 6 h 352"/>
                <a:gd name="T42" fmla="*/ 133 w 237"/>
                <a:gd name="T43" fmla="*/ 287 h 352"/>
                <a:gd name="T44" fmla="*/ 123 w 237"/>
                <a:gd name="T45" fmla="*/ 305 h 352"/>
                <a:gd name="T46" fmla="*/ 67 w 237"/>
                <a:gd name="T47" fmla="*/ 341 h 352"/>
                <a:gd name="T48" fmla="*/ 35 w 237"/>
                <a:gd name="T49" fmla="*/ 294 h 352"/>
                <a:gd name="T50" fmla="*/ 63 w 237"/>
                <a:gd name="T51" fmla="*/ 185 h 352"/>
                <a:gd name="T52" fmla="*/ 120 w 237"/>
                <a:gd name="T53" fmla="*/ 137 h 352"/>
                <a:gd name="T54" fmla="*/ 160 w 237"/>
                <a:gd name="T55" fmla="*/ 181 h 352"/>
                <a:gd name="T56" fmla="*/ 158 w 237"/>
                <a:gd name="T57" fmla="*/ 189 h 352"/>
                <a:gd name="T58" fmla="*/ 133 w 237"/>
                <a:gd name="T59" fmla="*/ 28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52">
                  <a:moveTo>
                    <a:pt x="237" y="6"/>
                  </a:moveTo>
                  <a:cubicBezTo>
                    <a:pt x="237" y="5"/>
                    <a:pt x="237" y="0"/>
                    <a:pt x="231" y="0"/>
                  </a:cubicBezTo>
                  <a:cubicBezTo>
                    <a:pt x="223" y="0"/>
                    <a:pt x="176" y="5"/>
                    <a:pt x="167" y="6"/>
                  </a:cubicBezTo>
                  <a:cubicBezTo>
                    <a:pt x="163" y="6"/>
                    <a:pt x="160" y="9"/>
                    <a:pt x="160" y="15"/>
                  </a:cubicBezTo>
                  <a:cubicBezTo>
                    <a:pt x="160" y="21"/>
                    <a:pt x="165" y="21"/>
                    <a:pt x="172" y="21"/>
                  </a:cubicBezTo>
                  <a:cubicBezTo>
                    <a:pt x="196" y="21"/>
                    <a:pt x="197" y="24"/>
                    <a:pt x="197" y="29"/>
                  </a:cubicBezTo>
                  <a:lnTo>
                    <a:pt x="196" y="39"/>
                  </a:lnTo>
                  <a:lnTo>
                    <a:pt x="166" y="158"/>
                  </a:lnTo>
                  <a:cubicBezTo>
                    <a:pt x="157" y="139"/>
                    <a:pt x="142" y="126"/>
                    <a:pt x="120" y="126"/>
                  </a:cubicBezTo>
                  <a:cubicBezTo>
                    <a:pt x="62" y="126"/>
                    <a:pt x="0" y="199"/>
                    <a:pt x="0" y="272"/>
                  </a:cubicBezTo>
                  <a:cubicBezTo>
                    <a:pt x="0" y="319"/>
                    <a:pt x="27" y="352"/>
                    <a:pt x="66" y="352"/>
                  </a:cubicBezTo>
                  <a:cubicBezTo>
                    <a:pt x="76" y="352"/>
                    <a:pt x="101" y="350"/>
                    <a:pt x="131" y="314"/>
                  </a:cubicBezTo>
                  <a:cubicBezTo>
                    <a:pt x="135" y="335"/>
                    <a:pt x="152" y="352"/>
                    <a:pt x="176" y="352"/>
                  </a:cubicBezTo>
                  <a:cubicBezTo>
                    <a:pt x="194" y="352"/>
                    <a:pt x="205" y="340"/>
                    <a:pt x="213" y="324"/>
                  </a:cubicBezTo>
                  <a:cubicBezTo>
                    <a:pt x="222" y="306"/>
                    <a:pt x="228" y="276"/>
                    <a:pt x="228" y="275"/>
                  </a:cubicBezTo>
                  <a:cubicBezTo>
                    <a:pt x="228" y="270"/>
                    <a:pt x="224" y="270"/>
                    <a:pt x="222" y="270"/>
                  </a:cubicBezTo>
                  <a:cubicBezTo>
                    <a:pt x="217" y="270"/>
                    <a:pt x="217" y="272"/>
                    <a:pt x="215" y="279"/>
                  </a:cubicBezTo>
                  <a:cubicBezTo>
                    <a:pt x="207" y="311"/>
                    <a:pt x="198" y="341"/>
                    <a:pt x="177" y="341"/>
                  </a:cubicBezTo>
                  <a:cubicBezTo>
                    <a:pt x="164" y="341"/>
                    <a:pt x="162" y="328"/>
                    <a:pt x="162" y="318"/>
                  </a:cubicBezTo>
                  <a:cubicBezTo>
                    <a:pt x="162" y="306"/>
                    <a:pt x="163" y="302"/>
                    <a:pt x="165" y="294"/>
                  </a:cubicBezTo>
                  <a:lnTo>
                    <a:pt x="237" y="6"/>
                  </a:lnTo>
                  <a:close/>
                  <a:moveTo>
                    <a:pt x="133" y="287"/>
                  </a:moveTo>
                  <a:cubicBezTo>
                    <a:pt x="131" y="296"/>
                    <a:pt x="131" y="297"/>
                    <a:pt x="123" y="305"/>
                  </a:cubicBezTo>
                  <a:cubicBezTo>
                    <a:pt x="101" y="333"/>
                    <a:pt x="81" y="341"/>
                    <a:pt x="67" y="341"/>
                  </a:cubicBezTo>
                  <a:cubicBezTo>
                    <a:pt x="42" y="341"/>
                    <a:pt x="35" y="313"/>
                    <a:pt x="35" y="294"/>
                  </a:cubicBezTo>
                  <a:cubicBezTo>
                    <a:pt x="35" y="269"/>
                    <a:pt x="51" y="208"/>
                    <a:pt x="63" y="185"/>
                  </a:cubicBezTo>
                  <a:cubicBezTo>
                    <a:pt x="78" y="155"/>
                    <a:pt x="101" y="137"/>
                    <a:pt x="120" y="137"/>
                  </a:cubicBezTo>
                  <a:cubicBezTo>
                    <a:pt x="153" y="137"/>
                    <a:pt x="160" y="178"/>
                    <a:pt x="160" y="181"/>
                  </a:cubicBezTo>
                  <a:cubicBezTo>
                    <a:pt x="160" y="184"/>
                    <a:pt x="159" y="187"/>
                    <a:pt x="158" y="189"/>
                  </a:cubicBezTo>
                  <a:lnTo>
                    <a:pt x="133" y="2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Freeform 558">
              <a:extLst>
                <a:ext uri="{FF2B5EF4-FFF2-40B4-BE49-F238E27FC236}">
                  <a16:creationId xmlns:a16="http://schemas.microsoft.com/office/drawing/2014/main" id="{53F8F303-909E-515D-4EAD-298E93C6D7AD}"/>
                </a:ext>
              </a:extLst>
            </p:cNvPr>
            <p:cNvSpPr>
              <a:spLocks/>
            </p:cNvSpPr>
            <p:nvPr>
              <p:custDataLst>
                <p:tags r:id="rId115"/>
              </p:custDataLst>
            </p:nvPr>
          </p:nvSpPr>
          <p:spPr bwMode="auto">
            <a:xfrm>
              <a:off x="4375150" y="4703763"/>
              <a:ext cx="66675" cy="295275"/>
            </a:xfrm>
            <a:custGeom>
              <a:avLst/>
              <a:gdLst>
                <a:gd name="T0" fmla="*/ 116 w 116"/>
                <a:gd name="T1" fmla="*/ 494 h 499"/>
                <a:gd name="T2" fmla="*/ 108 w 116"/>
                <a:gd name="T3" fmla="*/ 483 h 499"/>
                <a:gd name="T4" fmla="*/ 29 w 116"/>
                <a:gd name="T5" fmla="*/ 249 h 499"/>
                <a:gd name="T6" fmla="*/ 110 w 116"/>
                <a:gd name="T7" fmla="*/ 14 h 499"/>
                <a:gd name="T8" fmla="*/ 116 w 116"/>
                <a:gd name="T9" fmla="*/ 5 h 499"/>
                <a:gd name="T10" fmla="*/ 111 w 116"/>
                <a:gd name="T11" fmla="*/ 0 h 499"/>
                <a:gd name="T12" fmla="*/ 32 w 116"/>
                <a:gd name="T13" fmla="*/ 97 h 499"/>
                <a:gd name="T14" fmla="*/ 0 w 116"/>
                <a:gd name="T15" fmla="*/ 249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8" y="483"/>
                  </a:cubicBezTo>
                  <a:cubicBezTo>
                    <a:pt x="45" y="420"/>
                    <a:pt x="29" y="326"/>
                    <a:pt x="29" y="249"/>
                  </a:cubicBezTo>
                  <a:cubicBezTo>
                    <a:pt x="29" y="163"/>
                    <a:pt x="48" y="76"/>
                    <a:pt x="110" y="14"/>
                  </a:cubicBezTo>
                  <a:cubicBezTo>
                    <a:pt x="116" y="8"/>
                    <a:pt x="116" y="7"/>
                    <a:pt x="116" y="5"/>
                  </a:cubicBezTo>
                  <a:cubicBezTo>
                    <a:pt x="116" y="2"/>
                    <a:pt x="114" y="0"/>
                    <a:pt x="111" y="0"/>
                  </a:cubicBezTo>
                  <a:cubicBezTo>
                    <a:pt x="106" y="0"/>
                    <a:pt x="61" y="34"/>
                    <a:pt x="32" y="97"/>
                  </a:cubicBezTo>
                  <a:cubicBezTo>
                    <a:pt x="6" y="152"/>
                    <a:pt x="0" y="208"/>
                    <a:pt x="0" y="249"/>
                  </a:cubicBezTo>
                  <a:cubicBezTo>
                    <a:pt x="0" y="288"/>
                    <a:pt x="6" y="349"/>
                    <a:pt x="33" y="405"/>
                  </a:cubicBezTo>
                  <a:cubicBezTo>
                    <a:pt x="63" y="466"/>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Freeform 559">
              <a:extLst>
                <a:ext uri="{FF2B5EF4-FFF2-40B4-BE49-F238E27FC236}">
                  <a16:creationId xmlns:a16="http://schemas.microsoft.com/office/drawing/2014/main" id="{43091D3A-A809-B1F8-0AC3-2D7A73D8FA54}"/>
                </a:ext>
              </a:extLst>
            </p:cNvPr>
            <p:cNvSpPr>
              <a:spLocks noEditPoints="1"/>
            </p:cNvSpPr>
            <p:nvPr>
              <p:custDataLst>
                <p:tags r:id="rId116"/>
              </p:custDataLst>
            </p:nvPr>
          </p:nvSpPr>
          <p:spPr bwMode="auto">
            <a:xfrm>
              <a:off x="4465637" y="4718051"/>
              <a:ext cx="136525" cy="266700"/>
            </a:xfrm>
            <a:custGeom>
              <a:avLst/>
              <a:gdLst>
                <a:gd name="T0" fmla="*/ 104 w 233"/>
                <a:gd name="T1" fmla="*/ 184 h 451"/>
                <a:gd name="T2" fmla="*/ 100 w 233"/>
                <a:gd name="T3" fmla="*/ 158 h 451"/>
                <a:gd name="T4" fmla="*/ 141 w 233"/>
                <a:gd name="T5" fmla="*/ 75 h 451"/>
                <a:gd name="T6" fmla="*/ 179 w 233"/>
                <a:gd name="T7" fmla="*/ 90 h 451"/>
                <a:gd name="T8" fmla="*/ 233 w 233"/>
                <a:gd name="T9" fmla="*/ 63 h 451"/>
                <a:gd name="T10" fmla="*/ 185 w 233"/>
                <a:gd name="T11" fmla="*/ 42 h 451"/>
                <a:gd name="T12" fmla="*/ 153 w 233"/>
                <a:gd name="T13" fmla="*/ 44 h 451"/>
                <a:gd name="T14" fmla="*/ 157 w 233"/>
                <a:gd name="T15" fmla="*/ 16 h 451"/>
                <a:gd name="T16" fmla="*/ 158 w 233"/>
                <a:gd name="T17" fmla="*/ 10 h 451"/>
                <a:gd name="T18" fmla="*/ 147 w 233"/>
                <a:gd name="T19" fmla="*/ 0 h 451"/>
                <a:gd name="T20" fmla="*/ 131 w 233"/>
                <a:gd name="T21" fmla="*/ 38 h 451"/>
                <a:gd name="T22" fmla="*/ 131 w 233"/>
                <a:gd name="T23" fmla="*/ 49 h 451"/>
                <a:gd name="T24" fmla="*/ 38 w 233"/>
                <a:gd name="T25" fmla="*/ 151 h 451"/>
                <a:gd name="T26" fmla="*/ 65 w 233"/>
                <a:gd name="T27" fmla="*/ 203 h 451"/>
                <a:gd name="T28" fmla="*/ 0 w 233"/>
                <a:gd name="T29" fmla="*/ 303 h 451"/>
                <a:gd name="T30" fmla="*/ 66 w 233"/>
                <a:gd name="T31" fmla="*/ 375 h 451"/>
                <a:gd name="T32" fmla="*/ 123 w 233"/>
                <a:gd name="T33" fmla="*/ 394 h 451"/>
                <a:gd name="T34" fmla="*/ 160 w 233"/>
                <a:gd name="T35" fmla="*/ 407 h 451"/>
                <a:gd name="T36" fmla="*/ 167 w 233"/>
                <a:gd name="T37" fmla="*/ 418 h 451"/>
                <a:gd name="T38" fmla="*/ 151 w 233"/>
                <a:gd name="T39" fmla="*/ 433 h 451"/>
                <a:gd name="T40" fmla="*/ 102 w 233"/>
                <a:gd name="T41" fmla="*/ 420 h 451"/>
                <a:gd name="T42" fmla="*/ 95 w 233"/>
                <a:gd name="T43" fmla="*/ 418 h 451"/>
                <a:gd name="T44" fmla="*/ 85 w 233"/>
                <a:gd name="T45" fmla="*/ 427 h 451"/>
                <a:gd name="T46" fmla="*/ 152 w 233"/>
                <a:gd name="T47" fmla="*/ 451 h 451"/>
                <a:gd name="T48" fmla="*/ 212 w 233"/>
                <a:gd name="T49" fmla="*/ 392 h 451"/>
                <a:gd name="T50" fmla="*/ 187 w 233"/>
                <a:gd name="T51" fmla="*/ 354 h 451"/>
                <a:gd name="T52" fmla="*/ 121 w 233"/>
                <a:gd name="T53" fmla="*/ 331 h 451"/>
                <a:gd name="T54" fmla="*/ 88 w 233"/>
                <a:gd name="T55" fmla="*/ 320 h 451"/>
                <a:gd name="T56" fmla="*/ 42 w 233"/>
                <a:gd name="T57" fmla="*/ 280 h 451"/>
                <a:gd name="T58" fmla="*/ 86 w 233"/>
                <a:gd name="T59" fmla="*/ 215 h 451"/>
                <a:gd name="T60" fmla="*/ 89 w 233"/>
                <a:gd name="T61" fmla="*/ 216 h 451"/>
                <a:gd name="T62" fmla="*/ 143 w 233"/>
                <a:gd name="T63" fmla="*/ 225 h 451"/>
                <a:gd name="T64" fmla="*/ 199 w 233"/>
                <a:gd name="T65" fmla="*/ 198 h 451"/>
                <a:gd name="T66" fmla="*/ 152 w 233"/>
                <a:gd name="T67" fmla="*/ 177 h 451"/>
                <a:gd name="T68" fmla="*/ 104 w 233"/>
                <a:gd name="T69" fmla="*/ 184 h 451"/>
                <a:gd name="T70" fmla="*/ 158 w 233"/>
                <a:gd name="T71" fmla="*/ 64 h 451"/>
                <a:gd name="T72" fmla="*/ 184 w 233"/>
                <a:gd name="T73" fmla="*/ 60 h 451"/>
                <a:gd name="T74" fmla="*/ 209 w 233"/>
                <a:gd name="T75" fmla="*/ 63 h 451"/>
                <a:gd name="T76" fmla="*/ 208 w 233"/>
                <a:gd name="T77" fmla="*/ 66 h 451"/>
                <a:gd name="T78" fmla="*/ 179 w 233"/>
                <a:gd name="T79" fmla="*/ 72 h 451"/>
                <a:gd name="T80" fmla="*/ 158 w 233"/>
                <a:gd name="T81" fmla="*/ 64 h 451"/>
                <a:gd name="T82" fmla="*/ 117 w 233"/>
                <a:gd name="T83" fmla="*/ 200 h 451"/>
                <a:gd name="T84" fmla="*/ 150 w 233"/>
                <a:gd name="T85" fmla="*/ 195 h 451"/>
                <a:gd name="T86" fmla="*/ 175 w 233"/>
                <a:gd name="T87" fmla="*/ 199 h 451"/>
                <a:gd name="T88" fmla="*/ 174 w 233"/>
                <a:gd name="T89" fmla="*/ 202 h 451"/>
                <a:gd name="T90" fmla="*/ 144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4" y="184"/>
                  </a:moveTo>
                  <a:cubicBezTo>
                    <a:pt x="101" y="176"/>
                    <a:pt x="100" y="167"/>
                    <a:pt x="100" y="158"/>
                  </a:cubicBezTo>
                  <a:cubicBezTo>
                    <a:pt x="100" y="132"/>
                    <a:pt x="115" y="94"/>
                    <a:pt x="141" y="75"/>
                  </a:cubicBezTo>
                  <a:cubicBezTo>
                    <a:pt x="152" y="90"/>
                    <a:pt x="167" y="90"/>
                    <a:pt x="179" y="90"/>
                  </a:cubicBezTo>
                  <a:cubicBezTo>
                    <a:pt x="192" y="90"/>
                    <a:pt x="233" y="90"/>
                    <a:pt x="233" y="63"/>
                  </a:cubicBezTo>
                  <a:cubicBezTo>
                    <a:pt x="233" y="42"/>
                    <a:pt x="206" y="42"/>
                    <a:pt x="185" y="42"/>
                  </a:cubicBezTo>
                  <a:cubicBezTo>
                    <a:pt x="180" y="42"/>
                    <a:pt x="167" y="42"/>
                    <a:pt x="153" y="44"/>
                  </a:cubicBezTo>
                  <a:cubicBezTo>
                    <a:pt x="154" y="28"/>
                    <a:pt x="157" y="17"/>
                    <a:pt x="157" y="16"/>
                  </a:cubicBezTo>
                  <a:cubicBezTo>
                    <a:pt x="158" y="12"/>
                    <a:pt x="158" y="12"/>
                    <a:pt x="158" y="10"/>
                  </a:cubicBezTo>
                  <a:cubicBezTo>
                    <a:pt x="158" y="0"/>
                    <a:pt x="148" y="0"/>
                    <a:pt x="147" y="0"/>
                  </a:cubicBezTo>
                  <a:cubicBezTo>
                    <a:pt x="131" y="0"/>
                    <a:pt x="131" y="29"/>
                    <a:pt x="131" y="38"/>
                  </a:cubicBezTo>
                  <a:cubicBezTo>
                    <a:pt x="131" y="41"/>
                    <a:pt x="131" y="46"/>
                    <a:pt x="131" y="49"/>
                  </a:cubicBezTo>
                  <a:cubicBezTo>
                    <a:pt x="69" y="68"/>
                    <a:pt x="38" y="113"/>
                    <a:pt x="38" y="151"/>
                  </a:cubicBezTo>
                  <a:cubicBezTo>
                    <a:pt x="38" y="174"/>
                    <a:pt x="51" y="193"/>
                    <a:pt x="65" y="203"/>
                  </a:cubicBezTo>
                  <a:cubicBezTo>
                    <a:pt x="12" y="238"/>
                    <a:pt x="0" y="284"/>
                    <a:pt x="0" y="303"/>
                  </a:cubicBezTo>
                  <a:cubicBezTo>
                    <a:pt x="0" y="344"/>
                    <a:pt x="36" y="364"/>
                    <a:pt x="66" y="375"/>
                  </a:cubicBezTo>
                  <a:lnTo>
                    <a:pt x="123" y="394"/>
                  </a:lnTo>
                  <a:cubicBezTo>
                    <a:pt x="136" y="398"/>
                    <a:pt x="157" y="405"/>
                    <a:pt x="160" y="407"/>
                  </a:cubicBezTo>
                  <a:cubicBezTo>
                    <a:pt x="164" y="409"/>
                    <a:pt x="167" y="414"/>
                    <a:pt x="167" y="418"/>
                  </a:cubicBezTo>
                  <a:cubicBezTo>
                    <a:pt x="167" y="419"/>
                    <a:pt x="166" y="433"/>
                    <a:pt x="151" y="433"/>
                  </a:cubicBezTo>
                  <a:cubicBezTo>
                    <a:pt x="148" y="433"/>
                    <a:pt x="124" y="432"/>
                    <a:pt x="102" y="420"/>
                  </a:cubicBezTo>
                  <a:cubicBezTo>
                    <a:pt x="98" y="418"/>
                    <a:pt x="97" y="418"/>
                    <a:pt x="95" y="418"/>
                  </a:cubicBezTo>
                  <a:cubicBezTo>
                    <a:pt x="88" y="418"/>
                    <a:pt x="85" y="424"/>
                    <a:pt x="85" y="427"/>
                  </a:cubicBezTo>
                  <a:cubicBezTo>
                    <a:pt x="85" y="439"/>
                    <a:pt x="127" y="451"/>
                    <a:pt x="152" y="451"/>
                  </a:cubicBezTo>
                  <a:cubicBezTo>
                    <a:pt x="191" y="451"/>
                    <a:pt x="212" y="415"/>
                    <a:pt x="212" y="392"/>
                  </a:cubicBezTo>
                  <a:cubicBezTo>
                    <a:pt x="212" y="370"/>
                    <a:pt x="197" y="358"/>
                    <a:pt x="187" y="354"/>
                  </a:cubicBezTo>
                  <a:cubicBezTo>
                    <a:pt x="180" y="352"/>
                    <a:pt x="134" y="336"/>
                    <a:pt x="121" y="331"/>
                  </a:cubicBezTo>
                  <a:lnTo>
                    <a:pt x="88" y="320"/>
                  </a:lnTo>
                  <a:cubicBezTo>
                    <a:pt x="71" y="314"/>
                    <a:pt x="42" y="304"/>
                    <a:pt x="42" y="280"/>
                  </a:cubicBezTo>
                  <a:cubicBezTo>
                    <a:pt x="42" y="251"/>
                    <a:pt x="79" y="215"/>
                    <a:pt x="86" y="215"/>
                  </a:cubicBezTo>
                  <a:cubicBezTo>
                    <a:pt x="86" y="215"/>
                    <a:pt x="87" y="215"/>
                    <a:pt x="89" y="216"/>
                  </a:cubicBezTo>
                  <a:cubicBezTo>
                    <a:pt x="114" y="225"/>
                    <a:pt x="130" y="225"/>
                    <a:pt x="143" y="225"/>
                  </a:cubicBezTo>
                  <a:cubicBezTo>
                    <a:pt x="158" y="225"/>
                    <a:pt x="199" y="225"/>
                    <a:pt x="199" y="198"/>
                  </a:cubicBezTo>
                  <a:cubicBezTo>
                    <a:pt x="199" y="177"/>
                    <a:pt x="168" y="177"/>
                    <a:pt x="152" y="177"/>
                  </a:cubicBezTo>
                  <a:cubicBezTo>
                    <a:pt x="142" y="177"/>
                    <a:pt x="127" y="177"/>
                    <a:pt x="104" y="184"/>
                  </a:cubicBezTo>
                  <a:close/>
                  <a:moveTo>
                    <a:pt x="158" y="64"/>
                  </a:moveTo>
                  <a:cubicBezTo>
                    <a:pt x="168" y="60"/>
                    <a:pt x="177" y="60"/>
                    <a:pt x="184" y="60"/>
                  </a:cubicBezTo>
                  <a:cubicBezTo>
                    <a:pt x="200" y="60"/>
                    <a:pt x="201" y="60"/>
                    <a:pt x="209" y="63"/>
                  </a:cubicBezTo>
                  <a:cubicBezTo>
                    <a:pt x="209" y="64"/>
                    <a:pt x="209" y="64"/>
                    <a:pt x="208" y="66"/>
                  </a:cubicBezTo>
                  <a:cubicBezTo>
                    <a:pt x="203" y="72"/>
                    <a:pt x="184" y="72"/>
                    <a:pt x="179" y="72"/>
                  </a:cubicBezTo>
                  <a:cubicBezTo>
                    <a:pt x="171" y="72"/>
                    <a:pt x="163" y="72"/>
                    <a:pt x="158" y="64"/>
                  </a:cubicBezTo>
                  <a:close/>
                  <a:moveTo>
                    <a:pt x="117" y="200"/>
                  </a:moveTo>
                  <a:cubicBezTo>
                    <a:pt x="131" y="195"/>
                    <a:pt x="141" y="195"/>
                    <a:pt x="150" y="195"/>
                  </a:cubicBezTo>
                  <a:cubicBezTo>
                    <a:pt x="166" y="195"/>
                    <a:pt x="167" y="196"/>
                    <a:pt x="175" y="199"/>
                  </a:cubicBezTo>
                  <a:cubicBezTo>
                    <a:pt x="175" y="199"/>
                    <a:pt x="174" y="201"/>
                    <a:pt x="174" y="202"/>
                  </a:cubicBezTo>
                  <a:cubicBezTo>
                    <a:pt x="169" y="207"/>
                    <a:pt x="150" y="207"/>
                    <a:pt x="144" y="207"/>
                  </a:cubicBezTo>
                  <a:cubicBezTo>
                    <a:pt x="136" y="207"/>
                    <a:pt x="126" y="207"/>
                    <a:pt x="117"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Freeform 560">
              <a:extLst>
                <a:ext uri="{FF2B5EF4-FFF2-40B4-BE49-F238E27FC236}">
                  <a16:creationId xmlns:a16="http://schemas.microsoft.com/office/drawing/2014/main" id="{14436206-E545-7560-9BDA-759C052DCD2C}"/>
                </a:ext>
              </a:extLst>
            </p:cNvPr>
            <p:cNvSpPr>
              <a:spLocks/>
            </p:cNvSpPr>
            <p:nvPr>
              <p:custDataLst>
                <p:tags r:id="rId117"/>
              </p:custDataLst>
            </p:nvPr>
          </p:nvSpPr>
          <p:spPr bwMode="auto">
            <a:xfrm>
              <a:off x="4624387" y="4678363"/>
              <a:ext cx="142875" cy="95250"/>
            </a:xfrm>
            <a:custGeom>
              <a:avLst/>
              <a:gdLst>
                <a:gd name="T0" fmla="*/ 150 w 244"/>
                <a:gd name="T1" fmla="*/ 141 h 160"/>
                <a:gd name="T2" fmla="*/ 195 w 244"/>
                <a:gd name="T3" fmla="*/ 160 h 160"/>
                <a:gd name="T4" fmla="*/ 244 w 244"/>
                <a:gd name="T5" fmla="*/ 106 h 160"/>
                <a:gd name="T6" fmla="*/ 233 w 244"/>
                <a:gd name="T7" fmla="*/ 100 h 160"/>
                <a:gd name="T8" fmla="*/ 222 w 244"/>
                <a:gd name="T9" fmla="*/ 107 h 160"/>
                <a:gd name="T10" fmla="*/ 197 w 244"/>
                <a:gd name="T11" fmla="*/ 144 h 160"/>
                <a:gd name="T12" fmla="*/ 188 w 244"/>
                <a:gd name="T13" fmla="*/ 130 h 160"/>
                <a:gd name="T14" fmla="*/ 194 w 244"/>
                <a:gd name="T15" fmla="*/ 103 h 160"/>
                <a:gd name="T16" fmla="*/ 209 w 244"/>
                <a:gd name="T17" fmla="*/ 44 h 160"/>
                <a:gd name="T18" fmla="*/ 214 w 244"/>
                <a:gd name="T19" fmla="*/ 20 h 160"/>
                <a:gd name="T20" fmla="*/ 196 w 244"/>
                <a:gd name="T21" fmla="*/ 3 h 160"/>
                <a:gd name="T22" fmla="*/ 169 w 244"/>
                <a:gd name="T23" fmla="*/ 30 h 160"/>
                <a:gd name="T24" fmla="*/ 160 w 244"/>
                <a:gd name="T25" fmla="*/ 66 h 160"/>
                <a:gd name="T26" fmla="*/ 149 w 244"/>
                <a:gd name="T27" fmla="*/ 110 h 160"/>
                <a:gd name="T28" fmla="*/ 142 w 244"/>
                <a:gd name="T29" fmla="*/ 125 h 160"/>
                <a:gd name="T30" fmla="*/ 105 w 244"/>
                <a:gd name="T31" fmla="*/ 144 h 160"/>
                <a:gd name="T32" fmla="*/ 81 w 244"/>
                <a:gd name="T33" fmla="*/ 119 h 160"/>
                <a:gd name="T34" fmla="*/ 101 w 244"/>
                <a:gd name="T35" fmla="*/ 51 h 160"/>
                <a:gd name="T36" fmla="*/ 106 w 244"/>
                <a:gd name="T37" fmla="*/ 32 h 160"/>
                <a:gd name="T38" fmla="*/ 61 w 244"/>
                <a:gd name="T39" fmla="*/ 0 h 160"/>
                <a:gd name="T40" fmla="*/ 0 w 244"/>
                <a:gd name="T41" fmla="*/ 54 h 160"/>
                <a:gd name="T42" fmla="*/ 12 w 244"/>
                <a:gd name="T43" fmla="*/ 61 h 160"/>
                <a:gd name="T44" fmla="*/ 23 w 244"/>
                <a:gd name="T45" fmla="*/ 53 h 160"/>
                <a:gd name="T46" fmla="*/ 59 w 244"/>
                <a:gd name="T47" fmla="*/ 16 h 160"/>
                <a:gd name="T48" fmla="*/ 65 w 244"/>
                <a:gd name="T49" fmla="*/ 24 h 160"/>
                <a:gd name="T50" fmla="*/ 59 w 244"/>
                <a:gd name="T51" fmla="*/ 44 h 160"/>
                <a:gd name="T52" fmla="*/ 39 w 244"/>
                <a:gd name="T53" fmla="*/ 112 h 160"/>
                <a:gd name="T54" fmla="*/ 102 w 244"/>
                <a:gd name="T55" fmla="*/ 160 h 160"/>
                <a:gd name="T56" fmla="*/ 150 w 244"/>
                <a:gd name="T57" fmla="*/ 1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0">
                  <a:moveTo>
                    <a:pt x="150" y="141"/>
                  </a:moveTo>
                  <a:cubicBezTo>
                    <a:pt x="155" y="149"/>
                    <a:pt x="170" y="160"/>
                    <a:pt x="195" y="160"/>
                  </a:cubicBezTo>
                  <a:cubicBezTo>
                    <a:pt x="232" y="160"/>
                    <a:pt x="244" y="108"/>
                    <a:pt x="244" y="106"/>
                  </a:cubicBezTo>
                  <a:cubicBezTo>
                    <a:pt x="244" y="100"/>
                    <a:pt x="238" y="100"/>
                    <a:pt x="233" y="100"/>
                  </a:cubicBezTo>
                  <a:cubicBezTo>
                    <a:pt x="225" y="100"/>
                    <a:pt x="224" y="100"/>
                    <a:pt x="222" y="107"/>
                  </a:cubicBezTo>
                  <a:cubicBezTo>
                    <a:pt x="218" y="123"/>
                    <a:pt x="211" y="144"/>
                    <a:pt x="197" y="144"/>
                  </a:cubicBezTo>
                  <a:cubicBezTo>
                    <a:pt x="189" y="144"/>
                    <a:pt x="188" y="135"/>
                    <a:pt x="188" y="130"/>
                  </a:cubicBezTo>
                  <a:cubicBezTo>
                    <a:pt x="188" y="126"/>
                    <a:pt x="191" y="112"/>
                    <a:pt x="194" y="103"/>
                  </a:cubicBezTo>
                  <a:lnTo>
                    <a:pt x="209" y="44"/>
                  </a:lnTo>
                  <a:cubicBezTo>
                    <a:pt x="211" y="36"/>
                    <a:pt x="214" y="23"/>
                    <a:pt x="214" y="20"/>
                  </a:cubicBezTo>
                  <a:cubicBezTo>
                    <a:pt x="214" y="8"/>
                    <a:pt x="204" y="3"/>
                    <a:pt x="196" y="3"/>
                  </a:cubicBezTo>
                  <a:cubicBezTo>
                    <a:pt x="176" y="3"/>
                    <a:pt x="171" y="20"/>
                    <a:pt x="169" y="30"/>
                  </a:cubicBezTo>
                  <a:lnTo>
                    <a:pt x="160" y="66"/>
                  </a:lnTo>
                  <a:lnTo>
                    <a:pt x="149" y="110"/>
                  </a:lnTo>
                  <a:cubicBezTo>
                    <a:pt x="147" y="119"/>
                    <a:pt x="147" y="120"/>
                    <a:pt x="142" y="125"/>
                  </a:cubicBezTo>
                  <a:cubicBezTo>
                    <a:pt x="133" y="135"/>
                    <a:pt x="120" y="144"/>
                    <a:pt x="105" y="144"/>
                  </a:cubicBezTo>
                  <a:cubicBezTo>
                    <a:pt x="81" y="144"/>
                    <a:pt x="81" y="126"/>
                    <a:pt x="81" y="119"/>
                  </a:cubicBezTo>
                  <a:cubicBezTo>
                    <a:pt x="81" y="100"/>
                    <a:pt x="90" y="76"/>
                    <a:pt x="101" y="51"/>
                  </a:cubicBezTo>
                  <a:cubicBezTo>
                    <a:pt x="105" y="41"/>
                    <a:pt x="106" y="37"/>
                    <a:pt x="106" y="32"/>
                  </a:cubicBezTo>
                  <a:cubicBezTo>
                    <a:pt x="106" y="11"/>
                    <a:pt x="83" y="0"/>
                    <a:pt x="61" y="0"/>
                  </a:cubicBezTo>
                  <a:cubicBezTo>
                    <a:pt x="21" y="0"/>
                    <a:pt x="0" y="44"/>
                    <a:pt x="0" y="54"/>
                  </a:cubicBezTo>
                  <a:cubicBezTo>
                    <a:pt x="0" y="61"/>
                    <a:pt x="6" y="61"/>
                    <a:pt x="12" y="61"/>
                  </a:cubicBezTo>
                  <a:cubicBezTo>
                    <a:pt x="20" y="61"/>
                    <a:pt x="21" y="60"/>
                    <a:pt x="23" y="53"/>
                  </a:cubicBezTo>
                  <a:cubicBezTo>
                    <a:pt x="29" y="33"/>
                    <a:pt x="44" y="16"/>
                    <a:pt x="59" y="16"/>
                  </a:cubicBezTo>
                  <a:cubicBezTo>
                    <a:pt x="61" y="16"/>
                    <a:pt x="65" y="16"/>
                    <a:pt x="65" y="24"/>
                  </a:cubicBezTo>
                  <a:cubicBezTo>
                    <a:pt x="65" y="31"/>
                    <a:pt x="62" y="37"/>
                    <a:pt x="59" y="44"/>
                  </a:cubicBezTo>
                  <a:cubicBezTo>
                    <a:pt x="46" y="76"/>
                    <a:pt x="39" y="96"/>
                    <a:pt x="39" y="112"/>
                  </a:cubicBezTo>
                  <a:cubicBezTo>
                    <a:pt x="39" y="151"/>
                    <a:pt x="73" y="160"/>
                    <a:pt x="102" y="160"/>
                  </a:cubicBezTo>
                  <a:cubicBezTo>
                    <a:pt x="118" y="160"/>
                    <a:pt x="134" y="155"/>
                    <a:pt x="150" y="14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Freeform 561">
              <a:extLst>
                <a:ext uri="{FF2B5EF4-FFF2-40B4-BE49-F238E27FC236}">
                  <a16:creationId xmlns:a16="http://schemas.microsoft.com/office/drawing/2014/main" id="{524C2528-F4F9-9A7B-7188-4D979B702A40}"/>
                </a:ext>
              </a:extLst>
            </p:cNvPr>
            <p:cNvSpPr>
              <a:spLocks/>
            </p:cNvSpPr>
            <p:nvPr>
              <p:custDataLst>
                <p:tags r:id="rId118"/>
              </p:custDataLst>
            </p:nvPr>
          </p:nvSpPr>
          <p:spPr bwMode="auto">
            <a:xfrm>
              <a:off x="4799012" y="4618038"/>
              <a:ext cx="52388" cy="204788"/>
            </a:xfrm>
            <a:custGeom>
              <a:avLst/>
              <a:gdLst>
                <a:gd name="T0" fmla="*/ 83 w 90"/>
                <a:gd name="T1" fmla="*/ 0 h 348"/>
                <a:gd name="T2" fmla="*/ 0 w 90"/>
                <a:gd name="T3" fmla="*/ 174 h 348"/>
                <a:gd name="T4" fmla="*/ 83 w 90"/>
                <a:gd name="T5" fmla="*/ 348 h 348"/>
                <a:gd name="T6" fmla="*/ 90 w 90"/>
                <a:gd name="T7" fmla="*/ 344 h 348"/>
                <a:gd name="T8" fmla="*/ 87 w 90"/>
                <a:gd name="T9" fmla="*/ 339 h 348"/>
                <a:gd name="T10" fmla="*/ 24 w 90"/>
                <a:gd name="T11" fmla="*/ 174 h 348"/>
                <a:gd name="T12" fmla="*/ 88 w 90"/>
                <a:gd name="T13" fmla="*/ 8 h 348"/>
                <a:gd name="T14" fmla="*/ 90 w 90"/>
                <a:gd name="T15" fmla="*/ 4 h 348"/>
                <a:gd name="T16" fmla="*/ 83 w 90"/>
                <a:gd name="T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348">
                  <a:moveTo>
                    <a:pt x="83" y="0"/>
                  </a:moveTo>
                  <a:cubicBezTo>
                    <a:pt x="17" y="47"/>
                    <a:pt x="0" y="121"/>
                    <a:pt x="0" y="174"/>
                  </a:cubicBezTo>
                  <a:cubicBezTo>
                    <a:pt x="0" y="223"/>
                    <a:pt x="14" y="299"/>
                    <a:pt x="83" y="348"/>
                  </a:cubicBezTo>
                  <a:cubicBezTo>
                    <a:pt x="86" y="348"/>
                    <a:pt x="90" y="348"/>
                    <a:pt x="90" y="344"/>
                  </a:cubicBezTo>
                  <a:cubicBezTo>
                    <a:pt x="90" y="342"/>
                    <a:pt x="89" y="341"/>
                    <a:pt x="87" y="339"/>
                  </a:cubicBezTo>
                  <a:cubicBezTo>
                    <a:pt x="41" y="297"/>
                    <a:pt x="24" y="238"/>
                    <a:pt x="24" y="174"/>
                  </a:cubicBezTo>
                  <a:cubicBezTo>
                    <a:pt x="24" y="80"/>
                    <a:pt x="59" y="34"/>
                    <a:pt x="88" y="8"/>
                  </a:cubicBezTo>
                  <a:cubicBezTo>
                    <a:pt x="89" y="7"/>
                    <a:pt x="90" y="6"/>
                    <a:pt x="90" y="4"/>
                  </a:cubicBezTo>
                  <a:cubicBezTo>
                    <a:pt x="90" y="0"/>
                    <a:pt x="86" y="0"/>
                    <a:pt x="83"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Freeform 562">
              <a:extLst>
                <a:ext uri="{FF2B5EF4-FFF2-40B4-BE49-F238E27FC236}">
                  <a16:creationId xmlns:a16="http://schemas.microsoft.com/office/drawing/2014/main" id="{3B418DE6-7707-3D13-756B-DB7602850B90}"/>
                </a:ext>
              </a:extLst>
            </p:cNvPr>
            <p:cNvSpPr>
              <a:spLocks/>
            </p:cNvSpPr>
            <p:nvPr>
              <p:custDataLst>
                <p:tags r:id="rId119"/>
              </p:custDataLst>
            </p:nvPr>
          </p:nvSpPr>
          <p:spPr bwMode="auto">
            <a:xfrm>
              <a:off x="4889500" y="4708526"/>
              <a:ext cx="22225" cy="23813"/>
            </a:xfrm>
            <a:custGeom>
              <a:avLst/>
              <a:gdLst>
                <a:gd name="T0" fmla="*/ 40 w 40"/>
                <a:gd name="T1" fmla="*/ 20 h 40"/>
                <a:gd name="T2" fmla="*/ 21 w 40"/>
                <a:gd name="T3" fmla="*/ 0 h 40"/>
                <a:gd name="T4" fmla="*/ 0 w 40"/>
                <a:gd name="T5" fmla="*/ 20 h 40"/>
                <a:gd name="T6" fmla="*/ 20 w 40"/>
                <a:gd name="T7" fmla="*/ 40 h 40"/>
                <a:gd name="T8" fmla="*/ 40 w 40"/>
                <a:gd name="T9" fmla="*/ 20 h 40"/>
              </a:gdLst>
              <a:ahLst/>
              <a:cxnLst>
                <a:cxn ang="0">
                  <a:pos x="T0" y="T1"/>
                </a:cxn>
                <a:cxn ang="0">
                  <a:pos x="T2" y="T3"/>
                </a:cxn>
                <a:cxn ang="0">
                  <a:pos x="T4" y="T5"/>
                </a:cxn>
                <a:cxn ang="0">
                  <a:pos x="T6" y="T7"/>
                </a:cxn>
                <a:cxn ang="0">
                  <a:pos x="T8" y="T9"/>
                </a:cxn>
              </a:cxnLst>
              <a:rect l="0" t="0" r="r" b="b"/>
              <a:pathLst>
                <a:path w="40" h="40">
                  <a:moveTo>
                    <a:pt x="40" y="20"/>
                  </a:moveTo>
                  <a:cubicBezTo>
                    <a:pt x="40" y="8"/>
                    <a:pt x="30" y="0"/>
                    <a:pt x="21" y="0"/>
                  </a:cubicBezTo>
                  <a:cubicBezTo>
                    <a:pt x="9" y="0"/>
                    <a:pt x="0" y="9"/>
                    <a:pt x="0" y="20"/>
                  </a:cubicBezTo>
                  <a:cubicBezTo>
                    <a:pt x="0" y="32"/>
                    <a:pt x="11" y="40"/>
                    <a:pt x="20" y="40"/>
                  </a:cubicBezTo>
                  <a:cubicBezTo>
                    <a:pt x="32" y="40"/>
                    <a:pt x="40" y="31"/>
                    <a:pt x="40" y="2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Freeform 563">
              <a:extLst>
                <a:ext uri="{FF2B5EF4-FFF2-40B4-BE49-F238E27FC236}">
                  <a16:creationId xmlns:a16="http://schemas.microsoft.com/office/drawing/2014/main" id="{9E8922EA-0C0C-9E7B-12DA-9F1A83176BB7}"/>
                </a:ext>
              </a:extLst>
            </p:cNvPr>
            <p:cNvSpPr>
              <a:spLocks/>
            </p:cNvSpPr>
            <p:nvPr>
              <p:custDataLst>
                <p:tags r:id="rId120"/>
              </p:custDataLst>
            </p:nvPr>
          </p:nvSpPr>
          <p:spPr bwMode="auto">
            <a:xfrm>
              <a:off x="4949825" y="4618038"/>
              <a:ext cx="52388" cy="204788"/>
            </a:xfrm>
            <a:custGeom>
              <a:avLst/>
              <a:gdLst>
                <a:gd name="T0" fmla="*/ 7 w 91"/>
                <a:gd name="T1" fmla="*/ 0 h 348"/>
                <a:gd name="T2" fmla="*/ 0 w 91"/>
                <a:gd name="T3" fmla="*/ 4 h 348"/>
                <a:gd name="T4" fmla="*/ 4 w 91"/>
                <a:gd name="T5" fmla="*/ 9 h 348"/>
                <a:gd name="T6" fmla="*/ 67 w 91"/>
                <a:gd name="T7" fmla="*/ 174 h 348"/>
                <a:gd name="T8" fmla="*/ 7 w 91"/>
                <a:gd name="T9" fmla="*/ 336 h 348"/>
                <a:gd name="T10" fmla="*/ 0 w 91"/>
                <a:gd name="T11" fmla="*/ 344 h 348"/>
                <a:gd name="T12" fmla="*/ 5 w 91"/>
                <a:gd name="T13" fmla="*/ 348 h 348"/>
                <a:gd name="T14" fmla="*/ 65 w 91"/>
                <a:gd name="T15" fmla="*/ 282 h 348"/>
                <a:gd name="T16" fmla="*/ 91 w 91"/>
                <a:gd name="T17" fmla="*/ 174 h 348"/>
                <a:gd name="T18" fmla="*/ 7 w 91"/>
                <a:gd name="T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348">
                  <a:moveTo>
                    <a:pt x="7" y="0"/>
                  </a:moveTo>
                  <a:cubicBezTo>
                    <a:pt x="5" y="0"/>
                    <a:pt x="0" y="0"/>
                    <a:pt x="0" y="4"/>
                  </a:cubicBezTo>
                  <a:cubicBezTo>
                    <a:pt x="0" y="6"/>
                    <a:pt x="1" y="7"/>
                    <a:pt x="4" y="9"/>
                  </a:cubicBezTo>
                  <a:cubicBezTo>
                    <a:pt x="34" y="37"/>
                    <a:pt x="67" y="84"/>
                    <a:pt x="67" y="174"/>
                  </a:cubicBezTo>
                  <a:cubicBezTo>
                    <a:pt x="67" y="247"/>
                    <a:pt x="44" y="302"/>
                    <a:pt x="7" y="336"/>
                  </a:cubicBezTo>
                  <a:cubicBezTo>
                    <a:pt x="1" y="342"/>
                    <a:pt x="0" y="342"/>
                    <a:pt x="0" y="344"/>
                  </a:cubicBezTo>
                  <a:cubicBezTo>
                    <a:pt x="0" y="346"/>
                    <a:pt x="1" y="348"/>
                    <a:pt x="5" y="348"/>
                  </a:cubicBezTo>
                  <a:cubicBezTo>
                    <a:pt x="9" y="348"/>
                    <a:pt x="42" y="325"/>
                    <a:pt x="65" y="282"/>
                  </a:cubicBezTo>
                  <a:cubicBezTo>
                    <a:pt x="81" y="253"/>
                    <a:pt x="91" y="215"/>
                    <a:pt x="91" y="174"/>
                  </a:cubicBezTo>
                  <a:cubicBezTo>
                    <a:pt x="91" y="125"/>
                    <a:pt x="76" y="49"/>
                    <a:pt x="7"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Freeform 564">
              <a:extLst>
                <a:ext uri="{FF2B5EF4-FFF2-40B4-BE49-F238E27FC236}">
                  <a16:creationId xmlns:a16="http://schemas.microsoft.com/office/drawing/2014/main" id="{BEF81C14-DBE8-424B-47F9-39D74D32A19A}"/>
                </a:ext>
              </a:extLst>
            </p:cNvPr>
            <p:cNvSpPr>
              <a:spLocks/>
            </p:cNvSpPr>
            <p:nvPr>
              <p:custDataLst>
                <p:tags r:id="rId121"/>
              </p:custDataLst>
            </p:nvPr>
          </p:nvSpPr>
          <p:spPr bwMode="auto">
            <a:xfrm>
              <a:off x="4624387" y="4868863"/>
              <a:ext cx="68263" cy="130175"/>
            </a:xfrm>
            <a:custGeom>
              <a:avLst/>
              <a:gdLst>
                <a:gd name="T0" fmla="*/ 71 w 118"/>
                <a:gd name="T1" fmla="*/ 80 h 221"/>
                <a:gd name="T2" fmla="*/ 106 w 118"/>
                <a:gd name="T3" fmla="*/ 80 h 221"/>
                <a:gd name="T4" fmla="*/ 118 w 118"/>
                <a:gd name="T5" fmla="*/ 72 h 221"/>
                <a:gd name="T6" fmla="*/ 107 w 118"/>
                <a:gd name="T7" fmla="*/ 68 h 221"/>
                <a:gd name="T8" fmla="*/ 74 w 118"/>
                <a:gd name="T9" fmla="*/ 68 h 221"/>
                <a:gd name="T10" fmla="*/ 87 w 118"/>
                <a:gd name="T11" fmla="*/ 16 h 221"/>
                <a:gd name="T12" fmla="*/ 88 w 118"/>
                <a:gd name="T13" fmla="*/ 11 h 221"/>
                <a:gd name="T14" fmla="*/ 76 w 118"/>
                <a:gd name="T15" fmla="*/ 0 h 221"/>
                <a:gd name="T16" fmla="*/ 60 w 118"/>
                <a:gd name="T17" fmla="*/ 15 h 221"/>
                <a:gd name="T18" fmla="*/ 46 w 118"/>
                <a:gd name="T19" fmla="*/ 68 h 221"/>
                <a:gd name="T20" fmla="*/ 11 w 118"/>
                <a:gd name="T21" fmla="*/ 68 h 221"/>
                <a:gd name="T22" fmla="*/ 0 w 118"/>
                <a:gd name="T23" fmla="*/ 75 h 221"/>
                <a:gd name="T24" fmla="*/ 10 w 118"/>
                <a:gd name="T25" fmla="*/ 80 h 221"/>
                <a:gd name="T26" fmla="*/ 43 w 118"/>
                <a:gd name="T27" fmla="*/ 80 h 221"/>
                <a:gd name="T28" fmla="*/ 23 w 118"/>
                <a:gd name="T29" fmla="*/ 162 h 221"/>
                <a:gd name="T30" fmla="*/ 18 w 118"/>
                <a:gd name="T31" fmla="*/ 188 h 221"/>
                <a:gd name="T32" fmla="*/ 55 w 118"/>
                <a:gd name="T33" fmla="*/ 221 h 221"/>
                <a:gd name="T34" fmla="*/ 115 w 118"/>
                <a:gd name="T35" fmla="*/ 168 h 221"/>
                <a:gd name="T36" fmla="*/ 110 w 118"/>
                <a:gd name="T37" fmla="*/ 163 h 221"/>
                <a:gd name="T38" fmla="*/ 103 w 118"/>
                <a:gd name="T39" fmla="*/ 170 h 221"/>
                <a:gd name="T40" fmla="*/ 56 w 118"/>
                <a:gd name="T41" fmla="*/ 212 h 221"/>
                <a:gd name="T42" fmla="*/ 44 w 118"/>
                <a:gd name="T43" fmla="*/ 194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6" y="80"/>
                  </a:lnTo>
                  <a:cubicBezTo>
                    <a:pt x="113" y="80"/>
                    <a:pt x="118" y="80"/>
                    <a:pt x="118" y="72"/>
                  </a:cubicBezTo>
                  <a:cubicBezTo>
                    <a:pt x="118" y="68"/>
                    <a:pt x="113" y="68"/>
                    <a:pt x="107" y="68"/>
                  </a:cubicBezTo>
                  <a:lnTo>
                    <a:pt x="74" y="68"/>
                  </a:lnTo>
                  <a:lnTo>
                    <a:pt x="87" y="16"/>
                  </a:lnTo>
                  <a:cubicBezTo>
                    <a:pt x="87" y="14"/>
                    <a:pt x="88" y="12"/>
                    <a:pt x="88" y="11"/>
                  </a:cubicBezTo>
                  <a:cubicBezTo>
                    <a:pt x="88" y="5"/>
                    <a:pt x="83" y="0"/>
                    <a:pt x="76" y="0"/>
                  </a:cubicBezTo>
                  <a:cubicBezTo>
                    <a:pt x="67" y="0"/>
                    <a:pt x="62" y="6"/>
                    <a:pt x="60" y="15"/>
                  </a:cubicBezTo>
                  <a:cubicBezTo>
                    <a:pt x="57" y="24"/>
                    <a:pt x="62" y="7"/>
                    <a:pt x="46" y="68"/>
                  </a:cubicBezTo>
                  <a:lnTo>
                    <a:pt x="11" y="68"/>
                  </a:lnTo>
                  <a:cubicBezTo>
                    <a:pt x="4" y="68"/>
                    <a:pt x="0" y="68"/>
                    <a:pt x="0" y="75"/>
                  </a:cubicBezTo>
                  <a:cubicBezTo>
                    <a:pt x="0" y="80"/>
                    <a:pt x="4" y="80"/>
                    <a:pt x="10" y="80"/>
                  </a:cubicBezTo>
                  <a:lnTo>
                    <a:pt x="43" y="80"/>
                  </a:lnTo>
                  <a:lnTo>
                    <a:pt x="23" y="162"/>
                  </a:lnTo>
                  <a:cubicBezTo>
                    <a:pt x="21" y="171"/>
                    <a:pt x="18" y="184"/>
                    <a:pt x="18" y="188"/>
                  </a:cubicBezTo>
                  <a:cubicBezTo>
                    <a:pt x="18" y="209"/>
                    <a:pt x="35" y="221"/>
                    <a:pt x="55" y="221"/>
                  </a:cubicBezTo>
                  <a:cubicBezTo>
                    <a:pt x="94" y="221"/>
                    <a:pt x="115" y="172"/>
                    <a:pt x="115" y="168"/>
                  </a:cubicBezTo>
                  <a:cubicBezTo>
                    <a:pt x="115" y="163"/>
                    <a:pt x="111" y="163"/>
                    <a:pt x="110" y="163"/>
                  </a:cubicBezTo>
                  <a:cubicBezTo>
                    <a:pt x="106" y="163"/>
                    <a:pt x="105" y="164"/>
                    <a:pt x="103" y="170"/>
                  </a:cubicBezTo>
                  <a:cubicBezTo>
                    <a:pt x="93" y="192"/>
                    <a:pt x="75" y="212"/>
                    <a:pt x="56" y="212"/>
                  </a:cubicBezTo>
                  <a:cubicBezTo>
                    <a:pt x="49" y="212"/>
                    <a:pt x="44" y="207"/>
                    <a:pt x="44" y="194"/>
                  </a:cubicBezTo>
                  <a:cubicBezTo>
                    <a:pt x="44" y="191"/>
                    <a:pt x="45" y="184"/>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Freeform 565">
              <a:extLst>
                <a:ext uri="{FF2B5EF4-FFF2-40B4-BE49-F238E27FC236}">
                  <a16:creationId xmlns:a16="http://schemas.microsoft.com/office/drawing/2014/main" id="{FC678CE6-6FEA-D848-96BB-45EBDDC271F1}"/>
                </a:ext>
              </a:extLst>
            </p:cNvPr>
            <p:cNvSpPr>
              <a:spLocks/>
            </p:cNvSpPr>
            <p:nvPr>
              <p:custDataLst>
                <p:tags r:id="rId122"/>
              </p:custDataLst>
            </p:nvPr>
          </p:nvSpPr>
          <p:spPr bwMode="auto">
            <a:xfrm>
              <a:off x="4725987" y="4973638"/>
              <a:ext cx="25400" cy="63500"/>
            </a:xfrm>
            <a:custGeom>
              <a:avLst/>
              <a:gdLst>
                <a:gd name="T0" fmla="*/ 34 w 44"/>
                <a:gd name="T1" fmla="*/ 34 h 107"/>
                <a:gd name="T2" fmla="*/ 7 w 44"/>
                <a:gd name="T3" fmla="*/ 98 h 107"/>
                <a:gd name="T4" fmla="*/ 5 w 44"/>
                <a:gd name="T5" fmla="*/ 102 h 107"/>
                <a:gd name="T6" fmla="*/ 9 w 44"/>
                <a:gd name="T7" fmla="*/ 107 h 107"/>
                <a:gd name="T8" fmla="*/ 44 w 44"/>
                <a:gd name="T9" fmla="*/ 38 h 107"/>
                <a:gd name="T10" fmla="*/ 20 w 44"/>
                <a:gd name="T11" fmla="*/ 0 h 107"/>
                <a:gd name="T12" fmla="*/ 0 w 44"/>
                <a:gd name="T13" fmla="*/ 20 h 107"/>
                <a:gd name="T14" fmla="*/ 20 w 44"/>
                <a:gd name="T15" fmla="*/ 40 h 107"/>
                <a:gd name="T16" fmla="*/ 34 w 44"/>
                <a:gd name="T17"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7">
                  <a:moveTo>
                    <a:pt x="34" y="34"/>
                  </a:moveTo>
                  <a:cubicBezTo>
                    <a:pt x="34" y="53"/>
                    <a:pt x="31" y="76"/>
                    <a:pt x="7" y="98"/>
                  </a:cubicBezTo>
                  <a:cubicBezTo>
                    <a:pt x="6" y="99"/>
                    <a:pt x="5" y="100"/>
                    <a:pt x="5" y="102"/>
                  </a:cubicBezTo>
                  <a:cubicBezTo>
                    <a:pt x="5" y="105"/>
                    <a:pt x="7" y="107"/>
                    <a:pt x="9" y="107"/>
                  </a:cubicBezTo>
                  <a:cubicBezTo>
                    <a:pt x="14" y="107"/>
                    <a:pt x="44" y="79"/>
                    <a:pt x="44" y="38"/>
                  </a:cubicBezTo>
                  <a:cubicBezTo>
                    <a:pt x="44" y="16"/>
                    <a:pt x="36" y="0"/>
                    <a:pt x="20" y="0"/>
                  </a:cubicBezTo>
                  <a:cubicBezTo>
                    <a:pt x="8" y="0"/>
                    <a:pt x="0" y="9"/>
                    <a:pt x="0" y="20"/>
                  </a:cubicBezTo>
                  <a:cubicBezTo>
                    <a:pt x="0" y="31"/>
                    <a:pt x="8" y="40"/>
                    <a:pt x="20" y="40"/>
                  </a:cubicBezTo>
                  <a:cubicBezTo>
                    <a:pt x="28" y="40"/>
                    <a:pt x="34" y="34"/>
                    <a:pt x="34"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Freeform 566">
              <a:extLst>
                <a:ext uri="{FF2B5EF4-FFF2-40B4-BE49-F238E27FC236}">
                  <a16:creationId xmlns:a16="http://schemas.microsoft.com/office/drawing/2014/main" id="{4BBFD2C6-199B-10FF-EE08-EF0A870E6DC0}"/>
                </a:ext>
              </a:extLst>
            </p:cNvPr>
            <p:cNvSpPr>
              <a:spLocks/>
            </p:cNvSpPr>
            <p:nvPr>
              <p:custDataLst>
                <p:tags r:id="rId123"/>
              </p:custDataLst>
            </p:nvPr>
          </p:nvSpPr>
          <p:spPr bwMode="auto">
            <a:xfrm>
              <a:off x="4783137" y="4903788"/>
              <a:ext cx="125413" cy="95250"/>
            </a:xfrm>
            <a:custGeom>
              <a:avLst/>
              <a:gdLst>
                <a:gd name="T0" fmla="*/ 186 w 215"/>
                <a:gd name="T1" fmla="*/ 22 h 161"/>
                <a:gd name="T2" fmla="*/ 167 w 215"/>
                <a:gd name="T3" fmla="*/ 48 h 161"/>
                <a:gd name="T4" fmla="*/ 187 w 215"/>
                <a:gd name="T5" fmla="*/ 66 h 161"/>
                <a:gd name="T6" fmla="*/ 215 w 215"/>
                <a:gd name="T7" fmla="*/ 36 h 161"/>
                <a:gd name="T8" fmla="*/ 169 w 215"/>
                <a:gd name="T9" fmla="*/ 0 h 161"/>
                <a:gd name="T10" fmla="*/ 128 w 215"/>
                <a:gd name="T11" fmla="*/ 19 h 161"/>
                <a:gd name="T12" fmla="*/ 75 w 215"/>
                <a:gd name="T13" fmla="*/ 0 h 161"/>
                <a:gd name="T14" fmla="*/ 0 w 215"/>
                <a:gd name="T15" fmla="*/ 55 h 161"/>
                <a:gd name="T16" fmla="*/ 11 w 215"/>
                <a:gd name="T17" fmla="*/ 61 h 161"/>
                <a:gd name="T18" fmla="*/ 22 w 215"/>
                <a:gd name="T19" fmla="*/ 56 h 161"/>
                <a:gd name="T20" fmla="*/ 73 w 215"/>
                <a:gd name="T21" fmla="*/ 16 h 161"/>
                <a:gd name="T22" fmla="*/ 96 w 215"/>
                <a:gd name="T23" fmla="*/ 34 h 161"/>
                <a:gd name="T24" fmla="*/ 93 w 215"/>
                <a:gd name="T25" fmla="*/ 53 h 161"/>
                <a:gd name="T26" fmla="*/ 80 w 215"/>
                <a:gd name="T27" fmla="*/ 103 h 161"/>
                <a:gd name="T28" fmla="*/ 68 w 215"/>
                <a:gd name="T29" fmla="*/ 134 h 161"/>
                <a:gd name="T30" fmla="*/ 46 w 215"/>
                <a:gd name="T31" fmla="*/ 145 h 161"/>
                <a:gd name="T32" fmla="*/ 29 w 215"/>
                <a:gd name="T33" fmla="*/ 139 h 161"/>
                <a:gd name="T34" fmla="*/ 48 w 215"/>
                <a:gd name="T35" fmla="*/ 113 h 161"/>
                <a:gd name="T36" fmla="*/ 28 w 215"/>
                <a:gd name="T37" fmla="*/ 94 h 161"/>
                <a:gd name="T38" fmla="*/ 0 w 215"/>
                <a:gd name="T39" fmla="*/ 125 h 161"/>
                <a:gd name="T40" fmla="*/ 45 w 215"/>
                <a:gd name="T41" fmla="*/ 161 h 161"/>
                <a:gd name="T42" fmla="*/ 87 w 215"/>
                <a:gd name="T43" fmla="*/ 142 h 161"/>
                <a:gd name="T44" fmla="*/ 139 w 215"/>
                <a:gd name="T45" fmla="*/ 161 h 161"/>
                <a:gd name="T46" fmla="*/ 215 w 215"/>
                <a:gd name="T47" fmla="*/ 106 h 161"/>
                <a:gd name="T48" fmla="*/ 204 w 215"/>
                <a:gd name="T49" fmla="*/ 100 h 161"/>
                <a:gd name="T50" fmla="*/ 193 w 215"/>
                <a:gd name="T51" fmla="*/ 105 h 161"/>
                <a:gd name="T52" fmla="*/ 141 w 215"/>
                <a:gd name="T53" fmla="*/ 145 h 161"/>
                <a:gd name="T54" fmla="*/ 119 w 215"/>
                <a:gd name="T55" fmla="*/ 127 h 161"/>
                <a:gd name="T56" fmla="*/ 122 w 215"/>
                <a:gd name="T57" fmla="*/ 108 h 161"/>
                <a:gd name="T58" fmla="*/ 134 w 215"/>
                <a:gd name="T59" fmla="*/ 58 h 161"/>
                <a:gd name="T60" fmla="*/ 147 w 215"/>
                <a:gd name="T61" fmla="*/ 27 h 161"/>
                <a:gd name="T62" fmla="*/ 169 w 215"/>
                <a:gd name="T63" fmla="*/ 16 h 161"/>
                <a:gd name="T64" fmla="*/ 186 w 215"/>
                <a:gd name="T65"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1">
                  <a:moveTo>
                    <a:pt x="186" y="22"/>
                  </a:moveTo>
                  <a:cubicBezTo>
                    <a:pt x="171" y="28"/>
                    <a:pt x="167" y="42"/>
                    <a:pt x="167" y="48"/>
                  </a:cubicBezTo>
                  <a:cubicBezTo>
                    <a:pt x="167" y="59"/>
                    <a:pt x="176" y="66"/>
                    <a:pt x="187" y="66"/>
                  </a:cubicBezTo>
                  <a:cubicBezTo>
                    <a:pt x="200" y="66"/>
                    <a:pt x="215" y="55"/>
                    <a:pt x="215" y="36"/>
                  </a:cubicBezTo>
                  <a:cubicBezTo>
                    <a:pt x="215" y="13"/>
                    <a:pt x="193" y="0"/>
                    <a:pt x="169" y="0"/>
                  </a:cubicBezTo>
                  <a:cubicBezTo>
                    <a:pt x="152" y="0"/>
                    <a:pt x="137" y="9"/>
                    <a:pt x="128" y="19"/>
                  </a:cubicBezTo>
                  <a:cubicBezTo>
                    <a:pt x="113" y="3"/>
                    <a:pt x="89" y="0"/>
                    <a:pt x="75" y="0"/>
                  </a:cubicBezTo>
                  <a:cubicBezTo>
                    <a:pt x="25" y="0"/>
                    <a:pt x="0" y="41"/>
                    <a:pt x="0" y="55"/>
                  </a:cubicBezTo>
                  <a:cubicBezTo>
                    <a:pt x="0" y="61"/>
                    <a:pt x="6" y="61"/>
                    <a:pt x="11" y="61"/>
                  </a:cubicBezTo>
                  <a:cubicBezTo>
                    <a:pt x="18" y="61"/>
                    <a:pt x="20" y="61"/>
                    <a:pt x="22" y="56"/>
                  </a:cubicBezTo>
                  <a:cubicBezTo>
                    <a:pt x="32" y="24"/>
                    <a:pt x="61" y="16"/>
                    <a:pt x="73" y="16"/>
                  </a:cubicBezTo>
                  <a:cubicBezTo>
                    <a:pt x="96" y="16"/>
                    <a:pt x="96" y="29"/>
                    <a:pt x="96" y="34"/>
                  </a:cubicBezTo>
                  <a:cubicBezTo>
                    <a:pt x="96" y="38"/>
                    <a:pt x="96" y="40"/>
                    <a:pt x="93" y="53"/>
                  </a:cubicBezTo>
                  <a:lnTo>
                    <a:pt x="80" y="103"/>
                  </a:lnTo>
                  <a:cubicBezTo>
                    <a:pt x="75" y="122"/>
                    <a:pt x="74" y="127"/>
                    <a:pt x="68" y="134"/>
                  </a:cubicBezTo>
                  <a:cubicBezTo>
                    <a:pt x="63" y="138"/>
                    <a:pt x="57" y="145"/>
                    <a:pt x="46" y="145"/>
                  </a:cubicBezTo>
                  <a:cubicBezTo>
                    <a:pt x="45" y="145"/>
                    <a:pt x="35" y="145"/>
                    <a:pt x="29" y="139"/>
                  </a:cubicBezTo>
                  <a:cubicBezTo>
                    <a:pt x="43" y="133"/>
                    <a:pt x="48" y="119"/>
                    <a:pt x="48" y="113"/>
                  </a:cubicBezTo>
                  <a:cubicBezTo>
                    <a:pt x="48" y="101"/>
                    <a:pt x="39" y="94"/>
                    <a:pt x="28" y="94"/>
                  </a:cubicBezTo>
                  <a:cubicBezTo>
                    <a:pt x="14" y="94"/>
                    <a:pt x="0" y="106"/>
                    <a:pt x="0" y="125"/>
                  </a:cubicBezTo>
                  <a:cubicBezTo>
                    <a:pt x="0" y="148"/>
                    <a:pt x="22" y="161"/>
                    <a:pt x="45" y="161"/>
                  </a:cubicBezTo>
                  <a:cubicBezTo>
                    <a:pt x="65" y="161"/>
                    <a:pt x="80" y="149"/>
                    <a:pt x="87" y="142"/>
                  </a:cubicBezTo>
                  <a:cubicBezTo>
                    <a:pt x="102" y="159"/>
                    <a:pt x="127" y="161"/>
                    <a:pt x="139" y="161"/>
                  </a:cubicBezTo>
                  <a:cubicBezTo>
                    <a:pt x="189" y="161"/>
                    <a:pt x="215" y="120"/>
                    <a:pt x="215" y="106"/>
                  </a:cubicBezTo>
                  <a:cubicBezTo>
                    <a:pt x="215" y="100"/>
                    <a:pt x="209" y="100"/>
                    <a:pt x="204" y="100"/>
                  </a:cubicBezTo>
                  <a:cubicBezTo>
                    <a:pt x="197" y="100"/>
                    <a:pt x="195" y="100"/>
                    <a:pt x="193" y="105"/>
                  </a:cubicBezTo>
                  <a:cubicBezTo>
                    <a:pt x="182" y="137"/>
                    <a:pt x="154" y="145"/>
                    <a:pt x="141" y="145"/>
                  </a:cubicBezTo>
                  <a:cubicBezTo>
                    <a:pt x="119" y="145"/>
                    <a:pt x="119" y="132"/>
                    <a:pt x="119" y="127"/>
                  </a:cubicBezTo>
                  <a:cubicBezTo>
                    <a:pt x="119" y="123"/>
                    <a:pt x="119" y="121"/>
                    <a:pt x="122" y="108"/>
                  </a:cubicBezTo>
                  <a:lnTo>
                    <a:pt x="134" y="58"/>
                  </a:lnTo>
                  <a:cubicBezTo>
                    <a:pt x="139" y="39"/>
                    <a:pt x="141" y="34"/>
                    <a:pt x="147" y="27"/>
                  </a:cubicBezTo>
                  <a:cubicBezTo>
                    <a:pt x="150" y="24"/>
                    <a:pt x="157" y="16"/>
                    <a:pt x="169" y="16"/>
                  </a:cubicBezTo>
                  <a:cubicBezTo>
                    <a:pt x="171" y="16"/>
                    <a:pt x="179" y="17"/>
                    <a:pt x="186"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Freeform 567">
              <a:extLst>
                <a:ext uri="{FF2B5EF4-FFF2-40B4-BE49-F238E27FC236}">
                  <a16:creationId xmlns:a16="http://schemas.microsoft.com/office/drawing/2014/main" id="{A96F26D9-6DBE-1FD9-B8AA-BF20A5BFE3D6}"/>
                </a:ext>
              </a:extLst>
            </p:cNvPr>
            <p:cNvSpPr>
              <a:spLocks/>
            </p:cNvSpPr>
            <p:nvPr>
              <p:custDataLst>
                <p:tags r:id="rId124"/>
              </p:custDataLst>
            </p:nvPr>
          </p:nvSpPr>
          <p:spPr bwMode="auto">
            <a:xfrm>
              <a:off x="5068887" y="4703763"/>
              <a:ext cx="68263" cy="295275"/>
            </a:xfrm>
            <a:custGeom>
              <a:avLst/>
              <a:gdLst>
                <a:gd name="T0" fmla="*/ 115 w 115"/>
                <a:gd name="T1" fmla="*/ 494 h 499"/>
                <a:gd name="T2" fmla="*/ 107 w 115"/>
                <a:gd name="T3" fmla="*/ 483 h 499"/>
                <a:gd name="T4" fmla="*/ 29 w 115"/>
                <a:gd name="T5" fmla="*/ 249 h 499"/>
                <a:gd name="T6" fmla="*/ 109 w 115"/>
                <a:gd name="T7" fmla="*/ 14 h 499"/>
                <a:gd name="T8" fmla="*/ 115 w 115"/>
                <a:gd name="T9" fmla="*/ 5 h 499"/>
                <a:gd name="T10" fmla="*/ 110 w 115"/>
                <a:gd name="T11" fmla="*/ 0 h 499"/>
                <a:gd name="T12" fmla="*/ 31 w 115"/>
                <a:gd name="T13" fmla="*/ 97 h 499"/>
                <a:gd name="T14" fmla="*/ 0 w 115"/>
                <a:gd name="T15" fmla="*/ 249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4" y="420"/>
                    <a:pt x="29" y="326"/>
                    <a:pt x="29" y="249"/>
                  </a:cubicBezTo>
                  <a:cubicBezTo>
                    <a:pt x="29" y="163"/>
                    <a:pt x="47" y="76"/>
                    <a:pt x="109" y="14"/>
                  </a:cubicBezTo>
                  <a:cubicBezTo>
                    <a:pt x="115" y="8"/>
                    <a:pt x="115" y="7"/>
                    <a:pt x="115" y="5"/>
                  </a:cubicBezTo>
                  <a:cubicBezTo>
                    <a:pt x="115" y="2"/>
                    <a:pt x="113" y="0"/>
                    <a:pt x="110" y="0"/>
                  </a:cubicBezTo>
                  <a:cubicBezTo>
                    <a:pt x="105" y="0"/>
                    <a:pt x="60" y="34"/>
                    <a:pt x="31" y="97"/>
                  </a:cubicBezTo>
                  <a:cubicBezTo>
                    <a:pt x="6" y="152"/>
                    <a:pt x="0" y="208"/>
                    <a:pt x="0" y="249"/>
                  </a:cubicBezTo>
                  <a:cubicBezTo>
                    <a:pt x="0" y="288"/>
                    <a:pt x="5" y="349"/>
                    <a:pt x="33" y="405"/>
                  </a:cubicBezTo>
                  <a:cubicBezTo>
                    <a:pt x="62"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Freeform 568">
              <a:extLst>
                <a:ext uri="{FF2B5EF4-FFF2-40B4-BE49-F238E27FC236}">
                  <a16:creationId xmlns:a16="http://schemas.microsoft.com/office/drawing/2014/main" id="{C557D555-8E2B-42BD-6E3F-05EE84A7067A}"/>
                </a:ext>
              </a:extLst>
            </p:cNvPr>
            <p:cNvSpPr>
              <a:spLocks/>
            </p:cNvSpPr>
            <p:nvPr>
              <p:custDataLst>
                <p:tags r:id="rId125"/>
              </p:custDataLst>
            </p:nvPr>
          </p:nvSpPr>
          <p:spPr bwMode="auto">
            <a:xfrm>
              <a:off x="5160962" y="4725988"/>
              <a:ext cx="196850" cy="198438"/>
            </a:xfrm>
            <a:custGeom>
              <a:avLst/>
              <a:gdLst>
                <a:gd name="T0" fmla="*/ 201 w 339"/>
                <a:gd name="T1" fmla="*/ 34 h 337"/>
                <a:gd name="T2" fmla="*/ 212 w 339"/>
                <a:gd name="T3" fmla="*/ 16 h 337"/>
                <a:gd name="T4" fmla="*/ 244 w 339"/>
                <a:gd name="T5" fmla="*/ 15 h 337"/>
                <a:gd name="T6" fmla="*/ 317 w 339"/>
                <a:gd name="T7" fmla="*/ 56 h 337"/>
                <a:gd name="T8" fmla="*/ 313 w 339"/>
                <a:gd name="T9" fmla="*/ 96 h 337"/>
                <a:gd name="T10" fmla="*/ 311 w 339"/>
                <a:gd name="T11" fmla="*/ 105 h 337"/>
                <a:gd name="T12" fmla="*/ 317 w 339"/>
                <a:gd name="T13" fmla="*/ 112 h 337"/>
                <a:gd name="T14" fmla="*/ 325 w 339"/>
                <a:gd name="T15" fmla="*/ 100 h 337"/>
                <a:gd name="T16" fmla="*/ 338 w 339"/>
                <a:gd name="T17" fmla="*/ 13 h 337"/>
                <a:gd name="T18" fmla="*/ 339 w 339"/>
                <a:gd name="T19" fmla="*/ 5 h 337"/>
                <a:gd name="T20" fmla="*/ 326 w 339"/>
                <a:gd name="T21" fmla="*/ 0 h 337"/>
                <a:gd name="T22" fmla="*/ 49 w 339"/>
                <a:gd name="T23" fmla="*/ 0 h 337"/>
                <a:gd name="T24" fmla="*/ 33 w 339"/>
                <a:gd name="T25" fmla="*/ 10 h 337"/>
                <a:gd name="T26" fmla="*/ 3 w 339"/>
                <a:gd name="T27" fmla="*/ 97 h 337"/>
                <a:gd name="T28" fmla="*/ 0 w 339"/>
                <a:gd name="T29" fmla="*/ 106 h 337"/>
                <a:gd name="T30" fmla="*/ 6 w 339"/>
                <a:gd name="T31" fmla="*/ 112 h 337"/>
                <a:gd name="T32" fmla="*/ 14 w 339"/>
                <a:gd name="T33" fmla="*/ 101 h 337"/>
                <a:gd name="T34" fmla="*/ 128 w 339"/>
                <a:gd name="T35" fmla="*/ 15 h 337"/>
                <a:gd name="T36" fmla="*/ 148 w 339"/>
                <a:gd name="T37" fmla="*/ 15 h 337"/>
                <a:gd name="T38" fmla="*/ 161 w 339"/>
                <a:gd name="T39" fmla="*/ 21 h 337"/>
                <a:gd name="T40" fmla="*/ 160 w 339"/>
                <a:gd name="T41" fmla="*/ 31 h 337"/>
                <a:gd name="T42" fmla="*/ 93 w 339"/>
                <a:gd name="T43" fmla="*/ 298 h 337"/>
                <a:gd name="T44" fmla="*/ 33 w 339"/>
                <a:gd name="T45" fmla="*/ 322 h 337"/>
                <a:gd name="T46" fmla="*/ 12 w 339"/>
                <a:gd name="T47" fmla="*/ 331 h 337"/>
                <a:gd name="T48" fmla="*/ 21 w 339"/>
                <a:gd name="T49" fmla="*/ 337 h 337"/>
                <a:gd name="T50" fmla="*/ 62 w 339"/>
                <a:gd name="T51" fmla="*/ 336 h 337"/>
                <a:gd name="T52" fmla="*/ 104 w 339"/>
                <a:gd name="T53" fmla="*/ 336 h 337"/>
                <a:gd name="T54" fmla="*/ 146 w 339"/>
                <a:gd name="T55" fmla="*/ 336 h 337"/>
                <a:gd name="T56" fmla="*/ 189 w 339"/>
                <a:gd name="T57" fmla="*/ 337 h 337"/>
                <a:gd name="T58" fmla="*/ 200 w 339"/>
                <a:gd name="T59" fmla="*/ 327 h 337"/>
                <a:gd name="T60" fmla="*/ 183 w 339"/>
                <a:gd name="T61" fmla="*/ 322 h 337"/>
                <a:gd name="T62" fmla="*/ 151 w 339"/>
                <a:gd name="T63" fmla="*/ 321 h 337"/>
                <a:gd name="T64" fmla="*/ 133 w 339"/>
                <a:gd name="T65" fmla="*/ 310 h 337"/>
                <a:gd name="T66" fmla="*/ 135 w 339"/>
                <a:gd name="T67" fmla="*/ 299 h 337"/>
                <a:gd name="T68" fmla="*/ 201 w 339"/>
                <a:gd name="T69" fmla="*/ 3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337">
                  <a:moveTo>
                    <a:pt x="201" y="34"/>
                  </a:moveTo>
                  <a:cubicBezTo>
                    <a:pt x="204" y="20"/>
                    <a:pt x="206" y="17"/>
                    <a:pt x="212" y="16"/>
                  </a:cubicBezTo>
                  <a:cubicBezTo>
                    <a:pt x="217" y="15"/>
                    <a:pt x="233" y="15"/>
                    <a:pt x="244" y="15"/>
                  </a:cubicBezTo>
                  <a:cubicBezTo>
                    <a:pt x="294" y="15"/>
                    <a:pt x="317" y="17"/>
                    <a:pt x="317" y="56"/>
                  </a:cubicBezTo>
                  <a:cubicBezTo>
                    <a:pt x="317" y="63"/>
                    <a:pt x="315" y="83"/>
                    <a:pt x="313" y="96"/>
                  </a:cubicBezTo>
                  <a:cubicBezTo>
                    <a:pt x="312" y="98"/>
                    <a:pt x="311" y="104"/>
                    <a:pt x="311" y="105"/>
                  </a:cubicBezTo>
                  <a:cubicBezTo>
                    <a:pt x="311" y="108"/>
                    <a:pt x="313" y="112"/>
                    <a:pt x="317" y="112"/>
                  </a:cubicBezTo>
                  <a:cubicBezTo>
                    <a:pt x="323" y="112"/>
                    <a:pt x="324" y="108"/>
                    <a:pt x="325" y="100"/>
                  </a:cubicBezTo>
                  <a:lnTo>
                    <a:pt x="338" y="13"/>
                  </a:lnTo>
                  <a:cubicBezTo>
                    <a:pt x="339" y="12"/>
                    <a:pt x="339" y="7"/>
                    <a:pt x="339" y="5"/>
                  </a:cubicBezTo>
                  <a:cubicBezTo>
                    <a:pt x="339" y="0"/>
                    <a:pt x="334" y="0"/>
                    <a:pt x="326" y="0"/>
                  </a:cubicBezTo>
                  <a:lnTo>
                    <a:pt x="49" y="0"/>
                  </a:lnTo>
                  <a:cubicBezTo>
                    <a:pt x="37" y="0"/>
                    <a:pt x="36" y="0"/>
                    <a:pt x="33" y="10"/>
                  </a:cubicBezTo>
                  <a:lnTo>
                    <a:pt x="3" y="97"/>
                  </a:lnTo>
                  <a:cubicBezTo>
                    <a:pt x="2" y="98"/>
                    <a:pt x="0" y="105"/>
                    <a:pt x="0" y="106"/>
                  </a:cubicBezTo>
                  <a:cubicBezTo>
                    <a:pt x="0" y="109"/>
                    <a:pt x="2" y="112"/>
                    <a:pt x="6" y="112"/>
                  </a:cubicBezTo>
                  <a:cubicBezTo>
                    <a:pt x="11" y="112"/>
                    <a:pt x="11" y="109"/>
                    <a:pt x="14" y="101"/>
                  </a:cubicBezTo>
                  <a:cubicBezTo>
                    <a:pt x="41" y="24"/>
                    <a:pt x="54" y="15"/>
                    <a:pt x="128" y="15"/>
                  </a:cubicBezTo>
                  <a:lnTo>
                    <a:pt x="148" y="15"/>
                  </a:lnTo>
                  <a:cubicBezTo>
                    <a:pt x="161" y="15"/>
                    <a:pt x="161" y="17"/>
                    <a:pt x="161" y="21"/>
                  </a:cubicBezTo>
                  <a:cubicBezTo>
                    <a:pt x="161" y="24"/>
                    <a:pt x="160" y="30"/>
                    <a:pt x="160" y="31"/>
                  </a:cubicBezTo>
                  <a:lnTo>
                    <a:pt x="93" y="298"/>
                  </a:lnTo>
                  <a:cubicBezTo>
                    <a:pt x="88" y="316"/>
                    <a:pt x="87" y="322"/>
                    <a:pt x="33" y="322"/>
                  </a:cubicBezTo>
                  <a:cubicBezTo>
                    <a:pt x="15" y="322"/>
                    <a:pt x="12" y="322"/>
                    <a:pt x="12" y="331"/>
                  </a:cubicBezTo>
                  <a:cubicBezTo>
                    <a:pt x="12" y="337"/>
                    <a:pt x="18" y="337"/>
                    <a:pt x="21" y="337"/>
                  </a:cubicBezTo>
                  <a:cubicBezTo>
                    <a:pt x="34" y="337"/>
                    <a:pt x="48" y="336"/>
                    <a:pt x="62" y="336"/>
                  </a:cubicBezTo>
                  <a:cubicBezTo>
                    <a:pt x="76" y="336"/>
                    <a:pt x="90" y="336"/>
                    <a:pt x="104" y="336"/>
                  </a:cubicBezTo>
                  <a:cubicBezTo>
                    <a:pt x="118" y="336"/>
                    <a:pt x="132" y="336"/>
                    <a:pt x="146" y="336"/>
                  </a:cubicBezTo>
                  <a:cubicBezTo>
                    <a:pt x="160" y="336"/>
                    <a:pt x="175" y="337"/>
                    <a:pt x="189" y="337"/>
                  </a:cubicBezTo>
                  <a:cubicBezTo>
                    <a:pt x="194" y="337"/>
                    <a:pt x="200" y="337"/>
                    <a:pt x="200" y="327"/>
                  </a:cubicBezTo>
                  <a:cubicBezTo>
                    <a:pt x="200" y="322"/>
                    <a:pt x="196" y="322"/>
                    <a:pt x="183" y="322"/>
                  </a:cubicBezTo>
                  <a:cubicBezTo>
                    <a:pt x="170" y="322"/>
                    <a:pt x="164" y="322"/>
                    <a:pt x="151" y="321"/>
                  </a:cubicBezTo>
                  <a:cubicBezTo>
                    <a:pt x="137" y="319"/>
                    <a:pt x="133" y="318"/>
                    <a:pt x="133" y="310"/>
                  </a:cubicBezTo>
                  <a:cubicBezTo>
                    <a:pt x="133" y="309"/>
                    <a:pt x="133" y="307"/>
                    <a:pt x="135" y="299"/>
                  </a:cubicBezTo>
                  <a:lnTo>
                    <a:pt x="201" y="3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Freeform 569">
              <a:extLst>
                <a:ext uri="{FF2B5EF4-FFF2-40B4-BE49-F238E27FC236}">
                  <a16:creationId xmlns:a16="http://schemas.microsoft.com/office/drawing/2014/main" id="{08645890-680B-B8F7-2790-F07B3ED80DE2}"/>
                </a:ext>
              </a:extLst>
            </p:cNvPr>
            <p:cNvSpPr>
              <a:spLocks/>
            </p:cNvSpPr>
            <p:nvPr>
              <p:custDataLst>
                <p:tags r:id="rId126"/>
              </p:custDataLst>
            </p:nvPr>
          </p:nvSpPr>
          <p:spPr bwMode="auto">
            <a:xfrm>
              <a:off x="5380037" y="4703763"/>
              <a:ext cx="66675" cy="295275"/>
            </a:xfrm>
            <a:custGeom>
              <a:avLst/>
              <a:gdLst>
                <a:gd name="T0" fmla="*/ 115 w 115"/>
                <a:gd name="T1" fmla="*/ 249 h 499"/>
                <a:gd name="T2" fmla="*/ 82 w 115"/>
                <a:gd name="T3" fmla="*/ 94 h 499"/>
                <a:gd name="T4" fmla="*/ 5 w 115"/>
                <a:gd name="T5" fmla="*/ 0 h 499"/>
                <a:gd name="T6" fmla="*/ 0 w 115"/>
                <a:gd name="T7" fmla="*/ 5 h 499"/>
                <a:gd name="T8" fmla="*/ 9 w 115"/>
                <a:gd name="T9" fmla="*/ 17 h 499"/>
                <a:gd name="T10" fmla="*/ 86 w 115"/>
                <a:gd name="T11" fmla="*/ 249 h 499"/>
                <a:gd name="T12" fmla="*/ 6 w 115"/>
                <a:gd name="T13" fmla="*/ 485 h 499"/>
                <a:gd name="T14" fmla="*/ 0 w 115"/>
                <a:gd name="T15" fmla="*/ 494 h 499"/>
                <a:gd name="T16" fmla="*/ 5 w 115"/>
                <a:gd name="T17" fmla="*/ 499 h 499"/>
                <a:gd name="T18" fmla="*/ 84 w 115"/>
                <a:gd name="T19" fmla="*/ 402 h 499"/>
                <a:gd name="T20" fmla="*/ 115 w 115"/>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49"/>
                  </a:moveTo>
                  <a:cubicBezTo>
                    <a:pt x="115" y="211"/>
                    <a:pt x="110" y="150"/>
                    <a:pt x="82" y="94"/>
                  </a:cubicBezTo>
                  <a:cubicBezTo>
                    <a:pt x="53" y="33"/>
                    <a:pt x="10" y="0"/>
                    <a:pt x="5" y="0"/>
                  </a:cubicBezTo>
                  <a:cubicBezTo>
                    <a:pt x="2" y="0"/>
                    <a:pt x="0" y="2"/>
                    <a:pt x="0" y="5"/>
                  </a:cubicBezTo>
                  <a:cubicBezTo>
                    <a:pt x="0" y="7"/>
                    <a:pt x="0" y="8"/>
                    <a:pt x="9" y="17"/>
                  </a:cubicBezTo>
                  <a:cubicBezTo>
                    <a:pt x="58" y="66"/>
                    <a:pt x="86" y="145"/>
                    <a:pt x="86" y="249"/>
                  </a:cubicBezTo>
                  <a:cubicBezTo>
                    <a:pt x="86" y="335"/>
                    <a:pt x="68" y="422"/>
                    <a:pt x="6" y="485"/>
                  </a:cubicBezTo>
                  <a:cubicBezTo>
                    <a:pt x="0" y="491"/>
                    <a:pt x="0" y="492"/>
                    <a:pt x="0" y="494"/>
                  </a:cubicBezTo>
                  <a:cubicBezTo>
                    <a:pt x="0" y="497"/>
                    <a:pt x="2" y="499"/>
                    <a:pt x="5" y="499"/>
                  </a:cubicBezTo>
                  <a:cubicBezTo>
                    <a:pt x="10" y="499"/>
                    <a:pt x="55" y="465"/>
                    <a:pt x="84" y="402"/>
                  </a:cubicBezTo>
                  <a:cubicBezTo>
                    <a:pt x="109" y="347"/>
                    <a:pt x="115" y="291"/>
                    <a:pt x="115"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Freeform 570">
              <a:extLst>
                <a:ext uri="{FF2B5EF4-FFF2-40B4-BE49-F238E27FC236}">
                  <a16:creationId xmlns:a16="http://schemas.microsoft.com/office/drawing/2014/main" id="{791C9F4A-D155-A7AD-734B-AA5679E483B0}"/>
                </a:ext>
              </a:extLst>
            </p:cNvPr>
            <p:cNvSpPr>
              <a:spLocks/>
            </p:cNvSpPr>
            <p:nvPr>
              <p:custDataLst>
                <p:tags r:id="rId127"/>
              </p:custDataLst>
            </p:nvPr>
          </p:nvSpPr>
          <p:spPr bwMode="auto">
            <a:xfrm>
              <a:off x="5502275" y="4894263"/>
              <a:ext cx="33338" cy="87313"/>
            </a:xfrm>
            <a:custGeom>
              <a:avLst/>
              <a:gdLst>
                <a:gd name="T0" fmla="*/ 58 w 58"/>
                <a:gd name="T1" fmla="*/ 53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3 h 149"/>
                <a:gd name="T14" fmla="*/ 13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90"/>
                    <a:pt x="30" y="119"/>
                    <a:pt x="13" y="136"/>
                  </a:cubicBezTo>
                  <a:cubicBezTo>
                    <a:pt x="8" y="141"/>
                    <a:pt x="8" y="142"/>
                    <a:pt x="8" y="144"/>
                  </a:cubicBezTo>
                  <a:cubicBezTo>
                    <a:pt x="8" y="147"/>
                    <a:pt x="10" y="149"/>
                    <a:pt x="13" y="149"/>
                  </a:cubicBezTo>
                  <a:cubicBezTo>
                    <a:pt x="18" y="149"/>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Freeform 571">
              <a:extLst>
                <a:ext uri="{FF2B5EF4-FFF2-40B4-BE49-F238E27FC236}">
                  <a16:creationId xmlns:a16="http://schemas.microsoft.com/office/drawing/2014/main" id="{DD96C8F8-9CCD-1DE7-19A5-109473B2F7E7}"/>
                </a:ext>
              </a:extLst>
            </p:cNvPr>
            <p:cNvSpPr>
              <a:spLocks/>
            </p:cNvSpPr>
            <p:nvPr>
              <p:custDataLst>
                <p:tags r:id="rId128"/>
              </p:custDataLst>
            </p:nvPr>
          </p:nvSpPr>
          <p:spPr bwMode="auto">
            <a:xfrm>
              <a:off x="5614987" y="4713288"/>
              <a:ext cx="233363" cy="231775"/>
            </a:xfrm>
            <a:custGeom>
              <a:avLst/>
              <a:gdLst>
                <a:gd name="T0" fmla="*/ 226 w 399"/>
                <a:gd name="T1" fmla="*/ 47 h 391"/>
                <a:gd name="T2" fmla="*/ 308 w 399"/>
                <a:gd name="T3" fmla="*/ 47 h 391"/>
                <a:gd name="T4" fmla="*/ 399 w 399"/>
                <a:gd name="T5" fmla="*/ 3 h 391"/>
                <a:gd name="T6" fmla="*/ 395 w 399"/>
                <a:gd name="T7" fmla="*/ 0 h 391"/>
                <a:gd name="T8" fmla="*/ 364 w 399"/>
                <a:gd name="T9" fmla="*/ 14 h 391"/>
                <a:gd name="T10" fmla="*/ 349 w 399"/>
                <a:gd name="T11" fmla="*/ 17 h 391"/>
                <a:gd name="T12" fmla="*/ 131 w 399"/>
                <a:gd name="T13" fmla="*/ 17 h 391"/>
                <a:gd name="T14" fmla="*/ 0 w 399"/>
                <a:gd name="T15" fmla="*/ 111 h 391"/>
                <a:gd name="T16" fmla="*/ 4 w 399"/>
                <a:gd name="T17" fmla="*/ 117 h 391"/>
                <a:gd name="T18" fmla="*/ 49 w 399"/>
                <a:gd name="T19" fmla="*/ 88 h 391"/>
                <a:gd name="T20" fmla="*/ 60 w 399"/>
                <a:gd name="T21" fmla="*/ 57 h 391"/>
                <a:gd name="T22" fmla="*/ 91 w 399"/>
                <a:gd name="T23" fmla="*/ 47 h 391"/>
                <a:gd name="T24" fmla="*/ 190 w 399"/>
                <a:gd name="T25" fmla="*/ 47 h 391"/>
                <a:gd name="T26" fmla="*/ 179 w 399"/>
                <a:gd name="T27" fmla="*/ 65 h 391"/>
                <a:gd name="T28" fmla="*/ 122 w 399"/>
                <a:gd name="T29" fmla="*/ 291 h 391"/>
                <a:gd name="T30" fmla="*/ 91 w 399"/>
                <a:gd name="T31" fmla="*/ 380 h 391"/>
                <a:gd name="T32" fmla="*/ 88 w 399"/>
                <a:gd name="T33" fmla="*/ 388 h 391"/>
                <a:gd name="T34" fmla="*/ 93 w 399"/>
                <a:gd name="T35" fmla="*/ 391 h 391"/>
                <a:gd name="T36" fmla="*/ 134 w 399"/>
                <a:gd name="T37" fmla="*/ 367 h 391"/>
                <a:gd name="T38" fmla="*/ 170 w 399"/>
                <a:gd name="T39" fmla="*/ 270 h 391"/>
                <a:gd name="T40" fmla="*/ 226 w 399"/>
                <a:gd name="T41" fmla="*/ 4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391">
                  <a:moveTo>
                    <a:pt x="226" y="47"/>
                  </a:moveTo>
                  <a:lnTo>
                    <a:pt x="308" y="47"/>
                  </a:lnTo>
                  <a:cubicBezTo>
                    <a:pt x="374" y="47"/>
                    <a:pt x="399" y="10"/>
                    <a:pt x="399" y="3"/>
                  </a:cubicBezTo>
                  <a:cubicBezTo>
                    <a:pt x="399" y="1"/>
                    <a:pt x="397" y="0"/>
                    <a:pt x="395" y="0"/>
                  </a:cubicBezTo>
                  <a:cubicBezTo>
                    <a:pt x="389" y="0"/>
                    <a:pt x="376" y="5"/>
                    <a:pt x="364" y="14"/>
                  </a:cubicBezTo>
                  <a:cubicBezTo>
                    <a:pt x="360" y="17"/>
                    <a:pt x="359" y="17"/>
                    <a:pt x="349" y="17"/>
                  </a:cubicBezTo>
                  <a:lnTo>
                    <a:pt x="131" y="17"/>
                  </a:lnTo>
                  <a:cubicBezTo>
                    <a:pt x="70" y="17"/>
                    <a:pt x="0" y="70"/>
                    <a:pt x="0" y="111"/>
                  </a:cubicBezTo>
                  <a:cubicBezTo>
                    <a:pt x="0" y="114"/>
                    <a:pt x="0" y="117"/>
                    <a:pt x="4" y="117"/>
                  </a:cubicBezTo>
                  <a:cubicBezTo>
                    <a:pt x="16" y="117"/>
                    <a:pt x="48" y="100"/>
                    <a:pt x="49" y="88"/>
                  </a:cubicBezTo>
                  <a:cubicBezTo>
                    <a:pt x="49" y="80"/>
                    <a:pt x="50" y="70"/>
                    <a:pt x="60" y="57"/>
                  </a:cubicBezTo>
                  <a:cubicBezTo>
                    <a:pt x="65" y="51"/>
                    <a:pt x="69" y="47"/>
                    <a:pt x="91" y="47"/>
                  </a:cubicBezTo>
                  <a:lnTo>
                    <a:pt x="190" y="47"/>
                  </a:lnTo>
                  <a:cubicBezTo>
                    <a:pt x="182" y="53"/>
                    <a:pt x="180" y="60"/>
                    <a:pt x="179" y="65"/>
                  </a:cubicBezTo>
                  <a:lnTo>
                    <a:pt x="122" y="291"/>
                  </a:lnTo>
                  <a:cubicBezTo>
                    <a:pt x="116" y="316"/>
                    <a:pt x="106" y="347"/>
                    <a:pt x="91" y="380"/>
                  </a:cubicBezTo>
                  <a:cubicBezTo>
                    <a:pt x="88" y="386"/>
                    <a:pt x="88" y="387"/>
                    <a:pt x="88" y="388"/>
                  </a:cubicBezTo>
                  <a:cubicBezTo>
                    <a:pt x="88" y="391"/>
                    <a:pt x="90" y="391"/>
                    <a:pt x="93" y="391"/>
                  </a:cubicBezTo>
                  <a:cubicBezTo>
                    <a:pt x="103" y="391"/>
                    <a:pt x="127" y="378"/>
                    <a:pt x="134" y="367"/>
                  </a:cubicBezTo>
                  <a:cubicBezTo>
                    <a:pt x="137" y="362"/>
                    <a:pt x="159" y="311"/>
                    <a:pt x="170" y="270"/>
                  </a:cubicBezTo>
                  <a:lnTo>
                    <a:pt x="226" y="4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Freeform 572">
              <a:extLst>
                <a:ext uri="{FF2B5EF4-FFF2-40B4-BE49-F238E27FC236}">
                  <a16:creationId xmlns:a16="http://schemas.microsoft.com/office/drawing/2014/main" id="{ABEA33A3-A22C-5DA8-D98C-4D59DF46FFD0}"/>
                </a:ext>
              </a:extLst>
            </p:cNvPr>
            <p:cNvSpPr>
              <a:spLocks/>
            </p:cNvSpPr>
            <p:nvPr>
              <p:custDataLst>
                <p:tags r:id="rId129"/>
              </p:custDataLst>
            </p:nvPr>
          </p:nvSpPr>
          <p:spPr bwMode="auto">
            <a:xfrm>
              <a:off x="5772150" y="4829176"/>
              <a:ext cx="152400" cy="139700"/>
            </a:xfrm>
            <a:custGeom>
              <a:avLst/>
              <a:gdLst>
                <a:gd name="T0" fmla="*/ 154 w 260"/>
                <a:gd name="T1" fmla="*/ 25 h 236"/>
                <a:gd name="T2" fmla="*/ 165 w 260"/>
                <a:gd name="T3" fmla="*/ 13 h 236"/>
                <a:gd name="T4" fmla="*/ 186 w 260"/>
                <a:gd name="T5" fmla="*/ 13 h 236"/>
                <a:gd name="T6" fmla="*/ 225 w 260"/>
                <a:gd name="T7" fmla="*/ 16 h 236"/>
                <a:gd name="T8" fmla="*/ 241 w 260"/>
                <a:gd name="T9" fmla="*/ 43 h 236"/>
                <a:gd name="T10" fmla="*/ 239 w 260"/>
                <a:gd name="T11" fmla="*/ 71 h 236"/>
                <a:gd name="T12" fmla="*/ 238 w 260"/>
                <a:gd name="T13" fmla="*/ 75 h 236"/>
                <a:gd name="T14" fmla="*/ 244 w 260"/>
                <a:gd name="T15" fmla="*/ 80 h 236"/>
                <a:gd name="T16" fmla="*/ 251 w 260"/>
                <a:gd name="T17" fmla="*/ 72 h 236"/>
                <a:gd name="T18" fmla="*/ 260 w 260"/>
                <a:gd name="T19" fmla="*/ 5 h 236"/>
                <a:gd name="T20" fmla="*/ 250 w 260"/>
                <a:gd name="T21" fmla="*/ 0 h 236"/>
                <a:gd name="T22" fmla="*/ 35 w 260"/>
                <a:gd name="T23" fmla="*/ 0 h 236"/>
                <a:gd name="T24" fmla="*/ 23 w 260"/>
                <a:gd name="T25" fmla="*/ 8 h 236"/>
                <a:gd name="T26" fmla="*/ 1 w 260"/>
                <a:gd name="T27" fmla="*/ 69 h 236"/>
                <a:gd name="T28" fmla="*/ 0 w 260"/>
                <a:gd name="T29" fmla="*/ 76 h 236"/>
                <a:gd name="T30" fmla="*/ 6 w 260"/>
                <a:gd name="T31" fmla="*/ 80 h 236"/>
                <a:gd name="T32" fmla="*/ 13 w 260"/>
                <a:gd name="T33" fmla="*/ 72 h 236"/>
                <a:gd name="T34" fmla="*/ 98 w 260"/>
                <a:gd name="T35" fmla="*/ 13 h 236"/>
                <a:gd name="T36" fmla="*/ 112 w 260"/>
                <a:gd name="T37" fmla="*/ 13 h 236"/>
                <a:gd name="T38" fmla="*/ 123 w 260"/>
                <a:gd name="T39" fmla="*/ 16 h 236"/>
                <a:gd name="T40" fmla="*/ 122 w 260"/>
                <a:gd name="T41" fmla="*/ 24 h 236"/>
                <a:gd name="T42" fmla="*/ 76 w 260"/>
                <a:gd name="T43" fmla="*/ 207 h 236"/>
                <a:gd name="T44" fmla="*/ 35 w 260"/>
                <a:gd name="T45" fmla="*/ 223 h 236"/>
                <a:gd name="T46" fmla="*/ 19 w 260"/>
                <a:gd name="T47" fmla="*/ 231 h 236"/>
                <a:gd name="T48" fmla="*/ 25 w 260"/>
                <a:gd name="T49" fmla="*/ 236 h 236"/>
                <a:gd name="T50" fmla="*/ 55 w 260"/>
                <a:gd name="T51" fmla="*/ 235 h 236"/>
                <a:gd name="T52" fmla="*/ 85 w 260"/>
                <a:gd name="T53" fmla="*/ 235 h 236"/>
                <a:gd name="T54" fmla="*/ 117 w 260"/>
                <a:gd name="T55" fmla="*/ 235 h 236"/>
                <a:gd name="T56" fmla="*/ 146 w 260"/>
                <a:gd name="T57" fmla="*/ 236 h 236"/>
                <a:gd name="T58" fmla="*/ 154 w 260"/>
                <a:gd name="T59" fmla="*/ 228 h 236"/>
                <a:gd name="T60" fmla="*/ 140 w 260"/>
                <a:gd name="T61" fmla="*/ 223 h 236"/>
                <a:gd name="T62" fmla="*/ 119 w 260"/>
                <a:gd name="T63" fmla="*/ 223 h 236"/>
                <a:gd name="T64" fmla="*/ 107 w 260"/>
                <a:gd name="T65" fmla="*/ 216 h 236"/>
                <a:gd name="T66" fmla="*/ 108 w 260"/>
                <a:gd name="T67" fmla="*/ 208 h 236"/>
                <a:gd name="T68" fmla="*/ 154 w 260"/>
                <a:gd name="T69"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236">
                  <a:moveTo>
                    <a:pt x="154" y="25"/>
                  </a:moveTo>
                  <a:cubicBezTo>
                    <a:pt x="157" y="15"/>
                    <a:pt x="157" y="14"/>
                    <a:pt x="165" y="13"/>
                  </a:cubicBezTo>
                  <a:cubicBezTo>
                    <a:pt x="167" y="13"/>
                    <a:pt x="179" y="13"/>
                    <a:pt x="186" y="13"/>
                  </a:cubicBezTo>
                  <a:cubicBezTo>
                    <a:pt x="207" y="13"/>
                    <a:pt x="216" y="13"/>
                    <a:pt x="225" y="16"/>
                  </a:cubicBezTo>
                  <a:cubicBezTo>
                    <a:pt x="241" y="20"/>
                    <a:pt x="241" y="31"/>
                    <a:pt x="241" y="43"/>
                  </a:cubicBezTo>
                  <a:cubicBezTo>
                    <a:pt x="241" y="49"/>
                    <a:pt x="241" y="53"/>
                    <a:pt x="239" y="71"/>
                  </a:cubicBezTo>
                  <a:lnTo>
                    <a:pt x="238" y="75"/>
                  </a:lnTo>
                  <a:cubicBezTo>
                    <a:pt x="238" y="79"/>
                    <a:pt x="241" y="80"/>
                    <a:pt x="244" y="80"/>
                  </a:cubicBezTo>
                  <a:cubicBezTo>
                    <a:pt x="249" y="80"/>
                    <a:pt x="250" y="77"/>
                    <a:pt x="251" y="72"/>
                  </a:cubicBezTo>
                  <a:lnTo>
                    <a:pt x="260" y="5"/>
                  </a:lnTo>
                  <a:cubicBezTo>
                    <a:pt x="260" y="0"/>
                    <a:pt x="256" y="0"/>
                    <a:pt x="250" y="0"/>
                  </a:cubicBezTo>
                  <a:lnTo>
                    <a:pt x="35" y="0"/>
                  </a:lnTo>
                  <a:cubicBezTo>
                    <a:pt x="27" y="0"/>
                    <a:pt x="26" y="0"/>
                    <a:pt x="23" y="8"/>
                  </a:cubicBezTo>
                  <a:lnTo>
                    <a:pt x="1" y="69"/>
                  </a:lnTo>
                  <a:cubicBezTo>
                    <a:pt x="1" y="71"/>
                    <a:pt x="0" y="74"/>
                    <a:pt x="0" y="76"/>
                  </a:cubicBezTo>
                  <a:cubicBezTo>
                    <a:pt x="0" y="77"/>
                    <a:pt x="0" y="80"/>
                    <a:pt x="6" y="80"/>
                  </a:cubicBezTo>
                  <a:cubicBezTo>
                    <a:pt x="10" y="80"/>
                    <a:pt x="11" y="79"/>
                    <a:pt x="13" y="72"/>
                  </a:cubicBezTo>
                  <a:cubicBezTo>
                    <a:pt x="33" y="16"/>
                    <a:pt x="45" y="13"/>
                    <a:pt x="98" y="13"/>
                  </a:cubicBezTo>
                  <a:lnTo>
                    <a:pt x="112" y="13"/>
                  </a:lnTo>
                  <a:cubicBezTo>
                    <a:pt x="123" y="13"/>
                    <a:pt x="123" y="13"/>
                    <a:pt x="123" y="16"/>
                  </a:cubicBezTo>
                  <a:cubicBezTo>
                    <a:pt x="123" y="17"/>
                    <a:pt x="123" y="18"/>
                    <a:pt x="122" y="24"/>
                  </a:cubicBezTo>
                  <a:lnTo>
                    <a:pt x="76" y="207"/>
                  </a:lnTo>
                  <a:cubicBezTo>
                    <a:pt x="73" y="220"/>
                    <a:pt x="72" y="223"/>
                    <a:pt x="35" y="223"/>
                  </a:cubicBezTo>
                  <a:cubicBezTo>
                    <a:pt x="22" y="223"/>
                    <a:pt x="19" y="223"/>
                    <a:pt x="19" y="231"/>
                  </a:cubicBezTo>
                  <a:cubicBezTo>
                    <a:pt x="19" y="232"/>
                    <a:pt x="20" y="236"/>
                    <a:pt x="25" y="236"/>
                  </a:cubicBezTo>
                  <a:cubicBezTo>
                    <a:pt x="35" y="236"/>
                    <a:pt x="45" y="235"/>
                    <a:pt x="55" y="235"/>
                  </a:cubicBezTo>
                  <a:cubicBezTo>
                    <a:pt x="65" y="235"/>
                    <a:pt x="75" y="235"/>
                    <a:pt x="85" y="235"/>
                  </a:cubicBezTo>
                  <a:cubicBezTo>
                    <a:pt x="95" y="235"/>
                    <a:pt x="107" y="235"/>
                    <a:pt x="117" y="235"/>
                  </a:cubicBezTo>
                  <a:cubicBezTo>
                    <a:pt x="126" y="235"/>
                    <a:pt x="136" y="236"/>
                    <a:pt x="146" y="236"/>
                  </a:cubicBezTo>
                  <a:cubicBezTo>
                    <a:pt x="149" y="236"/>
                    <a:pt x="154" y="236"/>
                    <a:pt x="154" y="228"/>
                  </a:cubicBezTo>
                  <a:cubicBezTo>
                    <a:pt x="154" y="223"/>
                    <a:pt x="150" y="223"/>
                    <a:pt x="140" y="223"/>
                  </a:cubicBezTo>
                  <a:cubicBezTo>
                    <a:pt x="133" y="223"/>
                    <a:pt x="126" y="223"/>
                    <a:pt x="119" y="223"/>
                  </a:cubicBezTo>
                  <a:cubicBezTo>
                    <a:pt x="107" y="222"/>
                    <a:pt x="107" y="220"/>
                    <a:pt x="107" y="216"/>
                  </a:cubicBezTo>
                  <a:cubicBezTo>
                    <a:pt x="107" y="214"/>
                    <a:pt x="107" y="213"/>
                    <a:pt x="108" y="208"/>
                  </a:cubicBezTo>
                  <a:lnTo>
                    <a:pt x="154" y="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Freeform 573">
              <a:extLst>
                <a:ext uri="{FF2B5EF4-FFF2-40B4-BE49-F238E27FC236}">
                  <a16:creationId xmlns:a16="http://schemas.microsoft.com/office/drawing/2014/main" id="{B5E32A37-FF6C-5BFE-C098-A3762181C0D0}"/>
                </a:ext>
              </a:extLst>
            </p:cNvPr>
            <p:cNvSpPr>
              <a:spLocks/>
            </p:cNvSpPr>
            <p:nvPr>
              <p:custDataLst>
                <p:tags r:id="rId130"/>
              </p:custDataLst>
            </p:nvPr>
          </p:nvSpPr>
          <p:spPr bwMode="auto">
            <a:xfrm>
              <a:off x="5962650" y="4703763"/>
              <a:ext cx="68263" cy="295275"/>
            </a:xfrm>
            <a:custGeom>
              <a:avLst/>
              <a:gdLst>
                <a:gd name="T0" fmla="*/ 116 w 116"/>
                <a:gd name="T1" fmla="*/ 249 h 499"/>
                <a:gd name="T2" fmla="*/ 83 w 116"/>
                <a:gd name="T3" fmla="*/ 94 h 499"/>
                <a:gd name="T4" fmla="*/ 5 w 116"/>
                <a:gd name="T5" fmla="*/ 0 h 499"/>
                <a:gd name="T6" fmla="*/ 0 w 116"/>
                <a:gd name="T7" fmla="*/ 5 h 499"/>
                <a:gd name="T8" fmla="*/ 9 w 116"/>
                <a:gd name="T9" fmla="*/ 17 h 499"/>
                <a:gd name="T10" fmla="*/ 87 w 116"/>
                <a:gd name="T11" fmla="*/ 249 h 499"/>
                <a:gd name="T12" fmla="*/ 6 w 116"/>
                <a:gd name="T13" fmla="*/ 485 h 499"/>
                <a:gd name="T14" fmla="*/ 0 w 116"/>
                <a:gd name="T15" fmla="*/ 494 h 499"/>
                <a:gd name="T16" fmla="*/ 5 w 116"/>
                <a:gd name="T17" fmla="*/ 499 h 499"/>
                <a:gd name="T18" fmla="*/ 84 w 116"/>
                <a:gd name="T19" fmla="*/ 402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1"/>
                    <a:pt x="110" y="150"/>
                    <a:pt x="83" y="94"/>
                  </a:cubicBezTo>
                  <a:cubicBezTo>
                    <a:pt x="53" y="33"/>
                    <a:pt x="10" y="0"/>
                    <a:pt x="5" y="0"/>
                  </a:cubicBezTo>
                  <a:cubicBezTo>
                    <a:pt x="2" y="0"/>
                    <a:pt x="0" y="2"/>
                    <a:pt x="0" y="5"/>
                  </a:cubicBezTo>
                  <a:cubicBezTo>
                    <a:pt x="0" y="7"/>
                    <a:pt x="0" y="8"/>
                    <a:pt x="9" y="17"/>
                  </a:cubicBezTo>
                  <a:cubicBezTo>
                    <a:pt x="58" y="66"/>
                    <a:pt x="87" y="145"/>
                    <a:pt x="87" y="249"/>
                  </a:cubicBezTo>
                  <a:cubicBezTo>
                    <a:pt x="87" y="335"/>
                    <a:pt x="68" y="422"/>
                    <a:pt x="6" y="485"/>
                  </a:cubicBezTo>
                  <a:cubicBezTo>
                    <a:pt x="0" y="491"/>
                    <a:pt x="0" y="492"/>
                    <a:pt x="0" y="494"/>
                  </a:cubicBezTo>
                  <a:cubicBezTo>
                    <a:pt x="0" y="497"/>
                    <a:pt x="2" y="499"/>
                    <a:pt x="5" y="499"/>
                  </a:cubicBezTo>
                  <a:cubicBezTo>
                    <a:pt x="10" y="499"/>
                    <a:pt x="55" y="465"/>
                    <a:pt x="84" y="402"/>
                  </a:cubicBezTo>
                  <a:cubicBezTo>
                    <a:pt x="110" y="347"/>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Freeform 574">
              <a:extLst>
                <a:ext uri="{FF2B5EF4-FFF2-40B4-BE49-F238E27FC236}">
                  <a16:creationId xmlns:a16="http://schemas.microsoft.com/office/drawing/2014/main" id="{1632E755-B972-5604-2BAF-8C14F91DB821}"/>
                </a:ext>
              </a:extLst>
            </p:cNvPr>
            <p:cNvSpPr>
              <a:spLocks/>
            </p:cNvSpPr>
            <p:nvPr>
              <p:custDataLst>
                <p:tags r:id="rId131"/>
              </p:custDataLst>
            </p:nvPr>
          </p:nvSpPr>
          <p:spPr bwMode="auto">
            <a:xfrm>
              <a:off x="6084887" y="4894263"/>
              <a:ext cx="33338" cy="87313"/>
            </a:xfrm>
            <a:custGeom>
              <a:avLst/>
              <a:gdLst>
                <a:gd name="T0" fmla="*/ 58 w 58"/>
                <a:gd name="T1" fmla="*/ 53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3 h 149"/>
                <a:gd name="T14" fmla="*/ 14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90"/>
                    <a:pt x="30" y="119"/>
                    <a:pt x="14" y="136"/>
                  </a:cubicBezTo>
                  <a:cubicBezTo>
                    <a:pt x="8" y="141"/>
                    <a:pt x="8" y="142"/>
                    <a:pt x="8" y="144"/>
                  </a:cubicBezTo>
                  <a:cubicBezTo>
                    <a:pt x="8" y="147"/>
                    <a:pt x="11" y="149"/>
                    <a:pt x="13" y="149"/>
                  </a:cubicBezTo>
                  <a:cubicBezTo>
                    <a:pt x="19" y="149"/>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Freeform 575">
              <a:extLst>
                <a:ext uri="{FF2B5EF4-FFF2-40B4-BE49-F238E27FC236}">
                  <a16:creationId xmlns:a16="http://schemas.microsoft.com/office/drawing/2014/main" id="{5E730271-EF2F-B58C-E05A-79809DBB291E}"/>
                </a:ext>
              </a:extLst>
            </p:cNvPr>
            <p:cNvSpPr>
              <a:spLocks noEditPoints="1"/>
            </p:cNvSpPr>
            <p:nvPr>
              <p:custDataLst>
                <p:tags r:id="rId132"/>
              </p:custDataLst>
            </p:nvPr>
          </p:nvSpPr>
          <p:spPr bwMode="auto">
            <a:xfrm>
              <a:off x="6446837" y="4718051"/>
              <a:ext cx="193675" cy="212725"/>
            </a:xfrm>
            <a:custGeom>
              <a:avLst/>
              <a:gdLst>
                <a:gd name="T0" fmla="*/ 331 w 331"/>
                <a:gd name="T1" fmla="*/ 182 h 362"/>
                <a:gd name="T2" fmla="*/ 165 w 331"/>
                <a:gd name="T3" fmla="*/ 0 h 362"/>
                <a:gd name="T4" fmla="*/ 0 w 331"/>
                <a:gd name="T5" fmla="*/ 182 h 362"/>
                <a:gd name="T6" fmla="*/ 165 w 331"/>
                <a:gd name="T7" fmla="*/ 362 h 362"/>
                <a:gd name="T8" fmla="*/ 331 w 331"/>
                <a:gd name="T9" fmla="*/ 182 h 362"/>
                <a:gd name="T10" fmla="*/ 166 w 331"/>
                <a:gd name="T11" fmla="*/ 349 h 362"/>
                <a:gd name="T12" fmla="*/ 51 w 331"/>
                <a:gd name="T13" fmla="*/ 175 h 362"/>
                <a:gd name="T14" fmla="*/ 165 w 331"/>
                <a:gd name="T15" fmla="*/ 12 h 362"/>
                <a:gd name="T16" fmla="*/ 280 w 331"/>
                <a:gd name="T17" fmla="*/ 175 h 362"/>
                <a:gd name="T18" fmla="*/ 166 w 331"/>
                <a:gd name="T19" fmla="*/ 349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62">
                  <a:moveTo>
                    <a:pt x="331" y="182"/>
                  </a:moveTo>
                  <a:cubicBezTo>
                    <a:pt x="331" y="80"/>
                    <a:pt x="256" y="0"/>
                    <a:pt x="165" y="0"/>
                  </a:cubicBezTo>
                  <a:cubicBezTo>
                    <a:pt x="76" y="0"/>
                    <a:pt x="0" y="79"/>
                    <a:pt x="0" y="182"/>
                  </a:cubicBezTo>
                  <a:cubicBezTo>
                    <a:pt x="0" y="284"/>
                    <a:pt x="76" y="362"/>
                    <a:pt x="165" y="362"/>
                  </a:cubicBezTo>
                  <a:cubicBezTo>
                    <a:pt x="256" y="362"/>
                    <a:pt x="331" y="283"/>
                    <a:pt x="331" y="182"/>
                  </a:cubicBezTo>
                  <a:close/>
                  <a:moveTo>
                    <a:pt x="166" y="349"/>
                  </a:moveTo>
                  <a:cubicBezTo>
                    <a:pt x="118" y="349"/>
                    <a:pt x="51" y="305"/>
                    <a:pt x="51" y="175"/>
                  </a:cubicBezTo>
                  <a:cubicBezTo>
                    <a:pt x="51" y="46"/>
                    <a:pt x="124" y="12"/>
                    <a:pt x="165" y="12"/>
                  </a:cubicBezTo>
                  <a:cubicBezTo>
                    <a:pt x="209" y="12"/>
                    <a:pt x="280" y="47"/>
                    <a:pt x="280" y="175"/>
                  </a:cubicBezTo>
                  <a:cubicBezTo>
                    <a:pt x="280" y="307"/>
                    <a:pt x="212" y="349"/>
                    <a:pt x="166" y="3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Freeform 576">
              <a:extLst>
                <a:ext uri="{FF2B5EF4-FFF2-40B4-BE49-F238E27FC236}">
                  <a16:creationId xmlns:a16="http://schemas.microsoft.com/office/drawing/2014/main" id="{3B7FD0F1-C615-F931-B0A3-1765FFF68FD4}"/>
                </a:ext>
              </a:extLst>
            </p:cNvPr>
            <p:cNvSpPr>
              <a:spLocks/>
            </p:cNvSpPr>
            <p:nvPr>
              <p:custDataLst>
                <p:tags r:id="rId133"/>
              </p:custDataLst>
            </p:nvPr>
          </p:nvSpPr>
          <p:spPr bwMode="auto">
            <a:xfrm>
              <a:off x="6661150" y="4743451"/>
              <a:ext cx="92075" cy="185738"/>
            </a:xfrm>
            <a:custGeom>
              <a:avLst/>
              <a:gdLst>
                <a:gd name="T0" fmla="*/ 77 w 156"/>
                <a:gd name="T1" fmla="*/ 108 h 313"/>
                <a:gd name="T2" fmla="*/ 148 w 156"/>
                <a:gd name="T3" fmla="*/ 108 h 313"/>
                <a:gd name="T4" fmla="*/ 148 w 156"/>
                <a:gd name="T5" fmla="*/ 92 h 313"/>
                <a:gd name="T6" fmla="*/ 77 w 156"/>
                <a:gd name="T7" fmla="*/ 92 h 313"/>
                <a:gd name="T8" fmla="*/ 77 w 156"/>
                <a:gd name="T9" fmla="*/ 0 h 313"/>
                <a:gd name="T10" fmla="*/ 64 w 156"/>
                <a:gd name="T11" fmla="*/ 0 h 313"/>
                <a:gd name="T12" fmla="*/ 0 w 156"/>
                <a:gd name="T13" fmla="*/ 97 h 313"/>
                <a:gd name="T14" fmla="*/ 0 w 156"/>
                <a:gd name="T15" fmla="*/ 108 h 313"/>
                <a:gd name="T16" fmla="*/ 42 w 156"/>
                <a:gd name="T17" fmla="*/ 108 h 313"/>
                <a:gd name="T18" fmla="*/ 42 w 156"/>
                <a:gd name="T19" fmla="*/ 245 h 313"/>
                <a:gd name="T20" fmla="*/ 106 w 156"/>
                <a:gd name="T21" fmla="*/ 313 h 313"/>
                <a:gd name="T22" fmla="*/ 156 w 156"/>
                <a:gd name="T23" fmla="*/ 245 h 313"/>
                <a:gd name="T24" fmla="*/ 156 w 156"/>
                <a:gd name="T25" fmla="*/ 217 h 313"/>
                <a:gd name="T26" fmla="*/ 143 w 156"/>
                <a:gd name="T27" fmla="*/ 217 h 313"/>
                <a:gd name="T28" fmla="*/ 143 w 156"/>
                <a:gd name="T29" fmla="*/ 244 h 313"/>
                <a:gd name="T30" fmla="*/ 110 w 156"/>
                <a:gd name="T31" fmla="*/ 300 h 313"/>
                <a:gd name="T32" fmla="*/ 77 w 156"/>
                <a:gd name="T33" fmla="*/ 246 h 313"/>
                <a:gd name="T34" fmla="*/ 77 w 156"/>
                <a:gd name="T35" fmla="*/ 10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313">
                  <a:moveTo>
                    <a:pt x="77" y="108"/>
                  </a:moveTo>
                  <a:lnTo>
                    <a:pt x="148" y="108"/>
                  </a:lnTo>
                  <a:lnTo>
                    <a:pt x="148" y="92"/>
                  </a:lnTo>
                  <a:lnTo>
                    <a:pt x="77" y="92"/>
                  </a:lnTo>
                  <a:lnTo>
                    <a:pt x="77" y="0"/>
                  </a:lnTo>
                  <a:lnTo>
                    <a:pt x="64" y="0"/>
                  </a:lnTo>
                  <a:cubicBezTo>
                    <a:pt x="64" y="41"/>
                    <a:pt x="49" y="95"/>
                    <a:pt x="0" y="97"/>
                  </a:cubicBezTo>
                  <a:lnTo>
                    <a:pt x="0" y="108"/>
                  </a:lnTo>
                  <a:lnTo>
                    <a:pt x="42" y="108"/>
                  </a:lnTo>
                  <a:lnTo>
                    <a:pt x="42" y="245"/>
                  </a:lnTo>
                  <a:cubicBezTo>
                    <a:pt x="42" y="307"/>
                    <a:pt x="89" y="313"/>
                    <a:pt x="106" y="313"/>
                  </a:cubicBezTo>
                  <a:cubicBezTo>
                    <a:pt x="142" y="313"/>
                    <a:pt x="156" y="277"/>
                    <a:pt x="156" y="245"/>
                  </a:cubicBezTo>
                  <a:lnTo>
                    <a:pt x="156" y="217"/>
                  </a:lnTo>
                  <a:lnTo>
                    <a:pt x="143" y="217"/>
                  </a:lnTo>
                  <a:lnTo>
                    <a:pt x="143" y="244"/>
                  </a:lnTo>
                  <a:cubicBezTo>
                    <a:pt x="143" y="281"/>
                    <a:pt x="128" y="300"/>
                    <a:pt x="110" y="300"/>
                  </a:cubicBezTo>
                  <a:cubicBezTo>
                    <a:pt x="77" y="300"/>
                    <a:pt x="77" y="255"/>
                    <a:pt x="77" y="246"/>
                  </a:cubicBezTo>
                  <a:lnTo>
                    <a:pt x="77" y="10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Freeform 577">
              <a:extLst>
                <a:ext uri="{FF2B5EF4-FFF2-40B4-BE49-F238E27FC236}">
                  <a16:creationId xmlns:a16="http://schemas.microsoft.com/office/drawing/2014/main" id="{FD9A24CC-F82B-8F4E-8C5C-1630AD2F0B13}"/>
                </a:ext>
              </a:extLst>
            </p:cNvPr>
            <p:cNvSpPr>
              <a:spLocks/>
            </p:cNvSpPr>
            <p:nvPr>
              <p:custDataLst>
                <p:tags r:id="rId134"/>
              </p:custDataLst>
            </p:nvPr>
          </p:nvSpPr>
          <p:spPr bwMode="auto">
            <a:xfrm>
              <a:off x="6778625" y="4719638"/>
              <a:ext cx="146050" cy="204788"/>
            </a:xfrm>
            <a:custGeom>
              <a:avLst/>
              <a:gdLst>
                <a:gd name="T0" fmla="*/ 39 w 251"/>
                <a:gd name="T1" fmla="*/ 308 h 346"/>
                <a:gd name="T2" fmla="*/ 0 w 251"/>
                <a:gd name="T3" fmla="*/ 331 h 346"/>
                <a:gd name="T4" fmla="*/ 0 w 251"/>
                <a:gd name="T5" fmla="*/ 346 h 346"/>
                <a:gd name="T6" fmla="*/ 56 w 251"/>
                <a:gd name="T7" fmla="*/ 345 h 346"/>
                <a:gd name="T8" fmla="*/ 112 w 251"/>
                <a:gd name="T9" fmla="*/ 346 h 346"/>
                <a:gd name="T10" fmla="*/ 112 w 251"/>
                <a:gd name="T11" fmla="*/ 331 h 346"/>
                <a:gd name="T12" fmla="*/ 73 w 251"/>
                <a:gd name="T13" fmla="*/ 308 h 346"/>
                <a:gd name="T14" fmla="*/ 73 w 251"/>
                <a:gd name="T15" fmla="*/ 216 h 346"/>
                <a:gd name="T16" fmla="*/ 141 w 251"/>
                <a:gd name="T17" fmla="*/ 137 h 346"/>
                <a:gd name="T18" fmla="*/ 177 w 251"/>
                <a:gd name="T19" fmla="*/ 192 h 346"/>
                <a:gd name="T20" fmla="*/ 177 w 251"/>
                <a:gd name="T21" fmla="*/ 308 h 346"/>
                <a:gd name="T22" fmla="*/ 139 w 251"/>
                <a:gd name="T23" fmla="*/ 331 h 346"/>
                <a:gd name="T24" fmla="*/ 139 w 251"/>
                <a:gd name="T25" fmla="*/ 346 h 346"/>
                <a:gd name="T26" fmla="*/ 195 w 251"/>
                <a:gd name="T27" fmla="*/ 345 h 346"/>
                <a:gd name="T28" fmla="*/ 251 w 251"/>
                <a:gd name="T29" fmla="*/ 346 h 346"/>
                <a:gd name="T30" fmla="*/ 251 w 251"/>
                <a:gd name="T31" fmla="*/ 331 h 346"/>
                <a:gd name="T32" fmla="*/ 212 w 251"/>
                <a:gd name="T33" fmla="*/ 316 h 346"/>
                <a:gd name="T34" fmla="*/ 212 w 251"/>
                <a:gd name="T35" fmla="*/ 220 h 346"/>
                <a:gd name="T36" fmla="*/ 196 w 251"/>
                <a:gd name="T37" fmla="*/ 144 h 346"/>
                <a:gd name="T38" fmla="*/ 144 w 251"/>
                <a:gd name="T39" fmla="*/ 126 h 346"/>
                <a:gd name="T40" fmla="*/ 72 w 251"/>
                <a:gd name="T41" fmla="*/ 175 h 346"/>
                <a:gd name="T42" fmla="*/ 72 w 251"/>
                <a:gd name="T43" fmla="*/ 0 h 346"/>
                <a:gd name="T44" fmla="*/ 0 w 251"/>
                <a:gd name="T45" fmla="*/ 6 h 346"/>
                <a:gd name="T46" fmla="*/ 0 w 251"/>
                <a:gd name="T47" fmla="*/ 21 h 346"/>
                <a:gd name="T48" fmla="*/ 39 w 251"/>
                <a:gd name="T49" fmla="*/ 49 h 346"/>
                <a:gd name="T50" fmla="*/ 39 w 251"/>
                <a:gd name="T51"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346">
                  <a:moveTo>
                    <a:pt x="39" y="308"/>
                  </a:moveTo>
                  <a:cubicBezTo>
                    <a:pt x="39" y="331"/>
                    <a:pt x="33" y="331"/>
                    <a:pt x="0" y="331"/>
                  </a:cubicBezTo>
                  <a:lnTo>
                    <a:pt x="0" y="346"/>
                  </a:lnTo>
                  <a:cubicBezTo>
                    <a:pt x="17" y="346"/>
                    <a:pt x="43" y="345"/>
                    <a:pt x="56" y="345"/>
                  </a:cubicBezTo>
                  <a:cubicBezTo>
                    <a:pt x="69" y="345"/>
                    <a:pt x="95" y="346"/>
                    <a:pt x="112" y="346"/>
                  </a:cubicBezTo>
                  <a:lnTo>
                    <a:pt x="112" y="331"/>
                  </a:lnTo>
                  <a:cubicBezTo>
                    <a:pt x="79" y="331"/>
                    <a:pt x="73" y="331"/>
                    <a:pt x="73" y="308"/>
                  </a:cubicBezTo>
                  <a:lnTo>
                    <a:pt x="73" y="216"/>
                  </a:lnTo>
                  <a:cubicBezTo>
                    <a:pt x="73" y="165"/>
                    <a:pt x="109" y="137"/>
                    <a:pt x="141" y="137"/>
                  </a:cubicBezTo>
                  <a:cubicBezTo>
                    <a:pt x="172" y="137"/>
                    <a:pt x="177" y="164"/>
                    <a:pt x="177" y="192"/>
                  </a:cubicBezTo>
                  <a:lnTo>
                    <a:pt x="177" y="308"/>
                  </a:lnTo>
                  <a:cubicBezTo>
                    <a:pt x="177" y="331"/>
                    <a:pt x="172" y="331"/>
                    <a:pt x="139" y="331"/>
                  </a:cubicBezTo>
                  <a:lnTo>
                    <a:pt x="139" y="346"/>
                  </a:lnTo>
                  <a:cubicBezTo>
                    <a:pt x="156" y="346"/>
                    <a:pt x="181" y="345"/>
                    <a:pt x="195" y="345"/>
                  </a:cubicBezTo>
                  <a:cubicBezTo>
                    <a:pt x="208" y="345"/>
                    <a:pt x="234" y="346"/>
                    <a:pt x="251" y="346"/>
                  </a:cubicBezTo>
                  <a:lnTo>
                    <a:pt x="251" y="331"/>
                  </a:lnTo>
                  <a:cubicBezTo>
                    <a:pt x="225" y="331"/>
                    <a:pt x="212" y="331"/>
                    <a:pt x="212" y="316"/>
                  </a:cubicBezTo>
                  <a:lnTo>
                    <a:pt x="212" y="220"/>
                  </a:lnTo>
                  <a:cubicBezTo>
                    <a:pt x="212" y="178"/>
                    <a:pt x="212" y="162"/>
                    <a:pt x="196" y="144"/>
                  </a:cubicBezTo>
                  <a:cubicBezTo>
                    <a:pt x="189" y="136"/>
                    <a:pt x="173" y="126"/>
                    <a:pt x="144" y="126"/>
                  </a:cubicBezTo>
                  <a:cubicBezTo>
                    <a:pt x="102" y="126"/>
                    <a:pt x="80" y="156"/>
                    <a:pt x="72" y="175"/>
                  </a:cubicBezTo>
                  <a:lnTo>
                    <a:pt x="72" y="0"/>
                  </a:lnTo>
                  <a:lnTo>
                    <a:pt x="0" y="6"/>
                  </a:lnTo>
                  <a:lnTo>
                    <a:pt x="0" y="21"/>
                  </a:lnTo>
                  <a:cubicBezTo>
                    <a:pt x="35" y="21"/>
                    <a:pt x="39" y="24"/>
                    <a:pt x="39" y="49"/>
                  </a:cubicBezTo>
                  <a:lnTo>
                    <a:pt x="39" y="30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Freeform 578">
              <a:extLst>
                <a:ext uri="{FF2B5EF4-FFF2-40B4-BE49-F238E27FC236}">
                  <a16:creationId xmlns:a16="http://schemas.microsoft.com/office/drawing/2014/main" id="{2C94078B-2796-113D-712F-3648969E6D7F}"/>
                </a:ext>
              </a:extLst>
            </p:cNvPr>
            <p:cNvSpPr>
              <a:spLocks noEditPoints="1"/>
            </p:cNvSpPr>
            <p:nvPr>
              <p:custDataLst>
                <p:tags r:id="rId135"/>
              </p:custDataLst>
            </p:nvPr>
          </p:nvSpPr>
          <p:spPr bwMode="auto">
            <a:xfrm>
              <a:off x="6938962" y="4792663"/>
              <a:ext cx="112713" cy="136525"/>
            </a:xfrm>
            <a:custGeom>
              <a:avLst/>
              <a:gdLst>
                <a:gd name="T0" fmla="*/ 42 w 193"/>
                <a:gd name="T1" fmla="*/ 97 h 229"/>
                <a:gd name="T2" fmla="*/ 104 w 193"/>
                <a:gd name="T3" fmla="*/ 11 h 229"/>
                <a:gd name="T4" fmla="*/ 160 w 193"/>
                <a:gd name="T5" fmla="*/ 97 h 229"/>
                <a:gd name="T6" fmla="*/ 42 w 193"/>
                <a:gd name="T7" fmla="*/ 97 h 229"/>
                <a:gd name="T8" fmla="*/ 41 w 193"/>
                <a:gd name="T9" fmla="*/ 108 h 229"/>
                <a:gd name="T10" fmla="*/ 180 w 193"/>
                <a:gd name="T11" fmla="*/ 108 h 229"/>
                <a:gd name="T12" fmla="*/ 193 w 193"/>
                <a:gd name="T13" fmla="*/ 97 h 229"/>
                <a:gd name="T14" fmla="*/ 104 w 193"/>
                <a:gd name="T15" fmla="*/ 0 h 229"/>
                <a:gd name="T16" fmla="*/ 0 w 193"/>
                <a:gd name="T17" fmla="*/ 113 h 229"/>
                <a:gd name="T18" fmla="*/ 109 w 193"/>
                <a:gd name="T19" fmla="*/ 229 h 229"/>
                <a:gd name="T20" fmla="*/ 193 w 193"/>
                <a:gd name="T21" fmla="*/ 164 h 229"/>
                <a:gd name="T22" fmla="*/ 186 w 193"/>
                <a:gd name="T23" fmla="*/ 158 h 229"/>
                <a:gd name="T24" fmla="*/ 180 w 193"/>
                <a:gd name="T25" fmla="*/ 165 h 229"/>
                <a:gd name="T26" fmla="*/ 112 w 193"/>
                <a:gd name="T27" fmla="*/ 216 h 229"/>
                <a:gd name="T28" fmla="*/ 56 w 193"/>
                <a:gd name="T29" fmla="*/ 183 h 229"/>
                <a:gd name="T30" fmla="*/ 41 w 193"/>
                <a:gd name="T31" fmla="*/ 10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29">
                  <a:moveTo>
                    <a:pt x="42" y="97"/>
                  </a:moveTo>
                  <a:cubicBezTo>
                    <a:pt x="45" y="23"/>
                    <a:pt x="87" y="11"/>
                    <a:pt x="104" y="11"/>
                  </a:cubicBezTo>
                  <a:cubicBezTo>
                    <a:pt x="155" y="11"/>
                    <a:pt x="160" y="78"/>
                    <a:pt x="160" y="97"/>
                  </a:cubicBezTo>
                  <a:lnTo>
                    <a:pt x="42" y="97"/>
                  </a:lnTo>
                  <a:close/>
                  <a:moveTo>
                    <a:pt x="41" y="108"/>
                  </a:moveTo>
                  <a:lnTo>
                    <a:pt x="180" y="108"/>
                  </a:lnTo>
                  <a:cubicBezTo>
                    <a:pt x="191" y="108"/>
                    <a:pt x="193" y="108"/>
                    <a:pt x="193" y="97"/>
                  </a:cubicBezTo>
                  <a:cubicBezTo>
                    <a:pt x="193" y="48"/>
                    <a:pt x="166" y="0"/>
                    <a:pt x="104" y="0"/>
                  </a:cubicBezTo>
                  <a:cubicBezTo>
                    <a:pt x="46" y="0"/>
                    <a:pt x="0" y="51"/>
                    <a:pt x="0" y="113"/>
                  </a:cubicBezTo>
                  <a:cubicBezTo>
                    <a:pt x="0" y="180"/>
                    <a:pt x="52" y="229"/>
                    <a:pt x="109" y="229"/>
                  </a:cubicBezTo>
                  <a:cubicBezTo>
                    <a:pt x="170" y="229"/>
                    <a:pt x="193" y="173"/>
                    <a:pt x="193" y="164"/>
                  </a:cubicBezTo>
                  <a:cubicBezTo>
                    <a:pt x="193" y="159"/>
                    <a:pt x="189" y="158"/>
                    <a:pt x="186" y="158"/>
                  </a:cubicBezTo>
                  <a:cubicBezTo>
                    <a:pt x="182" y="158"/>
                    <a:pt x="181" y="161"/>
                    <a:pt x="180" y="165"/>
                  </a:cubicBezTo>
                  <a:cubicBezTo>
                    <a:pt x="162" y="216"/>
                    <a:pt x="117" y="216"/>
                    <a:pt x="112" y="216"/>
                  </a:cubicBezTo>
                  <a:cubicBezTo>
                    <a:pt x="88" y="216"/>
                    <a:pt x="68" y="201"/>
                    <a:pt x="56" y="183"/>
                  </a:cubicBezTo>
                  <a:cubicBezTo>
                    <a:pt x="41" y="159"/>
                    <a:pt x="41" y="126"/>
                    <a:pt x="41" y="10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Freeform 579">
              <a:extLst>
                <a:ext uri="{FF2B5EF4-FFF2-40B4-BE49-F238E27FC236}">
                  <a16:creationId xmlns:a16="http://schemas.microsoft.com/office/drawing/2014/main" id="{FA71DAA9-A33E-7F9B-8ABC-E71CF3F8C679}"/>
                </a:ext>
              </a:extLst>
            </p:cNvPr>
            <p:cNvSpPr>
              <a:spLocks/>
            </p:cNvSpPr>
            <p:nvPr>
              <p:custDataLst>
                <p:tags r:id="rId136"/>
              </p:custDataLst>
            </p:nvPr>
          </p:nvSpPr>
          <p:spPr bwMode="auto">
            <a:xfrm>
              <a:off x="7067550" y="4794251"/>
              <a:ext cx="98425" cy="130175"/>
            </a:xfrm>
            <a:custGeom>
              <a:avLst/>
              <a:gdLst>
                <a:gd name="T0" fmla="*/ 69 w 168"/>
                <a:gd name="T1" fmla="*/ 55 h 220"/>
                <a:gd name="T2" fmla="*/ 69 w 168"/>
                <a:gd name="T3" fmla="*/ 0 h 220"/>
                <a:gd name="T4" fmla="*/ 0 w 168"/>
                <a:gd name="T5" fmla="*/ 5 h 220"/>
                <a:gd name="T6" fmla="*/ 0 w 168"/>
                <a:gd name="T7" fmla="*/ 21 h 220"/>
                <a:gd name="T8" fmla="*/ 39 w 168"/>
                <a:gd name="T9" fmla="*/ 49 h 220"/>
                <a:gd name="T10" fmla="*/ 39 w 168"/>
                <a:gd name="T11" fmla="*/ 182 h 220"/>
                <a:gd name="T12" fmla="*/ 0 w 168"/>
                <a:gd name="T13" fmla="*/ 205 h 220"/>
                <a:gd name="T14" fmla="*/ 0 w 168"/>
                <a:gd name="T15" fmla="*/ 220 h 220"/>
                <a:gd name="T16" fmla="*/ 57 w 168"/>
                <a:gd name="T17" fmla="*/ 219 h 220"/>
                <a:gd name="T18" fmla="*/ 120 w 168"/>
                <a:gd name="T19" fmla="*/ 220 h 220"/>
                <a:gd name="T20" fmla="*/ 120 w 168"/>
                <a:gd name="T21" fmla="*/ 205 h 220"/>
                <a:gd name="T22" fmla="*/ 110 w 168"/>
                <a:gd name="T23" fmla="*/ 205 h 220"/>
                <a:gd name="T24" fmla="*/ 72 w 168"/>
                <a:gd name="T25" fmla="*/ 181 h 220"/>
                <a:gd name="T26" fmla="*/ 72 w 168"/>
                <a:gd name="T27" fmla="*/ 104 h 220"/>
                <a:gd name="T28" fmla="*/ 131 w 168"/>
                <a:gd name="T29" fmla="*/ 11 h 220"/>
                <a:gd name="T30" fmla="*/ 136 w 168"/>
                <a:gd name="T31" fmla="*/ 11 h 220"/>
                <a:gd name="T32" fmla="*/ 125 w 168"/>
                <a:gd name="T33" fmla="*/ 31 h 220"/>
                <a:gd name="T34" fmla="*/ 146 w 168"/>
                <a:gd name="T35" fmla="*/ 52 h 220"/>
                <a:gd name="T36" fmla="*/ 168 w 168"/>
                <a:gd name="T37" fmla="*/ 30 h 220"/>
                <a:gd name="T38" fmla="*/ 131 w 168"/>
                <a:gd name="T39" fmla="*/ 0 h 220"/>
                <a:gd name="T40" fmla="*/ 69 w 168"/>
                <a:gd name="T41" fmla="*/ 5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220">
                  <a:moveTo>
                    <a:pt x="69" y="55"/>
                  </a:moveTo>
                  <a:lnTo>
                    <a:pt x="69" y="0"/>
                  </a:lnTo>
                  <a:lnTo>
                    <a:pt x="0" y="5"/>
                  </a:lnTo>
                  <a:lnTo>
                    <a:pt x="0" y="21"/>
                  </a:lnTo>
                  <a:cubicBezTo>
                    <a:pt x="35" y="21"/>
                    <a:pt x="39" y="24"/>
                    <a:pt x="39" y="49"/>
                  </a:cubicBezTo>
                  <a:lnTo>
                    <a:pt x="39" y="182"/>
                  </a:lnTo>
                  <a:cubicBezTo>
                    <a:pt x="39" y="205"/>
                    <a:pt x="33" y="205"/>
                    <a:pt x="0" y="205"/>
                  </a:cubicBezTo>
                  <a:lnTo>
                    <a:pt x="0" y="220"/>
                  </a:lnTo>
                  <a:cubicBezTo>
                    <a:pt x="19" y="220"/>
                    <a:pt x="43" y="219"/>
                    <a:pt x="57" y="219"/>
                  </a:cubicBezTo>
                  <a:cubicBezTo>
                    <a:pt x="77" y="219"/>
                    <a:pt x="100" y="219"/>
                    <a:pt x="120" y="220"/>
                  </a:cubicBezTo>
                  <a:lnTo>
                    <a:pt x="120" y="205"/>
                  </a:lnTo>
                  <a:lnTo>
                    <a:pt x="110" y="205"/>
                  </a:lnTo>
                  <a:cubicBezTo>
                    <a:pt x="73" y="205"/>
                    <a:pt x="72" y="199"/>
                    <a:pt x="72" y="181"/>
                  </a:cubicBezTo>
                  <a:lnTo>
                    <a:pt x="72" y="104"/>
                  </a:lnTo>
                  <a:cubicBezTo>
                    <a:pt x="72" y="55"/>
                    <a:pt x="93" y="11"/>
                    <a:pt x="131" y="11"/>
                  </a:cubicBezTo>
                  <a:cubicBezTo>
                    <a:pt x="134" y="11"/>
                    <a:pt x="135" y="11"/>
                    <a:pt x="136" y="11"/>
                  </a:cubicBezTo>
                  <a:cubicBezTo>
                    <a:pt x="135" y="12"/>
                    <a:pt x="125" y="18"/>
                    <a:pt x="125" y="31"/>
                  </a:cubicBezTo>
                  <a:cubicBezTo>
                    <a:pt x="125" y="45"/>
                    <a:pt x="135" y="52"/>
                    <a:pt x="146" y="52"/>
                  </a:cubicBezTo>
                  <a:cubicBezTo>
                    <a:pt x="155" y="52"/>
                    <a:pt x="168" y="46"/>
                    <a:pt x="168" y="30"/>
                  </a:cubicBezTo>
                  <a:cubicBezTo>
                    <a:pt x="168" y="14"/>
                    <a:pt x="152" y="0"/>
                    <a:pt x="131" y="0"/>
                  </a:cubicBezTo>
                  <a:cubicBezTo>
                    <a:pt x="94" y="0"/>
                    <a:pt x="76" y="33"/>
                    <a:pt x="69" y="5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Freeform 580">
              <a:extLst>
                <a:ext uri="{FF2B5EF4-FFF2-40B4-BE49-F238E27FC236}">
                  <a16:creationId xmlns:a16="http://schemas.microsoft.com/office/drawing/2014/main" id="{C579C132-0FE3-2DAE-F87D-EB77FD19080A}"/>
                </a:ext>
              </a:extLst>
            </p:cNvPr>
            <p:cNvSpPr>
              <a:spLocks/>
            </p:cNvSpPr>
            <p:nvPr>
              <p:custDataLst>
                <p:tags r:id="rId137"/>
              </p:custDataLst>
            </p:nvPr>
          </p:nvSpPr>
          <p:spPr bwMode="auto">
            <a:xfrm>
              <a:off x="7178675" y="4797426"/>
              <a:ext cx="198438" cy="131763"/>
            </a:xfrm>
            <a:custGeom>
              <a:avLst/>
              <a:gdLst>
                <a:gd name="T0" fmla="*/ 300 w 342"/>
                <a:gd name="T1" fmla="*/ 48 h 221"/>
                <a:gd name="T2" fmla="*/ 342 w 342"/>
                <a:gd name="T3" fmla="*/ 16 h 221"/>
                <a:gd name="T4" fmla="*/ 342 w 342"/>
                <a:gd name="T5" fmla="*/ 0 h 221"/>
                <a:gd name="T6" fmla="*/ 305 w 342"/>
                <a:gd name="T7" fmla="*/ 2 h 221"/>
                <a:gd name="T8" fmla="*/ 259 w 342"/>
                <a:gd name="T9" fmla="*/ 0 h 221"/>
                <a:gd name="T10" fmla="*/ 259 w 342"/>
                <a:gd name="T11" fmla="*/ 16 h 221"/>
                <a:gd name="T12" fmla="*/ 288 w 342"/>
                <a:gd name="T13" fmla="*/ 40 h 221"/>
                <a:gd name="T14" fmla="*/ 285 w 342"/>
                <a:gd name="T15" fmla="*/ 50 h 221"/>
                <a:gd name="T16" fmla="*/ 240 w 342"/>
                <a:gd name="T17" fmla="*/ 178 h 221"/>
                <a:gd name="T18" fmla="*/ 191 w 342"/>
                <a:gd name="T19" fmla="*/ 39 h 221"/>
                <a:gd name="T20" fmla="*/ 188 w 342"/>
                <a:gd name="T21" fmla="*/ 29 h 221"/>
                <a:gd name="T22" fmla="*/ 218 w 342"/>
                <a:gd name="T23" fmla="*/ 16 h 221"/>
                <a:gd name="T24" fmla="*/ 218 w 342"/>
                <a:gd name="T25" fmla="*/ 0 h 221"/>
                <a:gd name="T26" fmla="*/ 166 w 342"/>
                <a:gd name="T27" fmla="*/ 2 h 221"/>
                <a:gd name="T28" fmla="*/ 121 w 342"/>
                <a:gd name="T29" fmla="*/ 0 h 221"/>
                <a:gd name="T30" fmla="*/ 121 w 342"/>
                <a:gd name="T31" fmla="*/ 16 h 221"/>
                <a:gd name="T32" fmla="*/ 153 w 342"/>
                <a:gd name="T33" fmla="*/ 23 h 221"/>
                <a:gd name="T34" fmla="*/ 164 w 342"/>
                <a:gd name="T35" fmla="*/ 51 h 221"/>
                <a:gd name="T36" fmla="*/ 121 w 342"/>
                <a:gd name="T37" fmla="*/ 171 h 221"/>
                <a:gd name="T38" fmla="*/ 74 w 342"/>
                <a:gd name="T39" fmla="*/ 38 h 221"/>
                <a:gd name="T40" fmla="*/ 71 w 342"/>
                <a:gd name="T41" fmla="*/ 29 h 221"/>
                <a:gd name="T42" fmla="*/ 101 w 342"/>
                <a:gd name="T43" fmla="*/ 16 h 221"/>
                <a:gd name="T44" fmla="*/ 101 w 342"/>
                <a:gd name="T45" fmla="*/ 0 h 221"/>
                <a:gd name="T46" fmla="*/ 47 w 342"/>
                <a:gd name="T47" fmla="*/ 2 h 221"/>
                <a:gd name="T48" fmla="*/ 0 w 342"/>
                <a:gd name="T49" fmla="*/ 0 h 221"/>
                <a:gd name="T50" fmla="*/ 0 w 342"/>
                <a:gd name="T51" fmla="*/ 16 h 221"/>
                <a:gd name="T52" fmla="*/ 37 w 342"/>
                <a:gd name="T53" fmla="*/ 33 h 221"/>
                <a:gd name="T54" fmla="*/ 100 w 342"/>
                <a:gd name="T55" fmla="*/ 210 h 221"/>
                <a:gd name="T56" fmla="*/ 110 w 342"/>
                <a:gd name="T57" fmla="*/ 221 h 221"/>
                <a:gd name="T58" fmla="*/ 120 w 342"/>
                <a:gd name="T59" fmla="*/ 211 h 221"/>
                <a:gd name="T60" fmla="*/ 171 w 342"/>
                <a:gd name="T61" fmla="*/ 70 h 221"/>
                <a:gd name="T62" fmla="*/ 222 w 342"/>
                <a:gd name="T63" fmla="*/ 211 h 221"/>
                <a:gd name="T64" fmla="*/ 232 w 342"/>
                <a:gd name="T65" fmla="*/ 221 h 221"/>
                <a:gd name="T66" fmla="*/ 242 w 342"/>
                <a:gd name="T67" fmla="*/ 211 h 221"/>
                <a:gd name="T68" fmla="*/ 300 w 342"/>
                <a:gd name="T69" fmla="*/ 4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 h="221">
                  <a:moveTo>
                    <a:pt x="300" y="48"/>
                  </a:moveTo>
                  <a:cubicBezTo>
                    <a:pt x="309" y="23"/>
                    <a:pt x="324" y="16"/>
                    <a:pt x="342" y="16"/>
                  </a:cubicBezTo>
                  <a:lnTo>
                    <a:pt x="342" y="0"/>
                  </a:lnTo>
                  <a:cubicBezTo>
                    <a:pt x="331" y="1"/>
                    <a:pt x="316" y="2"/>
                    <a:pt x="305" y="2"/>
                  </a:cubicBezTo>
                  <a:cubicBezTo>
                    <a:pt x="291" y="2"/>
                    <a:pt x="268" y="1"/>
                    <a:pt x="259" y="0"/>
                  </a:cubicBezTo>
                  <a:lnTo>
                    <a:pt x="259" y="16"/>
                  </a:lnTo>
                  <a:cubicBezTo>
                    <a:pt x="277" y="16"/>
                    <a:pt x="288" y="25"/>
                    <a:pt x="288" y="40"/>
                  </a:cubicBezTo>
                  <a:cubicBezTo>
                    <a:pt x="288" y="43"/>
                    <a:pt x="288" y="44"/>
                    <a:pt x="285" y="50"/>
                  </a:cubicBezTo>
                  <a:lnTo>
                    <a:pt x="240" y="178"/>
                  </a:lnTo>
                  <a:lnTo>
                    <a:pt x="191" y="39"/>
                  </a:lnTo>
                  <a:cubicBezTo>
                    <a:pt x="189" y="33"/>
                    <a:pt x="188" y="32"/>
                    <a:pt x="188" y="29"/>
                  </a:cubicBezTo>
                  <a:cubicBezTo>
                    <a:pt x="188" y="16"/>
                    <a:pt x="208" y="16"/>
                    <a:pt x="218" y="16"/>
                  </a:cubicBezTo>
                  <a:lnTo>
                    <a:pt x="218" y="0"/>
                  </a:lnTo>
                  <a:cubicBezTo>
                    <a:pt x="203" y="1"/>
                    <a:pt x="178" y="2"/>
                    <a:pt x="166" y="2"/>
                  </a:cubicBezTo>
                  <a:cubicBezTo>
                    <a:pt x="151" y="2"/>
                    <a:pt x="136" y="1"/>
                    <a:pt x="121" y="0"/>
                  </a:cubicBezTo>
                  <a:lnTo>
                    <a:pt x="121" y="16"/>
                  </a:lnTo>
                  <a:cubicBezTo>
                    <a:pt x="140" y="16"/>
                    <a:pt x="148" y="17"/>
                    <a:pt x="153" y="23"/>
                  </a:cubicBezTo>
                  <a:cubicBezTo>
                    <a:pt x="155" y="26"/>
                    <a:pt x="161" y="41"/>
                    <a:pt x="164" y="51"/>
                  </a:cubicBezTo>
                  <a:lnTo>
                    <a:pt x="121" y="171"/>
                  </a:lnTo>
                  <a:lnTo>
                    <a:pt x="74" y="38"/>
                  </a:lnTo>
                  <a:cubicBezTo>
                    <a:pt x="71" y="32"/>
                    <a:pt x="71" y="31"/>
                    <a:pt x="71" y="29"/>
                  </a:cubicBezTo>
                  <a:cubicBezTo>
                    <a:pt x="71" y="16"/>
                    <a:pt x="91" y="16"/>
                    <a:pt x="101" y="16"/>
                  </a:cubicBezTo>
                  <a:lnTo>
                    <a:pt x="101" y="0"/>
                  </a:lnTo>
                  <a:cubicBezTo>
                    <a:pt x="86" y="1"/>
                    <a:pt x="58" y="2"/>
                    <a:pt x="47" y="2"/>
                  </a:cubicBezTo>
                  <a:cubicBezTo>
                    <a:pt x="45" y="2"/>
                    <a:pt x="18" y="1"/>
                    <a:pt x="0" y="0"/>
                  </a:cubicBezTo>
                  <a:lnTo>
                    <a:pt x="0" y="16"/>
                  </a:lnTo>
                  <a:cubicBezTo>
                    <a:pt x="25" y="16"/>
                    <a:pt x="31" y="17"/>
                    <a:pt x="37" y="33"/>
                  </a:cubicBezTo>
                  <a:lnTo>
                    <a:pt x="100" y="210"/>
                  </a:lnTo>
                  <a:cubicBezTo>
                    <a:pt x="102" y="217"/>
                    <a:pt x="104" y="221"/>
                    <a:pt x="110" y="221"/>
                  </a:cubicBezTo>
                  <a:cubicBezTo>
                    <a:pt x="117" y="221"/>
                    <a:pt x="118" y="218"/>
                    <a:pt x="120" y="211"/>
                  </a:cubicBezTo>
                  <a:lnTo>
                    <a:pt x="171" y="70"/>
                  </a:lnTo>
                  <a:lnTo>
                    <a:pt x="222" y="211"/>
                  </a:lnTo>
                  <a:cubicBezTo>
                    <a:pt x="224" y="217"/>
                    <a:pt x="225" y="221"/>
                    <a:pt x="232" y="221"/>
                  </a:cubicBezTo>
                  <a:cubicBezTo>
                    <a:pt x="238" y="221"/>
                    <a:pt x="240" y="216"/>
                    <a:pt x="242" y="211"/>
                  </a:cubicBezTo>
                  <a:lnTo>
                    <a:pt x="300"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Freeform 581">
              <a:extLst>
                <a:ext uri="{FF2B5EF4-FFF2-40B4-BE49-F238E27FC236}">
                  <a16:creationId xmlns:a16="http://schemas.microsoft.com/office/drawing/2014/main" id="{C635313D-48B4-2CA6-3D26-A5E865D1412D}"/>
                </a:ext>
              </a:extLst>
            </p:cNvPr>
            <p:cNvSpPr>
              <a:spLocks noEditPoints="1"/>
            </p:cNvSpPr>
            <p:nvPr>
              <p:custDataLst>
                <p:tags r:id="rId138"/>
              </p:custDataLst>
            </p:nvPr>
          </p:nvSpPr>
          <p:spPr bwMode="auto">
            <a:xfrm>
              <a:off x="7392987" y="4727576"/>
              <a:ext cx="61913" cy="196850"/>
            </a:xfrm>
            <a:custGeom>
              <a:avLst/>
              <a:gdLst>
                <a:gd name="T0" fmla="*/ 72 w 107"/>
                <a:gd name="T1" fmla="*/ 113 h 333"/>
                <a:gd name="T2" fmla="*/ 2 w 107"/>
                <a:gd name="T3" fmla="*/ 118 h 333"/>
                <a:gd name="T4" fmla="*/ 2 w 107"/>
                <a:gd name="T5" fmla="*/ 134 h 333"/>
                <a:gd name="T6" fmla="*/ 39 w 107"/>
                <a:gd name="T7" fmla="*/ 161 h 333"/>
                <a:gd name="T8" fmla="*/ 39 w 107"/>
                <a:gd name="T9" fmla="*/ 295 h 333"/>
                <a:gd name="T10" fmla="*/ 0 w 107"/>
                <a:gd name="T11" fmla="*/ 318 h 333"/>
                <a:gd name="T12" fmla="*/ 0 w 107"/>
                <a:gd name="T13" fmla="*/ 333 h 333"/>
                <a:gd name="T14" fmla="*/ 55 w 107"/>
                <a:gd name="T15" fmla="*/ 332 h 333"/>
                <a:gd name="T16" fmla="*/ 107 w 107"/>
                <a:gd name="T17" fmla="*/ 333 h 333"/>
                <a:gd name="T18" fmla="*/ 107 w 107"/>
                <a:gd name="T19" fmla="*/ 318 h 333"/>
                <a:gd name="T20" fmla="*/ 72 w 107"/>
                <a:gd name="T21" fmla="*/ 296 h 333"/>
                <a:gd name="T22" fmla="*/ 72 w 107"/>
                <a:gd name="T23" fmla="*/ 113 h 333"/>
                <a:gd name="T24" fmla="*/ 74 w 107"/>
                <a:gd name="T25" fmla="*/ 26 h 333"/>
                <a:gd name="T26" fmla="*/ 48 w 107"/>
                <a:gd name="T27" fmla="*/ 0 h 333"/>
                <a:gd name="T28" fmla="*/ 21 w 107"/>
                <a:gd name="T29" fmla="*/ 26 h 333"/>
                <a:gd name="T30" fmla="*/ 48 w 107"/>
                <a:gd name="T31" fmla="*/ 52 h 333"/>
                <a:gd name="T32" fmla="*/ 74 w 107"/>
                <a:gd name="T33" fmla="*/ 2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333">
                  <a:moveTo>
                    <a:pt x="72" y="113"/>
                  </a:moveTo>
                  <a:lnTo>
                    <a:pt x="2" y="118"/>
                  </a:lnTo>
                  <a:lnTo>
                    <a:pt x="2" y="134"/>
                  </a:lnTo>
                  <a:cubicBezTo>
                    <a:pt x="35" y="134"/>
                    <a:pt x="39" y="137"/>
                    <a:pt x="39" y="161"/>
                  </a:cubicBezTo>
                  <a:lnTo>
                    <a:pt x="39" y="295"/>
                  </a:lnTo>
                  <a:cubicBezTo>
                    <a:pt x="39" y="318"/>
                    <a:pt x="34" y="318"/>
                    <a:pt x="0" y="318"/>
                  </a:cubicBezTo>
                  <a:lnTo>
                    <a:pt x="0" y="333"/>
                  </a:lnTo>
                  <a:cubicBezTo>
                    <a:pt x="16" y="333"/>
                    <a:pt x="43" y="332"/>
                    <a:pt x="55" y="332"/>
                  </a:cubicBezTo>
                  <a:cubicBezTo>
                    <a:pt x="73" y="332"/>
                    <a:pt x="90" y="333"/>
                    <a:pt x="107" y="333"/>
                  </a:cubicBezTo>
                  <a:lnTo>
                    <a:pt x="107" y="318"/>
                  </a:lnTo>
                  <a:cubicBezTo>
                    <a:pt x="74" y="318"/>
                    <a:pt x="72" y="315"/>
                    <a:pt x="72" y="296"/>
                  </a:cubicBezTo>
                  <a:lnTo>
                    <a:pt x="72" y="113"/>
                  </a:lnTo>
                  <a:close/>
                  <a:moveTo>
                    <a:pt x="74" y="26"/>
                  </a:moveTo>
                  <a:cubicBezTo>
                    <a:pt x="74" y="10"/>
                    <a:pt x="62" y="0"/>
                    <a:pt x="48" y="0"/>
                  </a:cubicBezTo>
                  <a:cubicBezTo>
                    <a:pt x="32" y="0"/>
                    <a:pt x="21" y="13"/>
                    <a:pt x="21" y="26"/>
                  </a:cubicBezTo>
                  <a:cubicBezTo>
                    <a:pt x="21" y="39"/>
                    <a:pt x="32" y="52"/>
                    <a:pt x="48" y="52"/>
                  </a:cubicBezTo>
                  <a:cubicBezTo>
                    <a:pt x="62" y="52"/>
                    <a:pt x="74" y="42"/>
                    <a:pt x="74"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Freeform 582">
              <a:extLst>
                <a:ext uri="{FF2B5EF4-FFF2-40B4-BE49-F238E27FC236}">
                  <a16:creationId xmlns:a16="http://schemas.microsoft.com/office/drawing/2014/main" id="{D06C4427-60BB-4A88-D50A-A0077089230D}"/>
                </a:ext>
              </a:extLst>
            </p:cNvPr>
            <p:cNvSpPr>
              <a:spLocks/>
            </p:cNvSpPr>
            <p:nvPr>
              <p:custDataLst>
                <p:tags r:id="rId139"/>
              </p:custDataLst>
            </p:nvPr>
          </p:nvSpPr>
          <p:spPr bwMode="auto">
            <a:xfrm>
              <a:off x="7473950" y="4792663"/>
              <a:ext cx="93663" cy="136525"/>
            </a:xfrm>
            <a:custGeom>
              <a:avLst/>
              <a:gdLst>
                <a:gd name="T0" fmla="*/ 87 w 163"/>
                <a:gd name="T1" fmla="*/ 126 h 229"/>
                <a:gd name="T2" fmla="*/ 139 w 163"/>
                <a:gd name="T3" fmla="*/ 172 h 229"/>
                <a:gd name="T4" fmla="*/ 83 w 163"/>
                <a:gd name="T5" fmla="*/ 218 h 229"/>
                <a:gd name="T6" fmla="*/ 13 w 163"/>
                <a:gd name="T7" fmla="*/ 147 h 229"/>
                <a:gd name="T8" fmla="*/ 6 w 163"/>
                <a:gd name="T9" fmla="*/ 138 h 229"/>
                <a:gd name="T10" fmla="*/ 0 w 163"/>
                <a:gd name="T11" fmla="*/ 151 h 229"/>
                <a:gd name="T12" fmla="*/ 0 w 163"/>
                <a:gd name="T13" fmla="*/ 217 h 229"/>
                <a:gd name="T14" fmla="*/ 5 w 163"/>
                <a:gd name="T15" fmla="*/ 229 h 229"/>
                <a:gd name="T16" fmla="*/ 18 w 163"/>
                <a:gd name="T17" fmla="*/ 219 h 229"/>
                <a:gd name="T18" fmla="*/ 28 w 163"/>
                <a:gd name="T19" fmla="*/ 207 h 229"/>
                <a:gd name="T20" fmla="*/ 83 w 163"/>
                <a:gd name="T21" fmla="*/ 229 h 229"/>
                <a:gd name="T22" fmla="*/ 163 w 163"/>
                <a:gd name="T23" fmla="*/ 159 h 229"/>
                <a:gd name="T24" fmla="*/ 142 w 163"/>
                <a:gd name="T25" fmla="*/ 112 h 229"/>
                <a:gd name="T26" fmla="*/ 85 w 163"/>
                <a:gd name="T27" fmla="*/ 88 h 229"/>
                <a:gd name="T28" fmla="*/ 24 w 163"/>
                <a:gd name="T29" fmla="*/ 47 h 229"/>
                <a:gd name="T30" fmla="*/ 80 w 163"/>
                <a:gd name="T31" fmla="*/ 9 h 229"/>
                <a:gd name="T32" fmla="*/ 138 w 163"/>
                <a:gd name="T33" fmla="*/ 70 h 229"/>
                <a:gd name="T34" fmla="*/ 144 w 163"/>
                <a:gd name="T35" fmla="*/ 74 h 229"/>
                <a:gd name="T36" fmla="*/ 150 w 163"/>
                <a:gd name="T37" fmla="*/ 62 h 229"/>
                <a:gd name="T38" fmla="*/ 150 w 163"/>
                <a:gd name="T39" fmla="*/ 12 h 229"/>
                <a:gd name="T40" fmla="*/ 145 w 163"/>
                <a:gd name="T41" fmla="*/ 0 h 229"/>
                <a:gd name="T42" fmla="*/ 135 w 163"/>
                <a:gd name="T43" fmla="*/ 6 h 229"/>
                <a:gd name="T44" fmla="*/ 127 w 163"/>
                <a:gd name="T45" fmla="*/ 14 h 229"/>
                <a:gd name="T46" fmla="*/ 80 w 163"/>
                <a:gd name="T47" fmla="*/ 0 h 229"/>
                <a:gd name="T48" fmla="*/ 0 w 163"/>
                <a:gd name="T49" fmla="*/ 61 h 229"/>
                <a:gd name="T50" fmla="*/ 21 w 163"/>
                <a:gd name="T51" fmla="*/ 103 h 229"/>
                <a:gd name="T52" fmla="*/ 87 w 163"/>
                <a:gd name="T53" fmla="*/ 12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29">
                  <a:moveTo>
                    <a:pt x="87" y="126"/>
                  </a:moveTo>
                  <a:cubicBezTo>
                    <a:pt x="98" y="128"/>
                    <a:pt x="139" y="136"/>
                    <a:pt x="139" y="172"/>
                  </a:cubicBezTo>
                  <a:cubicBezTo>
                    <a:pt x="139" y="198"/>
                    <a:pt x="122" y="218"/>
                    <a:pt x="83" y="218"/>
                  </a:cubicBezTo>
                  <a:cubicBezTo>
                    <a:pt x="41" y="218"/>
                    <a:pt x="23" y="189"/>
                    <a:pt x="13" y="147"/>
                  </a:cubicBezTo>
                  <a:cubicBezTo>
                    <a:pt x="12" y="140"/>
                    <a:pt x="11" y="138"/>
                    <a:pt x="6" y="138"/>
                  </a:cubicBezTo>
                  <a:cubicBezTo>
                    <a:pt x="0" y="138"/>
                    <a:pt x="0" y="142"/>
                    <a:pt x="0" y="151"/>
                  </a:cubicBezTo>
                  <a:lnTo>
                    <a:pt x="0" y="217"/>
                  </a:lnTo>
                  <a:cubicBezTo>
                    <a:pt x="0" y="225"/>
                    <a:pt x="0" y="229"/>
                    <a:pt x="5" y="229"/>
                  </a:cubicBezTo>
                  <a:cubicBezTo>
                    <a:pt x="8" y="229"/>
                    <a:pt x="8" y="228"/>
                    <a:pt x="18" y="219"/>
                  </a:cubicBezTo>
                  <a:cubicBezTo>
                    <a:pt x="19" y="218"/>
                    <a:pt x="19" y="217"/>
                    <a:pt x="28" y="207"/>
                  </a:cubicBezTo>
                  <a:cubicBezTo>
                    <a:pt x="50" y="228"/>
                    <a:pt x="72" y="229"/>
                    <a:pt x="83" y="229"/>
                  </a:cubicBezTo>
                  <a:cubicBezTo>
                    <a:pt x="140" y="229"/>
                    <a:pt x="163" y="195"/>
                    <a:pt x="163" y="159"/>
                  </a:cubicBezTo>
                  <a:cubicBezTo>
                    <a:pt x="163" y="133"/>
                    <a:pt x="148" y="118"/>
                    <a:pt x="142" y="112"/>
                  </a:cubicBezTo>
                  <a:cubicBezTo>
                    <a:pt x="126" y="96"/>
                    <a:pt x="106" y="92"/>
                    <a:pt x="85" y="88"/>
                  </a:cubicBezTo>
                  <a:cubicBezTo>
                    <a:pt x="57" y="83"/>
                    <a:pt x="24" y="76"/>
                    <a:pt x="24" y="47"/>
                  </a:cubicBezTo>
                  <a:cubicBezTo>
                    <a:pt x="24" y="30"/>
                    <a:pt x="37" y="9"/>
                    <a:pt x="80" y="9"/>
                  </a:cubicBezTo>
                  <a:cubicBezTo>
                    <a:pt x="135" y="9"/>
                    <a:pt x="137" y="54"/>
                    <a:pt x="138" y="70"/>
                  </a:cubicBezTo>
                  <a:cubicBezTo>
                    <a:pt x="139" y="74"/>
                    <a:pt x="143" y="74"/>
                    <a:pt x="144" y="74"/>
                  </a:cubicBezTo>
                  <a:cubicBezTo>
                    <a:pt x="150" y="74"/>
                    <a:pt x="150" y="72"/>
                    <a:pt x="150" y="62"/>
                  </a:cubicBezTo>
                  <a:lnTo>
                    <a:pt x="150" y="12"/>
                  </a:lnTo>
                  <a:cubicBezTo>
                    <a:pt x="150" y="3"/>
                    <a:pt x="150" y="0"/>
                    <a:pt x="145" y="0"/>
                  </a:cubicBezTo>
                  <a:cubicBezTo>
                    <a:pt x="142" y="0"/>
                    <a:pt x="142" y="0"/>
                    <a:pt x="135" y="6"/>
                  </a:cubicBezTo>
                  <a:cubicBezTo>
                    <a:pt x="134" y="8"/>
                    <a:pt x="129" y="12"/>
                    <a:pt x="127" y="14"/>
                  </a:cubicBezTo>
                  <a:cubicBezTo>
                    <a:pt x="108" y="0"/>
                    <a:pt x="87" y="0"/>
                    <a:pt x="80" y="0"/>
                  </a:cubicBezTo>
                  <a:cubicBezTo>
                    <a:pt x="19" y="0"/>
                    <a:pt x="0" y="33"/>
                    <a:pt x="0" y="61"/>
                  </a:cubicBezTo>
                  <a:cubicBezTo>
                    <a:pt x="0" y="79"/>
                    <a:pt x="8" y="92"/>
                    <a:pt x="21" y="103"/>
                  </a:cubicBezTo>
                  <a:cubicBezTo>
                    <a:pt x="37" y="116"/>
                    <a:pt x="51" y="119"/>
                    <a:pt x="87" y="1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Freeform 583">
              <a:extLst>
                <a:ext uri="{FF2B5EF4-FFF2-40B4-BE49-F238E27FC236}">
                  <a16:creationId xmlns:a16="http://schemas.microsoft.com/office/drawing/2014/main" id="{A5A4BF0B-1F17-E02B-D158-B6283D89A102}"/>
                </a:ext>
              </a:extLst>
            </p:cNvPr>
            <p:cNvSpPr>
              <a:spLocks noEditPoints="1"/>
            </p:cNvSpPr>
            <p:nvPr>
              <p:custDataLst>
                <p:tags r:id="rId140"/>
              </p:custDataLst>
            </p:nvPr>
          </p:nvSpPr>
          <p:spPr bwMode="auto">
            <a:xfrm>
              <a:off x="7586662" y="4792663"/>
              <a:ext cx="112713" cy="136525"/>
            </a:xfrm>
            <a:custGeom>
              <a:avLst/>
              <a:gdLst>
                <a:gd name="T0" fmla="*/ 42 w 193"/>
                <a:gd name="T1" fmla="*/ 97 h 229"/>
                <a:gd name="T2" fmla="*/ 104 w 193"/>
                <a:gd name="T3" fmla="*/ 11 h 229"/>
                <a:gd name="T4" fmla="*/ 160 w 193"/>
                <a:gd name="T5" fmla="*/ 97 h 229"/>
                <a:gd name="T6" fmla="*/ 42 w 193"/>
                <a:gd name="T7" fmla="*/ 97 h 229"/>
                <a:gd name="T8" fmla="*/ 41 w 193"/>
                <a:gd name="T9" fmla="*/ 108 h 229"/>
                <a:gd name="T10" fmla="*/ 180 w 193"/>
                <a:gd name="T11" fmla="*/ 108 h 229"/>
                <a:gd name="T12" fmla="*/ 193 w 193"/>
                <a:gd name="T13" fmla="*/ 97 h 229"/>
                <a:gd name="T14" fmla="*/ 104 w 193"/>
                <a:gd name="T15" fmla="*/ 0 h 229"/>
                <a:gd name="T16" fmla="*/ 0 w 193"/>
                <a:gd name="T17" fmla="*/ 113 h 229"/>
                <a:gd name="T18" fmla="*/ 110 w 193"/>
                <a:gd name="T19" fmla="*/ 229 h 229"/>
                <a:gd name="T20" fmla="*/ 193 w 193"/>
                <a:gd name="T21" fmla="*/ 164 h 229"/>
                <a:gd name="T22" fmla="*/ 186 w 193"/>
                <a:gd name="T23" fmla="*/ 158 h 229"/>
                <a:gd name="T24" fmla="*/ 180 w 193"/>
                <a:gd name="T25" fmla="*/ 165 h 229"/>
                <a:gd name="T26" fmla="*/ 112 w 193"/>
                <a:gd name="T27" fmla="*/ 216 h 229"/>
                <a:gd name="T28" fmla="*/ 56 w 193"/>
                <a:gd name="T29" fmla="*/ 183 h 229"/>
                <a:gd name="T30" fmla="*/ 41 w 193"/>
                <a:gd name="T31" fmla="*/ 10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29">
                  <a:moveTo>
                    <a:pt x="42" y="97"/>
                  </a:moveTo>
                  <a:cubicBezTo>
                    <a:pt x="45" y="23"/>
                    <a:pt x="87" y="11"/>
                    <a:pt x="104" y="11"/>
                  </a:cubicBezTo>
                  <a:cubicBezTo>
                    <a:pt x="155" y="11"/>
                    <a:pt x="160" y="78"/>
                    <a:pt x="160" y="97"/>
                  </a:cubicBezTo>
                  <a:lnTo>
                    <a:pt x="42" y="97"/>
                  </a:lnTo>
                  <a:close/>
                  <a:moveTo>
                    <a:pt x="41" y="108"/>
                  </a:moveTo>
                  <a:lnTo>
                    <a:pt x="180" y="108"/>
                  </a:lnTo>
                  <a:cubicBezTo>
                    <a:pt x="191" y="108"/>
                    <a:pt x="193" y="108"/>
                    <a:pt x="193" y="97"/>
                  </a:cubicBezTo>
                  <a:cubicBezTo>
                    <a:pt x="193" y="48"/>
                    <a:pt x="166" y="0"/>
                    <a:pt x="104" y="0"/>
                  </a:cubicBezTo>
                  <a:cubicBezTo>
                    <a:pt x="46" y="0"/>
                    <a:pt x="0" y="51"/>
                    <a:pt x="0" y="113"/>
                  </a:cubicBezTo>
                  <a:cubicBezTo>
                    <a:pt x="0" y="180"/>
                    <a:pt x="52" y="229"/>
                    <a:pt x="110" y="229"/>
                  </a:cubicBezTo>
                  <a:cubicBezTo>
                    <a:pt x="170" y="229"/>
                    <a:pt x="193" y="173"/>
                    <a:pt x="193" y="164"/>
                  </a:cubicBezTo>
                  <a:cubicBezTo>
                    <a:pt x="193" y="159"/>
                    <a:pt x="189" y="158"/>
                    <a:pt x="186" y="158"/>
                  </a:cubicBezTo>
                  <a:cubicBezTo>
                    <a:pt x="182" y="158"/>
                    <a:pt x="181" y="161"/>
                    <a:pt x="180" y="165"/>
                  </a:cubicBezTo>
                  <a:cubicBezTo>
                    <a:pt x="162" y="216"/>
                    <a:pt x="117" y="216"/>
                    <a:pt x="112" y="216"/>
                  </a:cubicBezTo>
                  <a:cubicBezTo>
                    <a:pt x="88" y="216"/>
                    <a:pt x="68" y="201"/>
                    <a:pt x="56" y="183"/>
                  </a:cubicBezTo>
                  <a:cubicBezTo>
                    <a:pt x="41" y="159"/>
                    <a:pt x="41" y="126"/>
                    <a:pt x="41" y="10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Oval 584">
              <a:extLst>
                <a:ext uri="{FF2B5EF4-FFF2-40B4-BE49-F238E27FC236}">
                  <a16:creationId xmlns:a16="http://schemas.microsoft.com/office/drawing/2014/main" id="{A44B4DD3-A582-C2A3-70DE-CEC0B20AFA2F}"/>
                </a:ext>
              </a:extLst>
            </p:cNvPr>
            <p:cNvSpPr>
              <a:spLocks noChangeArrowheads="1"/>
            </p:cNvSpPr>
            <p:nvPr>
              <p:custDataLst>
                <p:tags r:id="rId141"/>
              </p:custDataLst>
            </p:nvPr>
          </p:nvSpPr>
          <p:spPr bwMode="auto">
            <a:xfrm>
              <a:off x="7732712" y="4894263"/>
              <a:ext cx="30163" cy="30163"/>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63BB2519-CF7B-679C-80CB-849298203901}"/>
              </a:ext>
            </a:extLst>
          </p:cNvPr>
          <p:cNvSpPr txBox="1"/>
          <p:nvPr/>
        </p:nvSpPr>
        <p:spPr>
          <a:xfrm>
            <a:off x="8583636" y="2207520"/>
            <a:ext cx="3547066" cy="1200329"/>
          </a:xfrm>
          <a:prstGeom prst="rect">
            <a:avLst/>
          </a:prstGeom>
          <a:noFill/>
        </p:spPr>
        <p:txBody>
          <a:bodyPr wrap="square">
            <a:spAutoFit/>
          </a:bodyPr>
          <a:lstStyle/>
          <a:p>
            <a:pPr algn="ctr"/>
            <a:r>
              <a:rPr lang="en-US" dirty="0"/>
              <a:t>If you can reach the target while avoiding obstacles,</a:t>
            </a:r>
          </a:p>
          <a:p>
            <a:pPr algn="ctr"/>
            <a:r>
              <a:rPr lang="en-US" dirty="0"/>
              <a:t>Linear function of the minimum time to reach</a:t>
            </a:r>
          </a:p>
        </p:txBody>
      </p:sp>
      <p:sp>
        <p:nvSpPr>
          <p:cNvPr id="6" name="TextBox 5">
            <a:extLst>
              <a:ext uri="{FF2B5EF4-FFF2-40B4-BE49-F238E27FC236}">
                <a16:creationId xmlns:a16="http://schemas.microsoft.com/office/drawing/2014/main" id="{443C0A89-56FE-3529-9842-AD53F4F5AEF0}"/>
              </a:ext>
            </a:extLst>
          </p:cNvPr>
          <p:cNvSpPr txBox="1"/>
          <p:nvPr/>
        </p:nvSpPr>
        <p:spPr>
          <a:xfrm>
            <a:off x="8836914" y="3552504"/>
            <a:ext cx="2116527" cy="646331"/>
          </a:xfrm>
          <a:prstGeom prst="rect">
            <a:avLst/>
          </a:prstGeom>
          <a:noFill/>
        </p:spPr>
        <p:txBody>
          <a:bodyPr wrap="square">
            <a:spAutoFit/>
          </a:bodyPr>
          <a:lstStyle/>
          <a:p>
            <a:r>
              <a:rPr lang="en-US" dirty="0"/>
              <a:t>If you cannot avoid the obstacle</a:t>
            </a:r>
          </a:p>
        </p:txBody>
      </p:sp>
      <p:sp>
        <p:nvSpPr>
          <p:cNvPr id="7" name="TextBox 6">
            <a:extLst>
              <a:ext uri="{FF2B5EF4-FFF2-40B4-BE49-F238E27FC236}">
                <a16:creationId xmlns:a16="http://schemas.microsoft.com/office/drawing/2014/main" id="{E11398BF-C693-EAB8-FA0E-9C76F863D771}"/>
              </a:ext>
            </a:extLst>
          </p:cNvPr>
          <p:cNvSpPr txBox="1"/>
          <p:nvPr/>
        </p:nvSpPr>
        <p:spPr>
          <a:xfrm>
            <a:off x="8836914" y="4498493"/>
            <a:ext cx="2806699" cy="923330"/>
          </a:xfrm>
          <a:prstGeom prst="rect">
            <a:avLst/>
          </a:prstGeom>
          <a:noFill/>
        </p:spPr>
        <p:txBody>
          <a:bodyPr wrap="square">
            <a:spAutoFit/>
          </a:bodyPr>
          <a:lstStyle/>
          <a:p>
            <a:r>
              <a:rPr lang="en-US" dirty="0"/>
              <a:t>If you cannot reach the target and can avoid the obstacle</a:t>
            </a:r>
          </a:p>
        </p:txBody>
      </p:sp>
      <p:sp>
        <p:nvSpPr>
          <p:cNvPr id="8" name="Right Brace 7">
            <a:extLst>
              <a:ext uri="{FF2B5EF4-FFF2-40B4-BE49-F238E27FC236}">
                <a16:creationId xmlns:a16="http://schemas.microsoft.com/office/drawing/2014/main" id="{E868DB08-D78E-4B8E-1B67-2BD9E6B45D97}"/>
              </a:ext>
            </a:extLst>
          </p:cNvPr>
          <p:cNvSpPr/>
          <p:nvPr/>
        </p:nvSpPr>
        <p:spPr>
          <a:xfrm>
            <a:off x="8087526" y="2290409"/>
            <a:ext cx="506398" cy="962648"/>
          </a:xfrm>
          <a:prstGeom prst="rightBrace">
            <a:avLst>
              <a:gd name="adj1" fmla="val 38428"/>
              <a:gd name="adj2" fmla="val 5395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BE44B0DA-8B55-2AF1-ACEC-C363F7801FE0}"/>
              </a:ext>
            </a:extLst>
          </p:cNvPr>
          <p:cNvSpPr/>
          <p:nvPr/>
        </p:nvSpPr>
        <p:spPr>
          <a:xfrm>
            <a:off x="8087526" y="3344508"/>
            <a:ext cx="506398" cy="1111627"/>
          </a:xfrm>
          <a:prstGeom prst="rightBrace">
            <a:avLst>
              <a:gd name="adj1" fmla="val 38428"/>
              <a:gd name="adj2" fmla="val 5395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DE33F7B9-B0E3-A2C1-1B0C-D1202D008AC7}"/>
              </a:ext>
            </a:extLst>
          </p:cNvPr>
          <p:cNvSpPr/>
          <p:nvPr/>
        </p:nvSpPr>
        <p:spPr>
          <a:xfrm>
            <a:off x="8100226" y="4474809"/>
            <a:ext cx="506398" cy="379988"/>
          </a:xfrm>
          <a:prstGeom prst="rightBrace">
            <a:avLst>
              <a:gd name="adj1" fmla="val 38428"/>
              <a:gd name="adj2" fmla="val 5395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820E0685-4023-9960-26A2-E727A2482D11}"/>
              </a:ext>
            </a:extLst>
          </p:cNvPr>
          <p:cNvSpPr/>
          <p:nvPr/>
        </p:nvSpPr>
        <p:spPr>
          <a:xfrm>
            <a:off x="3253507" y="3334033"/>
            <a:ext cx="8027024" cy="11069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477ABC-651D-B2D1-3DF1-ADEE9656D0A5}"/>
              </a:ext>
            </a:extLst>
          </p:cNvPr>
          <p:cNvSpPr/>
          <p:nvPr/>
        </p:nvSpPr>
        <p:spPr>
          <a:xfrm>
            <a:off x="3351593" y="4461918"/>
            <a:ext cx="8027024" cy="10092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AFB9C7-5707-FAC4-C338-EC054AD4EA48}"/>
              </a:ext>
            </a:extLst>
          </p:cNvPr>
          <p:cNvSpPr/>
          <p:nvPr/>
        </p:nvSpPr>
        <p:spPr>
          <a:xfrm>
            <a:off x="3300569" y="2144342"/>
            <a:ext cx="8763138" cy="11686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906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P spid="10"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5665-ED83-4FB4-078E-CC47C986087A}"/>
              </a:ext>
            </a:extLst>
          </p:cNvPr>
          <p:cNvSpPr>
            <a:spLocks noGrp="1"/>
          </p:cNvSpPr>
          <p:nvPr>
            <p:ph type="title"/>
          </p:nvPr>
        </p:nvSpPr>
        <p:spPr/>
        <p:txBody>
          <a:bodyPr/>
          <a:lstStyle/>
          <a:p>
            <a:r>
              <a:rPr lang="en-US" dirty="0"/>
              <a:t>Theory: Multi-time reachability</a:t>
            </a:r>
          </a:p>
        </p:txBody>
      </p:sp>
      <p:sp>
        <p:nvSpPr>
          <p:cNvPr id="3" name="Content Placeholder 2">
            <a:extLst>
              <a:ext uri="{FF2B5EF4-FFF2-40B4-BE49-F238E27FC236}">
                <a16:creationId xmlns:a16="http://schemas.microsoft.com/office/drawing/2014/main" id="{E342D79F-4E95-5565-AE0B-10E8C778F504}"/>
              </a:ext>
            </a:extLst>
          </p:cNvPr>
          <p:cNvSpPr>
            <a:spLocks noGrp="1"/>
          </p:cNvSpPr>
          <p:nvPr>
            <p:ph idx="1"/>
          </p:nvPr>
        </p:nvSpPr>
        <p:spPr>
          <a:xfrm>
            <a:off x="1097280" y="1845734"/>
            <a:ext cx="2784818" cy="444675"/>
          </a:xfrm>
        </p:spPr>
        <p:txBody>
          <a:bodyPr>
            <a:normAutofit/>
          </a:bodyPr>
          <a:lstStyle/>
          <a:p>
            <a:r>
              <a:rPr lang="en-US" sz="2400" dirty="0"/>
              <a:t>Hamilton-Jacobi PDE</a:t>
            </a:r>
          </a:p>
        </p:txBody>
      </p:sp>
      <p:sp>
        <p:nvSpPr>
          <p:cNvPr id="4" name="Slide Number Placeholder 3">
            <a:extLst>
              <a:ext uri="{FF2B5EF4-FFF2-40B4-BE49-F238E27FC236}">
                <a16:creationId xmlns:a16="http://schemas.microsoft.com/office/drawing/2014/main" id="{2E455D9F-4478-2D42-70AD-821237948E40}"/>
              </a:ext>
            </a:extLst>
          </p:cNvPr>
          <p:cNvSpPr>
            <a:spLocks noGrp="1"/>
          </p:cNvSpPr>
          <p:nvPr>
            <p:ph type="sldNum" sz="quarter" idx="12"/>
          </p:nvPr>
        </p:nvSpPr>
        <p:spPr/>
        <p:txBody>
          <a:bodyPr/>
          <a:lstStyle/>
          <a:p>
            <a:fld id="{9D63C778-8F33-42D2-9DEF-FB4EE1C18A90}" type="slidenum">
              <a:rPr lang="en-US" smtClean="0"/>
              <a:t>13</a:t>
            </a:fld>
            <a:endParaRPr lang="en-US"/>
          </a:p>
        </p:txBody>
      </p:sp>
      <p:grpSp>
        <p:nvGrpSpPr>
          <p:cNvPr id="803" name="Group 802">
            <a:extLst>
              <a:ext uri="{FF2B5EF4-FFF2-40B4-BE49-F238E27FC236}">
                <a16:creationId xmlns:a16="http://schemas.microsoft.com/office/drawing/2014/main" id="{86224869-766E-B831-49D0-319F4A110BBB}"/>
              </a:ext>
            </a:extLst>
          </p:cNvPr>
          <p:cNvGrpSpPr>
            <a:grpSpLocks noChangeAspect="1"/>
          </p:cNvGrpSpPr>
          <p:nvPr>
            <p:custDataLst>
              <p:tags r:id="rId1"/>
            </p:custDataLst>
          </p:nvPr>
        </p:nvGrpSpPr>
        <p:grpSpPr>
          <a:xfrm>
            <a:off x="2313860" y="2567533"/>
            <a:ext cx="7581060" cy="2267974"/>
            <a:chOff x="2540000" y="2540000"/>
            <a:chExt cx="3035300" cy="908050"/>
          </a:xfrm>
        </p:grpSpPr>
        <p:sp>
          <p:nvSpPr>
            <p:cNvPr id="14" name="Freeform 7">
              <a:extLst>
                <a:ext uri="{FF2B5EF4-FFF2-40B4-BE49-F238E27FC236}">
                  <a16:creationId xmlns:a16="http://schemas.microsoft.com/office/drawing/2014/main" id="{577387A6-B2E3-8697-40E7-830E6C203B5B}"/>
                </a:ext>
              </a:extLst>
            </p:cNvPr>
            <p:cNvSpPr>
              <a:spLocks noEditPoints="1"/>
            </p:cNvSpPr>
            <p:nvPr>
              <p:custDataLst>
                <p:tags r:id="rId2"/>
              </p:custDataLst>
            </p:nvPr>
          </p:nvSpPr>
          <p:spPr bwMode="auto">
            <a:xfrm>
              <a:off x="2544763" y="2652713"/>
              <a:ext cx="61913" cy="88900"/>
            </a:xfrm>
            <a:custGeom>
              <a:avLst/>
              <a:gdLst>
                <a:gd name="T0" fmla="*/ 211 w 263"/>
                <a:gd name="T1" fmla="*/ 188 h 368"/>
                <a:gd name="T2" fmla="*/ 147 w 263"/>
                <a:gd name="T3" fmla="*/ 129 h 368"/>
                <a:gd name="T4" fmla="*/ 45 w 263"/>
                <a:gd name="T5" fmla="*/ 176 h 368"/>
                <a:gd name="T6" fmla="*/ 0 w 263"/>
                <a:gd name="T7" fmla="*/ 279 h 368"/>
                <a:gd name="T8" fmla="*/ 92 w 263"/>
                <a:gd name="T9" fmla="*/ 368 h 368"/>
                <a:gd name="T10" fmla="*/ 263 w 263"/>
                <a:gd name="T11" fmla="*/ 129 h 368"/>
                <a:gd name="T12" fmla="*/ 155 w 263"/>
                <a:gd name="T13" fmla="*/ 0 h 368"/>
                <a:gd name="T14" fmla="*/ 60 w 263"/>
                <a:gd name="T15" fmla="*/ 78 h 368"/>
                <a:gd name="T16" fmla="*/ 79 w 263"/>
                <a:gd name="T17" fmla="*/ 96 h 368"/>
                <a:gd name="T18" fmla="*/ 106 w 263"/>
                <a:gd name="T19" fmla="*/ 69 h 368"/>
                <a:gd name="T20" fmla="*/ 82 w 263"/>
                <a:gd name="T21" fmla="*/ 52 h 368"/>
                <a:gd name="T22" fmla="*/ 154 w 263"/>
                <a:gd name="T23" fmla="*/ 12 h 368"/>
                <a:gd name="T24" fmla="*/ 225 w 263"/>
                <a:gd name="T25" fmla="*/ 102 h 368"/>
                <a:gd name="T26" fmla="*/ 212 w 263"/>
                <a:gd name="T27" fmla="*/ 188 h 368"/>
                <a:gd name="T28" fmla="*/ 211 w 263"/>
                <a:gd name="T29" fmla="*/ 188 h 368"/>
                <a:gd name="T30" fmla="*/ 94 w 263"/>
                <a:gd name="T31" fmla="*/ 354 h 368"/>
                <a:gd name="T32" fmla="*/ 39 w 263"/>
                <a:gd name="T33" fmla="*/ 297 h 368"/>
                <a:gd name="T34" fmla="*/ 72 w 263"/>
                <a:gd name="T35" fmla="*/ 184 h 368"/>
                <a:gd name="T36" fmla="*/ 147 w 263"/>
                <a:gd name="T37" fmla="*/ 140 h 368"/>
                <a:gd name="T38" fmla="*/ 202 w 263"/>
                <a:gd name="T39" fmla="*/ 206 h 368"/>
                <a:gd name="T40" fmla="*/ 94 w 263"/>
                <a:gd name="T41"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3" h="368">
                  <a:moveTo>
                    <a:pt x="211" y="188"/>
                  </a:moveTo>
                  <a:cubicBezTo>
                    <a:pt x="206" y="157"/>
                    <a:pt x="186" y="129"/>
                    <a:pt x="147" y="129"/>
                  </a:cubicBezTo>
                  <a:cubicBezTo>
                    <a:pt x="117" y="129"/>
                    <a:pt x="84" y="137"/>
                    <a:pt x="45" y="176"/>
                  </a:cubicBezTo>
                  <a:cubicBezTo>
                    <a:pt x="4" y="217"/>
                    <a:pt x="0" y="263"/>
                    <a:pt x="0" y="279"/>
                  </a:cubicBezTo>
                  <a:cubicBezTo>
                    <a:pt x="0" y="310"/>
                    <a:pt x="22" y="368"/>
                    <a:pt x="92" y="368"/>
                  </a:cubicBezTo>
                  <a:cubicBezTo>
                    <a:pt x="211" y="368"/>
                    <a:pt x="263" y="200"/>
                    <a:pt x="263" y="129"/>
                  </a:cubicBezTo>
                  <a:cubicBezTo>
                    <a:pt x="263" y="49"/>
                    <a:pt x="216" y="0"/>
                    <a:pt x="155" y="0"/>
                  </a:cubicBezTo>
                  <a:cubicBezTo>
                    <a:pt x="83" y="0"/>
                    <a:pt x="60" y="64"/>
                    <a:pt x="60" y="78"/>
                  </a:cubicBezTo>
                  <a:cubicBezTo>
                    <a:pt x="60" y="85"/>
                    <a:pt x="64" y="96"/>
                    <a:pt x="79" y="96"/>
                  </a:cubicBezTo>
                  <a:cubicBezTo>
                    <a:pt x="95" y="96"/>
                    <a:pt x="106" y="81"/>
                    <a:pt x="106" y="69"/>
                  </a:cubicBezTo>
                  <a:cubicBezTo>
                    <a:pt x="106" y="52"/>
                    <a:pt x="90" y="52"/>
                    <a:pt x="82" y="52"/>
                  </a:cubicBezTo>
                  <a:cubicBezTo>
                    <a:pt x="104" y="15"/>
                    <a:pt x="140" y="12"/>
                    <a:pt x="154" y="12"/>
                  </a:cubicBezTo>
                  <a:cubicBezTo>
                    <a:pt x="190" y="12"/>
                    <a:pt x="225" y="38"/>
                    <a:pt x="225" y="102"/>
                  </a:cubicBezTo>
                  <a:cubicBezTo>
                    <a:pt x="225" y="122"/>
                    <a:pt x="222" y="147"/>
                    <a:pt x="212" y="188"/>
                  </a:cubicBezTo>
                  <a:lnTo>
                    <a:pt x="211" y="188"/>
                  </a:lnTo>
                  <a:close/>
                  <a:moveTo>
                    <a:pt x="94" y="354"/>
                  </a:moveTo>
                  <a:cubicBezTo>
                    <a:pt x="39" y="354"/>
                    <a:pt x="39" y="302"/>
                    <a:pt x="39" y="297"/>
                  </a:cubicBezTo>
                  <a:cubicBezTo>
                    <a:pt x="39" y="284"/>
                    <a:pt x="51" y="214"/>
                    <a:pt x="72" y="184"/>
                  </a:cubicBezTo>
                  <a:cubicBezTo>
                    <a:pt x="92" y="156"/>
                    <a:pt x="116" y="140"/>
                    <a:pt x="147" y="140"/>
                  </a:cubicBezTo>
                  <a:cubicBezTo>
                    <a:pt x="201" y="140"/>
                    <a:pt x="202" y="196"/>
                    <a:pt x="202" y="206"/>
                  </a:cubicBezTo>
                  <a:cubicBezTo>
                    <a:pt x="202" y="241"/>
                    <a:pt x="171" y="354"/>
                    <a:pt x="94" y="35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A815838A-E38A-40BD-6E1B-49D19E6ED93F}"/>
                </a:ext>
              </a:extLst>
            </p:cNvPr>
            <p:cNvSpPr>
              <a:spLocks/>
            </p:cNvSpPr>
            <p:nvPr>
              <p:custDataLst>
                <p:tags r:id="rId3"/>
              </p:custDataLst>
            </p:nvPr>
          </p:nvSpPr>
          <p:spPr bwMode="auto">
            <a:xfrm>
              <a:off x="2616200" y="2657475"/>
              <a:ext cx="65088" cy="84138"/>
            </a:xfrm>
            <a:custGeom>
              <a:avLst/>
              <a:gdLst>
                <a:gd name="T0" fmla="*/ 235 w 280"/>
                <a:gd name="T1" fmla="*/ 36 h 352"/>
                <a:gd name="T2" fmla="*/ 267 w 280"/>
                <a:gd name="T3" fmla="*/ 15 h 352"/>
                <a:gd name="T4" fmla="*/ 280 w 280"/>
                <a:gd name="T5" fmla="*/ 6 h 352"/>
                <a:gd name="T6" fmla="*/ 273 w 280"/>
                <a:gd name="T7" fmla="*/ 0 h 352"/>
                <a:gd name="T8" fmla="*/ 218 w 280"/>
                <a:gd name="T9" fmla="*/ 2 h 352"/>
                <a:gd name="T10" fmla="*/ 145 w 280"/>
                <a:gd name="T11" fmla="*/ 0 h 352"/>
                <a:gd name="T12" fmla="*/ 134 w 280"/>
                <a:gd name="T13" fmla="*/ 10 h 352"/>
                <a:gd name="T14" fmla="*/ 151 w 280"/>
                <a:gd name="T15" fmla="*/ 15 h 352"/>
                <a:gd name="T16" fmla="*/ 180 w 280"/>
                <a:gd name="T17" fmla="*/ 16 h 352"/>
                <a:gd name="T18" fmla="*/ 196 w 280"/>
                <a:gd name="T19" fmla="*/ 26 h 352"/>
                <a:gd name="T20" fmla="*/ 194 w 280"/>
                <a:gd name="T21" fmla="*/ 37 h 352"/>
                <a:gd name="T22" fmla="*/ 136 w 280"/>
                <a:gd name="T23" fmla="*/ 266 h 352"/>
                <a:gd name="T24" fmla="*/ 65 w 280"/>
                <a:gd name="T25" fmla="*/ 341 h 352"/>
                <a:gd name="T26" fmla="*/ 17 w 280"/>
                <a:gd name="T27" fmla="*/ 310 h 352"/>
                <a:gd name="T28" fmla="*/ 23 w 280"/>
                <a:gd name="T29" fmla="*/ 310 h 352"/>
                <a:gd name="T30" fmla="*/ 56 w 280"/>
                <a:gd name="T31" fmla="*/ 278 h 352"/>
                <a:gd name="T32" fmla="*/ 34 w 280"/>
                <a:gd name="T33" fmla="*/ 257 h 352"/>
                <a:gd name="T34" fmla="*/ 0 w 280"/>
                <a:gd name="T35" fmla="*/ 297 h 352"/>
                <a:gd name="T36" fmla="*/ 66 w 280"/>
                <a:gd name="T37" fmla="*/ 352 h 352"/>
                <a:gd name="T38" fmla="*/ 176 w 280"/>
                <a:gd name="T39" fmla="*/ 269 h 352"/>
                <a:gd name="T40" fmla="*/ 235 w 280"/>
                <a:gd name="T41"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352">
                  <a:moveTo>
                    <a:pt x="235" y="36"/>
                  </a:moveTo>
                  <a:cubicBezTo>
                    <a:pt x="239" y="20"/>
                    <a:pt x="240" y="15"/>
                    <a:pt x="267" y="15"/>
                  </a:cubicBezTo>
                  <a:cubicBezTo>
                    <a:pt x="275" y="15"/>
                    <a:pt x="280" y="15"/>
                    <a:pt x="280" y="6"/>
                  </a:cubicBezTo>
                  <a:cubicBezTo>
                    <a:pt x="280" y="2"/>
                    <a:pt x="277" y="0"/>
                    <a:pt x="273" y="0"/>
                  </a:cubicBezTo>
                  <a:cubicBezTo>
                    <a:pt x="261" y="0"/>
                    <a:pt x="231" y="2"/>
                    <a:pt x="218" y="2"/>
                  </a:cubicBezTo>
                  <a:cubicBezTo>
                    <a:pt x="202" y="2"/>
                    <a:pt x="161" y="0"/>
                    <a:pt x="145" y="0"/>
                  </a:cubicBezTo>
                  <a:cubicBezTo>
                    <a:pt x="140" y="0"/>
                    <a:pt x="134" y="0"/>
                    <a:pt x="134" y="10"/>
                  </a:cubicBezTo>
                  <a:cubicBezTo>
                    <a:pt x="134" y="15"/>
                    <a:pt x="138" y="15"/>
                    <a:pt x="151" y="15"/>
                  </a:cubicBezTo>
                  <a:cubicBezTo>
                    <a:pt x="163" y="15"/>
                    <a:pt x="168" y="15"/>
                    <a:pt x="180" y="16"/>
                  </a:cubicBezTo>
                  <a:cubicBezTo>
                    <a:pt x="192" y="18"/>
                    <a:pt x="196" y="20"/>
                    <a:pt x="196" y="26"/>
                  </a:cubicBezTo>
                  <a:cubicBezTo>
                    <a:pt x="196" y="29"/>
                    <a:pt x="195" y="33"/>
                    <a:pt x="194" y="37"/>
                  </a:cubicBezTo>
                  <a:lnTo>
                    <a:pt x="136" y="266"/>
                  </a:lnTo>
                  <a:cubicBezTo>
                    <a:pt x="124" y="314"/>
                    <a:pt x="90" y="341"/>
                    <a:pt x="65" y="341"/>
                  </a:cubicBezTo>
                  <a:cubicBezTo>
                    <a:pt x="52" y="341"/>
                    <a:pt x="25" y="336"/>
                    <a:pt x="17" y="310"/>
                  </a:cubicBezTo>
                  <a:cubicBezTo>
                    <a:pt x="19" y="310"/>
                    <a:pt x="22" y="310"/>
                    <a:pt x="23" y="310"/>
                  </a:cubicBezTo>
                  <a:cubicBezTo>
                    <a:pt x="43" y="310"/>
                    <a:pt x="56" y="293"/>
                    <a:pt x="56" y="278"/>
                  </a:cubicBezTo>
                  <a:cubicBezTo>
                    <a:pt x="56" y="262"/>
                    <a:pt x="42" y="257"/>
                    <a:pt x="34" y="257"/>
                  </a:cubicBezTo>
                  <a:cubicBezTo>
                    <a:pt x="25" y="257"/>
                    <a:pt x="0" y="263"/>
                    <a:pt x="0" y="297"/>
                  </a:cubicBezTo>
                  <a:cubicBezTo>
                    <a:pt x="0" y="328"/>
                    <a:pt x="27" y="352"/>
                    <a:pt x="66" y="352"/>
                  </a:cubicBezTo>
                  <a:cubicBezTo>
                    <a:pt x="112" y="352"/>
                    <a:pt x="164" y="319"/>
                    <a:pt x="176" y="269"/>
                  </a:cubicBezTo>
                  <a:lnTo>
                    <a:pt x="235" y="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15FAAE2C-3468-82DF-26EE-7B55551D1BDC}"/>
                </a:ext>
              </a:extLst>
            </p:cNvPr>
            <p:cNvSpPr>
              <a:spLocks/>
            </p:cNvSpPr>
            <p:nvPr>
              <p:custDataLst>
                <p:tags r:id="rId4"/>
              </p:custDataLst>
            </p:nvPr>
          </p:nvSpPr>
          <p:spPr bwMode="auto">
            <a:xfrm>
              <a:off x="2690813" y="2657475"/>
              <a:ext cx="33338" cy="34925"/>
            </a:xfrm>
            <a:custGeom>
              <a:avLst/>
              <a:gdLst>
                <a:gd name="T0" fmla="*/ 81 w 141"/>
                <a:gd name="T1" fmla="*/ 75 h 150"/>
                <a:gd name="T2" fmla="*/ 132 w 141"/>
                <a:gd name="T3" fmla="*/ 53 h 150"/>
                <a:gd name="T4" fmla="*/ 141 w 141"/>
                <a:gd name="T5" fmla="*/ 43 h 150"/>
                <a:gd name="T6" fmla="*/ 131 w 141"/>
                <a:gd name="T7" fmla="*/ 31 h 150"/>
                <a:gd name="T8" fmla="*/ 123 w 141"/>
                <a:gd name="T9" fmla="*/ 35 h 150"/>
                <a:gd name="T10" fmla="*/ 76 w 141"/>
                <a:gd name="T11" fmla="*/ 66 h 150"/>
                <a:gd name="T12" fmla="*/ 81 w 141"/>
                <a:gd name="T13" fmla="*/ 15 h 150"/>
                <a:gd name="T14" fmla="*/ 71 w 141"/>
                <a:gd name="T15" fmla="*/ 0 h 150"/>
                <a:gd name="T16" fmla="*/ 60 w 141"/>
                <a:gd name="T17" fmla="*/ 10 h 150"/>
                <a:gd name="T18" fmla="*/ 62 w 141"/>
                <a:gd name="T19" fmla="*/ 27 h 150"/>
                <a:gd name="T20" fmla="*/ 65 w 141"/>
                <a:gd name="T21" fmla="*/ 66 h 150"/>
                <a:gd name="T22" fmla="*/ 18 w 141"/>
                <a:gd name="T23" fmla="*/ 35 h 150"/>
                <a:gd name="T24" fmla="*/ 11 w 141"/>
                <a:gd name="T25" fmla="*/ 31 h 150"/>
                <a:gd name="T26" fmla="*/ 0 w 141"/>
                <a:gd name="T27" fmla="*/ 43 h 150"/>
                <a:gd name="T28" fmla="*/ 7 w 141"/>
                <a:gd name="T29" fmla="*/ 53 h 150"/>
                <a:gd name="T30" fmla="*/ 60 w 141"/>
                <a:gd name="T31" fmla="*/ 75 h 150"/>
                <a:gd name="T32" fmla="*/ 10 w 141"/>
                <a:gd name="T33" fmla="*/ 96 h 150"/>
                <a:gd name="T34" fmla="*/ 0 w 141"/>
                <a:gd name="T35" fmla="*/ 107 h 150"/>
                <a:gd name="T36" fmla="*/ 11 w 141"/>
                <a:gd name="T37" fmla="*/ 118 h 150"/>
                <a:gd name="T38" fmla="*/ 18 w 141"/>
                <a:gd name="T39" fmla="*/ 115 h 150"/>
                <a:gd name="T40" fmla="*/ 65 w 141"/>
                <a:gd name="T41" fmla="*/ 83 h 150"/>
                <a:gd name="T42" fmla="*/ 60 w 141"/>
                <a:gd name="T43" fmla="*/ 140 h 150"/>
                <a:gd name="T44" fmla="*/ 71 w 141"/>
                <a:gd name="T45" fmla="*/ 150 h 150"/>
                <a:gd name="T46" fmla="*/ 81 w 141"/>
                <a:gd name="T47" fmla="*/ 140 h 150"/>
                <a:gd name="T48" fmla="*/ 80 w 141"/>
                <a:gd name="T49" fmla="*/ 122 h 150"/>
                <a:gd name="T50" fmla="*/ 76 w 141"/>
                <a:gd name="T51" fmla="*/ 83 h 150"/>
                <a:gd name="T52" fmla="*/ 118 w 141"/>
                <a:gd name="T53" fmla="*/ 111 h 150"/>
                <a:gd name="T54" fmla="*/ 131 w 141"/>
                <a:gd name="T55" fmla="*/ 118 h 150"/>
                <a:gd name="T56" fmla="*/ 141 w 141"/>
                <a:gd name="T57" fmla="*/ 107 h 150"/>
                <a:gd name="T58" fmla="*/ 134 w 141"/>
                <a:gd name="T59" fmla="*/ 97 h 150"/>
                <a:gd name="T60" fmla="*/ 81 w 141"/>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0">
                  <a:moveTo>
                    <a:pt x="81" y="75"/>
                  </a:moveTo>
                  <a:cubicBezTo>
                    <a:pt x="110" y="62"/>
                    <a:pt x="123" y="58"/>
                    <a:pt x="132" y="53"/>
                  </a:cubicBezTo>
                  <a:cubicBezTo>
                    <a:pt x="138" y="51"/>
                    <a:pt x="141" y="49"/>
                    <a:pt x="141" y="43"/>
                  </a:cubicBezTo>
                  <a:cubicBezTo>
                    <a:pt x="141" y="37"/>
                    <a:pt x="137" y="31"/>
                    <a:pt x="131" y="31"/>
                  </a:cubicBezTo>
                  <a:cubicBezTo>
                    <a:pt x="128" y="31"/>
                    <a:pt x="127" y="31"/>
                    <a:pt x="123" y="35"/>
                  </a:cubicBezTo>
                  <a:lnTo>
                    <a:pt x="76" y="66"/>
                  </a:lnTo>
                  <a:lnTo>
                    <a:pt x="81" y="15"/>
                  </a:lnTo>
                  <a:cubicBezTo>
                    <a:pt x="82" y="8"/>
                    <a:pt x="81" y="0"/>
                    <a:pt x="71" y="0"/>
                  </a:cubicBezTo>
                  <a:cubicBezTo>
                    <a:pt x="66" y="0"/>
                    <a:pt x="60" y="2"/>
                    <a:pt x="60" y="10"/>
                  </a:cubicBezTo>
                  <a:cubicBezTo>
                    <a:pt x="60" y="13"/>
                    <a:pt x="61" y="24"/>
                    <a:pt x="62" y="27"/>
                  </a:cubicBezTo>
                  <a:cubicBezTo>
                    <a:pt x="62" y="33"/>
                    <a:pt x="65" y="58"/>
                    <a:pt x="65" y="66"/>
                  </a:cubicBezTo>
                  <a:lnTo>
                    <a:pt x="18" y="35"/>
                  </a:lnTo>
                  <a:cubicBezTo>
                    <a:pt x="15" y="32"/>
                    <a:pt x="14" y="31"/>
                    <a:pt x="11" y="31"/>
                  </a:cubicBezTo>
                  <a:cubicBezTo>
                    <a:pt x="4" y="31"/>
                    <a:pt x="0" y="37"/>
                    <a:pt x="0" y="43"/>
                  </a:cubicBezTo>
                  <a:cubicBezTo>
                    <a:pt x="0" y="50"/>
                    <a:pt x="4" y="51"/>
                    <a:pt x="7" y="53"/>
                  </a:cubicBezTo>
                  <a:lnTo>
                    <a:pt x="60" y="75"/>
                  </a:lnTo>
                  <a:cubicBezTo>
                    <a:pt x="31" y="87"/>
                    <a:pt x="18" y="92"/>
                    <a:pt x="10" y="96"/>
                  </a:cubicBezTo>
                  <a:cubicBezTo>
                    <a:pt x="3" y="99"/>
                    <a:pt x="0" y="100"/>
                    <a:pt x="0" y="107"/>
                  </a:cubicBezTo>
                  <a:cubicBezTo>
                    <a:pt x="0" y="113"/>
                    <a:pt x="4" y="118"/>
                    <a:pt x="11" y="118"/>
                  </a:cubicBezTo>
                  <a:cubicBezTo>
                    <a:pt x="13" y="118"/>
                    <a:pt x="14" y="118"/>
                    <a:pt x="18" y="115"/>
                  </a:cubicBezTo>
                  <a:lnTo>
                    <a:pt x="65" y="83"/>
                  </a:lnTo>
                  <a:lnTo>
                    <a:pt x="60" y="140"/>
                  </a:lnTo>
                  <a:cubicBezTo>
                    <a:pt x="60" y="147"/>
                    <a:pt x="66" y="150"/>
                    <a:pt x="71" y="150"/>
                  </a:cubicBezTo>
                  <a:cubicBezTo>
                    <a:pt x="75" y="150"/>
                    <a:pt x="81" y="147"/>
                    <a:pt x="81" y="140"/>
                  </a:cubicBezTo>
                  <a:cubicBezTo>
                    <a:pt x="81" y="136"/>
                    <a:pt x="80" y="126"/>
                    <a:pt x="80" y="122"/>
                  </a:cubicBezTo>
                  <a:cubicBezTo>
                    <a:pt x="79" y="117"/>
                    <a:pt x="76" y="91"/>
                    <a:pt x="76" y="83"/>
                  </a:cubicBezTo>
                  <a:lnTo>
                    <a:pt x="118" y="111"/>
                  </a:lnTo>
                  <a:cubicBezTo>
                    <a:pt x="127" y="118"/>
                    <a:pt x="127" y="118"/>
                    <a:pt x="131" y="118"/>
                  </a:cubicBezTo>
                  <a:cubicBezTo>
                    <a:pt x="137" y="118"/>
                    <a:pt x="141" y="113"/>
                    <a:pt x="141" y="107"/>
                  </a:cubicBezTo>
                  <a:cubicBezTo>
                    <a:pt x="141" y="100"/>
                    <a:pt x="137" y="98"/>
                    <a:pt x="134" y="97"/>
                  </a:cubicBezTo>
                  <a:lnTo>
                    <a:pt x="81"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1784827A-2694-B485-8D08-BCC56C4892FB}"/>
                </a:ext>
              </a:extLst>
            </p:cNvPr>
            <p:cNvSpPr>
              <a:spLocks/>
            </p:cNvSpPr>
            <p:nvPr>
              <p:custDataLst>
                <p:tags r:id="rId5"/>
              </p:custDataLst>
            </p:nvPr>
          </p:nvSpPr>
          <p:spPr bwMode="auto">
            <a:xfrm>
              <a:off x="2747963" y="2649538"/>
              <a:ext cx="26988" cy="119063"/>
            </a:xfrm>
            <a:custGeom>
              <a:avLst/>
              <a:gdLst>
                <a:gd name="T0" fmla="*/ 116 w 116"/>
                <a:gd name="T1" fmla="*/ 493 h 498"/>
                <a:gd name="T2" fmla="*/ 107 w 116"/>
                <a:gd name="T3" fmla="*/ 482 h 498"/>
                <a:gd name="T4" fmla="*/ 29 w 116"/>
                <a:gd name="T5" fmla="*/ 249 h 498"/>
                <a:gd name="T6" fmla="*/ 109 w 116"/>
                <a:gd name="T7" fmla="*/ 13 h 498"/>
                <a:gd name="T8" fmla="*/ 116 w 116"/>
                <a:gd name="T9" fmla="*/ 5 h 498"/>
                <a:gd name="T10" fmla="*/ 111 w 116"/>
                <a:gd name="T11" fmla="*/ 0 h 498"/>
                <a:gd name="T12" fmla="*/ 31 w 116"/>
                <a:gd name="T13" fmla="*/ 97 h 498"/>
                <a:gd name="T14" fmla="*/ 0 w 116"/>
                <a:gd name="T15" fmla="*/ 249 h 498"/>
                <a:gd name="T16" fmla="*/ 33 w 116"/>
                <a:gd name="T17" fmla="*/ 405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7" y="482"/>
                  </a:cubicBezTo>
                  <a:cubicBezTo>
                    <a:pt x="45" y="420"/>
                    <a:pt x="29" y="325"/>
                    <a:pt x="29" y="249"/>
                  </a:cubicBezTo>
                  <a:cubicBezTo>
                    <a:pt x="29" y="162"/>
                    <a:pt x="48" y="75"/>
                    <a:pt x="109" y="13"/>
                  </a:cubicBezTo>
                  <a:cubicBezTo>
                    <a:pt x="116" y="7"/>
                    <a:pt x="116" y="6"/>
                    <a:pt x="116" y="5"/>
                  </a:cubicBezTo>
                  <a:cubicBezTo>
                    <a:pt x="116" y="1"/>
                    <a:pt x="114" y="0"/>
                    <a:pt x="111" y="0"/>
                  </a:cubicBezTo>
                  <a:cubicBezTo>
                    <a:pt x="106" y="0"/>
                    <a:pt x="61" y="34"/>
                    <a:pt x="31" y="97"/>
                  </a:cubicBezTo>
                  <a:cubicBezTo>
                    <a:pt x="6" y="152"/>
                    <a:pt x="0" y="207"/>
                    <a:pt x="0" y="249"/>
                  </a:cubicBezTo>
                  <a:cubicBezTo>
                    <a:pt x="0" y="288"/>
                    <a:pt x="6" y="348"/>
                    <a:pt x="33" y="405"/>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B9ABD1E1-832F-1502-BF00-08E6E8E14763}"/>
                </a:ext>
              </a:extLst>
            </p:cNvPr>
            <p:cNvSpPr>
              <a:spLocks/>
            </p:cNvSpPr>
            <p:nvPr>
              <p:custDataLst>
                <p:tags r:id="rId6"/>
              </p:custDataLst>
            </p:nvPr>
          </p:nvSpPr>
          <p:spPr bwMode="auto">
            <a:xfrm>
              <a:off x="2786063" y="2684463"/>
              <a:ext cx="66675" cy="55563"/>
            </a:xfrm>
            <a:custGeom>
              <a:avLst/>
              <a:gdLst>
                <a:gd name="T0" fmla="*/ 249 w 283"/>
                <a:gd name="T1" fmla="*/ 26 h 230"/>
                <a:gd name="T2" fmla="*/ 222 w 283"/>
                <a:gd name="T3" fmla="*/ 60 h 230"/>
                <a:gd name="T4" fmla="*/ 247 w 283"/>
                <a:gd name="T5" fmla="*/ 83 h 230"/>
                <a:gd name="T6" fmla="*/ 283 w 283"/>
                <a:gd name="T7" fmla="*/ 44 h 230"/>
                <a:gd name="T8" fmla="*/ 226 w 283"/>
                <a:gd name="T9" fmla="*/ 0 h 230"/>
                <a:gd name="T10" fmla="*/ 172 w 283"/>
                <a:gd name="T11" fmla="*/ 31 h 230"/>
                <a:gd name="T12" fmla="*/ 104 w 283"/>
                <a:gd name="T13" fmla="*/ 0 h 230"/>
                <a:gd name="T14" fmla="*/ 7 w 283"/>
                <a:gd name="T15" fmla="*/ 78 h 230"/>
                <a:gd name="T16" fmla="*/ 19 w 283"/>
                <a:gd name="T17" fmla="*/ 85 h 230"/>
                <a:gd name="T18" fmla="*/ 30 w 283"/>
                <a:gd name="T19" fmla="*/ 79 h 230"/>
                <a:gd name="T20" fmla="*/ 101 w 283"/>
                <a:gd name="T21" fmla="*/ 18 h 230"/>
                <a:gd name="T22" fmla="*/ 129 w 283"/>
                <a:gd name="T23" fmla="*/ 43 h 230"/>
                <a:gd name="T24" fmla="*/ 118 w 283"/>
                <a:gd name="T25" fmla="*/ 98 h 230"/>
                <a:gd name="T26" fmla="*/ 101 w 283"/>
                <a:gd name="T27" fmla="*/ 166 h 230"/>
                <a:gd name="T28" fmla="*/ 58 w 283"/>
                <a:gd name="T29" fmla="*/ 212 h 230"/>
                <a:gd name="T30" fmla="*/ 34 w 283"/>
                <a:gd name="T31" fmla="*/ 204 h 230"/>
                <a:gd name="T32" fmla="*/ 61 w 283"/>
                <a:gd name="T33" fmla="*/ 170 h 230"/>
                <a:gd name="T34" fmla="*/ 36 w 283"/>
                <a:gd name="T35" fmla="*/ 147 h 230"/>
                <a:gd name="T36" fmla="*/ 0 w 283"/>
                <a:gd name="T37" fmla="*/ 186 h 230"/>
                <a:gd name="T38" fmla="*/ 57 w 283"/>
                <a:gd name="T39" fmla="*/ 230 h 230"/>
                <a:gd name="T40" fmla="*/ 111 w 283"/>
                <a:gd name="T41" fmla="*/ 199 h 230"/>
                <a:gd name="T42" fmla="*/ 179 w 283"/>
                <a:gd name="T43" fmla="*/ 230 h 230"/>
                <a:gd name="T44" fmla="*/ 276 w 283"/>
                <a:gd name="T45" fmla="*/ 152 h 230"/>
                <a:gd name="T46" fmla="*/ 264 w 283"/>
                <a:gd name="T47" fmla="*/ 145 h 230"/>
                <a:gd name="T48" fmla="*/ 253 w 283"/>
                <a:gd name="T49" fmla="*/ 151 h 230"/>
                <a:gd name="T50" fmla="*/ 182 w 283"/>
                <a:gd name="T51" fmla="*/ 212 h 230"/>
                <a:gd name="T52" fmla="*/ 154 w 283"/>
                <a:gd name="T53" fmla="*/ 187 h 230"/>
                <a:gd name="T54" fmla="*/ 165 w 283"/>
                <a:gd name="T55" fmla="*/ 131 h 230"/>
                <a:gd name="T56" fmla="*/ 182 w 283"/>
                <a:gd name="T57" fmla="*/ 64 h 230"/>
                <a:gd name="T58" fmla="*/ 225 w 283"/>
                <a:gd name="T59" fmla="*/ 18 h 230"/>
                <a:gd name="T60" fmla="*/ 249 w 283"/>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 h="230">
                  <a:moveTo>
                    <a:pt x="249" y="26"/>
                  </a:moveTo>
                  <a:cubicBezTo>
                    <a:pt x="231" y="31"/>
                    <a:pt x="222" y="48"/>
                    <a:pt x="222" y="60"/>
                  </a:cubicBezTo>
                  <a:cubicBezTo>
                    <a:pt x="222" y="71"/>
                    <a:pt x="230" y="83"/>
                    <a:pt x="247" y="83"/>
                  </a:cubicBezTo>
                  <a:cubicBezTo>
                    <a:pt x="264" y="83"/>
                    <a:pt x="283" y="69"/>
                    <a:pt x="283" y="44"/>
                  </a:cubicBezTo>
                  <a:cubicBezTo>
                    <a:pt x="283" y="18"/>
                    <a:pt x="256" y="0"/>
                    <a:pt x="226" y="0"/>
                  </a:cubicBezTo>
                  <a:cubicBezTo>
                    <a:pt x="197" y="0"/>
                    <a:pt x="179" y="22"/>
                    <a:pt x="172" y="31"/>
                  </a:cubicBezTo>
                  <a:cubicBezTo>
                    <a:pt x="160" y="10"/>
                    <a:pt x="132" y="0"/>
                    <a:pt x="104" y="0"/>
                  </a:cubicBezTo>
                  <a:cubicBezTo>
                    <a:pt x="41" y="0"/>
                    <a:pt x="7" y="62"/>
                    <a:pt x="7" y="78"/>
                  </a:cubicBezTo>
                  <a:cubicBezTo>
                    <a:pt x="7" y="85"/>
                    <a:pt x="14" y="85"/>
                    <a:pt x="19" y="85"/>
                  </a:cubicBezTo>
                  <a:cubicBezTo>
                    <a:pt x="25" y="85"/>
                    <a:pt x="28" y="85"/>
                    <a:pt x="30" y="79"/>
                  </a:cubicBezTo>
                  <a:cubicBezTo>
                    <a:pt x="45" y="33"/>
                    <a:pt x="81" y="18"/>
                    <a:pt x="101" y="18"/>
                  </a:cubicBezTo>
                  <a:cubicBezTo>
                    <a:pt x="120" y="18"/>
                    <a:pt x="129" y="27"/>
                    <a:pt x="129" y="43"/>
                  </a:cubicBezTo>
                  <a:cubicBezTo>
                    <a:pt x="129" y="53"/>
                    <a:pt x="122" y="80"/>
                    <a:pt x="118" y="98"/>
                  </a:cubicBezTo>
                  <a:lnTo>
                    <a:pt x="101" y="166"/>
                  </a:lnTo>
                  <a:cubicBezTo>
                    <a:pt x="93" y="197"/>
                    <a:pt x="75" y="212"/>
                    <a:pt x="58" y="212"/>
                  </a:cubicBezTo>
                  <a:cubicBezTo>
                    <a:pt x="56" y="212"/>
                    <a:pt x="44" y="212"/>
                    <a:pt x="34" y="204"/>
                  </a:cubicBezTo>
                  <a:cubicBezTo>
                    <a:pt x="52" y="199"/>
                    <a:pt x="61" y="182"/>
                    <a:pt x="61" y="170"/>
                  </a:cubicBezTo>
                  <a:cubicBezTo>
                    <a:pt x="61" y="159"/>
                    <a:pt x="53" y="147"/>
                    <a:pt x="36" y="147"/>
                  </a:cubicBezTo>
                  <a:cubicBezTo>
                    <a:pt x="19" y="147"/>
                    <a:pt x="0" y="161"/>
                    <a:pt x="0" y="186"/>
                  </a:cubicBezTo>
                  <a:cubicBezTo>
                    <a:pt x="0" y="212"/>
                    <a:pt x="27" y="230"/>
                    <a:pt x="57" y="230"/>
                  </a:cubicBezTo>
                  <a:cubicBezTo>
                    <a:pt x="86" y="230"/>
                    <a:pt x="104" y="208"/>
                    <a:pt x="111" y="199"/>
                  </a:cubicBezTo>
                  <a:cubicBezTo>
                    <a:pt x="123" y="220"/>
                    <a:pt x="151" y="230"/>
                    <a:pt x="179" y="230"/>
                  </a:cubicBezTo>
                  <a:cubicBezTo>
                    <a:pt x="242" y="230"/>
                    <a:pt x="276" y="168"/>
                    <a:pt x="276" y="152"/>
                  </a:cubicBezTo>
                  <a:cubicBezTo>
                    <a:pt x="276" y="145"/>
                    <a:pt x="269" y="145"/>
                    <a:pt x="264" y="145"/>
                  </a:cubicBezTo>
                  <a:cubicBezTo>
                    <a:pt x="258" y="145"/>
                    <a:pt x="255" y="145"/>
                    <a:pt x="253" y="151"/>
                  </a:cubicBezTo>
                  <a:cubicBezTo>
                    <a:pt x="238" y="197"/>
                    <a:pt x="202" y="212"/>
                    <a:pt x="182" y="212"/>
                  </a:cubicBezTo>
                  <a:cubicBezTo>
                    <a:pt x="163" y="212"/>
                    <a:pt x="154" y="203"/>
                    <a:pt x="154" y="187"/>
                  </a:cubicBezTo>
                  <a:cubicBezTo>
                    <a:pt x="154" y="176"/>
                    <a:pt x="160" y="150"/>
                    <a:pt x="165" y="131"/>
                  </a:cubicBezTo>
                  <a:cubicBezTo>
                    <a:pt x="168" y="118"/>
                    <a:pt x="180" y="72"/>
                    <a:pt x="182" y="64"/>
                  </a:cubicBezTo>
                  <a:cubicBezTo>
                    <a:pt x="190" y="34"/>
                    <a:pt x="207" y="18"/>
                    <a:pt x="225" y="18"/>
                  </a:cubicBezTo>
                  <a:cubicBezTo>
                    <a:pt x="227" y="18"/>
                    <a:pt x="239" y="18"/>
                    <a:pt x="249"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59B29E67-1316-D010-8E59-8FD954793669}"/>
                </a:ext>
              </a:extLst>
            </p:cNvPr>
            <p:cNvSpPr>
              <a:spLocks/>
            </p:cNvSpPr>
            <p:nvPr>
              <p:custDataLst>
                <p:tags r:id="rId7"/>
              </p:custDataLst>
            </p:nvPr>
          </p:nvSpPr>
          <p:spPr bwMode="auto">
            <a:xfrm>
              <a:off x="2868613" y="2725738"/>
              <a:ext cx="14288" cy="34925"/>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09CA679B-38E1-0F09-1C80-A1CA44FDEBEB}"/>
                </a:ext>
              </a:extLst>
            </p:cNvPr>
            <p:cNvSpPr>
              <a:spLocks/>
            </p:cNvSpPr>
            <p:nvPr>
              <p:custDataLst>
                <p:tags r:id="rId8"/>
              </p:custDataLst>
            </p:nvPr>
          </p:nvSpPr>
          <p:spPr bwMode="auto">
            <a:xfrm>
              <a:off x="2913063" y="2663825"/>
              <a:ext cx="34925" cy="76200"/>
            </a:xfrm>
            <a:custGeom>
              <a:avLst/>
              <a:gdLst>
                <a:gd name="T0" fmla="*/ 91 w 153"/>
                <a:gd name="T1" fmla="*/ 113 h 318"/>
                <a:gd name="T2" fmla="*/ 138 w 153"/>
                <a:gd name="T3" fmla="*/ 113 h 318"/>
                <a:gd name="T4" fmla="*/ 153 w 153"/>
                <a:gd name="T5" fmla="*/ 103 h 318"/>
                <a:gd name="T6" fmla="*/ 139 w 153"/>
                <a:gd name="T7" fmla="*/ 98 h 318"/>
                <a:gd name="T8" fmla="*/ 95 w 153"/>
                <a:gd name="T9" fmla="*/ 98 h 318"/>
                <a:gd name="T10" fmla="*/ 116 w 153"/>
                <a:gd name="T11" fmla="*/ 14 h 318"/>
                <a:gd name="T12" fmla="*/ 101 w 153"/>
                <a:gd name="T13" fmla="*/ 0 h 318"/>
                <a:gd name="T14" fmla="*/ 81 w 153"/>
                <a:gd name="T15" fmla="*/ 18 h 318"/>
                <a:gd name="T16" fmla="*/ 62 w 153"/>
                <a:gd name="T17" fmla="*/ 98 h 318"/>
                <a:gd name="T18" fmla="*/ 15 w 153"/>
                <a:gd name="T19" fmla="*/ 98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8"/>
                    <a:pt x="148" y="98"/>
                    <a:pt x="139" y="98"/>
                  </a:cubicBezTo>
                  <a:lnTo>
                    <a:pt x="95" y="98"/>
                  </a:lnTo>
                  <a:cubicBezTo>
                    <a:pt x="113" y="27"/>
                    <a:pt x="116" y="17"/>
                    <a:pt x="116" y="14"/>
                  </a:cubicBezTo>
                  <a:cubicBezTo>
                    <a:pt x="116" y="5"/>
                    <a:pt x="110" y="0"/>
                    <a:pt x="101" y="0"/>
                  </a:cubicBezTo>
                  <a:cubicBezTo>
                    <a:pt x="100" y="0"/>
                    <a:pt x="86" y="1"/>
                    <a:pt x="81" y="18"/>
                  </a:cubicBezTo>
                  <a:lnTo>
                    <a:pt x="62" y="98"/>
                  </a:lnTo>
                  <a:lnTo>
                    <a:pt x="15" y="98"/>
                  </a:lnTo>
                  <a:cubicBezTo>
                    <a:pt x="5" y="98"/>
                    <a:pt x="0" y="98"/>
                    <a:pt x="0" y="107"/>
                  </a:cubicBezTo>
                  <a:cubicBezTo>
                    <a:pt x="0" y="113"/>
                    <a:pt x="4" y="113"/>
                    <a:pt x="14" y="113"/>
                  </a:cubicBezTo>
                  <a:lnTo>
                    <a:pt x="58" y="113"/>
                  </a:lnTo>
                  <a:cubicBezTo>
                    <a:pt x="22" y="255"/>
                    <a:pt x="20" y="263"/>
                    <a:pt x="20" y="272"/>
                  </a:cubicBezTo>
                  <a:cubicBezTo>
                    <a:pt x="20" y="299"/>
                    <a:pt x="39" y="318"/>
                    <a:pt x="66" y="318"/>
                  </a:cubicBezTo>
                  <a:cubicBezTo>
                    <a:pt x="117" y="318"/>
                    <a:pt x="145" y="245"/>
                    <a:pt x="145" y="241"/>
                  </a:cubicBezTo>
                  <a:cubicBezTo>
                    <a:pt x="145" y="236"/>
                    <a:pt x="141" y="236"/>
                    <a:pt x="139" y="236"/>
                  </a:cubicBezTo>
                  <a:cubicBezTo>
                    <a:pt x="135" y="236"/>
                    <a:pt x="134" y="238"/>
                    <a:pt x="132" y="243"/>
                  </a:cubicBezTo>
                  <a:cubicBezTo>
                    <a:pt x="110" y="295"/>
                    <a:pt x="84" y="307"/>
                    <a:pt x="67"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0D4D87EB-07B7-414D-7830-A5DE618F3290}"/>
                </a:ext>
              </a:extLst>
            </p:cNvPr>
            <p:cNvSpPr>
              <a:spLocks/>
            </p:cNvSpPr>
            <p:nvPr>
              <p:custDataLst>
                <p:tags r:id="rId9"/>
              </p:custDataLst>
            </p:nvPr>
          </p:nvSpPr>
          <p:spPr bwMode="auto">
            <a:xfrm>
              <a:off x="2959100" y="2649538"/>
              <a:ext cx="26988" cy="119063"/>
            </a:xfrm>
            <a:custGeom>
              <a:avLst/>
              <a:gdLst>
                <a:gd name="T0" fmla="*/ 115 w 115"/>
                <a:gd name="T1" fmla="*/ 249 h 498"/>
                <a:gd name="T2" fmla="*/ 82 w 115"/>
                <a:gd name="T3" fmla="*/ 93 h 498"/>
                <a:gd name="T4" fmla="*/ 5 w 115"/>
                <a:gd name="T5" fmla="*/ 0 h 498"/>
                <a:gd name="T6" fmla="*/ 0 w 115"/>
                <a:gd name="T7" fmla="*/ 5 h 498"/>
                <a:gd name="T8" fmla="*/ 9 w 115"/>
                <a:gd name="T9" fmla="*/ 16 h 498"/>
                <a:gd name="T10" fmla="*/ 86 w 115"/>
                <a:gd name="T11" fmla="*/ 249 h 498"/>
                <a:gd name="T12" fmla="*/ 6 w 115"/>
                <a:gd name="T13" fmla="*/ 485 h 498"/>
                <a:gd name="T14" fmla="*/ 0 w 115"/>
                <a:gd name="T15" fmla="*/ 493 h 498"/>
                <a:gd name="T16" fmla="*/ 5 w 115"/>
                <a:gd name="T17" fmla="*/ 498 h 498"/>
                <a:gd name="T18" fmla="*/ 84 w 115"/>
                <a:gd name="T19" fmla="*/ 401 h 498"/>
                <a:gd name="T20" fmla="*/ 115 w 115"/>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249"/>
                  </a:moveTo>
                  <a:cubicBezTo>
                    <a:pt x="115" y="210"/>
                    <a:pt x="110" y="150"/>
                    <a:pt x="82" y="93"/>
                  </a:cubicBezTo>
                  <a:cubicBezTo>
                    <a:pt x="52" y="32"/>
                    <a:pt x="10" y="0"/>
                    <a:pt x="5" y="0"/>
                  </a:cubicBezTo>
                  <a:cubicBezTo>
                    <a:pt x="2" y="0"/>
                    <a:pt x="0" y="2"/>
                    <a:pt x="0" y="5"/>
                  </a:cubicBezTo>
                  <a:cubicBezTo>
                    <a:pt x="0" y="6"/>
                    <a:pt x="0" y="7"/>
                    <a:pt x="9" y="16"/>
                  </a:cubicBezTo>
                  <a:cubicBezTo>
                    <a:pt x="58" y="65"/>
                    <a:pt x="86" y="145"/>
                    <a:pt x="86" y="249"/>
                  </a:cubicBezTo>
                  <a:cubicBezTo>
                    <a:pt x="86" y="334"/>
                    <a:pt x="68" y="422"/>
                    <a:pt x="6" y="485"/>
                  </a:cubicBezTo>
                  <a:cubicBezTo>
                    <a:pt x="0" y="491"/>
                    <a:pt x="0" y="492"/>
                    <a:pt x="0" y="493"/>
                  </a:cubicBezTo>
                  <a:cubicBezTo>
                    <a:pt x="0" y="496"/>
                    <a:pt x="2" y="498"/>
                    <a:pt x="5" y="498"/>
                  </a:cubicBezTo>
                  <a:cubicBezTo>
                    <a:pt x="10" y="498"/>
                    <a:pt x="54" y="464"/>
                    <a:pt x="84" y="401"/>
                  </a:cubicBezTo>
                  <a:cubicBezTo>
                    <a:pt x="109" y="346"/>
                    <a:pt x="115" y="291"/>
                    <a:pt x="115"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5">
              <a:extLst>
                <a:ext uri="{FF2B5EF4-FFF2-40B4-BE49-F238E27FC236}">
                  <a16:creationId xmlns:a16="http://schemas.microsoft.com/office/drawing/2014/main" id="{B585735E-8F33-B4BB-A809-A1F7937CBFB5}"/>
                </a:ext>
              </a:extLst>
            </p:cNvPr>
            <p:cNvSpPr>
              <a:spLocks noChangeArrowheads="1"/>
            </p:cNvSpPr>
            <p:nvPr>
              <p:custDataLst>
                <p:tags r:id="rId10"/>
              </p:custDataLst>
            </p:nvPr>
          </p:nvSpPr>
          <p:spPr bwMode="auto">
            <a:xfrm>
              <a:off x="2540000" y="2786063"/>
              <a:ext cx="457200"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FE44029B-E4C6-F01E-DF2B-FC78D71C6710}"/>
                </a:ext>
              </a:extLst>
            </p:cNvPr>
            <p:cNvSpPr>
              <a:spLocks noEditPoints="1"/>
            </p:cNvSpPr>
            <p:nvPr>
              <p:custDataLst>
                <p:tags r:id="rId11"/>
              </p:custDataLst>
            </p:nvPr>
          </p:nvSpPr>
          <p:spPr bwMode="auto">
            <a:xfrm>
              <a:off x="2717800" y="2814638"/>
              <a:ext cx="61913" cy="87313"/>
            </a:xfrm>
            <a:custGeom>
              <a:avLst/>
              <a:gdLst>
                <a:gd name="T0" fmla="*/ 211 w 262"/>
                <a:gd name="T1" fmla="*/ 188 h 368"/>
                <a:gd name="T2" fmla="*/ 146 w 262"/>
                <a:gd name="T3" fmla="*/ 129 h 368"/>
                <a:gd name="T4" fmla="*/ 45 w 262"/>
                <a:gd name="T5" fmla="*/ 176 h 368"/>
                <a:gd name="T6" fmla="*/ 0 w 262"/>
                <a:gd name="T7" fmla="*/ 280 h 368"/>
                <a:gd name="T8" fmla="*/ 91 w 262"/>
                <a:gd name="T9" fmla="*/ 368 h 368"/>
                <a:gd name="T10" fmla="*/ 262 w 262"/>
                <a:gd name="T11" fmla="*/ 129 h 368"/>
                <a:gd name="T12" fmla="*/ 154 w 262"/>
                <a:gd name="T13" fmla="*/ 0 h 368"/>
                <a:gd name="T14" fmla="*/ 59 w 262"/>
                <a:gd name="T15" fmla="*/ 79 h 368"/>
                <a:gd name="T16" fmla="*/ 78 w 262"/>
                <a:gd name="T17" fmla="*/ 97 h 368"/>
                <a:gd name="T18" fmla="*/ 105 w 262"/>
                <a:gd name="T19" fmla="*/ 70 h 368"/>
                <a:gd name="T20" fmla="*/ 81 w 262"/>
                <a:gd name="T21" fmla="*/ 53 h 368"/>
                <a:gd name="T22" fmla="*/ 153 w 262"/>
                <a:gd name="T23" fmla="*/ 13 h 368"/>
                <a:gd name="T24" fmla="*/ 225 w 262"/>
                <a:gd name="T25" fmla="*/ 103 h 368"/>
                <a:gd name="T26" fmla="*/ 211 w 262"/>
                <a:gd name="T27" fmla="*/ 188 h 368"/>
                <a:gd name="T28" fmla="*/ 211 w 262"/>
                <a:gd name="T29" fmla="*/ 188 h 368"/>
                <a:gd name="T30" fmla="*/ 93 w 262"/>
                <a:gd name="T31" fmla="*/ 354 h 368"/>
                <a:gd name="T32" fmla="*/ 38 w 262"/>
                <a:gd name="T33" fmla="*/ 298 h 368"/>
                <a:gd name="T34" fmla="*/ 71 w 262"/>
                <a:gd name="T35" fmla="*/ 185 h 368"/>
                <a:gd name="T36" fmla="*/ 146 w 262"/>
                <a:gd name="T37" fmla="*/ 140 h 368"/>
                <a:gd name="T38" fmla="*/ 202 w 262"/>
                <a:gd name="T39" fmla="*/ 206 h 368"/>
                <a:gd name="T40" fmla="*/ 93 w 262"/>
                <a:gd name="T41" fmla="*/ 3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368">
                  <a:moveTo>
                    <a:pt x="211" y="188"/>
                  </a:moveTo>
                  <a:cubicBezTo>
                    <a:pt x="206" y="157"/>
                    <a:pt x="185" y="129"/>
                    <a:pt x="146" y="129"/>
                  </a:cubicBezTo>
                  <a:cubicBezTo>
                    <a:pt x="116" y="129"/>
                    <a:pt x="83" y="137"/>
                    <a:pt x="45" y="176"/>
                  </a:cubicBezTo>
                  <a:cubicBezTo>
                    <a:pt x="3" y="218"/>
                    <a:pt x="0" y="264"/>
                    <a:pt x="0" y="280"/>
                  </a:cubicBezTo>
                  <a:cubicBezTo>
                    <a:pt x="0" y="310"/>
                    <a:pt x="22" y="368"/>
                    <a:pt x="91" y="368"/>
                  </a:cubicBezTo>
                  <a:cubicBezTo>
                    <a:pt x="210" y="368"/>
                    <a:pt x="262" y="201"/>
                    <a:pt x="262" y="129"/>
                  </a:cubicBezTo>
                  <a:cubicBezTo>
                    <a:pt x="262" y="50"/>
                    <a:pt x="216" y="0"/>
                    <a:pt x="154" y="0"/>
                  </a:cubicBezTo>
                  <a:cubicBezTo>
                    <a:pt x="82" y="0"/>
                    <a:pt x="59" y="65"/>
                    <a:pt x="59" y="79"/>
                  </a:cubicBezTo>
                  <a:cubicBezTo>
                    <a:pt x="59" y="86"/>
                    <a:pt x="63" y="97"/>
                    <a:pt x="78" y="97"/>
                  </a:cubicBezTo>
                  <a:cubicBezTo>
                    <a:pt x="94" y="97"/>
                    <a:pt x="105" y="82"/>
                    <a:pt x="105" y="70"/>
                  </a:cubicBezTo>
                  <a:cubicBezTo>
                    <a:pt x="105" y="53"/>
                    <a:pt x="89" y="53"/>
                    <a:pt x="81" y="53"/>
                  </a:cubicBezTo>
                  <a:cubicBezTo>
                    <a:pt x="103" y="16"/>
                    <a:pt x="139" y="13"/>
                    <a:pt x="153" y="13"/>
                  </a:cubicBezTo>
                  <a:cubicBezTo>
                    <a:pt x="190" y="13"/>
                    <a:pt x="225" y="39"/>
                    <a:pt x="225" y="103"/>
                  </a:cubicBezTo>
                  <a:cubicBezTo>
                    <a:pt x="225" y="122"/>
                    <a:pt x="222" y="148"/>
                    <a:pt x="211" y="188"/>
                  </a:cubicBezTo>
                  <a:lnTo>
                    <a:pt x="211" y="188"/>
                  </a:lnTo>
                  <a:close/>
                  <a:moveTo>
                    <a:pt x="93" y="354"/>
                  </a:moveTo>
                  <a:cubicBezTo>
                    <a:pt x="38" y="354"/>
                    <a:pt x="38" y="303"/>
                    <a:pt x="38" y="298"/>
                  </a:cubicBezTo>
                  <a:cubicBezTo>
                    <a:pt x="38" y="284"/>
                    <a:pt x="51" y="215"/>
                    <a:pt x="71" y="185"/>
                  </a:cubicBezTo>
                  <a:cubicBezTo>
                    <a:pt x="91" y="156"/>
                    <a:pt x="115" y="140"/>
                    <a:pt x="146" y="140"/>
                  </a:cubicBezTo>
                  <a:cubicBezTo>
                    <a:pt x="201" y="140"/>
                    <a:pt x="202" y="196"/>
                    <a:pt x="202" y="206"/>
                  </a:cubicBezTo>
                  <a:cubicBezTo>
                    <a:pt x="202" y="242"/>
                    <a:pt x="170" y="354"/>
                    <a:pt x="93" y="35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67CA1623-E6D0-4A72-87DB-97BEE190BE3A}"/>
                </a:ext>
              </a:extLst>
            </p:cNvPr>
            <p:cNvSpPr>
              <a:spLocks/>
            </p:cNvSpPr>
            <p:nvPr>
              <p:custDataLst>
                <p:tags r:id="rId12"/>
              </p:custDataLst>
            </p:nvPr>
          </p:nvSpPr>
          <p:spPr bwMode="auto">
            <a:xfrm>
              <a:off x="2784475" y="2825750"/>
              <a:ext cx="36513" cy="76200"/>
            </a:xfrm>
            <a:custGeom>
              <a:avLst/>
              <a:gdLst>
                <a:gd name="T0" fmla="*/ 92 w 154"/>
                <a:gd name="T1" fmla="*/ 113 h 318"/>
                <a:gd name="T2" fmla="*/ 139 w 154"/>
                <a:gd name="T3" fmla="*/ 113 h 318"/>
                <a:gd name="T4" fmla="*/ 154 w 154"/>
                <a:gd name="T5" fmla="*/ 103 h 318"/>
                <a:gd name="T6" fmla="*/ 140 w 154"/>
                <a:gd name="T7" fmla="*/ 97 h 318"/>
                <a:gd name="T8" fmla="*/ 96 w 154"/>
                <a:gd name="T9" fmla="*/ 97 h 318"/>
                <a:gd name="T10" fmla="*/ 116 w 154"/>
                <a:gd name="T11" fmla="*/ 14 h 318"/>
                <a:gd name="T12" fmla="*/ 102 w 154"/>
                <a:gd name="T13" fmla="*/ 0 h 318"/>
                <a:gd name="T14" fmla="*/ 82 w 154"/>
                <a:gd name="T15" fmla="*/ 18 h 318"/>
                <a:gd name="T16" fmla="*/ 62 w 154"/>
                <a:gd name="T17" fmla="*/ 97 h 318"/>
                <a:gd name="T18" fmla="*/ 15 w 154"/>
                <a:gd name="T19" fmla="*/ 97 h 318"/>
                <a:gd name="T20" fmla="*/ 0 w 154"/>
                <a:gd name="T21" fmla="*/ 107 h 318"/>
                <a:gd name="T22" fmla="*/ 14 w 154"/>
                <a:gd name="T23" fmla="*/ 113 h 318"/>
                <a:gd name="T24" fmla="*/ 58 w 154"/>
                <a:gd name="T25" fmla="*/ 113 h 318"/>
                <a:gd name="T26" fmla="*/ 20 w 154"/>
                <a:gd name="T27" fmla="*/ 272 h 318"/>
                <a:gd name="T28" fmla="*/ 66 w 154"/>
                <a:gd name="T29" fmla="*/ 318 h 318"/>
                <a:gd name="T30" fmla="*/ 146 w 154"/>
                <a:gd name="T31" fmla="*/ 241 h 318"/>
                <a:gd name="T32" fmla="*/ 140 w 154"/>
                <a:gd name="T33" fmla="*/ 236 h 318"/>
                <a:gd name="T34" fmla="*/ 132 w 154"/>
                <a:gd name="T35" fmla="*/ 243 h 318"/>
                <a:gd name="T36" fmla="*/ 67 w 154"/>
                <a:gd name="T37" fmla="*/ 307 h 318"/>
                <a:gd name="T38" fmla="*/ 52 w 154"/>
                <a:gd name="T39" fmla="*/ 284 h 318"/>
                <a:gd name="T40" fmla="*/ 55 w 154"/>
                <a:gd name="T41" fmla="*/ 260 h 318"/>
                <a:gd name="T42" fmla="*/ 92 w 154"/>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318">
                  <a:moveTo>
                    <a:pt x="92" y="113"/>
                  </a:moveTo>
                  <a:lnTo>
                    <a:pt x="139" y="113"/>
                  </a:lnTo>
                  <a:cubicBezTo>
                    <a:pt x="149" y="113"/>
                    <a:pt x="154" y="113"/>
                    <a:pt x="154" y="103"/>
                  </a:cubicBezTo>
                  <a:cubicBezTo>
                    <a:pt x="154" y="97"/>
                    <a:pt x="149" y="97"/>
                    <a:pt x="140" y="97"/>
                  </a:cubicBezTo>
                  <a:lnTo>
                    <a:pt x="96" y="97"/>
                  </a:lnTo>
                  <a:cubicBezTo>
                    <a:pt x="114" y="27"/>
                    <a:pt x="116" y="17"/>
                    <a:pt x="116" y="14"/>
                  </a:cubicBezTo>
                  <a:cubicBezTo>
                    <a:pt x="116" y="5"/>
                    <a:pt x="110" y="0"/>
                    <a:pt x="102" y="0"/>
                  </a:cubicBezTo>
                  <a:cubicBezTo>
                    <a:pt x="100" y="0"/>
                    <a:pt x="86" y="1"/>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6" y="245"/>
                    <a:pt x="146" y="241"/>
                  </a:cubicBezTo>
                  <a:cubicBezTo>
                    <a:pt x="146" y="236"/>
                    <a:pt x="142" y="236"/>
                    <a:pt x="140" y="236"/>
                  </a:cubicBezTo>
                  <a:cubicBezTo>
                    <a:pt x="135" y="236"/>
                    <a:pt x="135" y="238"/>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C7798E2D-18BB-3E71-6321-52B206196CE9}"/>
                </a:ext>
              </a:extLst>
            </p:cNvPr>
            <p:cNvSpPr>
              <a:spLocks noEditPoints="1"/>
            </p:cNvSpPr>
            <p:nvPr>
              <p:custDataLst>
                <p:tags r:id="rId13"/>
              </p:custDataLst>
            </p:nvPr>
          </p:nvSpPr>
          <p:spPr bwMode="auto">
            <a:xfrm>
              <a:off x="3049588" y="2774950"/>
              <a:ext cx="77788" cy="26988"/>
            </a:xfrm>
            <a:custGeom>
              <a:avLst/>
              <a:gdLst>
                <a:gd name="T0" fmla="*/ 314 w 331"/>
                <a:gd name="T1" fmla="*/ 19 h 116"/>
                <a:gd name="T2" fmla="*/ 331 w 331"/>
                <a:gd name="T3" fmla="*/ 10 h 116"/>
                <a:gd name="T4" fmla="*/ 315 w 331"/>
                <a:gd name="T5" fmla="*/ 0 h 116"/>
                <a:gd name="T6" fmla="*/ 16 w 331"/>
                <a:gd name="T7" fmla="*/ 0 h 116"/>
                <a:gd name="T8" fmla="*/ 0 w 331"/>
                <a:gd name="T9" fmla="*/ 10 h 116"/>
                <a:gd name="T10" fmla="*/ 17 w 331"/>
                <a:gd name="T11" fmla="*/ 19 h 116"/>
                <a:gd name="T12" fmla="*/ 314 w 331"/>
                <a:gd name="T13" fmla="*/ 19 h 116"/>
                <a:gd name="T14" fmla="*/ 315 w 331"/>
                <a:gd name="T15" fmla="*/ 116 h 116"/>
                <a:gd name="T16" fmla="*/ 331 w 331"/>
                <a:gd name="T17" fmla="*/ 106 h 116"/>
                <a:gd name="T18" fmla="*/ 314 w 331"/>
                <a:gd name="T19" fmla="*/ 96 h 116"/>
                <a:gd name="T20" fmla="*/ 17 w 331"/>
                <a:gd name="T21" fmla="*/ 96 h 116"/>
                <a:gd name="T22" fmla="*/ 0 w 331"/>
                <a:gd name="T23" fmla="*/ 106 h 116"/>
                <a:gd name="T24" fmla="*/ 16 w 331"/>
                <a:gd name="T25" fmla="*/ 116 h 116"/>
                <a:gd name="T26" fmla="*/ 315 w 331"/>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6">
                  <a:moveTo>
                    <a:pt x="314" y="19"/>
                  </a:moveTo>
                  <a:cubicBezTo>
                    <a:pt x="322" y="19"/>
                    <a:pt x="331" y="19"/>
                    <a:pt x="331" y="10"/>
                  </a:cubicBezTo>
                  <a:cubicBezTo>
                    <a:pt x="331" y="0"/>
                    <a:pt x="322" y="0"/>
                    <a:pt x="315" y="0"/>
                  </a:cubicBezTo>
                  <a:lnTo>
                    <a:pt x="16" y="0"/>
                  </a:lnTo>
                  <a:cubicBezTo>
                    <a:pt x="9" y="0"/>
                    <a:pt x="0" y="0"/>
                    <a:pt x="0" y="10"/>
                  </a:cubicBezTo>
                  <a:cubicBezTo>
                    <a:pt x="0" y="19"/>
                    <a:pt x="9" y="19"/>
                    <a:pt x="17" y="19"/>
                  </a:cubicBezTo>
                  <a:lnTo>
                    <a:pt x="314" y="19"/>
                  </a:lnTo>
                  <a:close/>
                  <a:moveTo>
                    <a:pt x="315" y="116"/>
                  </a:moveTo>
                  <a:cubicBezTo>
                    <a:pt x="322" y="116"/>
                    <a:pt x="331" y="116"/>
                    <a:pt x="331" y="106"/>
                  </a:cubicBezTo>
                  <a:cubicBezTo>
                    <a:pt x="331" y="96"/>
                    <a:pt x="322" y="96"/>
                    <a:pt x="314" y="96"/>
                  </a:cubicBezTo>
                  <a:lnTo>
                    <a:pt x="17" y="96"/>
                  </a:lnTo>
                  <a:cubicBezTo>
                    <a:pt x="9" y="96"/>
                    <a:pt x="0" y="96"/>
                    <a:pt x="0" y="106"/>
                  </a:cubicBezTo>
                  <a:cubicBezTo>
                    <a:pt x="0" y="116"/>
                    <a:pt x="9" y="116"/>
                    <a:pt x="16" y="116"/>
                  </a:cubicBezTo>
                  <a:lnTo>
                    <a:pt x="315" y="11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C8D19FC-4BAA-DEA9-62FD-BDC7D876CD84}"/>
                </a:ext>
              </a:extLst>
            </p:cNvPr>
            <p:cNvSpPr>
              <a:spLocks/>
            </p:cNvSpPr>
            <p:nvPr>
              <p:custDataLst>
                <p:tags r:id="rId14"/>
              </p:custDataLst>
            </p:nvPr>
          </p:nvSpPr>
          <p:spPr bwMode="auto">
            <a:xfrm>
              <a:off x="3209925" y="2540000"/>
              <a:ext cx="39688" cy="107950"/>
            </a:xfrm>
            <a:custGeom>
              <a:avLst/>
              <a:gdLst>
                <a:gd name="T0" fmla="*/ 60 w 167"/>
                <a:gd name="T1" fmla="*/ 226 h 454"/>
                <a:gd name="T2" fmla="*/ 160 w 167"/>
                <a:gd name="T3" fmla="*/ 27 h 454"/>
                <a:gd name="T4" fmla="*/ 167 w 167"/>
                <a:gd name="T5" fmla="*/ 12 h 454"/>
                <a:gd name="T6" fmla="*/ 154 w 167"/>
                <a:gd name="T7" fmla="*/ 0 h 454"/>
                <a:gd name="T8" fmla="*/ 146 w 167"/>
                <a:gd name="T9" fmla="*/ 0 h 454"/>
                <a:gd name="T10" fmla="*/ 0 w 167"/>
                <a:gd name="T11" fmla="*/ 226 h 454"/>
                <a:gd name="T12" fmla="*/ 0 w 167"/>
                <a:gd name="T13" fmla="*/ 440 h 454"/>
                <a:gd name="T14" fmla="*/ 14 w 167"/>
                <a:gd name="T15" fmla="*/ 454 h 454"/>
                <a:gd name="T16" fmla="*/ 46 w 167"/>
                <a:gd name="T17" fmla="*/ 454 h 454"/>
                <a:gd name="T18" fmla="*/ 60 w 167"/>
                <a:gd name="T19" fmla="*/ 440 h 454"/>
                <a:gd name="T20" fmla="*/ 60 w 167"/>
                <a:gd name="T21" fmla="*/ 22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454">
                  <a:moveTo>
                    <a:pt x="60" y="226"/>
                  </a:moveTo>
                  <a:cubicBezTo>
                    <a:pt x="60" y="185"/>
                    <a:pt x="71" y="90"/>
                    <a:pt x="160" y="27"/>
                  </a:cubicBezTo>
                  <a:cubicBezTo>
                    <a:pt x="166" y="22"/>
                    <a:pt x="167" y="21"/>
                    <a:pt x="167" y="12"/>
                  </a:cubicBezTo>
                  <a:cubicBezTo>
                    <a:pt x="167" y="1"/>
                    <a:pt x="166" y="0"/>
                    <a:pt x="154" y="0"/>
                  </a:cubicBezTo>
                  <a:lnTo>
                    <a:pt x="146" y="0"/>
                  </a:lnTo>
                  <a:cubicBezTo>
                    <a:pt x="39" y="58"/>
                    <a:pt x="0" y="152"/>
                    <a:pt x="0" y="226"/>
                  </a:cubicBezTo>
                  <a:lnTo>
                    <a:pt x="0" y="440"/>
                  </a:lnTo>
                  <a:cubicBezTo>
                    <a:pt x="0" y="453"/>
                    <a:pt x="1" y="454"/>
                    <a:pt x="14" y="454"/>
                  </a:cubicBezTo>
                  <a:lnTo>
                    <a:pt x="46" y="454"/>
                  </a:lnTo>
                  <a:cubicBezTo>
                    <a:pt x="60" y="454"/>
                    <a:pt x="60" y="453"/>
                    <a:pt x="60" y="440"/>
                  </a:cubicBezTo>
                  <a:lnTo>
                    <a:pt x="60" y="22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D82799C0-9A8B-3435-7785-DBE096811558}"/>
                </a:ext>
              </a:extLst>
            </p:cNvPr>
            <p:cNvSpPr>
              <a:spLocks/>
            </p:cNvSpPr>
            <p:nvPr>
              <p:custDataLst>
                <p:tags r:id="rId15"/>
              </p:custDataLst>
            </p:nvPr>
          </p:nvSpPr>
          <p:spPr bwMode="auto">
            <a:xfrm>
              <a:off x="3209925" y="2644775"/>
              <a:ext cx="14288" cy="38100"/>
            </a:xfrm>
            <a:custGeom>
              <a:avLst/>
              <a:gdLst>
                <a:gd name="T0" fmla="*/ 60 w 60"/>
                <a:gd name="T1" fmla="*/ 14 h 160"/>
                <a:gd name="T2" fmla="*/ 46 w 60"/>
                <a:gd name="T3" fmla="*/ 0 h 160"/>
                <a:gd name="T4" fmla="*/ 14 w 60"/>
                <a:gd name="T5" fmla="*/ 0 h 160"/>
                <a:gd name="T6" fmla="*/ 0 w 60"/>
                <a:gd name="T7" fmla="*/ 14 h 160"/>
                <a:gd name="T8" fmla="*/ 0 w 60"/>
                <a:gd name="T9" fmla="*/ 146 h 160"/>
                <a:gd name="T10" fmla="*/ 14 w 60"/>
                <a:gd name="T11" fmla="*/ 160 h 160"/>
                <a:gd name="T12" fmla="*/ 46 w 60"/>
                <a:gd name="T13" fmla="*/ 160 h 160"/>
                <a:gd name="T14" fmla="*/ 60 w 60"/>
                <a:gd name="T15" fmla="*/ 146 h 160"/>
                <a:gd name="T16" fmla="*/ 60 w 60"/>
                <a:gd name="T17" fmla="*/ 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60">
                  <a:moveTo>
                    <a:pt x="60" y="14"/>
                  </a:moveTo>
                  <a:cubicBezTo>
                    <a:pt x="60" y="1"/>
                    <a:pt x="60" y="0"/>
                    <a:pt x="46" y="0"/>
                  </a:cubicBezTo>
                  <a:lnTo>
                    <a:pt x="14" y="0"/>
                  </a:lnTo>
                  <a:cubicBezTo>
                    <a:pt x="1" y="0"/>
                    <a:pt x="0" y="1"/>
                    <a:pt x="0" y="14"/>
                  </a:cubicBezTo>
                  <a:lnTo>
                    <a:pt x="0" y="146"/>
                  </a:lnTo>
                  <a:cubicBezTo>
                    <a:pt x="0" y="159"/>
                    <a:pt x="1" y="160"/>
                    <a:pt x="14" y="160"/>
                  </a:cubicBezTo>
                  <a:lnTo>
                    <a:pt x="46" y="160"/>
                  </a:lnTo>
                  <a:cubicBezTo>
                    <a:pt x="60" y="160"/>
                    <a:pt x="60" y="159"/>
                    <a:pt x="60" y="146"/>
                  </a:cubicBezTo>
                  <a:lnTo>
                    <a:pt x="60" y="1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584A71FB-AEA2-DE7D-7E53-958F9A0F1155}"/>
                </a:ext>
              </a:extLst>
            </p:cNvPr>
            <p:cNvSpPr>
              <a:spLocks/>
            </p:cNvSpPr>
            <p:nvPr>
              <p:custDataLst>
                <p:tags r:id="rId16"/>
              </p:custDataLst>
            </p:nvPr>
          </p:nvSpPr>
          <p:spPr bwMode="auto">
            <a:xfrm>
              <a:off x="3186113" y="2681288"/>
              <a:ext cx="38100" cy="215900"/>
            </a:xfrm>
            <a:custGeom>
              <a:avLst/>
              <a:gdLst>
                <a:gd name="T0" fmla="*/ 106 w 166"/>
                <a:gd name="T1" fmla="*/ 894 h 907"/>
                <a:gd name="T2" fmla="*/ 120 w 166"/>
                <a:gd name="T3" fmla="*/ 907 h 907"/>
                <a:gd name="T4" fmla="*/ 152 w 166"/>
                <a:gd name="T5" fmla="*/ 907 h 907"/>
                <a:gd name="T6" fmla="*/ 166 w 166"/>
                <a:gd name="T7" fmla="*/ 894 h 907"/>
                <a:gd name="T8" fmla="*/ 166 w 166"/>
                <a:gd name="T9" fmla="*/ 683 h 907"/>
                <a:gd name="T10" fmla="*/ 29 w 166"/>
                <a:gd name="T11" fmla="*/ 453 h 907"/>
                <a:gd name="T12" fmla="*/ 166 w 166"/>
                <a:gd name="T13" fmla="*/ 224 h 907"/>
                <a:gd name="T14" fmla="*/ 166 w 166"/>
                <a:gd name="T15" fmla="*/ 13 h 907"/>
                <a:gd name="T16" fmla="*/ 152 w 166"/>
                <a:gd name="T17" fmla="*/ 0 h 907"/>
                <a:gd name="T18" fmla="*/ 120 w 166"/>
                <a:gd name="T19" fmla="*/ 0 h 907"/>
                <a:gd name="T20" fmla="*/ 106 w 166"/>
                <a:gd name="T21" fmla="*/ 13 h 907"/>
                <a:gd name="T22" fmla="*/ 106 w 166"/>
                <a:gd name="T23" fmla="*/ 224 h 907"/>
                <a:gd name="T24" fmla="*/ 6 w 166"/>
                <a:gd name="T25" fmla="*/ 439 h 907"/>
                <a:gd name="T26" fmla="*/ 0 w 166"/>
                <a:gd name="T27" fmla="*/ 453 h 907"/>
                <a:gd name="T28" fmla="*/ 6 w 166"/>
                <a:gd name="T29" fmla="*/ 467 h 907"/>
                <a:gd name="T30" fmla="*/ 77 w 166"/>
                <a:gd name="T31" fmla="*/ 554 h 907"/>
                <a:gd name="T32" fmla="*/ 106 w 166"/>
                <a:gd name="T33" fmla="*/ 683 h 907"/>
                <a:gd name="T34" fmla="*/ 106 w 166"/>
                <a:gd name="T35" fmla="*/ 8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 h="907">
                  <a:moveTo>
                    <a:pt x="106" y="894"/>
                  </a:moveTo>
                  <a:cubicBezTo>
                    <a:pt x="106" y="907"/>
                    <a:pt x="107" y="907"/>
                    <a:pt x="120" y="907"/>
                  </a:cubicBezTo>
                  <a:lnTo>
                    <a:pt x="152" y="907"/>
                  </a:lnTo>
                  <a:cubicBezTo>
                    <a:pt x="166" y="907"/>
                    <a:pt x="166" y="907"/>
                    <a:pt x="166" y="894"/>
                  </a:cubicBezTo>
                  <a:lnTo>
                    <a:pt x="166" y="683"/>
                  </a:lnTo>
                  <a:cubicBezTo>
                    <a:pt x="166" y="623"/>
                    <a:pt x="141" y="521"/>
                    <a:pt x="29" y="453"/>
                  </a:cubicBezTo>
                  <a:cubicBezTo>
                    <a:pt x="142" y="385"/>
                    <a:pt x="166" y="282"/>
                    <a:pt x="166" y="224"/>
                  </a:cubicBezTo>
                  <a:lnTo>
                    <a:pt x="166" y="13"/>
                  </a:lnTo>
                  <a:cubicBezTo>
                    <a:pt x="166" y="0"/>
                    <a:pt x="166" y="0"/>
                    <a:pt x="152" y="0"/>
                  </a:cubicBezTo>
                  <a:lnTo>
                    <a:pt x="120" y="0"/>
                  </a:lnTo>
                  <a:cubicBezTo>
                    <a:pt x="107" y="0"/>
                    <a:pt x="106" y="0"/>
                    <a:pt x="106" y="13"/>
                  </a:cubicBezTo>
                  <a:lnTo>
                    <a:pt x="106" y="224"/>
                  </a:lnTo>
                  <a:cubicBezTo>
                    <a:pt x="106" y="266"/>
                    <a:pt x="97" y="370"/>
                    <a:pt x="6" y="439"/>
                  </a:cubicBezTo>
                  <a:cubicBezTo>
                    <a:pt x="0" y="444"/>
                    <a:pt x="0" y="444"/>
                    <a:pt x="0" y="453"/>
                  </a:cubicBezTo>
                  <a:cubicBezTo>
                    <a:pt x="0" y="462"/>
                    <a:pt x="0" y="463"/>
                    <a:pt x="6" y="467"/>
                  </a:cubicBezTo>
                  <a:cubicBezTo>
                    <a:pt x="18" y="477"/>
                    <a:pt x="53" y="504"/>
                    <a:pt x="77" y="554"/>
                  </a:cubicBezTo>
                  <a:cubicBezTo>
                    <a:pt x="96" y="594"/>
                    <a:pt x="106" y="638"/>
                    <a:pt x="106" y="683"/>
                  </a:cubicBezTo>
                  <a:lnTo>
                    <a:pt x="106" y="89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FE19E358-7AD0-DF44-950C-8C6DB649ABC5}"/>
                </a:ext>
              </a:extLst>
            </p:cNvPr>
            <p:cNvSpPr>
              <a:spLocks/>
            </p:cNvSpPr>
            <p:nvPr>
              <p:custDataLst>
                <p:tags r:id="rId17"/>
              </p:custDataLst>
            </p:nvPr>
          </p:nvSpPr>
          <p:spPr bwMode="auto">
            <a:xfrm>
              <a:off x="3209925" y="2894013"/>
              <a:ext cx="14288" cy="38100"/>
            </a:xfrm>
            <a:custGeom>
              <a:avLst/>
              <a:gdLst>
                <a:gd name="T0" fmla="*/ 60 w 60"/>
                <a:gd name="T1" fmla="*/ 13 h 159"/>
                <a:gd name="T2" fmla="*/ 46 w 60"/>
                <a:gd name="T3" fmla="*/ 0 h 159"/>
                <a:gd name="T4" fmla="*/ 14 w 60"/>
                <a:gd name="T5" fmla="*/ 0 h 159"/>
                <a:gd name="T6" fmla="*/ 0 w 60"/>
                <a:gd name="T7" fmla="*/ 13 h 159"/>
                <a:gd name="T8" fmla="*/ 0 w 60"/>
                <a:gd name="T9" fmla="*/ 146 h 159"/>
                <a:gd name="T10" fmla="*/ 14 w 60"/>
                <a:gd name="T11" fmla="*/ 159 h 159"/>
                <a:gd name="T12" fmla="*/ 46 w 60"/>
                <a:gd name="T13" fmla="*/ 159 h 159"/>
                <a:gd name="T14" fmla="*/ 60 w 60"/>
                <a:gd name="T15" fmla="*/ 146 h 159"/>
                <a:gd name="T16" fmla="*/ 60 w 60"/>
                <a:gd name="T17" fmla="*/ 1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59">
                  <a:moveTo>
                    <a:pt x="60" y="13"/>
                  </a:moveTo>
                  <a:cubicBezTo>
                    <a:pt x="60" y="0"/>
                    <a:pt x="60" y="0"/>
                    <a:pt x="46" y="0"/>
                  </a:cubicBezTo>
                  <a:lnTo>
                    <a:pt x="14" y="0"/>
                  </a:lnTo>
                  <a:cubicBezTo>
                    <a:pt x="1" y="0"/>
                    <a:pt x="0" y="0"/>
                    <a:pt x="0" y="13"/>
                  </a:cubicBezTo>
                  <a:lnTo>
                    <a:pt x="0" y="146"/>
                  </a:lnTo>
                  <a:cubicBezTo>
                    <a:pt x="0" y="159"/>
                    <a:pt x="1" y="159"/>
                    <a:pt x="14" y="159"/>
                  </a:cubicBezTo>
                  <a:lnTo>
                    <a:pt x="46" y="159"/>
                  </a:lnTo>
                  <a:cubicBezTo>
                    <a:pt x="60" y="159"/>
                    <a:pt x="60" y="159"/>
                    <a:pt x="60" y="146"/>
                  </a:cubicBezTo>
                  <a:lnTo>
                    <a:pt x="60"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D51C8895-0C3E-42E2-930B-C7E155EC3FC8}"/>
                </a:ext>
              </a:extLst>
            </p:cNvPr>
            <p:cNvSpPr>
              <a:spLocks/>
            </p:cNvSpPr>
            <p:nvPr>
              <p:custDataLst>
                <p:tags r:id="rId18"/>
              </p:custDataLst>
            </p:nvPr>
          </p:nvSpPr>
          <p:spPr bwMode="auto">
            <a:xfrm>
              <a:off x="3209925" y="2930525"/>
              <a:ext cx="39688" cy="107950"/>
            </a:xfrm>
            <a:custGeom>
              <a:avLst/>
              <a:gdLst>
                <a:gd name="T0" fmla="*/ 154 w 167"/>
                <a:gd name="T1" fmla="*/ 453 h 453"/>
                <a:gd name="T2" fmla="*/ 167 w 167"/>
                <a:gd name="T3" fmla="*/ 441 h 453"/>
                <a:gd name="T4" fmla="*/ 164 w 167"/>
                <a:gd name="T5" fmla="*/ 430 h 453"/>
                <a:gd name="T6" fmla="*/ 90 w 167"/>
                <a:gd name="T7" fmla="*/ 348 h 453"/>
                <a:gd name="T8" fmla="*/ 60 w 167"/>
                <a:gd name="T9" fmla="*/ 228 h 453"/>
                <a:gd name="T10" fmla="*/ 60 w 167"/>
                <a:gd name="T11" fmla="*/ 13 h 453"/>
                <a:gd name="T12" fmla="*/ 46 w 167"/>
                <a:gd name="T13" fmla="*/ 0 h 453"/>
                <a:gd name="T14" fmla="*/ 14 w 167"/>
                <a:gd name="T15" fmla="*/ 0 h 453"/>
                <a:gd name="T16" fmla="*/ 0 w 167"/>
                <a:gd name="T17" fmla="*/ 13 h 453"/>
                <a:gd name="T18" fmla="*/ 0 w 167"/>
                <a:gd name="T19" fmla="*/ 228 h 453"/>
                <a:gd name="T20" fmla="*/ 146 w 167"/>
                <a:gd name="T21" fmla="*/ 453 h 453"/>
                <a:gd name="T22" fmla="*/ 154 w 167"/>
                <a:gd name="T23" fmla="*/ 45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453">
                  <a:moveTo>
                    <a:pt x="154" y="453"/>
                  </a:moveTo>
                  <a:cubicBezTo>
                    <a:pt x="166" y="453"/>
                    <a:pt x="167" y="453"/>
                    <a:pt x="167" y="441"/>
                  </a:cubicBezTo>
                  <a:cubicBezTo>
                    <a:pt x="167" y="432"/>
                    <a:pt x="166" y="432"/>
                    <a:pt x="164" y="430"/>
                  </a:cubicBezTo>
                  <a:cubicBezTo>
                    <a:pt x="149" y="419"/>
                    <a:pt x="113" y="393"/>
                    <a:pt x="90" y="348"/>
                  </a:cubicBezTo>
                  <a:cubicBezTo>
                    <a:pt x="70" y="310"/>
                    <a:pt x="60" y="271"/>
                    <a:pt x="60" y="228"/>
                  </a:cubicBezTo>
                  <a:lnTo>
                    <a:pt x="60" y="13"/>
                  </a:lnTo>
                  <a:cubicBezTo>
                    <a:pt x="60" y="0"/>
                    <a:pt x="60" y="0"/>
                    <a:pt x="46" y="0"/>
                  </a:cubicBezTo>
                  <a:lnTo>
                    <a:pt x="14" y="0"/>
                  </a:lnTo>
                  <a:cubicBezTo>
                    <a:pt x="1" y="0"/>
                    <a:pt x="0" y="0"/>
                    <a:pt x="0" y="13"/>
                  </a:cubicBezTo>
                  <a:lnTo>
                    <a:pt x="0" y="228"/>
                  </a:lnTo>
                  <a:cubicBezTo>
                    <a:pt x="0" y="302"/>
                    <a:pt x="39" y="396"/>
                    <a:pt x="146" y="453"/>
                  </a:cubicBezTo>
                  <a:lnTo>
                    <a:pt x="154" y="45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3CFDF387-A7C6-3E20-BBC3-E3086C2E1B76}"/>
                </a:ext>
              </a:extLst>
            </p:cNvPr>
            <p:cNvSpPr>
              <a:spLocks/>
            </p:cNvSpPr>
            <p:nvPr>
              <p:custDataLst>
                <p:tags r:id="rId19"/>
              </p:custDataLst>
            </p:nvPr>
          </p:nvSpPr>
          <p:spPr bwMode="auto">
            <a:xfrm>
              <a:off x="3278188" y="2620963"/>
              <a:ext cx="71438" cy="4763"/>
            </a:xfrm>
            <a:custGeom>
              <a:avLst/>
              <a:gdLst>
                <a:gd name="T0" fmla="*/ 287 w 305"/>
                <a:gd name="T1" fmla="*/ 20 h 20"/>
                <a:gd name="T2" fmla="*/ 305 w 305"/>
                <a:gd name="T3" fmla="*/ 10 h 20"/>
                <a:gd name="T4" fmla="*/ 287 w 305"/>
                <a:gd name="T5" fmla="*/ 0 h 20"/>
                <a:gd name="T6" fmla="*/ 17 w 305"/>
                <a:gd name="T7" fmla="*/ 0 h 20"/>
                <a:gd name="T8" fmla="*/ 0 w 305"/>
                <a:gd name="T9" fmla="*/ 10 h 20"/>
                <a:gd name="T10" fmla="*/ 17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534E1803-6694-C8FC-37B5-6F975DD4FD89}"/>
                </a:ext>
              </a:extLst>
            </p:cNvPr>
            <p:cNvSpPr>
              <a:spLocks/>
            </p:cNvSpPr>
            <p:nvPr>
              <p:custDataLst>
                <p:tags r:id="rId20"/>
              </p:custDataLst>
            </p:nvPr>
          </p:nvSpPr>
          <p:spPr bwMode="auto">
            <a:xfrm>
              <a:off x="3392488" y="2563813"/>
              <a:ext cx="15875" cy="117475"/>
            </a:xfrm>
            <a:custGeom>
              <a:avLst/>
              <a:gdLst>
                <a:gd name="T0" fmla="*/ 68 w 68"/>
                <a:gd name="T1" fmla="*/ 499 h 499"/>
                <a:gd name="T2" fmla="*/ 68 w 68"/>
                <a:gd name="T3" fmla="*/ 479 h 499"/>
                <a:gd name="T4" fmla="*/ 20 w 68"/>
                <a:gd name="T5" fmla="*/ 479 h 499"/>
                <a:gd name="T6" fmla="*/ 20 w 68"/>
                <a:gd name="T7" fmla="*/ 20 h 499"/>
                <a:gd name="T8" fmla="*/ 68 w 68"/>
                <a:gd name="T9" fmla="*/ 20 h 499"/>
                <a:gd name="T10" fmla="*/ 68 w 68"/>
                <a:gd name="T11" fmla="*/ 0 h 499"/>
                <a:gd name="T12" fmla="*/ 0 w 68"/>
                <a:gd name="T13" fmla="*/ 0 h 499"/>
                <a:gd name="T14" fmla="*/ 0 w 68"/>
                <a:gd name="T15" fmla="*/ 499 h 499"/>
                <a:gd name="T16" fmla="*/ 68 w 68"/>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499"/>
                  </a:moveTo>
                  <a:lnTo>
                    <a:pt x="68" y="479"/>
                  </a:lnTo>
                  <a:lnTo>
                    <a:pt x="20" y="479"/>
                  </a:lnTo>
                  <a:lnTo>
                    <a:pt x="20" y="20"/>
                  </a:lnTo>
                  <a:lnTo>
                    <a:pt x="68" y="20"/>
                  </a:lnTo>
                  <a:lnTo>
                    <a:pt x="68" y="0"/>
                  </a:lnTo>
                  <a:lnTo>
                    <a:pt x="0" y="0"/>
                  </a:lnTo>
                  <a:lnTo>
                    <a:pt x="0" y="499"/>
                  </a:lnTo>
                  <a:lnTo>
                    <a:pt x="68"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a:extLst>
                <a:ext uri="{FF2B5EF4-FFF2-40B4-BE49-F238E27FC236}">
                  <a16:creationId xmlns:a16="http://schemas.microsoft.com/office/drawing/2014/main" id="{FE7B36E6-D439-5370-51CE-A22D7AF0C705}"/>
                </a:ext>
              </a:extLst>
            </p:cNvPr>
            <p:cNvSpPr>
              <a:spLocks/>
            </p:cNvSpPr>
            <p:nvPr>
              <p:custDataLst>
                <p:tags r:id="rId21"/>
              </p:custDataLst>
            </p:nvPr>
          </p:nvSpPr>
          <p:spPr bwMode="auto">
            <a:xfrm>
              <a:off x="3421063" y="2620963"/>
              <a:ext cx="69850" cy="4763"/>
            </a:xfrm>
            <a:custGeom>
              <a:avLst/>
              <a:gdLst>
                <a:gd name="T0" fmla="*/ 287 w 304"/>
                <a:gd name="T1" fmla="*/ 20 h 20"/>
                <a:gd name="T2" fmla="*/ 304 w 304"/>
                <a:gd name="T3" fmla="*/ 10 h 20"/>
                <a:gd name="T4" fmla="*/ 287 w 304"/>
                <a:gd name="T5" fmla="*/ 0 h 20"/>
                <a:gd name="T6" fmla="*/ 17 w 304"/>
                <a:gd name="T7" fmla="*/ 0 h 20"/>
                <a:gd name="T8" fmla="*/ 0 w 304"/>
                <a:gd name="T9" fmla="*/ 10 h 20"/>
                <a:gd name="T10" fmla="*/ 17 w 304"/>
                <a:gd name="T11" fmla="*/ 20 h 20"/>
                <a:gd name="T12" fmla="*/ 287 w 30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4" h="20">
                  <a:moveTo>
                    <a:pt x="287" y="20"/>
                  </a:moveTo>
                  <a:cubicBezTo>
                    <a:pt x="296" y="20"/>
                    <a:pt x="304" y="20"/>
                    <a:pt x="304" y="10"/>
                  </a:cubicBezTo>
                  <a:cubicBezTo>
                    <a:pt x="304" y="0"/>
                    <a:pt x="296"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a:extLst>
                <a:ext uri="{FF2B5EF4-FFF2-40B4-BE49-F238E27FC236}">
                  <a16:creationId xmlns:a16="http://schemas.microsoft.com/office/drawing/2014/main" id="{6C9BB697-76D0-4474-5AA9-17B6A4B37450}"/>
                </a:ext>
              </a:extLst>
            </p:cNvPr>
            <p:cNvSpPr>
              <a:spLocks noEditPoints="1"/>
            </p:cNvSpPr>
            <p:nvPr>
              <p:custDataLst>
                <p:tags r:id="rId22"/>
              </p:custDataLst>
            </p:nvPr>
          </p:nvSpPr>
          <p:spPr bwMode="auto">
            <a:xfrm>
              <a:off x="3505200" y="2600325"/>
              <a:ext cx="65088" cy="53975"/>
            </a:xfrm>
            <a:custGeom>
              <a:avLst/>
              <a:gdLst>
                <a:gd name="T0" fmla="*/ 218 w 280"/>
                <a:gd name="T1" fmla="*/ 103 h 226"/>
                <a:gd name="T2" fmla="*/ 134 w 280"/>
                <a:gd name="T3" fmla="*/ 0 h 226"/>
                <a:gd name="T4" fmla="*/ 0 w 280"/>
                <a:gd name="T5" fmla="*/ 141 h 226"/>
                <a:gd name="T6" fmla="*/ 81 w 280"/>
                <a:gd name="T7" fmla="*/ 226 h 226"/>
                <a:gd name="T8" fmla="*/ 186 w 280"/>
                <a:gd name="T9" fmla="*/ 184 h 226"/>
                <a:gd name="T10" fmla="*/ 232 w 280"/>
                <a:gd name="T11" fmla="*/ 226 h 226"/>
                <a:gd name="T12" fmla="*/ 274 w 280"/>
                <a:gd name="T13" fmla="*/ 190 h 226"/>
                <a:gd name="T14" fmla="*/ 268 w 280"/>
                <a:gd name="T15" fmla="*/ 185 h 226"/>
                <a:gd name="T16" fmla="*/ 261 w 280"/>
                <a:gd name="T17" fmla="*/ 190 h 226"/>
                <a:gd name="T18" fmla="*/ 233 w 280"/>
                <a:gd name="T19" fmla="*/ 215 h 226"/>
                <a:gd name="T20" fmla="*/ 218 w 280"/>
                <a:gd name="T21" fmla="*/ 164 h 226"/>
                <a:gd name="T22" fmla="*/ 223 w 280"/>
                <a:gd name="T23" fmla="*/ 146 h 226"/>
                <a:gd name="T24" fmla="*/ 280 w 280"/>
                <a:gd name="T25" fmla="*/ 29 h 226"/>
                <a:gd name="T26" fmla="*/ 274 w 280"/>
                <a:gd name="T27" fmla="*/ 24 h 226"/>
                <a:gd name="T28" fmla="*/ 267 w 280"/>
                <a:gd name="T29" fmla="*/ 35 h 226"/>
                <a:gd name="T30" fmla="*/ 218 w 280"/>
                <a:gd name="T31" fmla="*/ 133 h 226"/>
                <a:gd name="T32" fmla="*/ 218 w 280"/>
                <a:gd name="T33" fmla="*/ 103 h 226"/>
                <a:gd name="T34" fmla="*/ 184 w 280"/>
                <a:gd name="T35" fmla="*/ 171 h 226"/>
                <a:gd name="T36" fmla="*/ 82 w 280"/>
                <a:gd name="T37" fmla="*/ 215 h 226"/>
                <a:gd name="T38" fmla="*/ 37 w 280"/>
                <a:gd name="T39" fmla="*/ 160 h 226"/>
                <a:gd name="T40" fmla="*/ 66 w 280"/>
                <a:gd name="T41" fmla="*/ 57 h 226"/>
                <a:gd name="T42" fmla="*/ 134 w 280"/>
                <a:gd name="T43" fmla="*/ 11 h 226"/>
                <a:gd name="T44" fmla="*/ 183 w 280"/>
                <a:gd name="T45" fmla="*/ 115 h 226"/>
                <a:gd name="T46" fmla="*/ 184 w 280"/>
                <a:gd name="T47" fmla="*/ 17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226">
                  <a:moveTo>
                    <a:pt x="218" y="103"/>
                  </a:moveTo>
                  <a:cubicBezTo>
                    <a:pt x="218" y="24"/>
                    <a:pt x="171" y="0"/>
                    <a:pt x="134" y="0"/>
                  </a:cubicBezTo>
                  <a:cubicBezTo>
                    <a:pt x="66" y="0"/>
                    <a:pt x="0" y="71"/>
                    <a:pt x="0" y="141"/>
                  </a:cubicBezTo>
                  <a:cubicBezTo>
                    <a:pt x="0" y="188"/>
                    <a:pt x="30" y="226"/>
                    <a:pt x="81" y="226"/>
                  </a:cubicBezTo>
                  <a:cubicBezTo>
                    <a:pt x="113" y="226"/>
                    <a:pt x="148" y="214"/>
                    <a:pt x="186" y="184"/>
                  </a:cubicBezTo>
                  <a:cubicBezTo>
                    <a:pt x="193" y="210"/>
                    <a:pt x="209" y="226"/>
                    <a:pt x="232" y="226"/>
                  </a:cubicBezTo>
                  <a:cubicBezTo>
                    <a:pt x="258" y="226"/>
                    <a:pt x="274" y="198"/>
                    <a:pt x="274" y="190"/>
                  </a:cubicBezTo>
                  <a:cubicBezTo>
                    <a:pt x="274" y="187"/>
                    <a:pt x="271" y="185"/>
                    <a:pt x="268" y="185"/>
                  </a:cubicBezTo>
                  <a:cubicBezTo>
                    <a:pt x="264" y="185"/>
                    <a:pt x="263" y="187"/>
                    <a:pt x="261" y="190"/>
                  </a:cubicBezTo>
                  <a:cubicBezTo>
                    <a:pt x="252" y="215"/>
                    <a:pt x="234" y="215"/>
                    <a:pt x="233" y="215"/>
                  </a:cubicBezTo>
                  <a:cubicBezTo>
                    <a:pt x="218" y="215"/>
                    <a:pt x="218" y="176"/>
                    <a:pt x="218" y="164"/>
                  </a:cubicBezTo>
                  <a:cubicBezTo>
                    <a:pt x="218" y="153"/>
                    <a:pt x="218" y="152"/>
                    <a:pt x="223" y="146"/>
                  </a:cubicBezTo>
                  <a:cubicBezTo>
                    <a:pt x="270" y="88"/>
                    <a:pt x="280" y="30"/>
                    <a:pt x="280" y="29"/>
                  </a:cubicBezTo>
                  <a:cubicBezTo>
                    <a:pt x="280" y="28"/>
                    <a:pt x="280" y="24"/>
                    <a:pt x="274" y="24"/>
                  </a:cubicBezTo>
                  <a:cubicBezTo>
                    <a:pt x="269" y="24"/>
                    <a:pt x="269" y="26"/>
                    <a:pt x="267" y="35"/>
                  </a:cubicBezTo>
                  <a:cubicBezTo>
                    <a:pt x="258" y="66"/>
                    <a:pt x="241" y="104"/>
                    <a:pt x="218" y="133"/>
                  </a:cubicBezTo>
                  <a:lnTo>
                    <a:pt x="218" y="103"/>
                  </a:lnTo>
                  <a:close/>
                  <a:moveTo>
                    <a:pt x="184" y="171"/>
                  </a:moveTo>
                  <a:cubicBezTo>
                    <a:pt x="140" y="209"/>
                    <a:pt x="102" y="215"/>
                    <a:pt x="82" y="215"/>
                  </a:cubicBezTo>
                  <a:cubicBezTo>
                    <a:pt x="52" y="215"/>
                    <a:pt x="37" y="192"/>
                    <a:pt x="37" y="160"/>
                  </a:cubicBezTo>
                  <a:cubicBezTo>
                    <a:pt x="37" y="136"/>
                    <a:pt x="50" y="82"/>
                    <a:pt x="66" y="57"/>
                  </a:cubicBezTo>
                  <a:cubicBezTo>
                    <a:pt x="90" y="20"/>
                    <a:pt x="117" y="11"/>
                    <a:pt x="134" y="11"/>
                  </a:cubicBezTo>
                  <a:cubicBezTo>
                    <a:pt x="183" y="11"/>
                    <a:pt x="183" y="76"/>
                    <a:pt x="183" y="115"/>
                  </a:cubicBezTo>
                  <a:cubicBezTo>
                    <a:pt x="183" y="133"/>
                    <a:pt x="183" y="162"/>
                    <a:pt x="184" y="17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a:extLst>
                <a:ext uri="{FF2B5EF4-FFF2-40B4-BE49-F238E27FC236}">
                  <a16:creationId xmlns:a16="http://schemas.microsoft.com/office/drawing/2014/main" id="{F87599D8-C088-9076-B77E-8AF748B2C6B9}"/>
                </a:ext>
              </a:extLst>
            </p:cNvPr>
            <p:cNvSpPr>
              <a:spLocks/>
            </p:cNvSpPr>
            <p:nvPr>
              <p:custDataLst>
                <p:tags r:id="rId23"/>
              </p:custDataLst>
            </p:nvPr>
          </p:nvSpPr>
          <p:spPr bwMode="auto">
            <a:xfrm>
              <a:off x="3608388" y="2582863"/>
              <a:ext cx="76200" cy="79375"/>
            </a:xfrm>
            <a:custGeom>
              <a:avLst/>
              <a:gdLst>
                <a:gd name="T0" fmla="*/ 176 w 332"/>
                <a:gd name="T1" fmla="*/ 176 h 332"/>
                <a:gd name="T2" fmla="*/ 315 w 332"/>
                <a:gd name="T3" fmla="*/ 176 h 332"/>
                <a:gd name="T4" fmla="*/ 332 w 332"/>
                <a:gd name="T5" fmla="*/ 166 h 332"/>
                <a:gd name="T6" fmla="*/ 315 w 332"/>
                <a:gd name="T7" fmla="*/ 156 h 332"/>
                <a:gd name="T8" fmla="*/ 176 w 332"/>
                <a:gd name="T9" fmla="*/ 156 h 332"/>
                <a:gd name="T10" fmla="*/ 176 w 332"/>
                <a:gd name="T11" fmla="*/ 16 h 332"/>
                <a:gd name="T12" fmla="*/ 166 w 332"/>
                <a:gd name="T13" fmla="*/ 0 h 332"/>
                <a:gd name="T14" fmla="*/ 156 w 332"/>
                <a:gd name="T15" fmla="*/ 16 h 332"/>
                <a:gd name="T16" fmla="*/ 156 w 332"/>
                <a:gd name="T17" fmla="*/ 156 h 332"/>
                <a:gd name="T18" fmla="*/ 16 w 332"/>
                <a:gd name="T19" fmla="*/ 156 h 332"/>
                <a:gd name="T20" fmla="*/ 0 w 332"/>
                <a:gd name="T21" fmla="*/ 166 h 332"/>
                <a:gd name="T22" fmla="*/ 16 w 332"/>
                <a:gd name="T23" fmla="*/ 176 h 332"/>
                <a:gd name="T24" fmla="*/ 156 w 332"/>
                <a:gd name="T25" fmla="*/ 176 h 332"/>
                <a:gd name="T26" fmla="*/ 156 w 332"/>
                <a:gd name="T27" fmla="*/ 315 h 332"/>
                <a:gd name="T28" fmla="*/ 166 w 332"/>
                <a:gd name="T29" fmla="*/ 332 h 332"/>
                <a:gd name="T30" fmla="*/ 176 w 332"/>
                <a:gd name="T31" fmla="*/ 315 h 332"/>
                <a:gd name="T32" fmla="*/ 176 w 332"/>
                <a:gd name="T33" fmla="*/ 17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332">
                  <a:moveTo>
                    <a:pt x="176" y="176"/>
                  </a:moveTo>
                  <a:lnTo>
                    <a:pt x="315" y="176"/>
                  </a:lnTo>
                  <a:cubicBezTo>
                    <a:pt x="322" y="176"/>
                    <a:pt x="332" y="176"/>
                    <a:pt x="332" y="166"/>
                  </a:cubicBezTo>
                  <a:cubicBezTo>
                    <a:pt x="332" y="156"/>
                    <a:pt x="322" y="156"/>
                    <a:pt x="315" y="156"/>
                  </a:cubicBezTo>
                  <a:lnTo>
                    <a:pt x="176" y="156"/>
                  </a:lnTo>
                  <a:lnTo>
                    <a:pt x="176" y="16"/>
                  </a:lnTo>
                  <a:cubicBezTo>
                    <a:pt x="176" y="9"/>
                    <a:pt x="176" y="0"/>
                    <a:pt x="166" y="0"/>
                  </a:cubicBezTo>
                  <a:cubicBezTo>
                    <a:pt x="156" y="0"/>
                    <a:pt x="156" y="9"/>
                    <a:pt x="156" y="16"/>
                  </a:cubicBezTo>
                  <a:lnTo>
                    <a:pt x="156" y="156"/>
                  </a:lnTo>
                  <a:lnTo>
                    <a:pt x="16" y="156"/>
                  </a:lnTo>
                  <a:cubicBezTo>
                    <a:pt x="9" y="156"/>
                    <a:pt x="0" y="156"/>
                    <a:pt x="0" y="166"/>
                  </a:cubicBezTo>
                  <a:cubicBezTo>
                    <a:pt x="0" y="176"/>
                    <a:pt x="9" y="176"/>
                    <a:pt x="16" y="176"/>
                  </a:cubicBezTo>
                  <a:lnTo>
                    <a:pt x="156" y="176"/>
                  </a:lnTo>
                  <a:lnTo>
                    <a:pt x="156" y="315"/>
                  </a:lnTo>
                  <a:cubicBezTo>
                    <a:pt x="156" y="322"/>
                    <a:pt x="156" y="332"/>
                    <a:pt x="166" y="332"/>
                  </a:cubicBezTo>
                  <a:cubicBezTo>
                    <a:pt x="176" y="332"/>
                    <a:pt x="176" y="322"/>
                    <a:pt x="176" y="315"/>
                  </a:cubicBezTo>
                  <a:lnTo>
                    <a:pt x="176" y="1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a:extLst>
                <a:ext uri="{FF2B5EF4-FFF2-40B4-BE49-F238E27FC236}">
                  <a16:creationId xmlns:a16="http://schemas.microsoft.com/office/drawing/2014/main" id="{2A0EED8A-CB8B-C303-AD58-DD1E0853FB9B}"/>
                </a:ext>
              </a:extLst>
            </p:cNvPr>
            <p:cNvSpPr>
              <a:spLocks noEditPoints="1"/>
            </p:cNvSpPr>
            <p:nvPr>
              <p:custDataLst>
                <p:tags r:id="rId24"/>
              </p:custDataLst>
            </p:nvPr>
          </p:nvSpPr>
          <p:spPr bwMode="auto">
            <a:xfrm>
              <a:off x="3722688" y="2571750"/>
              <a:ext cx="85725" cy="84138"/>
            </a:xfrm>
            <a:custGeom>
              <a:avLst/>
              <a:gdLst>
                <a:gd name="T0" fmla="*/ 365 w 368"/>
                <a:gd name="T1" fmla="*/ 11 h 357"/>
                <a:gd name="T2" fmla="*/ 368 w 368"/>
                <a:gd name="T3" fmla="*/ 4 h 357"/>
                <a:gd name="T4" fmla="*/ 356 w 368"/>
                <a:gd name="T5" fmla="*/ 0 h 357"/>
                <a:gd name="T6" fmla="*/ 12 w 368"/>
                <a:gd name="T7" fmla="*/ 0 h 357"/>
                <a:gd name="T8" fmla="*/ 0 w 368"/>
                <a:gd name="T9" fmla="*/ 4 h 357"/>
                <a:gd name="T10" fmla="*/ 2 w 368"/>
                <a:gd name="T11" fmla="*/ 11 h 357"/>
                <a:gd name="T12" fmla="*/ 170 w 368"/>
                <a:gd name="T13" fmla="*/ 347 h 357"/>
                <a:gd name="T14" fmla="*/ 184 w 368"/>
                <a:gd name="T15" fmla="*/ 357 h 357"/>
                <a:gd name="T16" fmla="*/ 197 w 368"/>
                <a:gd name="T17" fmla="*/ 347 h 357"/>
                <a:gd name="T18" fmla="*/ 365 w 368"/>
                <a:gd name="T19" fmla="*/ 11 h 357"/>
                <a:gd name="T20" fmla="*/ 61 w 368"/>
                <a:gd name="T21" fmla="*/ 36 h 357"/>
                <a:gd name="T22" fmla="*/ 335 w 368"/>
                <a:gd name="T23" fmla="*/ 36 h 357"/>
                <a:gd name="T24" fmla="*/ 199 w 368"/>
                <a:gd name="T25" fmla="*/ 310 h 357"/>
                <a:gd name="T26" fmla="*/ 61 w 368"/>
                <a:gd name="T27" fmla="*/ 3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357">
                  <a:moveTo>
                    <a:pt x="365" y="11"/>
                  </a:moveTo>
                  <a:cubicBezTo>
                    <a:pt x="366" y="9"/>
                    <a:pt x="368" y="6"/>
                    <a:pt x="368" y="4"/>
                  </a:cubicBezTo>
                  <a:cubicBezTo>
                    <a:pt x="368" y="0"/>
                    <a:pt x="367" y="0"/>
                    <a:pt x="356" y="0"/>
                  </a:cubicBezTo>
                  <a:lnTo>
                    <a:pt x="12" y="0"/>
                  </a:lnTo>
                  <a:cubicBezTo>
                    <a:pt x="0" y="0"/>
                    <a:pt x="0" y="0"/>
                    <a:pt x="0" y="4"/>
                  </a:cubicBezTo>
                  <a:cubicBezTo>
                    <a:pt x="0" y="6"/>
                    <a:pt x="1" y="9"/>
                    <a:pt x="2" y="11"/>
                  </a:cubicBezTo>
                  <a:lnTo>
                    <a:pt x="170" y="347"/>
                  </a:lnTo>
                  <a:cubicBezTo>
                    <a:pt x="174" y="354"/>
                    <a:pt x="175" y="357"/>
                    <a:pt x="184" y="357"/>
                  </a:cubicBezTo>
                  <a:cubicBezTo>
                    <a:pt x="192" y="357"/>
                    <a:pt x="194" y="354"/>
                    <a:pt x="197" y="347"/>
                  </a:cubicBezTo>
                  <a:lnTo>
                    <a:pt x="365" y="11"/>
                  </a:lnTo>
                  <a:close/>
                  <a:moveTo>
                    <a:pt x="61" y="36"/>
                  </a:moveTo>
                  <a:lnTo>
                    <a:pt x="335" y="36"/>
                  </a:lnTo>
                  <a:lnTo>
                    <a:pt x="199" y="310"/>
                  </a:lnTo>
                  <a:lnTo>
                    <a:pt x="61" y="36"/>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a:extLst>
                <a:ext uri="{FF2B5EF4-FFF2-40B4-BE49-F238E27FC236}">
                  <a16:creationId xmlns:a16="http://schemas.microsoft.com/office/drawing/2014/main" id="{F56BD837-B4B4-BD24-145E-D905F9A38349}"/>
                </a:ext>
              </a:extLst>
            </p:cNvPr>
            <p:cNvSpPr>
              <a:spLocks/>
            </p:cNvSpPr>
            <p:nvPr>
              <p:custDataLst>
                <p:tags r:id="rId25"/>
              </p:custDataLst>
            </p:nvPr>
          </p:nvSpPr>
          <p:spPr bwMode="auto">
            <a:xfrm>
              <a:off x="3817938" y="2632075"/>
              <a:ext cx="50800" cy="38100"/>
            </a:xfrm>
            <a:custGeom>
              <a:avLst/>
              <a:gdLst>
                <a:gd name="T0" fmla="*/ 186 w 215"/>
                <a:gd name="T1" fmla="*/ 22 h 161"/>
                <a:gd name="T2" fmla="*/ 167 w 215"/>
                <a:gd name="T3" fmla="*/ 48 h 161"/>
                <a:gd name="T4" fmla="*/ 187 w 215"/>
                <a:gd name="T5" fmla="*/ 67 h 161"/>
                <a:gd name="T6" fmla="*/ 215 w 215"/>
                <a:gd name="T7" fmla="*/ 36 h 161"/>
                <a:gd name="T8" fmla="*/ 170 w 215"/>
                <a:gd name="T9" fmla="*/ 0 h 161"/>
                <a:gd name="T10" fmla="*/ 128 w 215"/>
                <a:gd name="T11" fmla="*/ 19 h 161"/>
                <a:gd name="T12" fmla="*/ 76 w 215"/>
                <a:gd name="T13" fmla="*/ 0 h 161"/>
                <a:gd name="T14" fmla="*/ 0 w 215"/>
                <a:gd name="T15" fmla="*/ 55 h 161"/>
                <a:gd name="T16" fmla="*/ 11 w 215"/>
                <a:gd name="T17" fmla="*/ 61 h 161"/>
                <a:gd name="T18" fmla="*/ 22 w 215"/>
                <a:gd name="T19" fmla="*/ 56 h 161"/>
                <a:gd name="T20" fmla="*/ 74 w 215"/>
                <a:gd name="T21" fmla="*/ 16 h 161"/>
                <a:gd name="T22" fmla="*/ 96 w 215"/>
                <a:gd name="T23" fmla="*/ 34 h 161"/>
                <a:gd name="T24" fmla="*/ 93 w 215"/>
                <a:gd name="T25" fmla="*/ 53 h 161"/>
                <a:gd name="T26" fmla="*/ 80 w 215"/>
                <a:gd name="T27" fmla="*/ 103 h 161"/>
                <a:gd name="T28" fmla="*/ 68 w 215"/>
                <a:gd name="T29" fmla="*/ 134 h 161"/>
                <a:gd name="T30" fmla="*/ 47 w 215"/>
                <a:gd name="T31" fmla="*/ 145 h 161"/>
                <a:gd name="T32" fmla="*/ 29 w 215"/>
                <a:gd name="T33" fmla="*/ 139 h 161"/>
                <a:gd name="T34" fmla="*/ 48 w 215"/>
                <a:gd name="T35" fmla="*/ 113 h 161"/>
                <a:gd name="T36" fmla="*/ 28 w 215"/>
                <a:gd name="T37" fmla="*/ 94 h 161"/>
                <a:gd name="T38" fmla="*/ 0 w 215"/>
                <a:gd name="T39" fmla="*/ 125 h 161"/>
                <a:gd name="T40" fmla="*/ 45 w 215"/>
                <a:gd name="T41" fmla="*/ 161 h 161"/>
                <a:gd name="T42" fmla="*/ 87 w 215"/>
                <a:gd name="T43" fmla="*/ 142 h 161"/>
                <a:gd name="T44" fmla="*/ 140 w 215"/>
                <a:gd name="T45" fmla="*/ 161 h 161"/>
                <a:gd name="T46" fmla="*/ 215 w 215"/>
                <a:gd name="T47" fmla="*/ 106 h 161"/>
                <a:gd name="T48" fmla="*/ 204 w 215"/>
                <a:gd name="T49" fmla="*/ 100 h 161"/>
                <a:gd name="T50" fmla="*/ 193 w 215"/>
                <a:gd name="T51" fmla="*/ 105 h 161"/>
                <a:gd name="T52" fmla="*/ 142 w 215"/>
                <a:gd name="T53" fmla="*/ 145 h 161"/>
                <a:gd name="T54" fmla="*/ 119 w 215"/>
                <a:gd name="T55" fmla="*/ 127 h 161"/>
                <a:gd name="T56" fmla="*/ 122 w 215"/>
                <a:gd name="T57" fmla="*/ 108 h 161"/>
                <a:gd name="T58" fmla="*/ 135 w 215"/>
                <a:gd name="T59" fmla="*/ 58 h 161"/>
                <a:gd name="T60" fmla="*/ 147 w 215"/>
                <a:gd name="T61" fmla="*/ 27 h 161"/>
                <a:gd name="T62" fmla="*/ 169 w 215"/>
                <a:gd name="T63" fmla="*/ 16 h 161"/>
                <a:gd name="T64" fmla="*/ 186 w 215"/>
                <a:gd name="T65"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1">
                  <a:moveTo>
                    <a:pt x="186" y="22"/>
                  </a:moveTo>
                  <a:cubicBezTo>
                    <a:pt x="172" y="28"/>
                    <a:pt x="167" y="42"/>
                    <a:pt x="167" y="48"/>
                  </a:cubicBezTo>
                  <a:cubicBezTo>
                    <a:pt x="167" y="60"/>
                    <a:pt x="176" y="67"/>
                    <a:pt x="187" y="67"/>
                  </a:cubicBezTo>
                  <a:cubicBezTo>
                    <a:pt x="201" y="67"/>
                    <a:pt x="215" y="55"/>
                    <a:pt x="215" y="36"/>
                  </a:cubicBezTo>
                  <a:cubicBezTo>
                    <a:pt x="215" y="14"/>
                    <a:pt x="193" y="0"/>
                    <a:pt x="170" y="0"/>
                  </a:cubicBezTo>
                  <a:cubicBezTo>
                    <a:pt x="152" y="0"/>
                    <a:pt x="138" y="9"/>
                    <a:pt x="128" y="19"/>
                  </a:cubicBezTo>
                  <a:cubicBezTo>
                    <a:pt x="113" y="3"/>
                    <a:pt x="89" y="0"/>
                    <a:pt x="76" y="0"/>
                  </a:cubicBezTo>
                  <a:cubicBezTo>
                    <a:pt x="26" y="0"/>
                    <a:pt x="0" y="41"/>
                    <a:pt x="0" y="55"/>
                  </a:cubicBezTo>
                  <a:cubicBezTo>
                    <a:pt x="0" y="61"/>
                    <a:pt x="6" y="61"/>
                    <a:pt x="11" y="61"/>
                  </a:cubicBezTo>
                  <a:cubicBezTo>
                    <a:pt x="18" y="61"/>
                    <a:pt x="20" y="61"/>
                    <a:pt x="22" y="56"/>
                  </a:cubicBezTo>
                  <a:cubicBezTo>
                    <a:pt x="33" y="24"/>
                    <a:pt x="61" y="16"/>
                    <a:pt x="74" y="16"/>
                  </a:cubicBezTo>
                  <a:cubicBezTo>
                    <a:pt x="96" y="16"/>
                    <a:pt x="96" y="29"/>
                    <a:pt x="96" y="34"/>
                  </a:cubicBezTo>
                  <a:cubicBezTo>
                    <a:pt x="96" y="38"/>
                    <a:pt x="96" y="40"/>
                    <a:pt x="93" y="53"/>
                  </a:cubicBezTo>
                  <a:lnTo>
                    <a:pt x="80" y="103"/>
                  </a:lnTo>
                  <a:cubicBezTo>
                    <a:pt x="75" y="122"/>
                    <a:pt x="74" y="127"/>
                    <a:pt x="68" y="134"/>
                  </a:cubicBezTo>
                  <a:cubicBezTo>
                    <a:pt x="64" y="138"/>
                    <a:pt x="57" y="145"/>
                    <a:pt x="47" y="145"/>
                  </a:cubicBezTo>
                  <a:cubicBezTo>
                    <a:pt x="45" y="145"/>
                    <a:pt x="36" y="145"/>
                    <a:pt x="29" y="139"/>
                  </a:cubicBezTo>
                  <a:cubicBezTo>
                    <a:pt x="44" y="133"/>
                    <a:pt x="48" y="119"/>
                    <a:pt x="48" y="113"/>
                  </a:cubicBezTo>
                  <a:cubicBezTo>
                    <a:pt x="48" y="101"/>
                    <a:pt x="39" y="94"/>
                    <a:pt x="28" y="94"/>
                  </a:cubicBezTo>
                  <a:cubicBezTo>
                    <a:pt x="15" y="94"/>
                    <a:pt x="0" y="106"/>
                    <a:pt x="0" y="125"/>
                  </a:cubicBezTo>
                  <a:cubicBezTo>
                    <a:pt x="0" y="148"/>
                    <a:pt x="22" y="161"/>
                    <a:pt x="45" y="161"/>
                  </a:cubicBezTo>
                  <a:cubicBezTo>
                    <a:pt x="66" y="161"/>
                    <a:pt x="80" y="150"/>
                    <a:pt x="87" y="142"/>
                  </a:cubicBezTo>
                  <a:cubicBezTo>
                    <a:pt x="102" y="159"/>
                    <a:pt x="127" y="161"/>
                    <a:pt x="140" y="161"/>
                  </a:cubicBezTo>
                  <a:cubicBezTo>
                    <a:pt x="189" y="161"/>
                    <a:pt x="215" y="120"/>
                    <a:pt x="215" y="106"/>
                  </a:cubicBezTo>
                  <a:cubicBezTo>
                    <a:pt x="215" y="100"/>
                    <a:pt x="209" y="100"/>
                    <a:pt x="204" y="100"/>
                  </a:cubicBezTo>
                  <a:cubicBezTo>
                    <a:pt x="197" y="100"/>
                    <a:pt x="195" y="100"/>
                    <a:pt x="193" y="105"/>
                  </a:cubicBezTo>
                  <a:cubicBezTo>
                    <a:pt x="183" y="137"/>
                    <a:pt x="154" y="145"/>
                    <a:pt x="142" y="145"/>
                  </a:cubicBezTo>
                  <a:cubicBezTo>
                    <a:pt x="119" y="145"/>
                    <a:pt x="119" y="132"/>
                    <a:pt x="119" y="127"/>
                  </a:cubicBezTo>
                  <a:cubicBezTo>
                    <a:pt x="119" y="123"/>
                    <a:pt x="119" y="121"/>
                    <a:pt x="122" y="108"/>
                  </a:cubicBezTo>
                  <a:lnTo>
                    <a:pt x="135" y="58"/>
                  </a:lnTo>
                  <a:cubicBezTo>
                    <a:pt x="140" y="39"/>
                    <a:pt x="141" y="34"/>
                    <a:pt x="147" y="27"/>
                  </a:cubicBezTo>
                  <a:cubicBezTo>
                    <a:pt x="150" y="24"/>
                    <a:pt x="157" y="16"/>
                    <a:pt x="169" y="16"/>
                  </a:cubicBezTo>
                  <a:cubicBezTo>
                    <a:pt x="171" y="16"/>
                    <a:pt x="179" y="17"/>
                    <a:pt x="186"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a:extLst>
                <a:ext uri="{FF2B5EF4-FFF2-40B4-BE49-F238E27FC236}">
                  <a16:creationId xmlns:a16="http://schemas.microsoft.com/office/drawing/2014/main" id="{E82E87BA-5533-DA65-4A7E-F601D9E4AE87}"/>
                </a:ext>
              </a:extLst>
            </p:cNvPr>
            <p:cNvSpPr>
              <a:spLocks/>
            </p:cNvSpPr>
            <p:nvPr>
              <p:custDataLst>
                <p:tags r:id="rId26"/>
              </p:custDataLst>
            </p:nvPr>
          </p:nvSpPr>
          <p:spPr bwMode="auto">
            <a:xfrm>
              <a:off x="3887788" y="2571750"/>
              <a:ext cx="65088" cy="82550"/>
            </a:xfrm>
            <a:custGeom>
              <a:avLst/>
              <a:gdLst>
                <a:gd name="T0" fmla="*/ 234 w 280"/>
                <a:gd name="T1" fmla="*/ 36 h 351"/>
                <a:gd name="T2" fmla="*/ 267 w 280"/>
                <a:gd name="T3" fmla="*/ 15 h 351"/>
                <a:gd name="T4" fmla="*/ 280 w 280"/>
                <a:gd name="T5" fmla="*/ 6 h 351"/>
                <a:gd name="T6" fmla="*/ 273 w 280"/>
                <a:gd name="T7" fmla="*/ 0 h 351"/>
                <a:gd name="T8" fmla="*/ 218 w 280"/>
                <a:gd name="T9" fmla="*/ 1 h 351"/>
                <a:gd name="T10" fmla="*/ 144 w 280"/>
                <a:gd name="T11" fmla="*/ 0 h 351"/>
                <a:gd name="T12" fmla="*/ 134 w 280"/>
                <a:gd name="T13" fmla="*/ 10 h 351"/>
                <a:gd name="T14" fmla="*/ 151 w 280"/>
                <a:gd name="T15" fmla="*/ 15 h 351"/>
                <a:gd name="T16" fmla="*/ 180 w 280"/>
                <a:gd name="T17" fmla="*/ 16 h 351"/>
                <a:gd name="T18" fmla="*/ 195 w 280"/>
                <a:gd name="T19" fmla="*/ 26 h 351"/>
                <a:gd name="T20" fmla="*/ 193 w 280"/>
                <a:gd name="T21" fmla="*/ 37 h 351"/>
                <a:gd name="T22" fmla="*/ 136 w 280"/>
                <a:gd name="T23" fmla="*/ 265 h 351"/>
                <a:gd name="T24" fmla="*/ 64 w 280"/>
                <a:gd name="T25" fmla="*/ 340 h 351"/>
                <a:gd name="T26" fmla="*/ 17 w 280"/>
                <a:gd name="T27" fmla="*/ 309 h 351"/>
                <a:gd name="T28" fmla="*/ 23 w 280"/>
                <a:gd name="T29" fmla="*/ 310 h 351"/>
                <a:gd name="T30" fmla="*/ 55 w 280"/>
                <a:gd name="T31" fmla="*/ 278 h 351"/>
                <a:gd name="T32" fmla="*/ 33 w 280"/>
                <a:gd name="T33" fmla="*/ 257 h 351"/>
                <a:gd name="T34" fmla="*/ 0 w 280"/>
                <a:gd name="T35" fmla="*/ 297 h 351"/>
                <a:gd name="T36" fmla="*/ 66 w 280"/>
                <a:gd name="T37" fmla="*/ 351 h 351"/>
                <a:gd name="T38" fmla="*/ 176 w 280"/>
                <a:gd name="T39" fmla="*/ 269 h 351"/>
                <a:gd name="T40" fmla="*/ 234 w 280"/>
                <a:gd name="T41" fmla="*/ 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351">
                  <a:moveTo>
                    <a:pt x="234" y="36"/>
                  </a:moveTo>
                  <a:cubicBezTo>
                    <a:pt x="238" y="20"/>
                    <a:pt x="239" y="15"/>
                    <a:pt x="267" y="15"/>
                  </a:cubicBezTo>
                  <a:cubicBezTo>
                    <a:pt x="275" y="15"/>
                    <a:pt x="280" y="15"/>
                    <a:pt x="280" y="6"/>
                  </a:cubicBezTo>
                  <a:cubicBezTo>
                    <a:pt x="280" y="1"/>
                    <a:pt x="277" y="0"/>
                    <a:pt x="273" y="0"/>
                  </a:cubicBezTo>
                  <a:cubicBezTo>
                    <a:pt x="261" y="0"/>
                    <a:pt x="230" y="1"/>
                    <a:pt x="218" y="1"/>
                  </a:cubicBezTo>
                  <a:cubicBezTo>
                    <a:pt x="201" y="1"/>
                    <a:pt x="161" y="0"/>
                    <a:pt x="144" y="0"/>
                  </a:cubicBezTo>
                  <a:cubicBezTo>
                    <a:pt x="140" y="0"/>
                    <a:pt x="134" y="0"/>
                    <a:pt x="134" y="10"/>
                  </a:cubicBezTo>
                  <a:cubicBezTo>
                    <a:pt x="134" y="15"/>
                    <a:pt x="138" y="15"/>
                    <a:pt x="151" y="15"/>
                  </a:cubicBezTo>
                  <a:cubicBezTo>
                    <a:pt x="162" y="15"/>
                    <a:pt x="167" y="15"/>
                    <a:pt x="180" y="16"/>
                  </a:cubicBezTo>
                  <a:cubicBezTo>
                    <a:pt x="192" y="18"/>
                    <a:pt x="195" y="19"/>
                    <a:pt x="195" y="26"/>
                  </a:cubicBezTo>
                  <a:cubicBezTo>
                    <a:pt x="195" y="29"/>
                    <a:pt x="194" y="33"/>
                    <a:pt x="193" y="37"/>
                  </a:cubicBezTo>
                  <a:lnTo>
                    <a:pt x="136" y="265"/>
                  </a:lnTo>
                  <a:cubicBezTo>
                    <a:pt x="124" y="314"/>
                    <a:pt x="90" y="340"/>
                    <a:pt x="64" y="340"/>
                  </a:cubicBezTo>
                  <a:cubicBezTo>
                    <a:pt x="51" y="340"/>
                    <a:pt x="25" y="335"/>
                    <a:pt x="17" y="309"/>
                  </a:cubicBezTo>
                  <a:cubicBezTo>
                    <a:pt x="18" y="310"/>
                    <a:pt x="22" y="310"/>
                    <a:pt x="23" y="310"/>
                  </a:cubicBezTo>
                  <a:cubicBezTo>
                    <a:pt x="42" y="310"/>
                    <a:pt x="55" y="293"/>
                    <a:pt x="55" y="278"/>
                  </a:cubicBezTo>
                  <a:cubicBezTo>
                    <a:pt x="55" y="262"/>
                    <a:pt x="42" y="257"/>
                    <a:pt x="33" y="257"/>
                  </a:cubicBezTo>
                  <a:cubicBezTo>
                    <a:pt x="24" y="257"/>
                    <a:pt x="0" y="263"/>
                    <a:pt x="0" y="297"/>
                  </a:cubicBezTo>
                  <a:cubicBezTo>
                    <a:pt x="0" y="328"/>
                    <a:pt x="26" y="351"/>
                    <a:pt x="66" y="351"/>
                  </a:cubicBezTo>
                  <a:cubicBezTo>
                    <a:pt x="111" y="351"/>
                    <a:pt x="163" y="318"/>
                    <a:pt x="176" y="269"/>
                  </a:cubicBezTo>
                  <a:lnTo>
                    <a:pt x="234" y="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a:extLst>
                <a:ext uri="{FF2B5EF4-FFF2-40B4-BE49-F238E27FC236}">
                  <a16:creationId xmlns:a16="http://schemas.microsoft.com/office/drawing/2014/main" id="{F331DBCE-4301-2406-6EB2-CEA4AD1FEAEC}"/>
                </a:ext>
              </a:extLst>
            </p:cNvPr>
            <p:cNvSpPr>
              <a:spLocks/>
            </p:cNvSpPr>
            <p:nvPr>
              <p:custDataLst>
                <p:tags r:id="rId27"/>
              </p:custDataLst>
            </p:nvPr>
          </p:nvSpPr>
          <p:spPr bwMode="auto">
            <a:xfrm>
              <a:off x="3962400" y="2570163"/>
              <a:ext cx="33338" cy="36513"/>
            </a:xfrm>
            <a:custGeom>
              <a:avLst/>
              <a:gdLst>
                <a:gd name="T0" fmla="*/ 81 w 141"/>
                <a:gd name="T1" fmla="*/ 75 h 150"/>
                <a:gd name="T2" fmla="*/ 131 w 141"/>
                <a:gd name="T3" fmla="*/ 54 h 150"/>
                <a:gd name="T4" fmla="*/ 141 w 141"/>
                <a:gd name="T5" fmla="*/ 43 h 150"/>
                <a:gd name="T6" fmla="*/ 130 w 141"/>
                <a:gd name="T7" fmla="*/ 32 h 150"/>
                <a:gd name="T8" fmla="*/ 123 w 141"/>
                <a:gd name="T9" fmla="*/ 35 h 150"/>
                <a:gd name="T10" fmla="*/ 76 w 141"/>
                <a:gd name="T11" fmla="*/ 67 h 150"/>
                <a:gd name="T12" fmla="*/ 81 w 141"/>
                <a:gd name="T13" fmla="*/ 15 h 150"/>
                <a:gd name="T14" fmla="*/ 70 w 141"/>
                <a:gd name="T15" fmla="*/ 0 h 150"/>
                <a:gd name="T16" fmla="*/ 59 w 141"/>
                <a:gd name="T17" fmla="*/ 11 h 150"/>
                <a:gd name="T18" fmla="*/ 61 w 141"/>
                <a:gd name="T19" fmla="*/ 28 h 150"/>
                <a:gd name="T20" fmla="*/ 65 w 141"/>
                <a:gd name="T21" fmla="*/ 67 h 150"/>
                <a:gd name="T22" fmla="*/ 18 w 141"/>
                <a:gd name="T23" fmla="*/ 35 h 150"/>
                <a:gd name="T24" fmla="*/ 10 w 141"/>
                <a:gd name="T25" fmla="*/ 32 h 150"/>
                <a:gd name="T26" fmla="*/ 0 w 141"/>
                <a:gd name="T27" fmla="*/ 43 h 150"/>
                <a:gd name="T28" fmla="*/ 7 w 141"/>
                <a:gd name="T29" fmla="*/ 53 h 150"/>
                <a:gd name="T30" fmla="*/ 59 w 141"/>
                <a:gd name="T31" fmla="*/ 75 h 150"/>
                <a:gd name="T32" fmla="*/ 9 w 141"/>
                <a:gd name="T33" fmla="*/ 97 h 150"/>
                <a:gd name="T34" fmla="*/ 0 w 141"/>
                <a:gd name="T35" fmla="*/ 108 h 150"/>
                <a:gd name="T36" fmla="*/ 10 w 141"/>
                <a:gd name="T37" fmla="*/ 119 h 150"/>
                <a:gd name="T38" fmla="*/ 18 w 141"/>
                <a:gd name="T39" fmla="*/ 116 h 150"/>
                <a:gd name="T40" fmla="*/ 65 w 141"/>
                <a:gd name="T41" fmla="*/ 84 h 150"/>
                <a:gd name="T42" fmla="*/ 59 w 141"/>
                <a:gd name="T43" fmla="*/ 140 h 150"/>
                <a:gd name="T44" fmla="*/ 70 w 141"/>
                <a:gd name="T45" fmla="*/ 150 h 150"/>
                <a:gd name="T46" fmla="*/ 81 w 141"/>
                <a:gd name="T47" fmla="*/ 140 h 150"/>
                <a:gd name="T48" fmla="*/ 79 w 141"/>
                <a:gd name="T49" fmla="*/ 123 h 150"/>
                <a:gd name="T50" fmla="*/ 76 w 141"/>
                <a:gd name="T51" fmla="*/ 84 h 150"/>
                <a:gd name="T52" fmla="*/ 117 w 141"/>
                <a:gd name="T53" fmla="*/ 112 h 150"/>
                <a:gd name="T54" fmla="*/ 130 w 141"/>
                <a:gd name="T55" fmla="*/ 119 h 150"/>
                <a:gd name="T56" fmla="*/ 141 w 141"/>
                <a:gd name="T57" fmla="*/ 108 h 150"/>
                <a:gd name="T58" fmla="*/ 134 w 141"/>
                <a:gd name="T59" fmla="*/ 97 h 150"/>
                <a:gd name="T60" fmla="*/ 81 w 141"/>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0">
                  <a:moveTo>
                    <a:pt x="81" y="75"/>
                  </a:moveTo>
                  <a:cubicBezTo>
                    <a:pt x="110" y="63"/>
                    <a:pt x="123" y="58"/>
                    <a:pt x="131" y="54"/>
                  </a:cubicBezTo>
                  <a:cubicBezTo>
                    <a:pt x="138" y="51"/>
                    <a:pt x="141" y="50"/>
                    <a:pt x="141" y="43"/>
                  </a:cubicBezTo>
                  <a:cubicBezTo>
                    <a:pt x="141" y="37"/>
                    <a:pt x="137" y="32"/>
                    <a:pt x="130" y="32"/>
                  </a:cubicBezTo>
                  <a:cubicBezTo>
                    <a:pt x="128" y="32"/>
                    <a:pt x="127" y="32"/>
                    <a:pt x="123" y="35"/>
                  </a:cubicBezTo>
                  <a:lnTo>
                    <a:pt x="76" y="67"/>
                  </a:lnTo>
                  <a:lnTo>
                    <a:pt x="81" y="15"/>
                  </a:lnTo>
                  <a:cubicBezTo>
                    <a:pt x="81" y="9"/>
                    <a:pt x="81" y="0"/>
                    <a:pt x="70" y="0"/>
                  </a:cubicBezTo>
                  <a:cubicBezTo>
                    <a:pt x="66" y="0"/>
                    <a:pt x="59" y="3"/>
                    <a:pt x="59" y="11"/>
                  </a:cubicBezTo>
                  <a:cubicBezTo>
                    <a:pt x="59" y="14"/>
                    <a:pt x="61" y="24"/>
                    <a:pt x="61" y="28"/>
                  </a:cubicBezTo>
                  <a:cubicBezTo>
                    <a:pt x="62" y="34"/>
                    <a:pt x="64" y="59"/>
                    <a:pt x="65" y="67"/>
                  </a:cubicBezTo>
                  <a:lnTo>
                    <a:pt x="18" y="35"/>
                  </a:lnTo>
                  <a:cubicBezTo>
                    <a:pt x="15" y="33"/>
                    <a:pt x="13" y="32"/>
                    <a:pt x="10" y="32"/>
                  </a:cubicBezTo>
                  <a:cubicBezTo>
                    <a:pt x="4" y="32"/>
                    <a:pt x="0" y="37"/>
                    <a:pt x="0" y="43"/>
                  </a:cubicBezTo>
                  <a:cubicBezTo>
                    <a:pt x="0" y="50"/>
                    <a:pt x="4" y="52"/>
                    <a:pt x="7" y="53"/>
                  </a:cubicBezTo>
                  <a:lnTo>
                    <a:pt x="59" y="75"/>
                  </a:lnTo>
                  <a:cubicBezTo>
                    <a:pt x="31" y="88"/>
                    <a:pt x="18" y="93"/>
                    <a:pt x="9" y="97"/>
                  </a:cubicBezTo>
                  <a:cubicBezTo>
                    <a:pt x="3" y="100"/>
                    <a:pt x="0" y="101"/>
                    <a:pt x="0" y="108"/>
                  </a:cubicBezTo>
                  <a:cubicBezTo>
                    <a:pt x="0" y="113"/>
                    <a:pt x="4" y="119"/>
                    <a:pt x="10" y="119"/>
                  </a:cubicBezTo>
                  <a:cubicBezTo>
                    <a:pt x="13" y="119"/>
                    <a:pt x="13" y="119"/>
                    <a:pt x="18" y="116"/>
                  </a:cubicBezTo>
                  <a:lnTo>
                    <a:pt x="65" y="84"/>
                  </a:lnTo>
                  <a:lnTo>
                    <a:pt x="59" y="140"/>
                  </a:lnTo>
                  <a:cubicBezTo>
                    <a:pt x="59" y="148"/>
                    <a:pt x="66" y="150"/>
                    <a:pt x="70" y="150"/>
                  </a:cubicBezTo>
                  <a:cubicBezTo>
                    <a:pt x="74" y="150"/>
                    <a:pt x="81" y="148"/>
                    <a:pt x="81" y="140"/>
                  </a:cubicBezTo>
                  <a:cubicBezTo>
                    <a:pt x="81" y="137"/>
                    <a:pt x="80" y="126"/>
                    <a:pt x="79" y="123"/>
                  </a:cubicBezTo>
                  <a:cubicBezTo>
                    <a:pt x="79" y="117"/>
                    <a:pt x="76" y="92"/>
                    <a:pt x="76" y="84"/>
                  </a:cubicBezTo>
                  <a:lnTo>
                    <a:pt x="117" y="112"/>
                  </a:lnTo>
                  <a:cubicBezTo>
                    <a:pt x="126" y="119"/>
                    <a:pt x="127" y="119"/>
                    <a:pt x="130" y="119"/>
                  </a:cubicBezTo>
                  <a:cubicBezTo>
                    <a:pt x="137" y="119"/>
                    <a:pt x="141" y="113"/>
                    <a:pt x="141" y="108"/>
                  </a:cubicBezTo>
                  <a:cubicBezTo>
                    <a:pt x="141" y="101"/>
                    <a:pt x="137" y="99"/>
                    <a:pt x="134" y="97"/>
                  </a:cubicBezTo>
                  <a:lnTo>
                    <a:pt x="81"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33">
              <a:extLst>
                <a:ext uri="{FF2B5EF4-FFF2-40B4-BE49-F238E27FC236}">
                  <a16:creationId xmlns:a16="http://schemas.microsoft.com/office/drawing/2014/main" id="{001EC420-AC40-9E6F-B8C3-432CDDE0DC4B}"/>
                </a:ext>
              </a:extLst>
            </p:cNvPr>
            <p:cNvSpPr>
              <a:spLocks noChangeArrowheads="1"/>
            </p:cNvSpPr>
            <p:nvPr>
              <p:custDataLst>
                <p:tags r:id="rId28"/>
              </p:custDataLst>
            </p:nvPr>
          </p:nvSpPr>
          <p:spPr bwMode="auto">
            <a:xfrm>
              <a:off x="4044950" y="2616200"/>
              <a:ext cx="11113" cy="1270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a:extLst>
                <a:ext uri="{FF2B5EF4-FFF2-40B4-BE49-F238E27FC236}">
                  <a16:creationId xmlns:a16="http://schemas.microsoft.com/office/drawing/2014/main" id="{7500964A-8C5E-BA13-3746-161844594556}"/>
                </a:ext>
              </a:extLst>
            </p:cNvPr>
            <p:cNvSpPr>
              <a:spLocks noEditPoints="1"/>
            </p:cNvSpPr>
            <p:nvPr>
              <p:custDataLst>
                <p:tags r:id="rId29"/>
              </p:custDataLst>
            </p:nvPr>
          </p:nvSpPr>
          <p:spPr bwMode="auto">
            <a:xfrm>
              <a:off x="4094163" y="2600325"/>
              <a:ext cx="53975" cy="76200"/>
            </a:xfrm>
            <a:custGeom>
              <a:avLst/>
              <a:gdLst>
                <a:gd name="T0" fmla="*/ 227 w 229"/>
                <a:gd name="T1" fmla="*/ 32 h 322"/>
                <a:gd name="T2" fmla="*/ 229 w 229"/>
                <a:gd name="T3" fmla="*/ 23 h 322"/>
                <a:gd name="T4" fmla="*/ 214 w 229"/>
                <a:gd name="T5" fmla="*/ 10 h 322"/>
                <a:gd name="T6" fmla="*/ 194 w 229"/>
                <a:gd name="T7" fmla="*/ 31 h 322"/>
                <a:gd name="T8" fmla="*/ 147 w 229"/>
                <a:gd name="T9" fmla="*/ 0 h 322"/>
                <a:gd name="T10" fmla="*/ 29 w 229"/>
                <a:gd name="T11" fmla="*/ 141 h 322"/>
                <a:gd name="T12" fmla="*/ 95 w 229"/>
                <a:gd name="T13" fmla="*/ 220 h 322"/>
                <a:gd name="T14" fmla="*/ 153 w 229"/>
                <a:gd name="T15" fmla="*/ 191 h 322"/>
                <a:gd name="T16" fmla="*/ 153 w 229"/>
                <a:gd name="T17" fmla="*/ 192 h 322"/>
                <a:gd name="T18" fmla="*/ 137 w 229"/>
                <a:gd name="T19" fmla="*/ 258 h 322"/>
                <a:gd name="T20" fmla="*/ 65 w 229"/>
                <a:gd name="T21" fmla="*/ 312 h 322"/>
                <a:gd name="T22" fmla="*/ 25 w 229"/>
                <a:gd name="T23" fmla="*/ 307 h 322"/>
                <a:gd name="T24" fmla="*/ 46 w 229"/>
                <a:gd name="T25" fmla="*/ 281 h 322"/>
                <a:gd name="T26" fmla="*/ 27 w 229"/>
                <a:gd name="T27" fmla="*/ 263 h 322"/>
                <a:gd name="T28" fmla="*/ 0 w 229"/>
                <a:gd name="T29" fmla="*/ 292 h 322"/>
                <a:gd name="T30" fmla="*/ 66 w 229"/>
                <a:gd name="T31" fmla="*/ 322 h 322"/>
                <a:gd name="T32" fmla="*/ 172 w 229"/>
                <a:gd name="T33" fmla="*/ 254 h 322"/>
                <a:gd name="T34" fmla="*/ 227 w 229"/>
                <a:gd name="T35" fmla="*/ 32 h 322"/>
                <a:gd name="T36" fmla="*/ 162 w 229"/>
                <a:gd name="T37" fmla="*/ 156 h 322"/>
                <a:gd name="T38" fmla="*/ 137 w 229"/>
                <a:gd name="T39" fmla="*/ 191 h 322"/>
                <a:gd name="T40" fmla="*/ 97 w 229"/>
                <a:gd name="T41" fmla="*/ 209 h 322"/>
                <a:gd name="T42" fmla="*/ 64 w 229"/>
                <a:gd name="T43" fmla="*/ 163 h 322"/>
                <a:gd name="T44" fmla="*/ 92 w 229"/>
                <a:gd name="T45" fmla="*/ 55 h 322"/>
                <a:gd name="T46" fmla="*/ 148 w 229"/>
                <a:gd name="T47" fmla="*/ 11 h 322"/>
                <a:gd name="T48" fmla="*/ 188 w 229"/>
                <a:gd name="T49" fmla="*/ 54 h 322"/>
                <a:gd name="T50" fmla="*/ 186 w 229"/>
                <a:gd name="T51" fmla="*/ 61 h 322"/>
                <a:gd name="T52" fmla="*/ 162 w 229"/>
                <a:gd name="T53" fmla="*/ 15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322">
                  <a:moveTo>
                    <a:pt x="227" y="32"/>
                  </a:moveTo>
                  <a:cubicBezTo>
                    <a:pt x="228" y="29"/>
                    <a:pt x="229" y="27"/>
                    <a:pt x="229" y="23"/>
                  </a:cubicBezTo>
                  <a:cubicBezTo>
                    <a:pt x="229" y="15"/>
                    <a:pt x="223" y="10"/>
                    <a:pt x="214" y="10"/>
                  </a:cubicBezTo>
                  <a:cubicBezTo>
                    <a:pt x="209" y="10"/>
                    <a:pt x="196" y="13"/>
                    <a:pt x="194" y="31"/>
                  </a:cubicBezTo>
                  <a:cubicBezTo>
                    <a:pt x="185" y="13"/>
                    <a:pt x="167" y="0"/>
                    <a:pt x="147" y="0"/>
                  </a:cubicBezTo>
                  <a:cubicBezTo>
                    <a:pt x="91" y="0"/>
                    <a:pt x="29" y="70"/>
                    <a:pt x="29" y="141"/>
                  </a:cubicBezTo>
                  <a:cubicBezTo>
                    <a:pt x="29" y="191"/>
                    <a:pt x="59" y="220"/>
                    <a:pt x="95" y="220"/>
                  </a:cubicBezTo>
                  <a:cubicBezTo>
                    <a:pt x="125" y="220"/>
                    <a:pt x="148" y="197"/>
                    <a:pt x="153" y="191"/>
                  </a:cubicBezTo>
                  <a:lnTo>
                    <a:pt x="153" y="192"/>
                  </a:lnTo>
                  <a:cubicBezTo>
                    <a:pt x="143" y="236"/>
                    <a:pt x="137" y="257"/>
                    <a:pt x="137" y="258"/>
                  </a:cubicBezTo>
                  <a:cubicBezTo>
                    <a:pt x="135" y="262"/>
                    <a:pt x="118" y="312"/>
                    <a:pt x="65" y="312"/>
                  </a:cubicBezTo>
                  <a:cubicBezTo>
                    <a:pt x="56" y="312"/>
                    <a:pt x="39" y="311"/>
                    <a:pt x="25" y="307"/>
                  </a:cubicBezTo>
                  <a:cubicBezTo>
                    <a:pt x="40" y="302"/>
                    <a:pt x="46" y="289"/>
                    <a:pt x="46" y="281"/>
                  </a:cubicBezTo>
                  <a:cubicBezTo>
                    <a:pt x="46" y="273"/>
                    <a:pt x="40" y="263"/>
                    <a:pt x="27" y="263"/>
                  </a:cubicBezTo>
                  <a:cubicBezTo>
                    <a:pt x="16" y="263"/>
                    <a:pt x="0" y="272"/>
                    <a:pt x="0" y="292"/>
                  </a:cubicBezTo>
                  <a:cubicBezTo>
                    <a:pt x="0" y="313"/>
                    <a:pt x="18" y="322"/>
                    <a:pt x="66" y="322"/>
                  </a:cubicBezTo>
                  <a:cubicBezTo>
                    <a:pt x="128" y="322"/>
                    <a:pt x="164" y="284"/>
                    <a:pt x="172" y="254"/>
                  </a:cubicBezTo>
                  <a:lnTo>
                    <a:pt x="227" y="32"/>
                  </a:lnTo>
                  <a:close/>
                  <a:moveTo>
                    <a:pt x="162" y="156"/>
                  </a:moveTo>
                  <a:cubicBezTo>
                    <a:pt x="159" y="169"/>
                    <a:pt x="148" y="182"/>
                    <a:pt x="137" y="191"/>
                  </a:cubicBezTo>
                  <a:cubicBezTo>
                    <a:pt x="126" y="200"/>
                    <a:pt x="111" y="209"/>
                    <a:pt x="97" y="209"/>
                  </a:cubicBezTo>
                  <a:cubicBezTo>
                    <a:pt x="72" y="209"/>
                    <a:pt x="64" y="183"/>
                    <a:pt x="64" y="163"/>
                  </a:cubicBezTo>
                  <a:cubicBezTo>
                    <a:pt x="64" y="139"/>
                    <a:pt x="79" y="81"/>
                    <a:pt x="92" y="55"/>
                  </a:cubicBezTo>
                  <a:cubicBezTo>
                    <a:pt x="106" y="31"/>
                    <a:pt x="127" y="11"/>
                    <a:pt x="148" y="11"/>
                  </a:cubicBezTo>
                  <a:cubicBezTo>
                    <a:pt x="181" y="11"/>
                    <a:pt x="188" y="51"/>
                    <a:pt x="188" y="54"/>
                  </a:cubicBezTo>
                  <a:cubicBezTo>
                    <a:pt x="188" y="56"/>
                    <a:pt x="187" y="59"/>
                    <a:pt x="186" y="61"/>
                  </a:cubicBezTo>
                  <a:lnTo>
                    <a:pt x="162" y="15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a:extLst>
                <a:ext uri="{FF2B5EF4-FFF2-40B4-BE49-F238E27FC236}">
                  <a16:creationId xmlns:a16="http://schemas.microsoft.com/office/drawing/2014/main" id="{64FC4806-2EA5-BD83-5ABB-B4777BCA2F62}"/>
                </a:ext>
              </a:extLst>
            </p:cNvPr>
            <p:cNvSpPr>
              <a:spLocks/>
            </p:cNvSpPr>
            <p:nvPr>
              <p:custDataLst>
                <p:tags r:id="rId30"/>
              </p:custDataLst>
            </p:nvPr>
          </p:nvSpPr>
          <p:spPr bwMode="auto">
            <a:xfrm>
              <a:off x="4152900" y="2609850"/>
              <a:ext cx="71438" cy="66675"/>
            </a:xfrm>
            <a:custGeom>
              <a:avLst/>
              <a:gdLst>
                <a:gd name="T0" fmla="*/ 172 w 307"/>
                <a:gd name="T1" fmla="*/ 35 h 274"/>
                <a:gd name="T2" fmla="*/ 243 w 307"/>
                <a:gd name="T3" fmla="*/ 35 h 274"/>
                <a:gd name="T4" fmla="*/ 307 w 307"/>
                <a:gd name="T5" fmla="*/ 3 h 274"/>
                <a:gd name="T6" fmla="*/ 302 w 307"/>
                <a:gd name="T7" fmla="*/ 0 h 274"/>
                <a:gd name="T8" fmla="*/ 279 w 307"/>
                <a:gd name="T9" fmla="*/ 10 h 274"/>
                <a:gd name="T10" fmla="*/ 278 w 307"/>
                <a:gd name="T11" fmla="*/ 11 h 274"/>
                <a:gd name="T12" fmla="*/ 241 w 307"/>
                <a:gd name="T13" fmla="*/ 12 h 274"/>
                <a:gd name="T14" fmla="*/ 179 w 307"/>
                <a:gd name="T15" fmla="*/ 12 h 274"/>
                <a:gd name="T16" fmla="*/ 92 w 307"/>
                <a:gd name="T17" fmla="*/ 12 h 274"/>
                <a:gd name="T18" fmla="*/ 28 w 307"/>
                <a:gd name="T19" fmla="*/ 37 h 274"/>
                <a:gd name="T20" fmla="*/ 0 w 307"/>
                <a:gd name="T21" fmla="*/ 80 h 274"/>
                <a:gd name="T22" fmla="*/ 4 w 307"/>
                <a:gd name="T23" fmla="*/ 83 h 274"/>
                <a:gd name="T24" fmla="*/ 22 w 307"/>
                <a:gd name="T25" fmla="*/ 76 h 274"/>
                <a:gd name="T26" fmla="*/ 36 w 307"/>
                <a:gd name="T27" fmla="*/ 60 h 274"/>
                <a:gd name="T28" fmla="*/ 71 w 307"/>
                <a:gd name="T29" fmla="*/ 35 h 274"/>
                <a:gd name="T30" fmla="*/ 145 w 307"/>
                <a:gd name="T31" fmla="*/ 35 h 274"/>
                <a:gd name="T32" fmla="*/ 137 w 307"/>
                <a:gd name="T33" fmla="*/ 48 h 274"/>
                <a:gd name="T34" fmla="*/ 98 w 307"/>
                <a:gd name="T35" fmla="*/ 202 h 274"/>
                <a:gd name="T36" fmla="*/ 76 w 307"/>
                <a:gd name="T37" fmla="*/ 264 h 274"/>
                <a:gd name="T38" fmla="*/ 73 w 307"/>
                <a:gd name="T39" fmla="*/ 271 h 274"/>
                <a:gd name="T40" fmla="*/ 78 w 307"/>
                <a:gd name="T41" fmla="*/ 274 h 274"/>
                <a:gd name="T42" fmla="*/ 106 w 307"/>
                <a:gd name="T43" fmla="*/ 259 h 274"/>
                <a:gd name="T44" fmla="*/ 134 w 307"/>
                <a:gd name="T45" fmla="*/ 187 h 274"/>
                <a:gd name="T46" fmla="*/ 172 w 307"/>
                <a:gd name="T47" fmla="*/ 35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7" h="274">
                  <a:moveTo>
                    <a:pt x="172" y="35"/>
                  </a:moveTo>
                  <a:lnTo>
                    <a:pt x="243" y="35"/>
                  </a:lnTo>
                  <a:cubicBezTo>
                    <a:pt x="287" y="35"/>
                    <a:pt x="307" y="9"/>
                    <a:pt x="307" y="3"/>
                  </a:cubicBezTo>
                  <a:cubicBezTo>
                    <a:pt x="307" y="0"/>
                    <a:pt x="304" y="0"/>
                    <a:pt x="302" y="0"/>
                  </a:cubicBezTo>
                  <a:cubicBezTo>
                    <a:pt x="301" y="0"/>
                    <a:pt x="294" y="0"/>
                    <a:pt x="279" y="10"/>
                  </a:cubicBezTo>
                  <a:lnTo>
                    <a:pt x="278" y="11"/>
                  </a:lnTo>
                  <a:cubicBezTo>
                    <a:pt x="275" y="12"/>
                    <a:pt x="253" y="12"/>
                    <a:pt x="241" y="12"/>
                  </a:cubicBezTo>
                  <a:lnTo>
                    <a:pt x="179" y="12"/>
                  </a:lnTo>
                  <a:cubicBezTo>
                    <a:pt x="150" y="12"/>
                    <a:pt x="121" y="11"/>
                    <a:pt x="92" y="12"/>
                  </a:cubicBezTo>
                  <a:cubicBezTo>
                    <a:pt x="82" y="12"/>
                    <a:pt x="55" y="17"/>
                    <a:pt x="28" y="37"/>
                  </a:cubicBezTo>
                  <a:cubicBezTo>
                    <a:pt x="2" y="58"/>
                    <a:pt x="0" y="78"/>
                    <a:pt x="0" y="80"/>
                  </a:cubicBezTo>
                  <a:cubicBezTo>
                    <a:pt x="0" y="83"/>
                    <a:pt x="2" y="83"/>
                    <a:pt x="4" y="83"/>
                  </a:cubicBezTo>
                  <a:cubicBezTo>
                    <a:pt x="6" y="83"/>
                    <a:pt x="13" y="81"/>
                    <a:pt x="22" y="76"/>
                  </a:cubicBezTo>
                  <a:cubicBezTo>
                    <a:pt x="34" y="69"/>
                    <a:pt x="35" y="65"/>
                    <a:pt x="36" y="60"/>
                  </a:cubicBezTo>
                  <a:cubicBezTo>
                    <a:pt x="42" y="35"/>
                    <a:pt x="58" y="35"/>
                    <a:pt x="71" y="35"/>
                  </a:cubicBezTo>
                  <a:lnTo>
                    <a:pt x="145" y="35"/>
                  </a:lnTo>
                  <a:cubicBezTo>
                    <a:pt x="141" y="38"/>
                    <a:pt x="139" y="43"/>
                    <a:pt x="137" y="48"/>
                  </a:cubicBezTo>
                  <a:lnTo>
                    <a:pt x="98" y="202"/>
                  </a:lnTo>
                  <a:cubicBezTo>
                    <a:pt x="96" y="212"/>
                    <a:pt x="89" y="235"/>
                    <a:pt x="76" y="264"/>
                  </a:cubicBezTo>
                  <a:cubicBezTo>
                    <a:pt x="73" y="270"/>
                    <a:pt x="73" y="270"/>
                    <a:pt x="73" y="271"/>
                  </a:cubicBezTo>
                  <a:cubicBezTo>
                    <a:pt x="73" y="274"/>
                    <a:pt x="76" y="274"/>
                    <a:pt x="78" y="274"/>
                  </a:cubicBezTo>
                  <a:cubicBezTo>
                    <a:pt x="86" y="274"/>
                    <a:pt x="101" y="265"/>
                    <a:pt x="106" y="259"/>
                  </a:cubicBezTo>
                  <a:cubicBezTo>
                    <a:pt x="111" y="253"/>
                    <a:pt x="127" y="214"/>
                    <a:pt x="134" y="187"/>
                  </a:cubicBezTo>
                  <a:lnTo>
                    <a:pt x="172"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a:extLst>
                <a:ext uri="{FF2B5EF4-FFF2-40B4-BE49-F238E27FC236}">
                  <a16:creationId xmlns:a16="http://schemas.microsoft.com/office/drawing/2014/main" id="{006E8D52-1ED0-B10D-7194-6E1C6054E182}"/>
                </a:ext>
              </a:extLst>
            </p:cNvPr>
            <p:cNvSpPr>
              <a:spLocks/>
            </p:cNvSpPr>
            <p:nvPr>
              <p:custDataLst>
                <p:tags r:id="rId31"/>
              </p:custDataLst>
            </p:nvPr>
          </p:nvSpPr>
          <p:spPr bwMode="auto">
            <a:xfrm>
              <a:off x="4238625" y="2563813"/>
              <a:ext cx="26988" cy="117475"/>
            </a:xfrm>
            <a:custGeom>
              <a:avLst/>
              <a:gdLst>
                <a:gd name="T0" fmla="*/ 115 w 115"/>
                <a:gd name="T1" fmla="*/ 494 h 499"/>
                <a:gd name="T2" fmla="*/ 107 w 115"/>
                <a:gd name="T3" fmla="*/ 483 h 499"/>
                <a:gd name="T4" fmla="*/ 29 w 115"/>
                <a:gd name="T5" fmla="*/ 250 h 499"/>
                <a:gd name="T6" fmla="*/ 109 w 115"/>
                <a:gd name="T7" fmla="*/ 14 h 499"/>
                <a:gd name="T8" fmla="*/ 115 w 115"/>
                <a:gd name="T9" fmla="*/ 5 h 499"/>
                <a:gd name="T10" fmla="*/ 110 w 115"/>
                <a:gd name="T11" fmla="*/ 0 h 499"/>
                <a:gd name="T12" fmla="*/ 31 w 115"/>
                <a:gd name="T13" fmla="*/ 97 h 499"/>
                <a:gd name="T14" fmla="*/ 0 w 115"/>
                <a:gd name="T15" fmla="*/ 250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5" y="420"/>
                    <a:pt x="29" y="326"/>
                    <a:pt x="29" y="250"/>
                  </a:cubicBezTo>
                  <a:cubicBezTo>
                    <a:pt x="29" y="163"/>
                    <a:pt x="48" y="76"/>
                    <a:pt x="109" y="14"/>
                  </a:cubicBezTo>
                  <a:cubicBezTo>
                    <a:pt x="115" y="8"/>
                    <a:pt x="115" y="7"/>
                    <a:pt x="115" y="5"/>
                  </a:cubicBezTo>
                  <a:cubicBezTo>
                    <a:pt x="115" y="2"/>
                    <a:pt x="113" y="0"/>
                    <a:pt x="110" y="0"/>
                  </a:cubicBezTo>
                  <a:cubicBezTo>
                    <a:pt x="105" y="0"/>
                    <a:pt x="61" y="34"/>
                    <a:pt x="31" y="97"/>
                  </a:cubicBezTo>
                  <a:cubicBezTo>
                    <a:pt x="6" y="152"/>
                    <a:pt x="0" y="208"/>
                    <a:pt x="0" y="250"/>
                  </a:cubicBezTo>
                  <a:cubicBezTo>
                    <a:pt x="0" y="288"/>
                    <a:pt x="5" y="349"/>
                    <a:pt x="33" y="405"/>
                  </a:cubicBezTo>
                  <a:cubicBezTo>
                    <a:pt x="63" y="467"/>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a:extLst>
                <a:ext uri="{FF2B5EF4-FFF2-40B4-BE49-F238E27FC236}">
                  <a16:creationId xmlns:a16="http://schemas.microsoft.com/office/drawing/2014/main" id="{A23179A0-8F30-6C64-1E7C-DEF21AFABF53}"/>
                </a:ext>
              </a:extLst>
            </p:cNvPr>
            <p:cNvSpPr>
              <a:spLocks/>
            </p:cNvSpPr>
            <p:nvPr>
              <p:custDataLst>
                <p:tags r:id="rId32"/>
              </p:custDataLst>
            </p:nvPr>
          </p:nvSpPr>
          <p:spPr bwMode="auto">
            <a:xfrm>
              <a:off x="4276725" y="2598738"/>
              <a:ext cx="66675" cy="53975"/>
            </a:xfrm>
            <a:custGeom>
              <a:avLst/>
              <a:gdLst>
                <a:gd name="T0" fmla="*/ 248 w 282"/>
                <a:gd name="T1" fmla="*/ 25 h 229"/>
                <a:gd name="T2" fmla="*/ 221 w 282"/>
                <a:gd name="T3" fmla="*/ 60 h 229"/>
                <a:gd name="T4" fmla="*/ 246 w 282"/>
                <a:gd name="T5" fmla="*/ 83 h 229"/>
                <a:gd name="T6" fmla="*/ 282 w 282"/>
                <a:gd name="T7" fmla="*/ 44 h 229"/>
                <a:gd name="T8" fmla="*/ 225 w 282"/>
                <a:gd name="T9" fmla="*/ 0 h 229"/>
                <a:gd name="T10" fmla="*/ 172 w 282"/>
                <a:gd name="T11" fmla="*/ 30 h 229"/>
                <a:gd name="T12" fmla="*/ 103 w 282"/>
                <a:gd name="T13" fmla="*/ 0 h 229"/>
                <a:gd name="T14" fmla="*/ 7 w 282"/>
                <a:gd name="T15" fmla="*/ 78 h 229"/>
                <a:gd name="T16" fmla="*/ 19 w 282"/>
                <a:gd name="T17" fmla="*/ 85 h 229"/>
                <a:gd name="T18" fmla="*/ 30 w 282"/>
                <a:gd name="T19" fmla="*/ 78 h 229"/>
                <a:gd name="T20" fmla="*/ 101 w 282"/>
                <a:gd name="T21" fmla="*/ 18 h 229"/>
                <a:gd name="T22" fmla="*/ 129 w 282"/>
                <a:gd name="T23" fmla="*/ 43 h 229"/>
                <a:gd name="T24" fmla="*/ 117 w 282"/>
                <a:gd name="T25" fmla="*/ 98 h 229"/>
                <a:gd name="T26" fmla="*/ 100 w 282"/>
                <a:gd name="T27" fmla="*/ 166 h 229"/>
                <a:gd name="T28" fmla="*/ 58 w 282"/>
                <a:gd name="T29" fmla="*/ 211 h 229"/>
                <a:gd name="T30" fmla="*/ 34 w 282"/>
                <a:gd name="T31" fmla="*/ 204 h 229"/>
                <a:gd name="T32" fmla="*/ 61 w 282"/>
                <a:gd name="T33" fmla="*/ 169 h 229"/>
                <a:gd name="T34" fmla="*/ 36 w 282"/>
                <a:gd name="T35" fmla="*/ 146 h 229"/>
                <a:gd name="T36" fmla="*/ 0 w 282"/>
                <a:gd name="T37" fmla="*/ 185 h 229"/>
                <a:gd name="T38" fmla="*/ 57 w 282"/>
                <a:gd name="T39" fmla="*/ 229 h 229"/>
                <a:gd name="T40" fmla="*/ 110 w 282"/>
                <a:gd name="T41" fmla="*/ 199 h 229"/>
                <a:gd name="T42" fmla="*/ 179 w 282"/>
                <a:gd name="T43" fmla="*/ 229 h 229"/>
                <a:gd name="T44" fmla="*/ 276 w 282"/>
                <a:gd name="T45" fmla="*/ 151 h 229"/>
                <a:gd name="T46" fmla="*/ 264 w 282"/>
                <a:gd name="T47" fmla="*/ 144 h 229"/>
                <a:gd name="T48" fmla="*/ 252 w 282"/>
                <a:gd name="T49" fmla="*/ 151 h 229"/>
                <a:gd name="T50" fmla="*/ 182 w 282"/>
                <a:gd name="T51" fmla="*/ 211 h 229"/>
                <a:gd name="T52" fmla="*/ 154 w 282"/>
                <a:gd name="T53" fmla="*/ 186 h 229"/>
                <a:gd name="T54" fmla="*/ 165 w 282"/>
                <a:gd name="T55" fmla="*/ 131 h 229"/>
                <a:gd name="T56" fmla="*/ 182 w 282"/>
                <a:gd name="T57" fmla="*/ 63 h 229"/>
                <a:gd name="T58" fmla="*/ 224 w 282"/>
                <a:gd name="T59" fmla="*/ 18 h 229"/>
                <a:gd name="T60" fmla="*/ 248 w 282"/>
                <a:gd name="T61"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29">
                  <a:moveTo>
                    <a:pt x="248" y="25"/>
                  </a:moveTo>
                  <a:cubicBezTo>
                    <a:pt x="230" y="30"/>
                    <a:pt x="221" y="47"/>
                    <a:pt x="221" y="60"/>
                  </a:cubicBezTo>
                  <a:cubicBezTo>
                    <a:pt x="221" y="71"/>
                    <a:pt x="230" y="83"/>
                    <a:pt x="246" y="83"/>
                  </a:cubicBezTo>
                  <a:cubicBezTo>
                    <a:pt x="264" y="83"/>
                    <a:pt x="282" y="68"/>
                    <a:pt x="282" y="44"/>
                  </a:cubicBezTo>
                  <a:cubicBezTo>
                    <a:pt x="282" y="17"/>
                    <a:pt x="256" y="0"/>
                    <a:pt x="225" y="0"/>
                  </a:cubicBezTo>
                  <a:cubicBezTo>
                    <a:pt x="197" y="0"/>
                    <a:pt x="179" y="21"/>
                    <a:pt x="172" y="30"/>
                  </a:cubicBezTo>
                  <a:cubicBezTo>
                    <a:pt x="160" y="9"/>
                    <a:pt x="132" y="0"/>
                    <a:pt x="103" y="0"/>
                  </a:cubicBezTo>
                  <a:cubicBezTo>
                    <a:pt x="40" y="0"/>
                    <a:pt x="7" y="61"/>
                    <a:pt x="7" y="78"/>
                  </a:cubicBezTo>
                  <a:cubicBezTo>
                    <a:pt x="7" y="85"/>
                    <a:pt x="14" y="85"/>
                    <a:pt x="19" y="85"/>
                  </a:cubicBezTo>
                  <a:cubicBezTo>
                    <a:pt x="25" y="85"/>
                    <a:pt x="28" y="85"/>
                    <a:pt x="30" y="78"/>
                  </a:cubicBezTo>
                  <a:cubicBezTo>
                    <a:pt x="44" y="33"/>
                    <a:pt x="80" y="18"/>
                    <a:pt x="101" y="18"/>
                  </a:cubicBezTo>
                  <a:cubicBezTo>
                    <a:pt x="120" y="18"/>
                    <a:pt x="129" y="27"/>
                    <a:pt x="129" y="43"/>
                  </a:cubicBezTo>
                  <a:cubicBezTo>
                    <a:pt x="129" y="52"/>
                    <a:pt x="122" y="80"/>
                    <a:pt x="117" y="98"/>
                  </a:cubicBezTo>
                  <a:lnTo>
                    <a:pt x="100" y="166"/>
                  </a:lnTo>
                  <a:cubicBezTo>
                    <a:pt x="93" y="196"/>
                    <a:pt x="75" y="211"/>
                    <a:pt x="58" y="211"/>
                  </a:cubicBezTo>
                  <a:cubicBezTo>
                    <a:pt x="55" y="211"/>
                    <a:pt x="44" y="211"/>
                    <a:pt x="34" y="204"/>
                  </a:cubicBezTo>
                  <a:cubicBezTo>
                    <a:pt x="52" y="199"/>
                    <a:pt x="61" y="182"/>
                    <a:pt x="61" y="169"/>
                  </a:cubicBezTo>
                  <a:cubicBezTo>
                    <a:pt x="61" y="158"/>
                    <a:pt x="52" y="146"/>
                    <a:pt x="36" y="146"/>
                  </a:cubicBezTo>
                  <a:cubicBezTo>
                    <a:pt x="19" y="146"/>
                    <a:pt x="0" y="161"/>
                    <a:pt x="0" y="185"/>
                  </a:cubicBezTo>
                  <a:cubicBezTo>
                    <a:pt x="0" y="212"/>
                    <a:pt x="26" y="229"/>
                    <a:pt x="57" y="229"/>
                  </a:cubicBezTo>
                  <a:cubicBezTo>
                    <a:pt x="85" y="229"/>
                    <a:pt x="104" y="208"/>
                    <a:pt x="110" y="199"/>
                  </a:cubicBezTo>
                  <a:cubicBezTo>
                    <a:pt x="123" y="220"/>
                    <a:pt x="151" y="229"/>
                    <a:pt x="179" y="229"/>
                  </a:cubicBezTo>
                  <a:cubicBezTo>
                    <a:pt x="242" y="229"/>
                    <a:pt x="276" y="168"/>
                    <a:pt x="276" y="151"/>
                  </a:cubicBezTo>
                  <a:cubicBezTo>
                    <a:pt x="276" y="144"/>
                    <a:pt x="268" y="144"/>
                    <a:pt x="264" y="144"/>
                  </a:cubicBezTo>
                  <a:cubicBezTo>
                    <a:pt x="258" y="144"/>
                    <a:pt x="254" y="144"/>
                    <a:pt x="252" y="151"/>
                  </a:cubicBezTo>
                  <a:cubicBezTo>
                    <a:pt x="238" y="196"/>
                    <a:pt x="202" y="211"/>
                    <a:pt x="182" y="211"/>
                  </a:cubicBezTo>
                  <a:cubicBezTo>
                    <a:pt x="163" y="211"/>
                    <a:pt x="154" y="202"/>
                    <a:pt x="154" y="186"/>
                  </a:cubicBezTo>
                  <a:cubicBezTo>
                    <a:pt x="154" y="176"/>
                    <a:pt x="160" y="149"/>
                    <a:pt x="165" y="131"/>
                  </a:cubicBezTo>
                  <a:cubicBezTo>
                    <a:pt x="168" y="118"/>
                    <a:pt x="180" y="71"/>
                    <a:pt x="182" y="63"/>
                  </a:cubicBezTo>
                  <a:cubicBezTo>
                    <a:pt x="190" y="33"/>
                    <a:pt x="207" y="18"/>
                    <a:pt x="224" y="18"/>
                  </a:cubicBezTo>
                  <a:cubicBezTo>
                    <a:pt x="227" y="18"/>
                    <a:pt x="238" y="18"/>
                    <a:pt x="248"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a:extLst>
                <a:ext uri="{FF2B5EF4-FFF2-40B4-BE49-F238E27FC236}">
                  <a16:creationId xmlns:a16="http://schemas.microsoft.com/office/drawing/2014/main" id="{1876B524-0786-923E-9DB8-BF1645A8D32F}"/>
                </a:ext>
              </a:extLst>
            </p:cNvPr>
            <p:cNvSpPr>
              <a:spLocks/>
            </p:cNvSpPr>
            <p:nvPr>
              <p:custDataLst>
                <p:tags r:id="rId33"/>
              </p:custDataLst>
            </p:nvPr>
          </p:nvSpPr>
          <p:spPr bwMode="auto">
            <a:xfrm>
              <a:off x="4359275" y="2640013"/>
              <a:ext cx="12700" cy="34925"/>
            </a:xfrm>
            <a:custGeom>
              <a:avLst/>
              <a:gdLst>
                <a:gd name="T0" fmla="*/ 59 w 59"/>
                <a:gd name="T1" fmla="*/ 53 h 149"/>
                <a:gd name="T2" fmla="*/ 27 w 59"/>
                <a:gd name="T3" fmla="*/ 0 h 149"/>
                <a:gd name="T4" fmla="*/ 0 w 59"/>
                <a:gd name="T5" fmla="*/ 27 h 149"/>
                <a:gd name="T6" fmla="*/ 27 w 59"/>
                <a:gd name="T7" fmla="*/ 53 h 149"/>
                <a:gd name="T8" fmla="*/ 44 w 59"/>
                <a:gd name="T9" fmla="*/ 47 h 149"/>
                <a:gd name="T10" fmla="*/ 47 w 59"/>
                <a:gd name="T11" fmla="*/ 45 h 149"/>
                <a:gd name="T12" fmla="*/ 48 w 59"/>
                <a:gd name="T13" fmla="*/ 53 h 149"/>
                <a:gd name="T14" fmla="*/ 14 w 59"/>
                <a:gd name="T15" fmla="*/ 136 h 149"/>
                <a:gd name="T16" fmla="*/ 8 w 59"/>
                <a:gd name="T17" fmla="*/ 144 h 149"/>
                <a:gd name="T18" fmla="*/ 13 w 59"/>
                <a:gd name="T19" fmla="*/ 149 h 149"/>
                <a:gd name="T20" fmla="*/ 59 w 59"/>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3"/>
                  </a:moveTo>
                  <a:cubicBezTo>
                    <a:pt x="59" y="20"/>
                    <a:pt x="46" y="0"/>
                    <a:pt x="27" y="0"/>
                  </a:cubicBezTo>
                  <a:cubicBezTo>
                    <a:pt x="10" y="0"/>
                    <a:pt x="0" y="13"/>
                    <a:pt x="0" y="27"/>
                  </a:cubicBezTo>
                  <a:cubicBezTo>
                    <a:pt x="0" y="40"/>
                    <a:pt x="10" y="53"/>
                    <a:pt x="27" y="53"/>
                  </a:cubicBezTo>
                  <a:cubicBezTo>
                    <a:pt x="33" y="53"/>
                    <a:pt x="39" y="51"/>
                    <a:pt x="44" y="47"/>
                  </a:cubicBezTo>
                  <a:cubicBezTo>
                    <a:pt x="46" y="46"/>
                    <a:pt x="46" y="45"/>
                    <a:pt x="47" y="45"/>
                  </a:cubicBezTo>
                  <a:cubicBezTo>
                    <a:pt x="47" y="45"/>
                    <a:pt x="48" y="46"/>
                    <a:pt x="48" y="53"/>
                  </a:cubicBezTo>
                  <a:cubicBezTo>
                    <a:pt x="48" y="90"/>
                    <a:pt x="30" y="120"/>
                    <a:pt x="14" y="136"/>
                  </a:cubicBezTo>
                  <a:cubicBezTo>
                    <a:pt x="8" y="142"/>
                    <a:pt x="8" y="143"/>
                    <a:pt x="8" y="144"/>
                  </a:cubicBezTo>
                  <a:cubicBezTo>
                    <a:pt x="8" y="148"/>
                    <a:pt x="11" y="149"/>
                    <a:pt x="13" y="149"/>
                  </a:cubicBezTo>
                  <a:cubicBezTo>
                    <a:pt x="19" y="149"/>
                    <a:pt x="59" y="111"/>
                    <a:pt x="59"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a:extLst>
                <a:ext uri="{FF2B5EF4-FFF2-40B4-BE49-F238E27FC236}">
                  <a16:creationId xmlns:a16="http://schemas.microsoft.com/office/drawing/2014/main" id="{6022456C-A206-D2AC-90FD-63E7DE30C7FB}"/>
                </a:ext>
              </a:extLst>
            </p:cNvPr>
            <p:cNvSpPr>
              <a:spLocks/>
            </p:cNvSpPr>
            <p:nvPr>
              <p:custDataLst>
                <p:tags r:id="rId34"/>
              </p:custDataLst>
            </p:nvPr>
          </p:nvSpPr>
          <p:spPr bwMode="auto">
            <a:xfrm>
              <a:off x="4403725" y="2578100"/>
              <a:ext cx="34925" cy="7620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4 h 318"/>
                <a:gd name="T12" fmla="*/ 101 w 153"/>
                <a:gd name="T13" fmla="*/ 0 h 318"/>
                <a:gd name="T14" fmla="*/ 81 w 153"/>
                <a:gd name="T15" fmla="*/ 18 h 318"/>
                <a:gd name="T16" fmla="*/ 61 w 153"/>
                <a:gd name="T17" fmla="*/ 97 h 318"/>
                <a:gd name="T18" fmla="*/ 15 w 153"/>
                <a:gd name="T19" fmla="*/ 97 h 318"/>
                <a:gd name="T20" fmla="*/ 0 w 153"/>
                <a:gd name="T21" fmla="*/ 107 h 318"/>
                <a:gd name="T22" fmla="*/ 14 w 153"/>
                <a:gd name="T23" fmla="*/ 113 h 318"/>
                <a:gd name="T24" fmla="*/ 57 w 153"/>
                <a:gd name="T25" fmla="*/ 113 h 318"/>
                <a:gd name="T26" fmla="*/ 20 w 153"/>
                <a:gd name="T27" fmla="*/ 272 h 318"/>
                <a:gd name="T28" fmla="*/ 65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7"/>
                    <a:pt x="115" y="17"/>
                    <a:pt x="115" y="14"/>
                  </a:cubicBezTo>
                  <a:cubicBezTo>
                    <a:pt x="115" y="5"/>
                    <a:pt x="109" y="0"/>
                    <a:pt x="101" y="0"/>
                  </a:cubicBezTo>
                  <a:cubicBezTo>
                    <a:pt x="99" y="0"/>
                    <a:pt x="85" y="1"/>
                    <a:pt x="81" y="18"/>
                  </a:cubicBezTo>
                  <a:lnTo>
                    <a:pt x="61" y="97"/>
                  </a:lnTo>
                  <a:lnTo>
                    <a:pt x="15" y="97"/>
                  </a:lnTo>
                  <a:cubicBezTo>
                    <a:pt x="5" y="97"/>
                    <a:pt x="0" y="97"/>
                    <a:pt x="0" y="107"/>
                  </a:cubicBezTo>
                  <a:cubicBezTo>
                    <a:pt x="0" y="113"/>
                    <a:pt x="4" y="113"/>
                    <a:pt x="14" y="113"/>
                  </a:cubicBezTo>
                  <a:lnTo>
                    <a:pt x="57" y="113"/>
                  </a:lnTo>
                  <a:cubicBezTo>
                    <a:pt x="22" y="254"/>
                    <a:pt x="20" y="263"/>
                    <a:pt x="20" y="272"/>
                  </a:cubicBezTo>
                  <a:cubicBezTo>
                    <a:pt x="20" y="299"/>
                    <a:pt x="39" y="318"/>
                    <a:pt x="65" y="318"/>
                  </a:cubicBezTo>
                  <a:cubicBezTo>
                    <a:pt x="116" y="318"/>
                    <a:pt x="145" y="245"/>
                    <a:pt x="145" y="241"/>
                  </a:cubicBezTo>
                  <a:cubicBezTo>
                    <a:pt x="145" y="236"/>
                    <a:pt x="141" y="236"/>
                    <a:pt x="139" y="236"/>
                  </a:cubicBezTo>
                  <a:cubicBezTo>
                    <a:pt x="134" y="236"/>
                    <a:pt x="134" y="237"/>
                    <a:pt x="131" y="243"/>
                  </a:cubicBezTo>
                  <a:cubicBezTo>
                    <a:pt x="110" y="295"/>
                    <a:pt x="83" y="307"/>
                    <a:pt x="66" y="307"/>
                  </a:cubicBezTo>
                  <a:cubicBezTo>
                    <a:pt x="56" y="307"/>
                    <a:pt x="51" y="300"/>
                    <a:pt x="51" y="284"/>
                  </a:cubicBezTo>
                  <a:cubicBezTo>
                    <a:pt x="51" y="272"/>
                    <a:pt x="52" y="268"/>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a:extLst>
                <a:ext uri="{FF2B5EF4-FFF2-40B4-BE49-F238E27FC236}">
                  <a16:creationId xmlns:a16="http://schemas.microsoft.com/office/drawing/2014/main" id="{F9C13520-5BC6-A518-337E-787A7427E01D}"/>
                </a:ext>
              </a:extLst>
            </p:cNvPr>
            <p:cNvSpPr>
              <a:spLocks/>
            </p:cNvSpPr>
            <p:nvPr>
              <p:custDataLst>
                <p:tags r:id="rId35"/>
              </p:custDataLst>
            </p:nvPr>
          </p:nvSpPr>
          <p:spPr bwMode="auto">
            <a:xfrm>
              <a:off x="4449763" y="2563813"/>
              <a:ext cx="26988" cy="117475"/>
            </a:xfrm>
            <a:custGeom>
              <a:avLst/>
              <a:gdLst>
                <a:gd name="T0" fmla="*/ 116 w 116"/>
                <a:gd name="T1" fmla="*/ 250 h 499"/>
                <a:gd name="T2" fmla="*/ 83 w 116"/>
                <a:gd name="T3" fmla="*/ 94 h 499"/>
                <a:gd name="T4" fmla="*/ 5 w 116"/>
                <a:gd name="T5" fmla="*/ 0 h 499"/>
                <a:gd name="T6" fmla="*/ 0 w 116"/>
                <a:gd name="T7" fmla="*/ 5 h 499"/>
                <a:gd name="T8" fmla="*/ 10 w 116"/>
                <a:gd name="T9" fmla="*/ 17 h 499"/>
                <a:gd name="T10" fmla="*/ 87 w 116"/>
                <a:gd name="T11" fmla="*/ 250 h 499"/>
                <a:gd name="T12" fmla="*/ 7 w 116"/>
                <a:gd name="T13" fmla="*/ 485 h 499"/>
                <a:gd name="T14" fmla="*/ 0 w 116"/>
                <a:gd name="T15" fmla="*/ 494 h 499"/>
                <a:gd name="T16" fmla="*/ 5 w 116"/>
                <a:gd name="T17" fmla="*/ 499 h 499"/>
                <a:gd name="T18" fmla="*/ 85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10" y="17"/>
                  </a:cubicBezTo>
                  <a:cubicBezTo>
                    <a:pt x="59" y="66"/>
                    <a:pt x="87" y="145"/>
                    <a:pt x="87" y="250"/>
                  </a:cubicBezTo>
                  <a:cubicBezTo>
                    <a:pt x="87" y="335"/>
                    <a:pt x="69" y="423"/>
                    <a:pt x="7" y="485"/>
                  </a:cubicBezTo>
                  <a:cubicBezTo>
                    <a:pt x="0" y="491"/>
                    <a:pt x="0" y="492"/>
                    <a:pt x="0" y="494"/>
                  </a:cubicBezTo>
                  <a:cubicBezTo>
                    <a:pt x="0" y="497"/>
                    <a:pt x="2" y="499"/>
                    <a:pt x="5" y="499"/>
                  </a:cubicBezTo>
                  <a:cubicBezTo>
                    <a:pt x="10" y="499"/>
                    <a:pt x="55" y="465"/>
                    <a:pt x="85" y="402"/>
                  </a:cubicBezTo>
                  <a:cubicBezTo>
                    <a:pt x="110" y="347"/>
                    <a:pt x="116" y="291"/>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a:extLst>
                <a:ext uri="{FF2B5EF4-FFF2-40B4-BE49-F238E27FC236}">
                  <a16:creationId xmlns:a16="http://schemas.microsoft.com/office/drawing/2014/main" id="{259483C3-6C1C-BBD8-7A33-BC528AEBD335}"/>
                </a:ext>
              </a:extLst>
            </p:cNvPr>
            <p:cNvSpPr>
              <a:spLocks/>
            </p:cNvSpPr>
            <p:nvPr>
              <p:custDataLst>
                <p:tags r:id="rId36"/>
              </p:custDataLst>
            </p:nvPr>
          </p:nvSpPr>
          <p:spPr bwMode="auto">
            <a:xfrm>
              <a:off x="4491038" y="2563813"/>
              <a:ext cx="15875" cy="117475"/>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a:extLst>
                <a:ext uri="{FF2B5EF4-FFF2-40B4-BE49-F238E27FC236}">
                  <a16:creationId xmlns:a16="http://schemas.microsoft.com/office/drawing/2014/main" id="{00B7ADA3-6E29-56AF-7CFE-A3C003F01EF1}"/>
                </a:ext>
              </a:extLst>
            </p:cNvPr>
            <p:cNvSpPr>
              <a:spLocks/>
            </p:cNvSpPr>
            <p:nvPr>
              <p:custDataLst>
                <p:tags r:id="rId37"/>
              </p:custDataLst>
            </p:nvPr>
          </p:nvSpPr>
          <p:spPr bwMode="auto">
            <a:xfrm>
              <a:off x="4549775" y="2640013"/>
              <a:ext cx="12700" cy="34925"/>
            </a:xfrm>
            <a:custGeom>
              <a:avLst/>
              <a:gdLst>
                <a:gd name="T0" fmla="*/ 58 w 58"/>
                <a:gd name="T1" fmla="*/ 53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3 h 149"/>
                <a:gd name="T14" fmla="*/ 13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90"/>
                    <a:pt x="30" y="120"/>
                    <a:pt x="13" y="136"/>
                  </a:cubicBezTo>
                  <a:cubicBezTo>
                    <a:pt x="8" y="142"/>
                    <a:pt x="8" y="143"/>
                    <a:pt x="8" y="144"/>
                  </a:cubicBezTo>
                  <a:cubicBezTo>
                    <a:pt x="8" y="148"/>
                    <a:pt x="10" y="149"/>
                    <a:pt x="13" y="149"/>
                  </a:cubicBezTo>
                  <a:cubicBezTo>
                    <a:pt x="18" y="149"/>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a:extLst>
                <a:ext uri="{FF2B5EF4-FFF2-40B4-BE49-F238E27FC236}">
                  <a16:creationId xmlns:a16="http://schemas.microsoft.com/office/drawing/2014/main" id="{71D1236A-EB24-4897-2CD2-1F88B1B4544D}"/>
                </a:ext>
              </a:extLst>
            </p:cNvPr>
            <p:cNvSpPr>
              <a:spLocks/>
            </p:cNvSpPr>
            <p:nvPr>
              <p:custDataLst>
                <p:tags r:id="rId38"/>
              </p:custDataLst>
            </p:nvPr>
          </p:nvSpPr>
          <p:spPr bwMode="auto">
            <a:xfrm>
              <a:off x="4732338" y="2598738"/>
              <a:ext cx="65088" cy="53975"/>
            </a:xfrm>
            <a:custGeom>
              <a:avLst/>
              <a:gdLst>
                <a:gd name="T0" fmla="*/ 249 w 283"/>
                <a:gd name="T1" fmla="*/ 25 h 229"/>
                <a:gd name="T2" fmla="*/ 222 w 283"/>
                <a:gd name="T3" fmla="*/ 60 h 229"/>
                <a:gd name="T4" fmla="*/ 247 w 283"/>
                <a:gd name="T5" fmla="*/ 83 h 229"/>
                <a:gd name="T6" fmla="*/ 283 w 283"/>
                <a:gd name="T7" fmla="*/ 44 h 229"/>
                <a:gd name="T8" fmla="*/ 226 w 283"/>
                <a:gd name="T9" fmla="*/ 0 h 229"/>
                <a:gd name="T10" fmla="*/ 172 w 283"/>
                <a:gd name="T11" fmla="*/ 30 h 229"/>
                <a:gd name="T12" fmla="*/ 104 w 283"/>
                <a:gd name="T13" fmla="*/ 0 h 229"/>
                <a:gd name="T14" fmla="*/ 7 w 283"/>
                <a:gd name="T15" fmla="*/ 78 h 229"/>
                <a:gd name="T16" fmla="*/ 19 w 283"/>
                <a:gd name="T17" fmla="*/ 85 h 229"/>
                <a:gd name="T18" fmla="*/ 30 w 283"/>
                <a:gd name="T19" fmla="*/ 78 h 229"/>
                <a:gd name="T20" fmla="*/ 101 w 283"/>
                <a:gd name="T21" fmla="*/ 18 h 229"/>
                <a:gd name="T22" fmla="*/ 129 w 283"/>
                <a:gd name="T23" fmla="*/ 43 h 229"/>
                <a:gd name="T24" fmla="*/ 118 w 283"/>
                <a:gd name="T25" fmla="*/ 98 h 229"/>
                <a:gd name="T26" fmla="*/ 101 w 283"/>
                <a:gd name="T27" fmla="*/ 166 h 229"/>
                <a:gd name="T28" fmla="*/ 58 w 283"/>
                <a:gd name="T29" fmla="*/ 211 h 229"/>
                <a:gd name="T30" fmla="*/ 34 w 283"/>
                <a:gd name="T31" fmla="*/ 204 h 229"/>
                <a:gd name="T32" fmla="*/ 61 w 283"/>
                <a:gd name="T33" fmla="*/ 169 h 229"/>
                <a:gd name="T34" fmla="*/ 36 w 283"/>
                <a:gd name="T35" fmla="*/ 146 h 229"/>
                <a:gd name="T36" fmla="*/ 0 w 283"/>
                <a:gd name="T37" fmla="*/ 185 h 229"/>
                <a:gd name="T38" fmla="*/ 57 w 283"/>
                <a:gd name="T39" fmla="*/ 229 h 229"/>
                <a:gd name="T40" fmla="*/ 111 w 283"/>
                <a:gd name="T41" fmla="*/ 199 h 229"/>
                <a:gd name="T42" fmla="*/ 179 w 283"/>
                <a:gd name="T43" fmla="*/ 229 h 229"/>
                <a:gd name="T44" fmla="*/ 276 w 283"/>
                <a:gd name="T45" fmla="*/ 151 h 229"/>
                <a:gd name="T46" fmla="*/ 264 w 283"/>
                <a:gd name="T47" fmla="*/ 144 h 229"/>
                <a:gd name="T48" fmla="*/ 253 w 283"/>
                <a:gd name="T49" fmla="*/ 151 h 229"/>
                <a:gd name="T50" fmla="*/ 182 w 283"/>
                <a:gd name="T51" fmla="*/ 211 h 229"/>
                <a:gd name="T52" fmla="*/ 154 w 283"/>
                <a:gd name="T53" fmla="*/ 186 h 229"/>
                <a:gd name="T54" fmla="*/ 165 w 283"/>
                <a:gd name="T55" fmla="*/ 131 h 229"/>
                <a:gd name="T56" fmla="*/ 182 w 283"/>
                <a:gd name="T57" fmla="*/ 63 h 229"/>
                <a:gd name="T58" fmla="*/ 225 w 283"/>
                <a:gd name="T59" fmla="*/ 18 h 229"/>
                <a:gd name="T60" fmla="*/ 249 w 283"/>
                <a:gd name="T61"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 h="229">
                  <a:moveTo>
                    <a:pt x="249" y="25"/>
                  </a:moveTo>
                  <a:cubicBezTo>
                    <a:pt x="231" y="30"/>
                    <a:pt x="222" y="47"/>
                    <a:pt x="222" y="60"/>
                  </a:cubicBezTo>
                  <a:cubicBezTo>
                    <a:pt x="222" y="71"/>
                    <a:pt x="230" y="83"/>
                    <a:pt x="247" y="83"/>
                  </a:cubicBezTo>
                  <a:cubicBezTo>
                    <a:pt x="264" y="83"/>
                    <a:pt x="283" y="68"/>
                    <a:pt x="283" y="44"/>
                  </a:cubicBezTo>
                  <a:cubicBezTo>
                    <a:pt x="283" y="17"/>
                    <a:pt x="256" y="0"/>
                    <a:pt x="226" y="0"/>
                  </a:cubicBezTo>
                  <a:cubicBezTo>
                    <a:pt x="197" y="0"/>
                    <a:pt x="179" y="21"/>
                    <a:pt x="172" y="30"/>
                  </a:cubicBezTo>
                  <a:cubicBezTo>
                    <a:pt x="160" y="9"/>
                    <a:pt x="132" y="0"/>
                    <a:pt x="104" y="0"/>
                  </a:cubicBezTo>
                  <a:cubicBezTo>
                    <a:pt x="41" y="0"/>
                    <a:pt x="7" y="61"/>
                    <a:pt x="7" y="78"/>
                  </a:cubicBezTo>
                  <a:cubicBezTo>
                    <a:pt x="7" y="85"/>
                    <a:pt x="14" y="85"/>
                    <a:pt x="19" y="85"/>
                  </a:cubicBezTo>
                  <a:cubicBezTo>
                    <a:pt x="25" y="85"/>
                    <a:pt x="28" y="85"/>
                    <a:pt x="30" y="78"/>
                  </a:cubicBezTo>
                  <a:cubicBezTo>
                    <a:pt x="45" y="33"/>
                    <a:pt x="81" y="18"/>
                    <a:pt x="101" y="18"/>
                  </a:cubicBezTo>
                  <a:cubicBezTo>
                    <a:pt x="120" y="18"/>
                    <a:pt x="129" y="27"/>
                    <a:pt x="129" y="43"/>
                  </a:cubicBezTo>
                  <a:cubicBezTo>
                    <a:pt x="129" y="52"/>
                    <a:pt x="122" y="80"/>
                    <a:pt x="118" y="98"/>
                  </a:cubicBezTo>
                  <a:lnTo>
                    <a:pt x="101" y="166"/>
                  </a:lnTo>
                  <a:cubicBezTo>
                    <a:pt x="93" y="196"/>
                    <a:pt x="75" y="211"/>
                    <a:pt x="58" y="211"/>
                  </a:cubicBezTo>
                  <a:cubicBezTo>
                    <a:pt x="56" y="211"/>
                    <a:pt x="44" y="211"/>
                    <a:pt x="34" y="204"/>
                  </a:cubicBezTo>
                  <a:cubicBezTo>
                    <a:pt x="52" y="199"/>
                    <a:pt x="61" y="182"/>
                    <a:pt x="61" y="169"/>
                  </a:cubicBezTo>
                  <a:cubicBezTo>
                    <a:pt x="61" y="158"/>
                    <a:pt x="53" y="146"/>
                    <a:pt x="36" y="146"/>
                  </a:cubicBezTo>
                  <a:cubicBezTo>
                    <a:pt x="19" y="146"/>
                    <a:pt x="0" y="161"/>
                    <a:pt x="0" y="185"/>
                  </a:cubicBezTo>
                  <a:cubicBezTo>
                    <a:pt x="0" y="212"/>
                    <a:pt x="27" y="229"/>
                    <a:pt x="57" y="229"/>
                  </a:cubicBezTo>
                  <a:cubicBezTo>
                    <a:pt x="86" y="229"/>
                    <a:pt x="104" y="208"/>
                    <a:pt x="111" y="199"/>
                  </a:cubicBezTo>
                  <a:cubicBezTo>
                    <a:pt x="123" y="220"/>
                    <a:pt x="151" y="229"/>
                    <a:pt x="179" y="229"/>
                  </a:cubicBezTo>
                  <a:cubicBezTo>
                    <a:pt x="242" y="229"/>
                    <a:pt x="276" y="168"/>
                    <a:pt x="276" y="151"/>
                  </a:cubicBezTo>
                  <a:cubicBezTo>
                    <a:pt x="276" y="144"/>
                    <a:pt x="269" y="144"/>
                    <a:pt x="264" y="144"/>
                  </a:cubicBezTo>
                  <a:cubicBezTo>
                    <a:pt x="258" y="144"/>
                    <a:pt x="255" y="144"/>
                    <a:pt x="253" y="151"/>
                  </a:cubicBezTo>
                  <a:cubicBezTo>
                    <a:pt x="238" y="196"/>
                    <a:pt x="202" y="211"/>
                    <a:pt x="182" y="211"/>
                  </a:cubicBezTo>
                  <a:cubicBezTo>
                    <a:pt x="163" y="211"/>
                    <a:pt x="154" y="202"/>
                    <a:pt x="154" y="186"/>
                  </a:cubicBezTo>
                  <a:cubicBezTo>
                    <a:pt x="154" y="176"/>
                    <a:pt x="160" y="149"/>
                    <a:pt x="165" y="131"/>
                  </a:cubicBezTo>
                  <a:cubicBezTo>
                    <a:pt x="168" y="118"/>
                    <a:pt x="180" y="71"/>
                    <a:pt x="182" y="63"/>
                  </a:cubicBezTo>
                  <a:cubicBezTo>
                    <a:pt x="190" y="33"/>
                    <a:pt x="207" y="18"/>
                    <a:pt x="225" y="18"/>
                  </a:cubicBezTo>
                  <a:cubicBezTo>
                    <a:pt x="227" y="18"/>
                    <a:pt x="239" y="18"/>
                    <a:pt x="249"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a:extLst>
                <a:ext uri="{FF2B5EF4-FFF2-40B4-BE49-F238E27FC236}">
                  <a16:creationId xmlns:a16="http://schemas.microsoft.com/office/drawing/2014/main" id="{03C3D31E-A196-A14C-E0FF-B4C18A8F1DB4}"/>
                </a:ext>
              </a:extLst>
            </p:cNvPr>
            <p:cNvSpPr>
              <a:spLocks/>
            </p:cNvSpPr>
            <p:nvPr>
              <p:custDataLst>
                <p:tags r:id="rId39"/>
              </p:custDataLst>
            </p:nvPr>
          </p:nvSpPr>
          <p:spPr bwMode="auto">
            <a:xfrm>
              <a:off x="4816475" y="2563813"/>
              <a:ext cx="26988" cy="117475"/>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1 w 116"/>
                <a:gd name="T13" fmla="*/ 97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1" y="97"/>
                  </a:cubicBezTo>
                  <a:cubicBezTo>
                    <a:pt x="6" y="152"/>
                    <a:pt x="0" y="208"/>
                    <a:pt x="0" y="250"/>
                  </a:cubicBezTo>
                  <a:cubicBezTo>
                    <a:pt x="0" y="288"/>
                    <a:pt x="6" y="349"/>
                    <a:pt x="33" y="405"/>
                  </a:cubicBezTo>
                  <a:cubicBezTo>
                    <a:pt x="63" y="467"/>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a:extLst>
                <a:ext uri="{FF2B5EF4-FFF2-40B4-BE49-F238E27FC236}">
                  <a16:creationId xmlns:a16="http://schemas.microsoft.com/office/drawing/2014/main" id="{63E7DD3F-3B74-7B79-4613-C3FE2302AA9E}"/>
                </a:ext>
              </a:extLst>
            </p:cNvPr>
            <p:cNvSpPr>
              <a:spLocks/>
            </p:cNvSpPr>
            <p:nvPr>
              <p:custDataLst>
                <p:tags r:id="rId40"/>
              </p:custDataLst>
            </p:nvPr>
          </p:nvSpPr>
          <p:spPr bwMode="auto">
            <a:xfrm>
              <a:off x="4852988" y="2578100"/>
              <a:ext cx="34925" cy="7620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4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7"/>
                    <a:pt x="116" y="17"/>
                    <a:pt x="116" y="14"/>
                  </a:cubicBezTo>
                  <a:cubicBezTo>
                    <a:pt x="116" y="5"/>
                    <a:pt x="110" y="0"/>
                    <a:pt x="101" y="0"/>
                  </a:cubicBezTo>
                  <a:cubicBezTo>
                    <a:pt x="100" y="0"/>
                    <a:pt x="86" y="1"/>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4" y="236"/>
                    <a:pt x="134" y="237"/>
                    <a:pt x="131"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a:extLst>
                <a:ext uri="{FF2B5EF4-FFF2-40B4-BE49-F238E27FC236}">
                  <a16:creationId xmlns:a16="http://schemas.microsoft.com/office/drawing/2014/main" id="{6EFAA692-84A7-6805-B0C3-339C858A646D}"/>
                </a:ext>
              </a:extLst>
            </p:cNvPr>
            <p:cNvSpPr>
              <a:spLocks/>
            </p:cNvSpPr>
            <p:nvPr>
              <p:custDataLst>
                <p:tags r:id="rId41"/>
              </p:custDataLst>
            </p:nvPr>
          </p:nvSpPr>
          <p:spPr bwMode="auto">
            <a:xfrm>
              <a:off x="4897438" y="2563813"/>
              <a:ext cx="26988" cy="117475"/>
            </a:xfrm>
            <a:custGeom>
              <a:avLst/>
              <a:gdLst>
                <a:gd name="T0" fmla="*/ 115 w 115"/>
                <a:gd name="T1" fmla="*/ 250 h 499"/>
                <a:gd name="T2" fmla="*/ 82 w 115"/>
                <a:gd name="T3" fmla="*/ 94 h 499"/>
                <a:gd name="T4" fmla="*/ 5 w 115"/>
                <a:gd name="T5" fmla="*/ 0 h 499"/>
                <a:gd name="T6" fmla="*/ 0 w 115"/>
                <a:gd name="T7" fmla="*/ 5 h 499"/>
                <a:gd name="T8" fmla="*/ 9 w 115"/>
                <a:gd name="T9" fmla="*/ 17 h 499"/>
                <a:gd name="T10" fmla="*/ 86 w 115"/>
                <a:gd name="T11" fmla="*/ 250 h 499"/>
                <a:gd name="T12" fmla="*/ 6 w 115"/>
                <a:gd name="T13" fmla="*/ 485 h 499"/>
                <a:gd name="T14" fmla="*/ 0 w 115"/>
                <a:gd name="T15" fmla="*/ 494 h 499"/>
                <a:gd name="T16" fmla="*/ 5 w 115"/>
                <a:gd name="T17" fmla="*/ 499 h 499"/>
                <a:gd name="T18" fmla="*/ 84 w 115"/>
                <a:gd name="T19" fmla="*/ 402 h 499"/>
                <a:gd name="T20" fmla="*/ 115 w 115"/>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50"/>
                  </a:moveTo>
                  <a:cubicBezTo>
                    <a:pt x="115" y="211"/>
                    <a:pt x="110" y="150"/>
                    <a:pt x="82" y="94"/>
                  </a:cubicBezTo>
                  <a:cubicBezTo>
                    <a:pt x="53" y="33"/>
                    <a:pt x="10" y="0"/>
                    <a:pt x="5" y="0"/>
                  </a:cubicBezTo>
                  <a:cubicBezTo>
                    <a:pt x="2" y="0"/>
                    <a:pt x="0" y="2"/>
                    <a:pt x="0" y="5"/>
                  </a:cubicBezTo>
                  <a:cubicBezTo>
                    <a:pt x="0" y="7"/>
                    <a:pt x="0" y="8"/>
                    <a:pt x="9" y="17"/>
                  </a:cubicBezTo>
                  <a:cubicBezTo>
                    <a:pt x="58" y="66"/>
                    <a:pt x="86" y="145"/>
                    <a:pt x="86" y="250"/>
                  </a:cubicBezTo>
                  <a:cubicBezTo>
                    <a:pt x="86" y="335"/>
                    <a:pt x="68" y="423"/>
                    <a:pt x="6" y="485"/>
                  </a:cubicBezTo>
                  <a:cubicBezTo>
                    <a:pt x="0" y="491"/>
                    <a:pt x="0" y="492"/>
                    <a:pt x="0" y="494"/>
                  </a:cubicBezTo>
                  <a:cubicBezTo>
                    <a:pt x="0" y="497"/>
                    <a:pt x="2" y="499"/>
                    <a:pt x="5" y="499"/>
                  </a:cubicBezTo>
                  <a:cubicBezTo>
                    <a:pt x="10" y="499"/>
                    <a:pt x="55" y="465"/>
                    <a:pt x="84" y="402"/>
                  </a:cubicBezTo>
                  <a:cubicBezTo>
                    <a:pt x="109" y="347"/>
                    <a:pt x="115" y="291"/>
                    <a:pt x="115"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a:extLst>
                <a:ext uri="{FF2B5EF4-FFF2-40B4-BE49-F238E27FC236}">
                  <a16:creationId xmlns:a16="http://schemas.microsoft.com/office/drawing/2014/main" id="{367DC686-9764-EC02-8A3F-522CAA8DE40D}"/>
                </a:ext>
              </a:extLst>
            </p:cNvPr>
            <p:cNvSpPr>
              <a:spLocks/>
            </p:cNvSpPr>
            <p:nvPr>
              <p:custDataLst>
                <p:tags r:id="rId42"/>
              </p:custDataLst>
            </p:nvPr>
          </p:nvSpPr>
          <p:spPr bwMode="auto">
            <a:xfrm>
              <a:off x="4978400" y="2587625"/>
              <a:ext cx="58738" cy="69850"/>
            </a:xfrm>
            <a:custGeom>
              <a:avLst/>
              <a:gdLst>
                <a:gd name="T0" fmla="*/ 232 w 249"/>
                <a:gd name="T1" fmla="*/ 155 h 289"/>
                <a:gd name="T2" fmla="*/ 249 w 249"/>
                <a:gd name="T3" fmla="*/ 145 h 289"/>
                <a:gd name="T4" fmla="*/ 232 w 249"/>
                <a:gd name="T5" fmla="*/ 135 h 289"/>
                <a:gd name="T6" fmla="*/ 20 w 249"/>
                <a:gd name="T7" fmla="*/ 135 h 289"/>
                <a:gd name="T8" fmla="*/ 154 w 249"/>
                <a:gd name="T9" fmla="*/ 20 h 289"/>
                <a:gd name="T10" fmla="*/ 232 w 249"/>
                <a:gd name="T11" fmla="*/ 20 h 289"/>
                <a:gd name="T12" fmla="*/ 249 w 249"/>
                <a:gd name="T13" fmla="*/ 10 h 289"/>
                <a:gd name="T14" fmla="*/ 232 w 249"/>
                <a:gd name="T15" fmla="*/ 0 h 289"/>
                <a:gd name="T16" fmla="*/ 153 w 249"/>
                <a:gd name="T17" fmla="*/ 0 h 289"/>
                <a:gd name="T18" fmla="*/ 0 w 249"/>
                <a:gd name="T19" fmla="*/ 145 h 289"/>
                <a:gd name="T20" fmla="*/ 153 w 249"/>
                <a:gd name="T21" fmla="*/ 289 h 289"/>
                <a:gd name="T22" fmla="*/ 232 w 249"/>
                <a:gd name="T23" fmla="*/ 289 h 289"/>
                <a:gd name="T24" fmla="*/ 249 w 249"/>
                <a:gd name="T25" fmla="*/ 279 h 289"/>
                <a:gd name="T26" fmla="*/ 232 w 249"/>
                <a:gd name="T27" fmla="*/ 269 h 289"/>
                <a:gd name="T28" fmla="*/ 154 w 249"/>
                <a:gd name="T29" fmla="*/ 269 h 289"/>
                <a:gd name="T30" fmla="*/ 20 w 249"/>
                <a:gd name="T31" fmla="*/ 155 h 289"/>
                <a:gd name="T32" fmla="*/ 232 w 249"/>
                <a:gd name="T33" fmla="*/ 15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89">
                  <a:moveTo>
                    <a:pt x="232" y="155"/>
                  </a:moveTo>
                  <a:cubicBezTo>
                    <a:pt x="240" y="155"/>
                    <a:pt x="249" y="155"/>
                    <a:pt x="249" y="145"/>
                  </a:cubicBezTo>
                  <a:cubicBezTo>
                    <a:pt x="249" y="135"/>
                    <a:pt x="240" y="135"/>
                    <a:pt x="232" y="135"/>
                  </a:cubicBezTo>
                  <a:lnTo>
                    <a:pt x="20" y="135"/>
                  </a:lnTo>
                  <a:cubicBezTo>
                    <a:pt x="26" y="68"/>
                    <a:pt x="84" y="20"/>
                    <a:pt x="154" y="20"/>
                  </a:cubicBezTo>
                  <a:lnTo>
                    <a:pt x="232" y="20"/>
                  </a:lnTo>
                  <a:cubicBezTo>
                    <a:pt x="240" y="20"/>
                    <a:pt x="249" y="20"/>
                    <a:pt x="249" y="10"/>
                  </a:cubicBezTo>
                  <a:cubicBezTo>
                    <a:pt x="249" y="0"/>
                    <a:pt x="240" y="0"/>
                    <a:pt x="232" y="0"/>
                  </a:cubicBezTo>
                  <a:lnTo>
                    <a:pt x="153" y="0"/>
                  </a:lnTo>
                  <a:cubicBezTo>
                    <a:pt x="68" y="0"/>
                    <a:pt x="0" y="65"/>
                    <a:pt x="0" y="145"/>
                  </a:cubicBezTo>
                  <a:cubicBezTo>
                    <a:pt x="0" y="224"/>
                    <a:pt x="68" y="289"/>
                    <a:pt x="153" y="289"/>
                  </a:cubicBezTo>
                  <a:lnTo>
                    <a:pt x="232" y="289"/>
                  </a:lnTo>
                  <a:cubicBezTo>
                    <a:pt x="240" y="289"/>
                    <a:pt x="249" y="289"/>
                    <a:pt x="249" y="279"/>
                  </a:cubicBezTo>
                  <a:cubicBezTo>
                    <a:pt x="249" y="269"/>
                    <a:pt x="240" y="269"/>
                    <a:pt x="232" y="269"/>
                  </a:cubicBezTo>
                  <a:lnTo>
                    <a:pt x="154" y="269"/>
                  </a:lnTo>
                  <a:cubicBezTo>
                    <a:pt x="84" y="269"/>
                    <a:pt x="26" y="221"/>
                    <a:pt x="20" y="155"/>
                  </a:cubicBezTo>
                  <a:lnTo>
                    <a:pt x="232" y="15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a:extLst>
                <a:ext uri="{FF2B5EF4-FFF2-40B4-BE49-F238E27FC236}">
                  <a16:creationId xmlns:a16="http://schemas.microsoft.com/office/drawing/2014/main" id="{0B7A1E37-2F3D-47F1-464A-F61781FCC88C}"/>
                </a:ext>
              </a:extLst>
            </p:cNvPr>
            <p:cNvSpPr>
              <a:spLocks/>
            </p:cNvSpPr>
            <p:nvPr>
              <p:custDataLst>
                <p:tags r:id="rId43"/>
              </p:custDataLst>
            </p:nvPr>
          </p:nvSpPr>
          <p:spPr bwMode="auto">
            <a:xfrm>
              <a:off x="5081588" y="2566988"/>
              <a:ext cx="93663" cy="93663"/>
            </a:xfrm>
            <a:custGeom>
              <a:avLst/>
              <a:gdLst>
                <a:gd name="T0" fmla="*/ 225 w 399"/>
                <a:gd name="T1" fmla="*/ 48 h 391"/>
                <a:gd name="T2" fmla="*/ 308 w 399"/>
                <a:gd name="T3" fmla="*/ 48 h 391"/>
                <a:gd name="T4" fmla="*/ 399 w 399"/>
                <a:gd name="T5" fmla="*/ 3 h 391"/>
                <a:gd name="T6" fmla="*/ 394 w 399"/>
                <a:gd name="T7" fmla="*/ 0 h 391"/>
                <a:gd name="T8" fmla="*/ 363 w 399"/>
                <a:gd name="T9" fmla="*/ 14 h 391"/>
                <a:gd name="T10" fmla="*/ 349 w 399"/>
                <a:gd name="T11" fmla="*/ 17 h 391"/>
                <a:gd name="T12" fmla="*/ 131 w 399"/>
                <a:gd name="T13" fmla="*/ 17 h 391"/>
                <a:gd name="T14" fmla="*/ 0 w 399"/>
                <a:gd name="T15" fmla="*/ 111 h 391"/>
                <a:gd name="T16" fmla="*/ 4 w 399"/>
                <a:gd name="T17" fmla="*/ 117 h 391"/>
                <a:gd name="T18" fmla="*/ 48 w 399"/>
                <a:gd name="T19" fmla="*/ 88 h 391"/>
                <a:gd name="T20" fmla="*/ 60 w 399"/>
                <a:gd name="T21" fmla="*/ 58 h 391"/>
                <a:gd name="T22" fmla="*/ 91 w 399"/>
                <a:gd name="T23" fmla="*/ 48 h 391"/>
                <a:gd name="T24" fmla="*/ 190 w 399"/>
                <a:gd name="T25" fmla="*/ 48 h 391"/>
                <a:gd name="T26" fmla="*/ 178 w 399"/>
                <a:gd name="T27" fmla="*/ 66 h 391"/>
                <a:gd name="T28" fmla="*/ 122 w 399"/>
                <a:gd name="T29" fmla="*/ 291 h 391"/>
                <a:gd name="T30" fmla="*/ 91 w 399"/>
                <a:gd name="T31" fmla="*/ 380 h 391"/>
                <a:gd name="T32" fmla="*/ 88 w 399"/>
                <a:gd name="T33" fmla="*/ 388 h 391"/>
                <a:gd name="T34" fmla="*/ 92 w 399"/>
                <a:gd name="T35" fmla="*/ 391 h 391"/>
                <a:gd name="T36" fmla="*/ 134 w 399"/>
                <a:gd name="T37" fmla="*/ 367 h 391"/>
                <a:gd name="T38" fmla="*/ 169 w 399"/>
                <a:gd name="T39" fmla="*/ 270 h 391"/>
                <a:gd name="T40" fmla="*/ 225 w 399"/>
                <a:gd name="T41" fmla="*/ 4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391">
                  <a:moveTo>
                    <a:pt x="225" y="48"/>
                  </a:moveTo>
                  <a:lnTo>
                    <a:pt x="308" y="48"/>
                  </a:lnTo>
                  <a:cubicBezTo>
                    <a:pt x="374" y="48"/>
                    <a:pt x="399" y="10"/>
                    <a:pt x="399" y="3"/>
                  </a:cubicBezTo>
                  <a:cubicBezTo>
                    <a:pt x="399" y="1"/>
                    <a:pt x="397" y="0"/>
                    <a:pt x="394" y="0"/>
                  </a:cubicBezTo>
                  <a:cubicBezTo>
                    <a:pt x="389" y="0"/>
                    <a:pt x="376" y="5"/>
                    <a:pt x="363" y="14"/>
                  </a:cubicBezTo>
                  <a:cubicBezTo>
                    <a:pt x="359" y="17"/>
                    <a:pt x="358" y="17"/>
                    <a:pt x="349" y="17"/>
                  </a:cubicBezTo>
                  <a:lnTo>
                    <a:pt x="131" y="17"/>
                  </a:lnTo>
                  <a:cubicBezTo>
                    <a:pt x="69" y="17"/>
                    <a:pt x="0" y="70"/>
                    <a:pt x="0" y="111"/>
                  </a:cubicBezTo>
                  <a:cubicBezTo>
                    <a:pt x="0" y="114"/>
                    <a:pt x="0" y="117"/>
                    <a:pt x="4" y="117"/>
                  </a:cubicBezTo>
                  <a:cubicBezTo>
                    <a:pt x="16" y="117"/>
                    <a:pt x="47" y="100"/>
                    <a:pt x="48" y="88"/>
                  </a:cubicBezTo>
                  <a:cubicBezTo>
                    <a:pt x="49" y="80"/>
                    <a:pt x="50" y="71"/>
                    <a:pt x="60" y="58"/>
                  </a:cubicBezTo>
                  <a:cubicBezTo>
                    <a:pt x="65" y="52"/>
                    <a:pt x="69" y="48"/>
                    <a:pt x="91" y="48"/>
                  </a:cubicBezTo>
                  <a:lnTo>
                    <a:pt x="190" y="48"/>
                  </a:lnTo>
                  <a:cubicBezTo>
                    <a:pt x="181" y="53"/>
                    <a:pt x="179" y="61"/>
                    <a:pt x="178" y="66"/>
                  </a:cubicBezTo>
                  <a:lnTo>
                    <a:pt x="122" y="291"/>
                  </a:lnTo>
                  <a:cubicBezTo>
                    <a:pt x="116" y="316"/>
                    <a:pt x="105" y="347"/>
                    <a:pt x="91" y="380"/>
                  </a:cubicBezTo>
                  <a:cubicBezTo>
                    <a:pt x="88" y="386"/>
                    <a:pt x="88" y="387"/>
                    <a:pt x="88" y="388"/>
                  </a:cubicBezTo>
                  <a:cubicBezTo>
                    <a:pt x="88" y="391"/>
                    <a:pt x="90" y="391"/>
                    <a:pt x="92" y="391"/>
                  </a:cubicBezTo>
                  <a:cubicBezTo>
                    <a:pt x="102" y="391"/>
                    <a:pt x="127" y="378"/>
                    <a:pt x="134" y="367"/>
                  </a:cubicBezTo>
                  <a:cubicBezTo>
                    <a:pt x="137" y="362"/>
                    <a:pt x="159" y="311"/>
                    <a:pt x="169" y="270"/>
                  </a:cubicBezTo>
                  <a:lnTo>
                    <a:pt x="225"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a:extLst>
                <a:ext uri="{FF2B5EF4-FFF2-40B4-BE49-F238E27FC236}">
                  <a16:creationId xmlns:a16="http://schemas.microsoft.com/office/drawing/2014/main" id="{EA123F05-2523-ED34-3F16-252A49B35295}"/>
                </a:ext>
              </a:extLst>
            </p:cNvPr>
            <p:cNvSpPr>
              <a:spLocks/>
            </p:cNvSpPr>
            <p:nvPr>
              <p:custDataLst>
                <p:tags r:id="rId44"/>
              </p:custDataLst>
            </p:nvPr>
          </p:nvSpPr>
          <p:spPr bwMode="auto">
            <a:xfrm>
              <a:off x="5145088" y="2617788"/>
              <a:ext cx="26988" cy="52388"/>
            </a:xfrm>
            <a:custGeom>
              <a:avLst/>
              <a:gdLst>
                <a:gd name="T0" fmla="*/ 71 w 118"/>
                <a:gd name="T1" fmla="*/ 80 h 221"/>
                <a:gd name="T2" fmla="*/ 107 w 118"/>
                <a:gd name="T3" fmla="*/ 80 h 221"/>
                <a:gd name="T4" fmla="*/ 118 w 118"/>
                <a:gd name="T5" fmla="*/ 73 h 221"/>
                <a:gd name="T6" fmla="*/ 107 w 118"/>
                <a:gd name="T7" fmla="*/ 68 h 221"/>
                <a:gd name="T8" fmla="*/ 74 w 118"/>
                <a:gd name="T9" fmla="*/ 68 h 221"/>
                <a:gd name="T10" fmla="*/ 87 w 118"/>
                <a:gd name="T11" fmla="*/ 16 h 221"/>
                <a:gd name="T12" fmla="*/ 88 w 118"/>
                <a:gd name="T13" fmla="*/ 11 h 221"/>
                <a:gd name="T14" fmla="*/ 76 w 118"/>
                <a:gd name="T15" fmla="*/ 0 h 221"/>
                <a:gd name="T16" fmla="*/ 60 w 118"/>
                <a:gd name="T17" fmla="*/ 15 h 221"/>
                <a:gd name="T18" fmla="*/ 47 w 118"/>
                <a:gd name="T19" fmla="*/ 68 h 221"/>
                <a:gd name="T20" fmla="*/ 11 w 118"/>
                <a:gd name="T21" fmla="*/ 68 h 221"/>
                <a:gd name="T22" fmla="*/ 0 w 118"/>
                <a:gd name="T23" fmla="*/ 75 h 221"/>
                <a:gd name="T24" fmla="*/ 10 w 118"/>
                <a:gd name="T25" fmla="*/ 80 h 221"/>
                <a:gd name="T26" fmla="*/ 43 w 118"/>
                <a:gd name="T27" fmla="*/ 80 h 221"/>
                <a:gd name="T28" fmla="*/ 23 w 118"/>
                <a:gd name="T29" fmla="*/ 162 h 221"/>
                <a:gd name="T30" fmla="*/ 18 w 118"/>
                <a:gd name="T31" fmla="*/ 188 h 221"/>
                <a:gd name="T32" fmla="*/ 55 w 118"/>
                <a:gd name="T33" fmla="*/ 221 h 221"/>
                <a:gd name="T34" fmla="*/ 116 w 118"/>
                <a:gd name="T35" fmla="*/ 168 h 221"/>
                <a:gd name="T36" fmla="*/ 110 w 118"/>
                <a:gd name="T37" fmla="*/ 164 h 221"/>
                <a:gd name="T38" fmla="*/ 103 w 118"/>
                <a:gd name="T39" fmla="*/ 170 h 221"/>
                <a:gd name="T40" fmla="*/ 56 w 118"/>
                <a:gd name="T41" fmla="*/ 212 h 221"/>
                <a:gd name="T42" fmla="*/ 44 w 118"/>
                <a:gd name="T43" fmla="*/ 195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7" y="80"/>
                  </a:lnTo>
                  <a:cubicBezTo>
                    <a:pt x="113" y="80"/>
                    <a:pt x="118" y="80"/>
                    <a:pt x="118" y="73"/>
                  </a:cubicBezTo>
                  <a:cubicBezTo>
                    <a:pt x="118" y="68"/>
                    <a:pt x="113" y="68"/>
                    <a:pt x="107" y="68"/>
                  </a:cubicBezTo>
                  <a:lnTo>
                    <a:pt x="74" y="68"/>
                  </a:lnTo>
                  <a:lnTo>
                    <a:pt x="87" y="16"/>
                  </a:lnTo>
                  <a:cubicBezTo>
                    <a:pt x="87" y="14"/>
                    <a:pt x="88" y="13"/>
                    <a:pt x="88" y="11"/>
                  </a:cubicBezTo>
                  <a:cubicBezTo>
                    <a:pt x="88" y="5"/>
                    <a:pt x="83" y="0"/>
                    <a:pt x="76" y="0"/>
                  </a:cubicBezTo>
                  <a:cubicBezTo>
                    <a:pt x="67" y="0"/>
                    <a:pt x="62" y="6"/>
                    <a:pt x="60" y="15"/>
                  </a:cubicBezTo>
                  <a:cubicBezTo>
                    <a:pt x="57" y="24"/>
                    <a:pt x="62" y="7"/>
                    <a:pt x="47" y="68"/>
                  </a:cubicBezTo>
                  <a:lnTo>
                    <a:pt x="11" y="68"/>
                  </a:lnTo>
                  <a:cubicBezTo>
                    <a:pt x="4" y="68"/>
                    <a:pt x="0" y="68"/>
                    <a:pt x="0" y="75"/>
                  </a:cubicBezTo>
                  <a:cubicBezTo>
                    <a:pt x="0" y="80"/>
                    <a:pt x="4" y="80"/>
                    <a:pt x="10" y="80"/>
                  </a:cubicBezTo>
                  <a:lnTo>
                    <a:pt x="43" y="80"/>
                  </a:lnTo>
                  <a:lnTo>
                    <a:pt x="23" y="162"/>
                  </a:lnTo>
                  <a:cubicBezTo>
                    <a:pt x="21" y="171"/>
                    <a:pt x="18" y="184"/>
                    <a:pt x="18" y="188"/>
                  </a:cubicBezTo>
                  <a:cubicBezTo>
                    <a:pt x="18" y="209"/>
                    <a:pt x="35" y="221"/>
                    <a:pt x="55" y="221"/>
                  </a:cubicBezTo>
                  <a:cubicBezTo>
                    <a:pt x="94" y="221"/>
                    <a:pt x="116" y="173"/>
                    <a:pt x="116" y="168"/>
                  </a:cubicBezTo>
                  <a:cubicBezTo>
                    <a:pt x="116" y="164"/>
                    <a:pt x="111" y="164"/>
                    <a:pt x="110" y="164"/>
                  </a:cubicBezTo>
                  <a:cubicBezTo>
                    <a:pt x="106" y="164"/>
                    <a:pt x="105" y="164"/>
                    <a:pt x="103" y="170"/>
                  </a:cubicBezTo>
                  <a:cubicBezTo>
                    <a:pt x="93" y="192"/>
                    <a:pt x="75" y="212"/>
                    <a:pt x="56" y="212"/>
                  </a:cubicBezTo>
                  <a:cubicBezTo>
                    <a:pt x="49" y="212"/>
                    <a:pt x="44" y="207"/>
                    <a:pt x="44" y="195"/>
                  </a:cubicBezTo>
                  <a:cubicBezTo>
                    <a:pt x="44" y="191"/>
                    <a:pt x="45" y="184"/>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a:extLst>
                <a:ext uri="{FF2B5EF4-FFF2-40B4-BE49-F238E27FC236}">
                  <a16:creationId xmlns:a16="http://schemas.microsoft.com/office/drawing/2014/main" id="{B7C8ECC5-1DE8-7BB1-60C3-67FB07ED86AD}"/>
                </a:ext>
              </a:extLst>
            </p:cNvPr>
            <p:cNvSpPr>
              <a:spLocks/>
            </p:cNvSpPr>
            <p:nvPr>
              <p:custDataLst>
                <p:tags r:id="rId45"/>
              </p:custDataLst>
            </p:nvPr>
          </p:nvSpPr>
          <p:spPr bwMode="auto">
            <a:xfrm>
              <a:off x="5214938" y="2581275"/>
              <a:ext cx="63500" cy="73025"/>
            </a:xfrm>
            <a:custGeom>
              <a:avLst/>
              <a:gdLst>
                <a:gd name="T0" fmla="*/ 277 w 277"/>
                <a:gd name="T1" fmla="*/ 109 h 309"/>
                <a:gd name="T2" fmla="*/ 138 w 277"/>
                <a:gd name="T3" fmla="*/ 0 h 309"/>
                <a:gd name="T4" fmla="*/ 0 w 277"/>
                <a:gd name="T5" fmla="*/ 108 h 309"/>
                <a:gd name="T6" fmla="*/ 0 w 277"/>
                <a:gd name="T7" fmla="*/ 291 h 309"/>
                <a:gd name="T8" fmla="*/ 10 w 277"/>
                <a:gd name="T9" fmla="*/ 309 h 309"/>
                <a:gd name="T10" fmla="*/ 20 w 277"/>
                <a:gd name="T11" fmla="*/ 291 h 309"/>
                <a:gd name="T12" fmla="*/ 20 w 277"/>
                <a:gd name="T13" fmla="*/ 111 h 309"/>
                <a:gd name="T14" fmla="*/ 138 w 277"/>
                <a:gd name="T15" fmla="*/ 20 h 309"/>
                <a:gd name="T16" fmla="*/ 218 w 277"/>
                <a:gd name="T17" fmla="*/ 41 h 309"/>
                <a:gd name="T18" fmla="*/ 257 w 277"/>
                <a:gd name="T19" fmla="*/ 111 h 309"/>
                <a:gd name="T20" fmla="*/ 257 w 277"/>
                <a:gd name="T21" fmla="*/ 291 h 309"/>
                <a:gd name="T22" fmla="*/ 267 w 277"/>
                <a:gd name="T23" fmla="*/ 309 h 309"/>
                <a:gd name="T24" fmla="*/ 277 w 277"/>
                <a:gd name="T25" fmla="*/ 291 h 309"/>
                <a:gd name="T26" fmla="*/ 277 w 277"/>
                <a:gd name="T27" fmla="*/ 1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7" h="309">
                  <a:moveTo>
                    <a:pt x="277" y="109"/>
                  </a:moveTo>
                  <a:cubicBezTo>
                    <a:pt x="277" y="33"/>
                    <a:pt x="201" y="0"/>
                    <a:pt x="138" y="0"/>
                  </a:cubicBezTo>
                  <a:cubicBezTo>
                    <a:pt x="73" y="0"/>
                    <a:pt x="0" y="35"/>
                    <a:pt x="0" y="108"/>
                  </a:cubicBezTo>
                  <a:lnTo>
                    <a:pt x="0" y="291"/>
                  </a:lnTo>
                  <a:cubicBezTo>
                    <a:pt x="0" y="300"/>
                    <a:pt x="0" y="309"/>
                    <a:pt x="10" y="309"/>
                  </a:cubicBezTo>
                  <a:cubicBezTo>
                    <a:pt x="20" y="309"/>
                    <a:pt x="20" y="300"/>
                    <a:pt x="20" y="291"/>
                  </a:cubicBezTo>
                  <a:lnTo>
                    <a:pt x="20" y="111"/>
                  </a:lnTo>
                  <a:cubicBezTo>
                    <a:pt x="20" y="36"/>
                    <a:pt x="101" y="20"/>
                    <a:pt x="138" y="20"/>
                  </a:cubicBezTo>
                  <a:cubicBezTo>
                    <a:pt x="161" y="20"/>
                    <a:pt x="192" y="24"/>
                    <a:pt x="218" y="41"/>
                  </a:cubicBezTo>
                  <a:cubicBezTo>
                    <a:pt x="257" y="66"/>
                    <a:pt x="257" y="98"/>
                    <a:pt x="257" y="111"/>
                  </a:cubicBezTo>
                  <a:lnTo>
                    <a:pt x="257" y="291"/>
                  </a:lnTo>
                  <a:cubicBezTo>
                    <a:pt x="257" y="300"/>
                    <a:pt x="257" y="309"/>
                    <a:pt x="267" y="309"/>
                  </a:cubicBezTo>
                  <a:cubicBezTo>
                    <a:pt x="277" y="309"/>
                    <a:pt x="277" y="300"/>
                    <a:pt x="277" y="291"/>
                  </a:cubicBezTo>
                  <a:lnTo>
                    <a:pt x="277" y="10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1">
              <a:extLst>
                <a:ext uri="{FF2B5EF4-FFF2-40B4-BE49-F238E27FC236}">
                  <a16:creationId xmlns:a16="http://schemas.microsoft.com/office/drawing/2014/main" id="{923F2A5D-2CE8-30F2-3292-069452E8EB45}"/>
                </a:ext>
              </a:extLst>
            </p:cNvPr>
            <p:cNvSpPr>
              <a:spLocks/>
            </p:cNvSpPr>
            <p:nvPr>
              <p:custDataLst>
                <p:tags r:id="rId46"/>
              </p:custDataLst>
            </p:nvPr>
          </p:nvSpPr>
          <p:spPr bwMode="auto">
            <a:xfrm>
              <a:off x="5322888" y="2563813"/>
              <a:ext cx="26988" cy="117475"/>
            </a:xfrm>
            <a:custGeom>
              <a:avLst/>
              <a:gdLst>
                <a:gd name="T0" fmla="*/ 116 w 116"/>
                <a:gd name="T1" fmla="*/ 494 h 499"/>
                <a:gd name="T2" fmla="*/ 108 w 116"/>
                <a:gd name="T3" fmla="*/ 483 h 499"/>
                <a:gd name="T4" fmla="*/ 29 w 116"/>
                <a:gd name="T5" fmla="*/ 250 h 499"/>
                <a:gd name="T6" fmla="*/ 110 w 116"/>
                <a:gd name="T7" fmla="*/ 14 h 499"/>
                <a:gd name="T8" fmla="*/ 116 w 116"/>
                <a:gd name="T9" fmla="*/ 5 h 499"/>
                <a:gd name="T10" fmla="*/ 111 w 116"/>
                <a:gd name="T11" fmla="*/ 0 h 499"/>
                <a:gd name="T12" fmla="*/ 32 w 116"/>
                <a:gd name="T13" fmla="*/ 97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8" y="483"/>
                  </a:cubicBezTo>
                  <a:cubicBezTo>
                    <a:pt x="45" y="420"/>
                    <a:pt x="29" y="326"/>
                    <a:pt x="29" y="250"/>
                  </a:cubicBezTo>
                  <a:cubicBezTo>
                    <a:pt x="29" y="163"/>
                    <a:pt x="48" y="76"/>
                    <a:pt x="110" y="14"/>
                  </a:cubicBezTo>
                  <a:cubicBezTo>
                    <a:pt x="116" y="8"/>
                    <a:pt x="116" y="7"/>
                    <a:pt x="116" y="5"/>
                  </a:cubicBezTo>
                  <a:cubicBezTo>
                    <a:pt x="116" y="2"/>
                    <a:pt x="114" y="0"/>
                    <a:pt x="111" y="0"/>
                  </a:cubicBezTo>
                  <a:cubicBezTo>
                    <a:pt x="106" y="0"/>
                    <a:pt x="61" y="34"/>
                    <a:pt x="32" y="97"/>
                  </a:cubicBezTo>
                  <a:cubicBezTo>
                    <a:pt x="6" y="152"/>
                    <a:pt x="0" y="208"/>
                    <a:pt x="0" y="250"/>
                  </a:cubicBezTo>
                  <a:cubicBezTo>
                    <a:pt x="0" y="288"/>
                    <a:pt x="6" y="349"/>
                    <a:pt x="33" y="405"/>
                  </a:cubicBezTo>
                  <a:cubicBezTo>
                    <a:pt x="63" y="467"/>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a:extLst>
                <a:ext uri="{FF2B5EF4-FFF2-40B4-BE49-F238E27FC236}">
                  <a16:creationId xmlns:a16="http://schemas.microsoft.com/office/drawing/2014/main" id="{82B0DA06-8ACA-E337-D915-D6A8022C23B3}"/>
                </a:ext>
              </a:extLst>
            </p:cNvPr>
            <p:cNvSpPr>
              <a:spLocks/>
            </p:cNvSpPr>
            <p:nvPr>
              <p:custDataLst>
                <p:tags r:id="rId47"/>
              </p:custDataLst>
            </p:nvPr>
          </p:nvSpPr>
          <p:spPr bwMode="auto">
            <a:xfrm>
              <a:off x="5362575" y="2568575"/>
              <a:ext cx="84138" cy="85725"/>
            </a:xfrm>
            <a:custGeom>
              <a:avLst/>
              <a:gdLst>
                <a:gd name="T0" fmla="*/ 359 w 359"/>
                <a:gd name="T1" fmla="*/ 111 h 362"/>
                <a:gd name="T2" fmla="*/ 270 w 359"/>
                <a:gd name="T3" fmla="*/ 0 h 362"/>
                <a:gd name="T4" fmla="*/ 171 w 359"/>
                <a:gd name="T5" fmla="*/ 45 h 362"/>
                <a:gd name="T6" fmla="*/ 116 w 359"/>
                <a:gd name="T7" fmla="*/ 130 h 362"/>
                <a:gd name="T8" fmla="*/ 121 w 359"/>
                <a:gd name="T9" fmla="*/ 133 h 362"/>
                <a:gd name="T10" fmla="*/ 146 w 359"/>
                <a:gd name="T11" fmla="*/ 123 h 362"/>
                <a:gd name="T12" fmla="*/ 161 w 359"/>
                <a:gd name="T13" fmla="*/ 103 h 362"/>
                <a:gd name="T14" fmla="*/ 196 w 359"/>
                <a:gd name="T15" fmla="*/ 48 h 362"/>
                <a:gd name="T16" fmla="*/ 237 w 359"/>
                <a:gd name="T17" fmla="*/ 27 h 362"/>
                <a:gd name="T18" fmla="*/ 317 w 359"/>
                <a:gd name="T19" fmla="*/ 132 h 362"/>
                <a:gd name="T20" fmla="*/ 152 w 359"/>
                <a:gd name="T21" fmla="*/ 335 h 362"/>
                <a:gd name="T22" fmla="*/ 43 w 359"/>
                <a:gd name="T23" fmla="*/ 207 h 362"/>
                <a:gd name="T24" fmla="*/ 150 w 359"/>
                <a:gd name="T25" fmla="*/ 22 h 362"/>
                <a:gd name="T26" fmla="*/ 170 w 359"/>
                <a:gd name="T27" fmla="*/ 3 h 362"/>
                <a:gd name="T28" fmla="*/ 165 w 359"/>
                <a:gd name="T29" fmla="*/ 0 h 362"/>
                <a:gd name="T30" fmla="*/ 0 w 359"/>
                <a:gd name="T31" fmla="*/ 229 h 362"/>
                <a:gd name="T32" fmla="*/ 119 w 359"/>
                <a:gd name="T33" fmla="*/ 362 h 362"/>
                <a:gd name="T34" fmla="*/ 359 w 359"/>
                <a:gd name="T35" fmla="*/ 11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362">
                  <a:moveTo>
                    <a:pt x="359" y="111"/>
                  </a:moveTo>
                  <a:cubicBezTo>
                    <a:pt x="359" y="48"/>
                    <a:pt x="331" y="0"/>
                    <a:pt x="270" y="0"/>
                  </a:cubicBezTo>
                  <a:cubicBezTo>
                    <a:pt x="219" y="0"/>
                    <a:pt x="175" y="42"/>
                    <a:pt x="171" y="45"/>
                  </a:cubicBezTo>
                  <a:cubicBezTo>
                    <a:pt x="131" y="84"/>
                    <a:pt x="116" y="129"/>
                    <a:pt x="116" y="130"/>
                  </a:cubicBezTo>
                  <a:cubicBezTo>
                    <a:pt x="116" y="133"/>
                    <a:pt x="119" y="133"/>
                    <a:pt x="121" y="133"/>
                  </a:cubicBezTo>
                  <a:cubicBezTo>
                    <a:pt x="131" y="133"/>
                    <a:pt x="139" y="128"/>
                    <a:pt x="146" y="123"/>
                  </a:cubicBezTo>
                  <a:cubicBezTo>
                    <a:pt x="155" y="116"/>
                    <a:pt x="156" y="115"/>
                    <a:pt x="161" y="103"/>
                  </a:cubicBezTo>
                  <a:cubicBezTo>
                    <a:pt x="166" y="93"/>
                    <a:pt x="177" y="69"/>
                    <a:pt x="196" y="48"/>
                  </a:cubicBezTo>
                  <a:cubicBezTo>
                    <a:pt x="208" y="35"/>
                    <a:pt x="218" y="27"/>
                    <a:pt x="237" y="27"/>
                  </a:cubicBezTo>
                  <a:cubicBezTo>
                    <a:pt x="286" y="27"/>
                    <a:pt x="317" y="67"/>
                    <a:pt x="317" y="132"/>
                  </a:cubicBezTo>
                  <a:cubicBezTo>
                    <a:pt x="317" y="234"/>
                    <a:pt x="244" y="335"/>
                    <a:pt x="152" y="335"/>
                  </a:cubicBezTo>
                  <a:cubicBezTo>
                    <a:pt x="81" y="335"/>
                    <a:pt x="43" y="278"/>
                    <a:pt x="43" y="207"/>
                  </a:cubicBezTo>
                  <a:cubicBezTo>
                    <a:pt x="43" y="139"/>
                    <a:pt x="77" y="65"/>
                    <a:pt x="150" y="22"/>
                  </a:cubicBezTo>
                  <a:cubicBezTo>
                    <a:pt x="155" y="19"/>
                    <a:pt x="170" y="10"/>
                    <a:pt x="170" y="3"/>
                  </a:cubicBezTo>
                  <a:cubicBezTo>
                    <a:pt x="170" y="0"/>
                    <a:pt x="166" y="0"/>
                    <a:pt x="165" y="0"/>
                  </a:cubicBezTo>
                  <a:cubicBezTo>
                    <a:pt x="148" y="0"/>
                    <a:pt x="0" y="79"/>
                    <a:pt x="0" y="229"/>
                  </a:cubicBezTo>
                  <a:cubicBezTo>
                    <a:pt x="0" y="298"/>
                    <a:pt x="37" y="362"/>
                    <a:pt x="119" y="362"/>
                  </a:cubicBezTo>
                  <a:cubicBezTo>
                    <a:pt x="217" y="362"/>
                    <a:pt x="359" y="264"/>
                    <a:pt x="359" y="11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a:extLst>
                <a:ext uri="{FF2B5EF4-FFF2-40B4-BE49-F238E27FC236}">
                  <a16:creationId xmlns:a16="http://schemas.microsoft.com/office/drawing/2014/main" id="{CB27F220-80E5-0480-8AFE-25CADD21BD1D}"/>
                </a:ext>
              </a:extLst>
            </p:cNvPr>
            <p:cNvSpPr>
              <a:spLocks/>
            </p:cNvSpPr>
            <p:nvPr>
              <p:custDataLst>
                <p:tags r:id="rId48"/>
              </p:custDataLst>
            </p:nvPr>
          </p:nvSpPr>
          <p:spPr bwMode="auto">
            <a:xfrm>
              <a:off x="5451475" y="2617788"/>
              <a:ext cx="28575" cy="52388"/>
            </a:xfrm>
            <a:custGeom>
              <a:avLst/>
              <a:gdLst>
                <a:gd name="T0" fmla="*/ 71 w 118"/>
                <a:gd name="T1" fmla="*/ 80 h 221"/>
                <a:gd name="T2" fmla="*/ 107 w 118"/>
                <a:gd name="T3" fmla="*/ 80 h 221"/>
                <a:gd name="T4" fmla="*/ 118 w 118"/>
                <a:gd name="T5" fmla="*/ 73 h 221"/>
                <a:gd name="T6" fmla="*/ 107 w 118"/>
                <a:gd name="T7" fmla="*/ 68 h 221"/>
                <a:gd name="T8" fmla="*/ 74 w 118"/>
                <a:gd name="T9" fmla="*/ 68 h 221"/>
                <a:gd name="T10" fmla="*/ 87 w 118"/>
                <a:gd name="T11" fmla="*/ 16 h 221"/>
                <a:gd name="T12" fmla="*/ 88 w 118"/>
                <a:gd name="T13" fmla="*/ 11 h 221"/>
                <a:gd name="T14" fmla="*/ 76 w 118"/>
                <a:gd name="T15" fmla="*/ 0 h 221"/>
                <a:gd name="T16" fmla="*/ 60 w 118"/>
                <a:gd name="T17" fmla="*/ 15 h 221"/>
                <a:gd name="T18" fmla="*/ 47 w 118"/>
                <a:gd name="T19" fmla="*/ 68 h 221"/>
                <a:gd name="T20" fmla="*/ 11 w 118"/>
                <a:gd name="T21" fmla="*/ 68 h 221"/>
                <a:gd name="T22" fmla="*/ 0 w 118"/>
                <a:gd name="T23" fmla="*/ 75 h 221"/>
                <a:gd name="T24" fmla="*/ 10 w 118"/>
                <a:gd name="T25" fmla="*/ 80 h 221"/>
                <a:gd name="T26" fmla="*/ 44 w 118"/>
                <a:gd name="T27" fmla="*/ 80 h 221"/>
                <a:gd name="T28" fmla="*/ 23 w 118"/>
                <a:gd name="T29" fmla="*/ 162 h 221"/>
                <a:gd name="T30" fmla="*/ 18 w 118"/>
                <a:gd name="T31" fmla="*/ 188 h 221"/>
                <a:gd name="T32" fmla="*/ 55 w 118"/>
                <a:gd name="T33" fmla="*/ 221 h 221"/>
                <a:gd name="T34" fmla="*/ 116 w 118"/>
                <a:gd name="T35" fmla="*/ 168 h 221"/>
                <a:gd name="T36" fmla="*/ 110 w 118"/>
                <a:gd name="T37" fmla="*/ 164 h 221"/>
                <a:gd name="T38" fmla="*/ 103 w 118"/>
                <a:gd name="T39" fmla="*/ 170 h 221"/>
                <a:gd name="T40" fmla="*/ 56 w 118"/>
                <a:gd name="T41" fmla="*/ 212 h 221"/>
                <a:gd name="T42" fmla="*/ 44 w 118"/>
                <a:gd name="T43" fmla="*/ 195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7" y="80"/>
                  </a:lnTo>
                  <a:cubicBezTo>
                    <a:pt x="113" y="80"/>
                    <a:pt x="118" y="80"/>
                    <a:pt x="118" y="73"/>
                  </a:cubicBezTo>
                  <a:cubicBezTo>
                    <a:pt x="118" y="68"/>
                    <a:pt x="113" y="68"/>
                    <a:pt x="107" y="68"/>
                  </a:cubicBezTo>
                  <a:lnTo>
                    <a:pt x="74" y="68"/>
                  </a:lnTo>
                  <a:lnTo>
                    <a:pt x="87" y="16"/>
                  </a:lnTo>
                  <a:cubicBezTo>
                    <a:pt x="87" y="14"/>
                    <a:pt x="88" y="13"/>
                    <a:pt x="88" y="11"/>
                  </a:cubicBezTo>
                  <a:cubicBezTo>
                    <a:pt x="88" y="5"/>
                    <a:pt x="83" y="0"/>
                    <a:pt x="76" y="0"/>
                  </a:cubicBezTo>
                  <a:cubicBezTo>
                    <a:pt x="68" y="0"/>
                    <a:pt x="62" y="6"/>
                    <a:pt x="60" y="15"/>
                  </a:cubicBezTo>
                  <a:cubicBezTo>
                    <a:pt x="57" y="24"/>
                    <a:pt x="62" y="7"/>
                    <a:pt x="47" y="68"/>
                  </a:cubicBezTo>
                  <a:lnTo>
                    <a:pt x="11" y="68"/>
                  </a:lnTo>
                  <a:cubicBezTo>
                    <a:pt x="4" y="68"/>
                    <a:pt x="0" y="68"/>
                    <a:pt x="0" y="75"/>
                  </a:cubicBezTo>
                  <a:cubicBezTo>
                    <a:pt x="0" y="80"/>
                    <a:pt x="4" y="80"/>
                    <a:pt x="10" y="80"/>
                  </a:cubicBezTo>
                  <a:lnTo>
                    <a:pt x="44" y="80"/>
                  </a:lnTo>
                  <a:lnTo>
                    <a:pt x="23" y="162"/>
                  </a:lnTo>
                  <a:cubicBezTo>
                    <a:pt x="21" y="171"/>
                    <a:pt x="18" y="184"/>
                    <a:pt x="18" y="188"/>
                  </a:cubicBezTo>
                  <a:cubicBezTo>
                    <a:pt x="18" y="209"/>
                    <a:pt x="35" y="221"/>
                    <a:pt x="55" y="221"/>
                  </a:cubicBezTo>
                  <a:cubicBezTo>
                    <a:pt x="94" y="221"/>
                    <a:pt x="116" y="173"/>
                    <a:pt x="116" y="168"/>
                  </a:cubicBezTo>
                  <a:cubicBezTo>
                    <a:pt x="116" y="164"/>
                    <a:pt x="111" y="164"/>
                    <a:pt x="110" y="164"/>
                  </a:cubicBezTo>
                  <a:cubicBezTo>
                    <a:pt x="106" y="164"/>
                    <a:pt x="106" y="164"/>
                    <a:pt x="103" y="170"/>
                  </a:cubicBezTo>
                  <a:cubicBezTo>
                    <a:pt x="93" y="192"/>
                    <a:pt x="75" y="212"/>
                    <a:pt x="56" y="212"/>
                  </a:cubicBezTo>
                  <a:cubicBezTo>
                    <a:pt x="49" y="212"/>
                    <a:pt x="44" y="207"/>
                    <a:pt x="44" y="195"/>
                  </a:cubicBezTo>
                  <a:cubicBezTo>
                    <a:pt x="44" y="191"/>
                    <a:pt x="45" y="184"/>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a:extLst>
                <a:ext uri="{FF2B5EF4-FFF2-40B4-BE49-F238E27FC236}">
                  <a16:creationId xmlns:a16="http://schemas.microsoft.com/office/drawing/2014/main" id="{86834515-B123-63E0-E154-CAF1B045FEE2}"/>
                </a:ext>
              </a:extLst>
            </p:cNvPr>
            <p:cNvSpPr>
              <a:spLocks/>
            </p:cNvSpPr>
            <p:nvPr>
              <p:custDataLst>
                <p:tags r:id="rId49"/>
              </p:custDataLst>
            </p:nvPr>
          </p:nvSpPr>
          <p:spPr bwMode="auto">
            <a:xfrm>
              <a:off x="5495925" y="2563813"/>
              <a:ext cx="26988" cy="117475"/>
            </a:xfrm>
            <a:custGeom>
              <a:avLst/>
              <a:gdLst>
                <a:gd name="T0" fmla="*/ 116 w 116"/>
                <a:gd name="T1" fmla="*/ 250 h 499"/>
                <a:gd name="T2" fmla="*/ 83 w 116"/>
                <a:gd name="T3" fmla="*/ 94 h 499"/>
                <a:gd name="T4" fmla="*/ 5 w 116"/>
                <a:gd name="T5" fmla="*/ 0 h 499"/>
                <a:gd name="T6" fmla="*/ 0 w 116"/>
                <a:gd name="T7" fmla="*/ 5 h 499"/>
                <a:gd name="T8" fmla="*/ 10 w 116"/>
                <a:gd name="T9" fmla="*/ 17 h 499"/>
                <a:gd name="T10" fmla="*/ 87 w 116"/>
                <a:gd name="T11" fmla="*/ 250 h 499"/>
                <a:gd name="T12" fmla="*/ 7 w 116"/>
                <a:gd name="T13" fmla="*/ 485 h 499"/>
                <a:gd name="T14" fmla="*/ 0 w 116"/>
                <a:gd name="T15" fmla="*/ 494 h 499"/>
                <a:gd name="T16" fmla="*/ 5 w 116"/>
                <a:gd name="T17" fmla="*/ 499 h 499"/>
                <a:gd name="T18" fmla="*/ 85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10" y="17"/>
                  </a:cubicBezTo>
                  <a:cubicBezTo>
                    <a:pt x="59" y="66"/>
                    <a:pt x="87" y="145"/>
                    <a:pt x="87" y="250"/>
                  </a:cubicBezTo>
                  <a:cubicBezTo>
                    <a:pt x="87" y="335"/>
                    <a:pt x="69" y="423"/>
                    <a:pt x="7" y="485"/>
                  </a:cubicBezTo>
                  <a:cubicBezTo>
                    <a:pt x="0" y="491"/>
                    <a:pt x="0" y="492"/>
                    <a:pt x="0" y="494"/>
                  </a:cubicBezTo>
                  <a:cubicBezTo>
                    <a:pt x="0" y="497"/>
                    <a:pt x="2" y="499"/>
                    <a:pt x="5" y="499"/>
                  </a:cubicBezTo>
                  <a:cubicBezTo>
                    <a:pt x="10" y="499"/>
                    <a:pt x="55" y="465"/>
                    <a:pt x="85" y="402"/>
                  </a:cubicBezTo>
                  <a:cubicBezTo>
                    <a:pt x="110" y="347"/>
                    <a:pt x="116" y="291"/>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a:extLst>
                <a:ext uri="{FF2B5EF4-FFF2-40B4-BE49-F238E27FC236}">
                  <a16:creationId xmlns:a16="http://schemas.microsoft.com/office/drawing/2014/main" id="{D32F976F-48D4-89F0-480B-0DD827D7A71C}"/>
                </a:ext>
              </a:extLst>
            </p:cNvPr>
            <p:cNvSpPr>
              <a:spLocks/>
            </p:cNvSpPr>
            <p:nvPr>
              <p:custDataLst>
                <p:tags r:id="rId50"/>
              </p:custDataLst>
            </p:nvPr>
          </p:nvSpPr>
          <p:spPr bwMode="auto">
            <a:xfrm>
              <a:off x="5540375" y="2573338"/>
              <a:ext cx="34925" cy="36513"/>
            </a:xfrm>
            <a:custGeom>
              <a:avLst/>
              <a:gdLst>
                <a:gd name="T0" fmla="*/ 131 w 151"/>
                <a:gd name="T1" fmla="*/ 20 h 157"/>
                <a:gd name="T2" fmla="*/ 113 w 151"/>
                <a:gd name="T3" fmla="*/ 39 h 157"/>
                <a:gd name="T4" fmla="*/ 127 w 151"/>
                <a:gd name="T5" fmla="*/ 52 h 157"/>
                <a:gd name="T6" fmla="*/ 147 w 151"/>
                <a:gd name="T7" fmla="*/ 30 h 157"/>
                <a:gd name="T8" fmla="*/ 101 w 151"/>
                <a:gd name="T9" fmla="*/ 0 h 157"/>
                <a:gd name="T10" fmla="*/ 0 w 151"/>
                <a:gd name="T11" fmla="*/ 96 h 157"/>
                <a:gd name="T12" fmla="*/ 64 w 151"/>
                <a:gd name="T13" fmla="*/ 157 h 157"/>
                <a:gd name="T14" fmla="*/ 151 w 151"/>
                <a:gd name="T15" fmla="*/ 117 h 157"/>
                <a:gd name="T16" fmla="*/ 145 w 151"/>
                <a:gd name="T17" fmla="*/ 111 h 157"/>
                <a:gd name="T18" fmla="*/ 140 w 151"/>
                <a:gd name="T19" fmla="*/ 115 h 157"/>
                <a:gd name="T20" fmla="*/ 65 w 151"/>
                <a:gd name="T21" fmla="*/ 147 h 157"/>
                <a:gd name="T22" fmla="*/ 29 w 151"/>
                <a:gd name="T23" fmla="*/ 108 h 157"/>
                <a:gd name="T24" fmla="*/ 52 w 151"/>
                <a:gd name="T25" fmla="*/ 36 h 157"/>
                <a:gd name="T26" fmla="*/ 101 w 151"/>
                <a:gd name="T27" fmla="*/ 9 h 157"/>
                <a:gd name="T28" fmla="*/ 131 w 151"/>
                <a:gd name="T29" fmla="*/ 2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157">
                  <a:moveTo>
                    <a:pt x="131" y="20"/>
                  </a:moveTo>
                  <a:cubicBezTo>
                    <a:pt x="119" y="22"/>
                    <a:pt x="113" y="32"/>
                    <a:pt x="113" y="39"/>
                  </a:cubicBezTo>
                  <a:cubicBezTo>
                    <a:pt x="113" y="49"/>
                    <a:pt x="121" y="52"/>
                    <a:pt x="127" y="52"/>
                  </a:cubicBezTo>
                  <a:cubicBezTo>
                    <a:pt x="135" y="52"/>
                    <a:pt x="147" y="47"/>
                    <a:pt x="147" y="30"/>
                  </a:cubicBezTo>
                  <a:cubicBezTo>
                    <a:pt x="147" y="6"/>
                    <a:pt x="120" y="0"/>
                    <a:pt x="101" y="0"/>
                  </a:cubicBezTo>
                  <a:cubicBezTo>
                    <a:pt x="48" y="0"/>
                    <a:pt x="0" y="48"/>
                    <a:pt x="0" y="96"/>
                  </a:cubicBezTo>
                  <a:cubicBezTo>
                    <a:pt x="0" y="126"/>
                    <a:pt x="21" y="157"/>
                    <a:pt x="64" y="157"/>
                  </a:cubicBezTo>
                  <a:cubicBezTo>
                    <a:pt x="123" y="157"/>
                    <a:pt x="151" y="122"/>
                    <a:pt x="151" y="117"/>
                  </a:cubicBezTo>
                  <a:cubicBezTo>
                    <a:pt x="151" y="115"/>
                    <a:pt x="148" y="111"/>
                    <a:pt x="145" y="111"/>
                  </a:cubicBezTo>
                  <a:cubicBezTo>
                    <a:pt x="143" y="111"/>
                    <a:pt x="142" y="112"/>
                    <a:pt x="140" y="115"/>
                  </a:cubicBezTo>
                  <a:cubicBezTo>
                    <a:pt x="112" y="147"/>
                    <a:pt x="71" y="147"/>
                    <a:pt x="65" y="147"/>
                  </a:cubicBezTo>
                  <a:cubicBezTo>
                    <a:pt x="40" y="147"/>
                    <a:pt x="29" y="130"/>
                    <a:pt x="29" y="108"/>
                  </a:cubicBezTo>
                  <a:cubicBezTo>
                    <a:pt x="29" y="98"/>
                    <a:pt x="34" y="60"/>
                    <a:pt x="52" y="36"/>
                  </a:cubicBezTo>
                  <a:cubicBezTo>
                    <a:pt x="65" y="19"/>
                    <a:pt x="83" y="9"/>
                    <a:pt x="101" y="9"/>
                  </a:cubicBezTo>
                  <a:cubicBezTo>
                    <a:pt x="106" y="9"/>
                    <a:pt x="122" y="10"/>
                    <a:pt x="131" y="2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a:extLst>
                <a:ext uri="{FF2B5EF4-FFF2-40B4-BE49-F238E27FC236}">
                  <a16:creationId xmlns:a16="http://schemas.microsoft.com/office/drawing/2014/main" id="{8FE012F0-3CFE-8C8A-16BF-6470F2FF5476}"/>
                </a:ext>
              </a:extLst>
            </p:cNvPr>
            <p:cNvSpPr>
              <a:spLocks/>
            </p:cNvSpPr>
            <p:nvPr>
              <p:custDataLst>
                <p:tags r:id="rId51"/>
              </p:custDataLst>
            </p:nvPr>
          </p:nvSpPr>
          <p:spPr bwMode="auto">
            <a:xfrm>
              <a:off x="3278188" y="2790825"/>
              <a:ext cx="71438" cy="4763"/>
            </a:xfrm>
            <a:custGeom>
              <a:avLst/>
              <a:gdLst>
                <a:gd name="T0" fmla="*/ 287 w 305"/>
                <a:gd name="T1" fmla="*/ 20 h 20"/>
                <a:gd name="T2" fmla="*/ 305 w 305"/>
                <a:gd name="T3" fmla="*/ 10 h 20"/>
                <a:gd name="T4" fmla="*/ 287 w 305"/>
                <a:gd name="T5" fmla="*/ 0 h 20"/>
                <a:gd name="T6" fmla="*/ 17 w 305"/>
                <a:gd name="T7" fmla="*/ 0 h 20"/>
                <a:gd name="T8" fmla="*/ 0 w 305"/>
                <a:gd name="T9" fmla="*/ 10 h 20"/>
                <a:gd name="T10" fmla="*/ 17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57">
              <a:extLst>
                <a:ext uri="{FF2B5EF4-FFF2-40B4-BE49-F238E27FC236}">
                  <a16:creationId xmlns:a16="http://schemas.microsoft.com/office/drawing/2014/main" id="{090DE6F3-91DC-EF95-E245-B8E59119B8BF}"/>
                </a:ext>
              </a:extLst>
            </p:cNvPr>
            <p:cNvSpPr>
              <a:spLocks/>
            </p:cNvSpPr>
            <p:nvPr>
              <p:custDataLst>
                <p:tags r:id="rId52"/>
              </p:custDataLst>
            </p:nvPr>
          </p:nvSpPr>
          <p:spPr bwMode="auto">
            <a:xfrm>
              <a:off x="3392488" y="2733675"/>
              <a:ext cx="15875" cy="119063"/>
            </a:xfrm>
            <a:custGeom>
              <a:avLst/>
              <a:gdLst>
                <a:gd name="T0" fmla="*/ 68 w 68"/>
                <a:gd name="T1" fmla="*/ 498 h 498"/>
                <a:gd name="T2" fmla="*/ 68 w 68"/>
                <a:gd name="T3" fmla="*/ 478 h 498"/>
                <a:gd name="T4" fmla="*/ 20 w 68"/>
                <a:gd name="T5" fmla="*/ 478 h 498"/>
                <a:gd name="T6" fmla="*/ 20 w 68"/>
                <a:gd name="T7" fmla="*/ 20 h 498"/>
                <a:gd name="T8" fmla="*/ 68 w 68"/>
                <a:gd name="T9" fmla="*/ 20 h 498"/>
                <a:gd name="T10" fmla="*/ 68 w 68"/>
                <a:gd name="T11" fmla="*/ 0 h 498"/>
                <a:gd name="T12" fmla="*/ 0 w 68"/>
                <a:gd name="T13" fmla="*/ 0 h 498"/>
                <a:gd name="T14" fmla="*/ 0 w 68"/>
                <a:gd name="T15" fmla="*/ 498 h 498"/>
                <a:gd name="T16" fmla="*/ 68 w 68"/>
                <a:gd name="T17"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8">
                  <a:moveTo>
                    <a:pt x="68" y="498"/>
                  </a:moveTo>
                  <a:lnTo>
                    <a:pt x="68" y="478"/>
                  </a:lnTo>
                  <a:lnTo>
                    <a:pt x="20" y="478"/>
                  </a:lnTo>
                  <a:lnTo>
                    <a:pt x="20" y="20"/>
                  </a:lnTo>
                  <a:lnTo>
                    <a:pt x="68" y="20"/>
                  </a:lnTo>
                  <a:lnTo>
                    <a:pt x="68" y="0"/>
                  </a:lnTo>
                  <a:lnTo>
                    <a:pt x="0" y="0"/>
                  </a:lnTo>
                  <a:lnTo>
                    <a:pt x="0" y="498"/>
                  </a:lnTo>
                  <a:lnTo>
                    <a:pt x="68" y="49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58">
              <a:extLst>
                <a:ext uri="{FF2B5EF4-FFF2-40B4-BE49-F238E27FC236}">
                  <a16:creationId xmlns:a16="http://schemas.microsoft.com/office/drawing/2014/main" id="{62BCBBA5-860E-95C5-930C-7676DA1AFFF7}"/>
                </a:ext>
              </a:extLst>
            </p:cNvPr>
            <p:cNvSpPr>
              <a:spLocks noEditPoints="1"/>
            </p:cNvSpPr>
            <p:nvPr>
              <p:custDataLst>
                <p:tags r:id="rId53"/>
              </p:custDataLst>
            </p:nvPr>
          </p:nvSpPr>
          <p:spPr bwMode="auto">
            <a:xfrm>
              <a:off x="3416300" y="2741613"/>
              <a:ext cx="85725" cy="85725"/>
            </a:xfrm>
            <a:custGeom>
              <a:avLst/>
              <a:gdLst>
                <a:gd name="T0" fmla="*/ 365 w 368"/>
                <a:gd name="T1" fmla="*/ 11 h 357"/>
                <a:gd name="T2" fmla="*/ 368 w 368"/>
                <a:gd name="T3" fmla="*/ 4 h 357"/>
                <a:gd name="T4" fmla="*/ 356 w 368"/>
                <a:gd name="T5" fmla="*/ 0 h 357"/>
                <a:gd name="T6" fmla="*/ 12 w 368"/>
                <a:gd name="T7" fmla="*/ 0 h 357"/>
                <a:gd name="T8" fmla="*/ 0 w 368"/>
                <a:gd name="T9" fmla="*/ 4 h 357"/>
                <a:gd name="T10" fmla="*/ 2 w 368"/>
                <a:gd name="T11" fmla="*/ 11 h 357"/>
                <a:gd name="T12" fmla="*/ 170 w 368"/>
                <a:gd name="T13" fmla="*/ 348 h 357"/>
                <a:gd name="T14" fmla="*/ 184 w 368"/>
                <a:gd name="T15" fmla="*/ 357 h 357"/>
                <a:gd name="T16" fmla="*/ 197 w 368"/>
                <a:gd name="T17" fmla="*/ 348 h 357"/>
                <a:gd name="T18" fmla="*/ 365 w 368"/>
                <a:gd name="T19" fmla="*/ 11 h 357"/>
                <a:gd name="T20" fmla="*/ 62 w 368"/>
                <a:gd name="T21" fmla="*/ 36 h 357"/>
                <a:gd name="T22" fmla="*/ 335 w 368"/>
                <a:gd name="T23" fmla="*/ 36 h 357"/>
                <a:gd name="T24" fmla="*/ 199 w 368"/>
                <a:gd name="T25" fmla="*/ 310 h 357"/>
                <a:gd name="T26" fmla="*/ 62 w 368"/>
                <a:gd name="T27" fmla="*/ 3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357">
                  <a:moveTo>
                    <a:pt x="365" y="11"/>
                  </a:moveTo>
                  <a:cubicBezTo>
                    <a:pt x="366" y="9"/>
                    <a:pt x="368" y="6"/>
                    <a:pt x="368" y="4"/>
                  </a:cubicBezTo>
                  <a:cubicBezTo>
                    <a:pt x="368" y="1"/>
                    <a:pt x="367" y="0"/>
                    <a:pt x="356" y="0"/>
                  </a:cubicBezTo>
                  <a:lnTo>
                    <a:pt x="12" y="0"/>
                  </a:lnTo>
                  <a:cubicBezTo>
                    <a:pt x="0" y="0"/>
                    <a:pt x="0" y="1"/>
                    <a:pt x="0" y="4"/>
                  </a:cubicBezTo>
                  <a:cubicBezTo>
                    <a:pt x="0" y="6"/>
                    <a:pt x="1" y="9"/>
                    <a:pt x="2" y="11"/>
                  </a:cubicBezTo>
                  <a:lnTo>
                    <a:pt x="170" y="348"/>
                  </a:lnTo>
                  <a:cubicBezTo>
                    <a:pt x="174" y="354"/>
                    <a:pt x="175" y="357"/>
                    <a:pt x="184" y="357"/>
                  </a:cubicBezTo>
                  <a:cubicBezTo>
                    <a:pt x="192" y="357"/>
                    <a:pt x="194" y="354"/>
                    <a:pt x="197" y="348"/>
                  </a:cubicBezTo>
                  <a:lnTo>
                    <a:pt x="365" y="11"/>
                  </a:lnTo>
                  <a:close/>
                  <a:moveTo>
                    <a:pt x="62" y="36"/>
                  </a:moveTo>
                  <a:lnTo>
                    <a:pt x="335" y="36"/>
                  </a:lnTo>
                  <a:lnTo>
                    <a:pt x="199" y="310"/>
                  </a:lnTo>
                  <a:lnTo>
                    <a:pt x="62" y="36"/>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59">
              <a:extLst>
                <a:ext uri="{FF2B5EF4-FFF2-40B4-BE49-F238E27FC236}">
                  <a16:creationId xmlns:a16="http://schemas.microsoft.com/office/drawing/2014/main" id="{4720FE6A-4022-4979-7469-885E970B3DBE}"/>
                </a:ext>
              </a:extLst>
            </p:cNvPr>
            <p:cNvSpPr>
              <a:spLocks/>
            </p:cNvSpPr>
            <p:nvPr>
              <p:custDataLst>
                <p:tags r:id="rId54"/>
              </p:custDataLst>
            </p:nvPr>
          </p:nvSpPr>
          <p:spPr bwMode="auto">
            <a:xfrm>
              <a:off x="3511550" y="2803525"/>
              <a:ext cx="49213" cy="38100"/>
            </a:xfrm>
            <a:custGeom>
              <a:avLst/>
              <a:gdLst>
                <a:gd name="T0" fmla="*/ 187 w 215"/>
                <a:gd name="T1" fmla="*/ 22 h 160"/>
                <a:gd name="T2" fmla="*/ 168 w 215"/>
                <a:gd name="T3" fmla="*/ 47 h 160"/>
                <a:gd name="T4" fmla="*/ 187 w 215"/>
                <a:gd name="T5" fmla="*/ 66 h 160"/>
                <a:gd name="T6" fmla="*/ 215 w 215"/>
                <a:gd name="T7" fmla="*/ 36 h 160"/>
                <a:gd name="T8" fmla="*/ 170 w 215"/>
                <a:gd name="T9" fmla="*/ 0 h 160"/>
                <a:gd name="T10" fmla="*/ 128 w 215"/>
                <a:gd name="T11" fmla="*/ 18 h 160"/>
                <a:gd name="T12" fmla="*/ 76 w 215"/>
                <a:gd name="T13" fmla="*/ 0 h 160"/>
                <a:gd name="T14" fmla="*/ 0 w 215"/>
                <a:gd name="T15" fmla="*/ 54 h 160"/>
                <a:gd name="T16" fmla="*/ 12 w 215"/>
                <a:gd name="T17" fmla="*/ 60 h 160"/>
                <a:gd name="T18" fmla="*/ 22 w 215"/>
                <a:gd name="T19" fmla="*/ 55 h 160"/>
                <a:gd name="T20" fmla="*/ 74 w 215"/>
                <a:gd name="T21" fmla="*/ 16 h 160"/>
                <a:gd name="T22" fmla="*/ 96 w 215"/>
                <a:gd name="T23" fmla="*/ 33 h 160"/>
                <a:gd name="T24" fmla="*/ 93 w 215"/>
                <a:gd name="T25" fmla="*/ 52 h 160"/>
                <a:gd name="T26" fmla="*/ 81 w 215"/>
                <a:gd name="T27" fmla="*/ 103 h 160"/>
                <a:gd name="T28" fmla="*/ 68 w 215"/>
                <a:gd name="T29" fmla="*/ 133 h 160"/>
                <a:gd name="T30" fmla="*/ 47 w 215"/>
                <a:gd name="T31" fmla="*/ 144 h 160"/>
                <a:gd name="T32" fmla="*/ 29 w 215"/>
                <a:gd name="T33" fmla="*/ 138 h 160"/>
                <a:gd name="T34" fmla="*/ 48 w 215"/>
                <a:gd name="T35" fmla="*/ 112 h 160"/>
                <a:gd name="T36" fmla="*/ 29 w 215"/>
                <a:gd name="T37" fmla="*/ 94 h 160"/>
                <a:gd name="T38" fmla="*/ 1 w 215"/>
                <a:gd name="T39" fmla="*/ 124 h 160"/>
                <a:gd name="T40" fmla="*/ 46 w 215"/>
                <a:gd name="T41" fmla="*/ 160 h 160"/>
                <a:gd name="T42" fmla="*/ 87 w 215"/>
                <a:gd name="T43" fmla="*/ 141 h 160"/>
                <a:gd name="T44" fmla="*/ 140 w 215"/>
                <a:gd name="T45" fmla="*/ 160 h 160"/>
                <a:gd name="T46" fmla="*/ 215 w 215"/>
                <a:gd name="T47" fmla="*/ 106 h 160"/>
                <a:gd name="T48" fmla="*/ 204 w 215"/>
                <a:gd name="T49" fmla="*/ 99 h 160"/>
                <a:gd name="T50" fmla="*/ 194 w 215"/>
                <a:gd name="T51" fmla="*/ 105 h 160"/>
                <a:gd name="T52" fmla="*/ 142 w 215"/>
                <a:gd name="T53" fmla="*/ 144 h 160"/>
                <a:gd name="T54" fmla="*/ 119 w 215"/>
                <a:gd name="T55" fmla="*/ 127 h 160"/>
                <a:gd name="T56" fmla="*/ 122 w 215"/>
                <a:gd name="T57" fmla="*/ 107 h 160"/>
                <a:gd name="T58" fmla="*/ 135 w 215"/>
                <a:gd name="T59" fmla="*/ 57 h 160"/>
                <a:gd name="T60" fmla="*/ 147 w 215"/>
                <a:gd name="T61" fmla="*/ 26 h 160"/>
                <a:gd name="T62" fmla="*/ 169 w 215"/>
                <a:gd name="T63" fmla="*/ 16 h 160"/>
                <a:gd name="T64" fmla="*/ 187 w 215"/>
                <a:gd name="T65"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0">
                  <a:moveTo>
                    <a:pt x="187" y="22"/>
                  </a:moveTo>
                  <a:cubicBezTo>
                    <a:pt x="172" y="27"/>
                    <a:pt x="168" y="41"/>
                    <a:pt x="168" y="47"/>
                  </a:cubicBezTo>
                  <a:cubicBezTo>
                    <a:pt x="168" y="59"/>
                    <a:pt x="176" y="66"/>
                    <a:pt x="187" y="66"/>
                  </a:cubicBezTo>
                  <a:cubicBezTo>
                    <a:pt x="201" y="66"/>
                    <a:pt x="215" y="54"/>
                    <a:pt x="215" y="36"/>
                  </a:cubicBezTo>
                  <a:cubicBezTo>
                    <a:pt x="215" y="13"/>
                    <a:pt x="194" y="0"/>
                    <a:pt x="170" y="0"/>
                  </a:cubicBezTo>
                  <a:cubicBezTo>
                    <a:pt x="152" y="0"/>
                    <a:pt x="138" y="9"/>
                    <a:pt x="128" y="18"/>
                  </a:cubicBezTo>
                  <a:cubicBezTo>
                    <a:pt x="114" y="2"/>
                    <a:pt x="90" y="0"/>
                    <a:pt x="76" y="0"/>
                  </a:cubicBezTo>
                  <a:cubicBezTo>
                    <a:pt x="26" y="0"/>
                    <a:pt x="0" y="41"/>
                    <a:pt x="0" y="54"/>
                  </a:cubicBezTo>
                  <a:cubicBezTo>
                    <a:pt x="0" y="60"/>
                    <a:pt x="6" y="60"/>
                    <a:pt x="12" y="60"/>
                  </a:cubicBezTo>
                  <a:cubicBezTo>
                    <a:pt x="18" y="60"/>
                    <a:pt x="21" y="60"/>
                    <a:pt x="22" y="55"/>
                  </a:cubicBezTo>
                  <a:cubicBezTo>
                    <a:pt x="33" y="23"/>
                    <a:pt x="61" y="16"/>
                    <a:pt x="74" y="16"/>
                  </a:cubicBezTo>
                  <a:cubicBezTo>
                    <a:pt x="96" y="16"/>
                    <a:pt x="96" y="29"/>
                    <a:pt x="96" y="33"/>
                  </a:cubicBezTo>
                  <a:cubicBezTo>
                    <a:pt x="96" y="38"/>
                    <a:pt x="96" y="39"/>
                    <a:pt x="93" y="52"/>
                  </a:cubicBezTo>
                  <a:lnTo>
                    <a:pt x="81" y="103"/>
                  </a:lnTo>
                  <a:cubicBezTo>
                    <a:pt x="76" y="122"/>
                    <a:pt x="75" y="127"/>
                    <a:pt x="68" y="133"/>
                  </a:cubicBezTo>
                  <a:cubicBezTo>
                    <a:pt x="64" y="138"/>
                    <a:pt x="57" y="144"/>
                    <a:pt x="47" y="144"/>
                  </a:cubicBezTo>
                  <a:cubicBezTo>
                    <a:pt x="45" y="144"/>
                    <a:pt x="36" y="144"/>
                    <a:pt x="29" y="138"/>
                  </a:cubicBezTo>
                  <a:cubicBezTo>
                    <a:pt x="44" y="133"/>
                    <a:pt x="48" y="119"/>
                    <a:pt x="48" y="112"/>
                  </a:cubicBezTo>
                  <a:cubicBezTo>
                    <a:pt x="48" y="101"/>
                    <a:pt x="39" y="94"/>
                    <a:pt x="29" y="94"/>
                  </a:cubicBezTo>
                  <a:cubicBezTo>
                    <a:pt x="15" y="94"/>
                    <a:pt x="1" y="105"/>
                    <a:pt x="1" y="124"/>
                  </a:cubicBezTo>
                  <a:cubicBezTo>
                    <a:pt x="1" y="147"/>
                    <a:pt x="23" y="160"/>
                    <a:pt x="46" y="160"/>
                  </a:cubicBezTo>
                  <a:cubicBezTo>
                    <a:pt x="66" y="160"/>
                    <a:pt x="80" y="149"/>
                    <a:pt x="87" y="141"/>
                  </a:cubicBezTo>
                  <a:cubicBezTo>
                    <a:pt x="103" y="158"/>
                    <a:pt x="128" y="160"/>
                    <a:pt x="140" y="160"/>
                  </a:cubicBezTo>
                  <a:cubicBezTo>
                    <a:pt x="190" y="160"/>
                    <a:pt x="215" y="119"/>
                    <a:pt x="215" y="106"/>
                  </a:cubicBezTo>
                  <a:cubicBezTo>
                    <a:pt x="215" y="99"/>
                    <a:pt x="210" y="99"/>
                    <a:pt x="204" y="99"/>
                  </a:cubicBezTo>
                  <a:cubicBezTo>
                    <a:pt x="198" y="99"/>
                    <a:pt x="195" y="99"/>
                    <a:pt x="194" y="105"/>
                  </a:cubicBezTo>
                  <a:cubicBezTo>
                    <a:pt x="183" y="137"/>
                    <a:pt x="154" y="144"/>
                    <a:pt x="142" y="144"/>
                  </a:cubicBezTo>
                  <a:cubicBezTo>
                    <a:pt x="119" y="144"/>
                    <a:pt x="119" y="131"/>
                    <a:pt x="119" y="127"/>
                  </a:cubicBezTo>
                  <a:cubicBezTo>
                    <a:pt x="119" y="122"/>
                    <a:pt x="119" y="120"/>
                    <a:pt x="122" y="107"/>
                  </a:cubicBezTo>
                  <a:lnTo>
                    <a:pt x="135" y="57"/>
                  </a:lnTo>
                  <a:cubicBezTo>
                    <a:pt x="140" y="38"/>
                    <a:pt x="141" y="33"/>
                    <a:pt x="147" y="26"/>
                  </a:cubicBezTo>
                  <a:cubicBezTo>
                    <a:pt x="151" y="23"/>
                    <a:pt x="158" y="16"/>
                    <a:pt x="169" y="16"/>
                  </a:cubicBezTo>
                  <a:cubicBezTo>
                    <a:pt x="172" y="16"/>
                    <a:pt x="180" y="16"/>
                    <a:pt x="187"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60">
              <a:extLst>
                <a:ext uri="{FF2B5EF4-FFF2-40B4-BE49-F238E27FC236}">
                  <a16:creationId xmlns:a16="http://schemas.microsoft.com/office/drawing/2014/main" id="{04CEB513-53C5-6115-9F98-3348192AB8EF}"/>
                </a:ext>
              </a:extLst>
            </p:cNvPr>
            <p:cNvSpPr>
              <a:spLocks/>
            </p:cNvSpPr>
            <p:nvPr>
              <p:custDataLst>
                <p:tags r:id="rId55"/>
              </p:custDataLst>
            </p:nvPr>
          </p:nvSpPr>
          <p:spPr bwMode="auto">
            <a:xfrm>
              <a:off x="3581400" y="2741613"/>
              <a:ext cx="65088" cy="84138"/>
            </a:xfrm>
            <a:custGeom>
              <a:avLst/>
              <a:gdLst>
                <a:gd name="T0" fmla="*/ 234 w 280"/>
                <a:gd name="T1" fmla="*/ 36 h 352"/>
                <a:gd name="T2" fmla="*/ 267 w 280"/>
                <a:gd name="T3" fmla="*/ 15 h 352"/>
                <a:gd name="T4" fmla="*/ 280 w 280"/>
                <a:gd name="T5" fmla="*/ 6 h 352"/>
                <a:gd name="T6" fmla="*/ 273 w 280"/>
                <a:gd name="T7" fmla="*/ 0 h 352"/>
                <a:gd name="T8" fmla="*/ 218 w 280"/>
                <a:gd name="T9" fmla="*/ 2 h 352"/>
                <a:gd name="T10" fmla="*/ 145 w 280"/>
                <a:gd name="T11" fmla="*/ 0 h 352"/>
                <a:gd name="T12" fmla="*/ 134 w 280"/>
                <a:gd name="T13" fmla="*/ 10 h 352"/>
                <a:gd name="T14" fmla="*/ 151 w 280"/>
                <a:gd name="T15" fmla="*/ 15 h 352"/>
                <a:gd name="T16" fmla="*/ 180 w 280"/>
                <a:gd name="T17" fmla="*/ 16 h 352"/>
                <a:gd name="T18" fmla="*/ 195 w 280"/>
                <a:gd name="T19" fmla="*/ 26 h 352"/>
                <a:gd name="T20" fmla="*/ 193 w 280"/>
                <a:gd name="T21" fmla="*/ 37 h 352"/>
                <a:gd name="T22" fmla="*/ 136 w 280"/>
                <a:gd name="T23" fmla="*/ 266 h 352"/>
                <a:gd name="T24" fmla="*/ 64 w 280"/>
                <a:gd name="T25" fmla="*/ 341 h 352"/>
                <a:gd name="T26" fmla="*/ 17 w 280"/>
                <a:gd name="T27" fmla="*/ 310 h 352"/>
                <a:gd name="T28" fmla="*/ 23 w 280"/>
                <a:gd name="T29" fmla="*/ 310 h 352"/>
                <a:gd name="T30" fmla="*/ 55 w 280"/>
                <a:gd name="T31" fmla="*/ 278 h 352"/>
                <a:gd name="T32" fmla="*/ 33 w 280"/>
                <a:gd name="T33" fmla="*/ 257 h 352"/>
                <a:gd name="T34" fmla="*/ 0 w 280"/>
                <a:gd name="T35" fmla="*/ 297 h 352"/>
                <a:gd name="T36" fmla="*/ 66 w 280"/>
                <a:gd name="T37" fmla="*/ 352 h 352"/>
                <a:gd name="T38" fmla="*/ 176 w 280"/>
                <a:gd name="T39" fmla="*/ 269 h 352"/>
                <a:gd name="T40" fmla="*/ 234 w 280"/>
                <a:gd name="T41"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352">
                  <a:moveTo>
                    <a:pt x="234" y="36"/>
                  </a:moveTo>
                  <a:cubicBezTo>
                    <a:pt x="238" y="20"/>
                    <a:pt x="239" y="15"/>
                    <a:pt x="267" y="15"/>
                  </a:cubicBezTo>
                  <a:cubicBezTo>
                    <a:pt x="275" y="15"/>
                    <a:pt x="280" y="15"/>
                    <a:pt x="280" y="6"/>
                  </a:cubicBezTo>
                  <a:cubicBezTo>
                    <a:pt x="280" y="2"/>
                    <a:pt x="277" y="0"/>
                    <a:pt x="273" y="0"/>
                  </a:cubicBezTo>
                  <a:cubicBezTo>
                    <a:pt x="261" y="0"/>
                    <a:pt x="230" y="2"/>
                    <a:pt x="218" y="2"/>
                  </a:cubicBezTo>
                  <a:cubicBezTo>
                    <a:pt x="201" y="2"/>
                    <a:pt x="161" y="0"/>
                    <a:pt x="145" y="0"/>
                  </a:cubicBezTo>
                  <a:cubicBezTo>
                    <a:pt x="140" y="0"/>
                    <a:pt x="134" y="0"/>
                    <a:pt x="134" y="10"/>
                  </a:cubicBezTo>
                  <a:cubicBezTo>
                    <a:pt x="134" y="15"/>
                    <a:pt x="138" y="15"/>
                    <a:pt x="151" y="15"/>
                  </a:cubicBezTo>
                  <a:cubicBezTo>
                    <a:pt x="163" y="15"/>
                    <a:pt x="168" y="15"/>
                    <a:pt x="180" y="16"/>
                  </a:cubicBezTo>
                  <a:cubicBezTo>
                    <a:pt x="192" y="18"/>
                    <a:pt x="195" y="19"/>
                    <a:pt x="195" y="26"/>
                  </a:cubicBezTo>
                  <a:cubicBezTo>
                    <a:pt x="195" y="29"/>
                    <a:pt x="194" y="33"/>
                    <a:pt x="193" y="37"/>
                  </a:cubicBezTo>
                  <a:lnTo>
                    <a:pt x="136" y="266"/>
                  </a:lnTo>
                  <a:cubicBezTo>
                    <a:pt x="124" y="314"/>
                    <a:pt x="90" y="341"/>
                    <a:pt x="64" y="341"/>
                  </a:cubicBezTo>
                  <a:cubicBezTo>
                    <a:pt x="51" y="341"/>
                    <a:pt x="25" y="336"/>
                    <a:pt x="17" y="310"/>
                  </a:cubicBezTo>
                  <a:cubicBezTo>
                    <a:pt x="18" y="310"/>
                    <a:pt x="22" y="310"/>
                    <a:pt x="23" y="310"/>
                  </a:cubicBezTo>
                  <a:cubicBezTo>
                    <a:pt x="42" y="310"/>
                    <a:pt x="55" y="293"/>
                    <a:pt x="55" y="278"/>
                  </a:cubicBezTo>
                  <a:cubicBezTo>
                    <a:pt x="55" y="262"/>
                    <a:pt x="42" y="257"/>
                    <a:pt x="33" y="257"/>
                  </a:cubicBezTo>
                  <a:cubicBezTo>
                    <a:pt x="24" y="257"/>
                    <a:pt x="0" y="263"/>
                    <a:pt x="0" y="297"/>
                  </a:cubicBezTo>
                  <a:cubicBezTo>
                    <a:pt x="0" y="328"/>
                    <a:pt x="26" y="352"/>
                    <a:pt x="66" y="352"/>
                  </a:cubicBezTo>
                  <a:cubicBezTo>
                    <a:pt x="112" y="352"/>
                    <a:pt x="164" y="319"/>
                    <a:pt x="176" y="269"/>
                  </a:cubicBezTo>
                  <a:lnTo>
                    <a:pt x="234" y="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61">
              <a:extLst>
                <a:ext uri="{FF2B5EF4-FFF2-40B4-BE49-F238E27FC236}">
                  <a16:creationId xmlns:a16="http://schemas.microsoft.com/office/drawing/2014/main" id="{BC957BD7-389A-4D94-4A7D-63BEC8A52E2D}"/>
                </a:ext>
              </a:extLst>
            </p:cNvPr>
            <p:cNvSpPr>
              <a:spLocks/>
            </p:cNvSpPr>
            <p:nvPr>
              <p:custDataLst>
                <p:tags r:id="rId56"/>
              </p:custDataLst>
            </p:nvPr>
          </p:nvSpPr>
          <p:spPr bwMode="auto">
            <a:xfrm>
              <a:off x="3656013" y="2741613"/>
              <a:ext cx="33338" cy="34925"/>
            </a:xfrm>
            <a:custGeom>
              <a:avLst/>
              <a:gdLst>
                <a:gd name="T0" fmla="*/ 81 w 141"/>
                <a:gd name="T1" fmla="*/ 75 h 150"/>
                <a:gd name="T2" fmla="*/ 132 w 141"/>
                <a:gd name="T3" fmla="*/ 53 h 150"/>
                <a:gd name="T4" fmla="*/ 141 w 141"/>
                <a:gd name="T5" fmla="*/ 43 h 150"/>
                <a:gd name="T6" fmla="*/ 130 w 141"/>
                <a:gd name="T7" fmla="*/ 31 h 150"/>
                <a:gd name="T8" fmla="*/ 123 w 141"/>
                <a:gd name="T9" fmla="*/ 35 h 150"/>
                <a:gd name="T10" fmla="*/ 76 w 141"/>
                <a:gd name="T11" fmla="*/ 66 h 150"/>
                <a:gd name="T12" fmla="*/ 81 w 141"/>
                <a:gd name="T13" fmla="*/ 15 h 150"/>
                <a:gd name="T14" fmla="*/ 71 w 141"/>
                <a:gd name="T15" fmla="*/ 0 h 150"/>
                <a:gd name="T16" fmla="*/ 60 w 141"/>
                <a:gd name="T17" fmla="*/ 10 h 150"/>
                <a:gd name="T18" fmla="*/ 61 w 141"/>
                <a:gd name="T19" fmla="*/ 27 h 150"/>
                <a:gd name="T20" fmla="*/ 65 w 141"/>
                <a:gd name="T21" fmla="*/ 66 h 150"/>
                <a:gd name="T22" fmla="*/ 18 w 141"/>
                <a:gd name="T23" fmla="*/ 35 h 150"/>
                <a:gd name="T24" fmla="*/ 11 w 141"/>
                <a:gd name="T25" fmla="*/ 31 h 150"/>
                <a:gd name="T26" fmla="*/ 0 w 141"/>
                <a:gd name="T27" fmla="*/ 43 h 150"/>
                <a:gd name="T28" fmla="*/ 7 w 141"/>
                <a:gd name="T29" fmla="*/ 53 h 150"/>
                <a:gd name="T30" fmla="*/ 60 w 141"/>
                <a:gd name="T31" fmla="*/ 75 h 150"/>
                <a:gd name="T32" fmla="*/ 9 w 141"/>
                <a:gd name="T33" fmla="*/ 96 h 150"/>
                <a:gd name="T34" fmla="*/ 0 w 141"/>
                <a:gd name="T35" fmla="*/ 107 h 150"/>
                <a:gd name="T36" fmla="*/ 11 w 141"/>
                <a:gd name="T37" fmla="*/ 118 h 150"/>
                <a:gd name="T38" fmla="*/ 18 w 141"/>
                <a:gd name="T39" fmla="*/ 115 h 150"/>
                <a:gd name="T40" fmla="*/ 65 w 141"/>
                <a:gd name="T41" fmla="*/ 83 h 150"/>
                <a:gd name="T42" fmla="*/ 60 w 141"/>
                <a:gd name="T43" fmla="*/ 140 h 150"/>
                <a:gd name="T44" fmla="*/ 71 w 141"/>
                <a:gd name="T45" fmla="*/ 150 h 150"/>
                <a:gd name="T46" fmla="*/ 81 w 141"/>
                <a:gd name="T47" fmla="*/ 140 h 150"/>
                <a:gd name="T48" fmla="*/ 80 w 141"/>
                <a:gd name="T49" fmla="*/ 122 h 150"/>
                <a:gd name="T50" fmla="*/ 76 w 141"/>
                <a:gd name="T51" fmla="*/ 83 h 150"/>
                <a:gd name="T52" fmla="*/ 118 w 141"/>
                <a:gd name="T53" fmla="*/ 111 h 150"/>
                <a:gd name="T54" fmla="*/ 130 w 141"/>
                <a:gd name="T55" fmla="*/ 118 h 150"/>
                <a:gd name="T56" fmla="*/ 141 w 141"/>
                <a:gd name="T57" fmla="*/ 107 h 150"/>
                <a:gd name="T58" fmla="*/ 134 w 141"/>
                <a:gd name="T59" fmla="*/ 97 h 150"/>
                <a:gd name="T60" fmla="*/ 81 w 141"/>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0">
                  <a:moveTo>
                    <a:pt x="81" y="75"/>
                  </a:moveTo>
                  <a:cubicBezTo>
                    <a:pt x="110" y="62"/>
                    <a:pt x="123" y="58"/>
                    <a:pt x="132" y="53"/>
                  </a:cubicBezTo>
                  <a:cubicBezTo>
                    <a:pt x="138" y="51"/>
                    <a:pt x="141" y="49"/>
                    <a:pt x="141" y="43"/>
                  </a:cubicBezTo>
                  <a:cubicBezTo>
                    <a:pt x="141" y="37"/>
                    <a:pt x="137" y="31"/>
                    <a:pt x="130" y="31"/>
                  </a:cubicBezTo>
                  <a:cubicBezTo>
                    <a:pt x="128" y="31"/>
                    <a:pt x="127" y="31"/>
                    <a:pt x="123" y="35"/>
                  </a:cubicBezTo>
                  <a:lnTo>
                    <a:pt x="76" y="66"/>
                  </a:lnTo>
                  <a:lnTo>
                    <a:pt x="81" y="15"/>
                  </a:lnTo>
                  <a:cubicBezTo>
                    <a:pt x="82" y="8"/>
                    <a:pt x="81" y="0"/>
                    <a:pt x="71" y="0"/>
                  </a:cubicBezTo>
                  <a:cubicBezTo>
                    <a:pt x="66" y="0"/>
                    <a:pt x="60" y="2"/>
                    <a:pt x="60" y="10"/>
                  </a:cubicBezTo>
                  <a:cubicBezTo>
                    <a:pt x="60" y="13"/>
                    <a:pt x="61" y="24"/>
                    <a:pt x="61" y="27"/>
                  </a:cubicBezTo>
                  <a:cubicBezTo>
                    <a:pt x="62" y="33"/>
                    <a:pt x="65" y="58"/>
                    <a:pt x="65" y="66"/>
                  </a:cubicBezTo>
                  <a:lnTo>
                    <a:pt x="18" y="35"/>
                  </a:lnTo>
                  <a:cubicBezTo>
                    <a:pt x="15" y="32"/>
                    <a:pt x="14" y="31"/>
                    <a:pt x="11" y="31"/>
                  </a:cubicBezTo>
                  <a:cubicBezTo>
                    <a:pt x="4" y="31"/>
                    <a:pt x="0" y="37"/>
                    <a:pt x="0" y="43"/>
                  </a:cubicBezTo>
                  <a:cubicBezTo>
                    <a:pt x="0" y="50"/>
                    <a:pt x="4" y="51"/>
                    <a:pt x="7" y="53"/>
                  </a:cubicBezTo>
                  <a:lnTo>
                    <a:pt x="60" y="75"/>
                  </a:lnTo>
                  <a:cubicBezTo>
                    <a:pt x="31" y="87"/>
                    <a:pt x="18" y="92"/>
                    <a:pt x="9" y="96"/>
                  </a:cubicBezTo>
                  <a:cubicBezTo>
                    <a:pt x="3" y="99"/>
                    <a:pt x="0" y="100"/>
                    <a:pt x="0" y="107"/>
                  </a:cubicBezTo>
                  <a:cubicBezTo>
                    <a:pt x="0" y="113"/>
                    <a:pt x="4" y="118"/>
                    <a:pt x="11" y="118"/>
                  </a:cubicBezTo>
                  <a:cubicBezTo>
                    <a:pt x="13" y="118"/>
                    <a:pt x="14" y="118"/>
                    <a:pt x="18" y="115"/>
                  </a:cubicBezTo>
                  <a:lnTo>
                    <a:pt x="65" y="83"/>
                  </a:lnTo>
                  <a:lnTo>
                    <a:pt x="60" y="140"/>
                  </a:lnTo>
                  <a:cubicBezTo>
                    <a:pt x="60" y="147"/>
                    <a:pt x="66" y="150"/>
                    <a:pt x="71" y="150"/>
                  </a:cubicBezTo>
                  <a:cubicBezTo>
                    <a:pt x="75" y="150"/>
                    <a:pt x="81" y="147"/>
                    <a:pt x="81" y="140"/>
                  </a:cubicBezTo>
                  <a:cubicBezTo>
                    <a:pt x="81" y="136"/>
                    <a:pt x="80" y="126"/>
                    <a:pt x="80" y="122"/>
                  </a:cubicBezTo>
                  <a:cubicBezTo>
                    <a:pt x="79" y="116"/>
                    <a:pt x="76" y="91"/>
                    <a:pt x="76" y="83"/>
                  </a:cubicBezTo>
                  <a:lnTo>
                    <a:pt x="118" y="111"/>
                  </a:lnTo>
                  <a:cubicBezTo>
                    <a:pt x="127" y="118"/>
                    <a:pt x="127" y="118"/>
                    <a:pt x="130" y="118"/>
                  </a:cubicBezTo>
                  <a:cubicBezTo>
                    <a:pt x="137" y="118"/>
                    <a:pt x="141" y="113"/>
                    <a:pt x="141" y="107"/>
                  </a:cubicBezTo>
                  <a:cubicBezTo>
                    <a:pt x="141" y="100"/>
                    <a:pt x="137" y="98"/>
                    <a:pt x="134" y="97"/>
                  </a:cubicBezTo>
                  <a:lnTo>
                    <a:pt x="81"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Oval 62">
              <a:extLst>
                <a:ext uri="{FF2B5EF4-FFF2-40B4-BE49-F238E27FC236}">
                  <a16:creationId xmlns:a16="http://schemas.microsoft.com/office/drawing/2014/main" id="{C366C83D-AE95-F31A-72CF-D6511D1F850D}"/>
                </a:ext>
              </a:extLst>
            </p:cNvPr>
            <p:cNvSpPr>
              <a:spLocks noChangeArrowheads="1"/>
            </p:cNvSpPr>
            <p:nvPr>
              <p:custDataLst>
                <p:tags r:id="rId57"/>
              </p:custDataLst>
            </p:nvPr>
          </p:nvSpPr>
          <p:spPr bwMode="auto">
            <a:xfrm>
              <a:off x="3736975" y="2787650"/>
              <a:ext cx="12700" cy="1270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63">
              <a:extLst>
                <a:ext uri="{FF2B5EF4-FFF2-40B4-BE49-F238E27FC236}">
                  <a16:creationId xmlns:a16="http://schemas.microsoft.com/office/drawing/2014/main" id="{1C77F454-FA01-FAD7-58FA-4751D51FF7F4}"/>
                </a:ext>
              </a:extLst>
            </p:cNvPr>
            <p:cNvSpPr>
              <a:spLocks noEditPoints="1"/>
            </p:cNvSpPr>
            <p:nvPr>
              <p:custDataLst>
                <p:tags r:id="rId58"/>
              </p:custDataLst>
            </p:nvPr>
          </p:nvSpPr>
          <p:spPr bwMode="auto">
            <a:xfrm>
              <a:off x="3787775" y="2770188"/>
              <a:ext cx="52388" cy="77788"/>
            </a:xfrm>
            <a:custGeom>
              <a:avLst/>
              <a:gdLst>
                <a:gd name="T0" fmla="*/ 227 w 229"/>
                <a:gd name="T1" fmla="*/ 33 h 323"/>
                <a:gd name="T2" fmla="*/ 229 w 229"/>
                <a:gd name="T3" fmla="*/ 24 h 323"/>
                <a:gd name="T4" fmla="*/ 214 w 229"/>
                <a:gd name="T5" fmla="*/ 10 h 323"/>
                <a:gd name="T6" fmla="*/ 194 w 229"/>
                <a:gd name="T7" fmla="*/ 32 h 323"/>
                <a:gd name="T8" fmla="*/ 148 w 229"/>
                <a:gd name="T9" fmla="*/ 0 h 323"/>
                <a:gd name="T10" fmla="*/ 29 w 229"/>
                <a:gd name="T11" fmla="*/ 142 h 323"/>
                <a:gd name="T12" fmla="*/ 95 w 229"/>
                <a:gd name="T13" fmla="*/ 221 h 323"/>
                <a:gd name="T14" fmla="*/ 153 w 229"/>
                <a:gd name="T15" fmla="*/ 192 h 323"/>
                <a:gd name="T16" fmla="*/ 154 w 229"/>
                <a:gd name="T17" fmla="*/ 192 h 323"/>
                <a:gd name="T18" fmla="*/ 137 w 229"/>
                <a:gd name="T19" fmla="*/ 258 h 323"/>
                <a:gd name="T20" fmla="*/ 65 w 229"/>
                <a:gd name="T21" fmla="*/ 312 h 323"/>
                <a:gd name="T22" fmla="*/ 26 w 229"/>
                <a:gd name="T23" fmla="*/ 307 h 323"/>
                <a:gd name="T24" fmla="*/ 46 w 229"/>
                <a:gd name="T25" fmla="*/ 281 h 323"/>
                <a:gd name="T26" fmla="*/ 27 w 229"/>
                <a:gd name="T27" fmla="*/ 263 h 323"/>
                <a:gd name="T28" fmla="*/ 0 w 229"/>
                <a:gd name="T29" fmla="*/ 292 h 323"/>
                <a:gd name="T30" fmla="*/ 66 w 229"/>
                <a:gd name="T31" fmla="*/ 323 h 323"/>
                <a:gd name="T32" fmla="*/ 172 w 229"/>
                <a:gd name="T33" fmla="*/ 254 h 323"/>
                <a:gd name="T34" fmla="*/ 227 w 229"/>
                <a:gd name="T35" fmla="*/ 33 h 323"/>
                <a:gd name="T36" fmla="*/ 163 w 229"/>
                <a:gd name="T37" fmla="*/ 157 h 323"/>
                <a:gd name="T38" fmla="*/ 137 w 229"/>
                <a:gd name="T39" fmla="*/ 192 h 323"/>
                <a:gd name="T40" fmla="*/ 97 w 229"/>
                <a:gd name="T41" fmla="*/ 210 h 323"/>
                <a:gd name="T42" fmla="*/ 64 w 229"/>
                <a:gd name="T43" fmla="*/ 164 h 323"/>
                <a:gd name="T44" fmla="*/ 92 w 229"/>
                <a:gd name="T45" fmla="*/ 56 h 323"/>
                <a:gd name="T46" fmla="*/ 148 w 229"/>
                <a:gd name="T47" fmla="*/ 11 h 323"/>
                <a:gd name="T48" fmla="*/ 188 w 229"/>
                <a:gd name="T49" fmla="*/ 54 h 323"/>
                <a:gd name="T50" fmla="*/ 187 w 229"/>
                <a:gd name="T51" fmla="*/ 62 h 323"/>
                <a:gd name="T52" fmla="*/ 163 w 229"/>
                <a:gd name="T53" fmla="*/ 157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9" h="323">
                  <a:moveTo>
                    <a:pt x="227" y="33"/>
                  </a:moveTo>
                  <a:cubicBezTo>
                    <a:pt x="228" y="30"/>
                    <a:pt x="229" y="27"/>
                    <a:pt x="229" y="24"/>
                  </a:cubicBezTo>
                  <a:cubicBezTo>
                    <a:pt x="229" y="15"/>
                    <a:pt x="223" y="10"/>
                    <a:pt x="214" y="10"/>
                  </a:cubicBezTo>
                  <a:cubicBezTo>
                    <a:pt x="209" y="10"/>
                    <a:pt x="196" y="14"/>
                    <a:pt x="194" y="32"/>
                  </a:cubicBezTo>
                  <a:cubicBezTo>
                    <a:pt x="185" y="13"/>
                    <a:pt x="168" y="0"/>
                    <a:pt x="148" y="0"/>
                  </a:cubicBezTo>
                  <a:cubicBezTo>
                    <a:pt x="91" y="0"/>
                    <a:pt x="29" y="70"/>
                    <a:pt x="29" y="142"/>
                  </a:cubicBezTo>
                  <a:cubicBezTo>
                    <a:pt x="29" y="191"/>
                    <a:pt x="59" y="221"/>
                    <a:pt x="95" y="221"/>
                  </a:cubicBezTo>
                  <a:cubicBezTo>
                    <a:pt x="125" y="221"/>
                    <a:pt x="148" y="197"/>
                    <a:pt x="153" y="192"/>
                  </a:cubicBezTo>
                  <a:lnTo>
                    <a:pt x="154" y="192"/>
                  </a:lnTo>
                  <a:cubicBezTo>
                    <a:pt x="143" y="237"/>
                    <a:pt x="137" y="257"/>
                    <a:pt x="137" y="258"/>
                  </a:cubicBezTo>
                  <a:cubicBezTo>
                    <a:pt x="135" y="263"/>
                    <a:pt x="118" y="312"/>
                    <a:pt x="65" y="312"/>
                  </a:cubicBezTo>
                  <a:cubicBezTo>
                    <a:pt x="56" y="312"/>
                    <a:pt x="39" y="311"/>
                    <a:pt x="26" y="307"/>
                  </a:cubicBezTo>
                  <a:cubicBezTo>
                    <a:pt x="40" y="302"/>
                    <a:pt x="46" y="289"/>
                    <a:pt x="46" y="281"/>
                  </a:cubicBezTo>
                  <a:cubicBezTo>
                    <a:pt x="46" y="273"/>
                    <a:pt x="40" y="263"/>
                    <a:pt x="27" y="263"/>
                  </a:cubicBezTo>
                  <a:cubicBezTo>
                    <a:pt x="16" y="263"/>
                    <a:pt x="0" y="272"/>
                    <a:pt x="0" y="292"/>
                  </a:cubicBezTo>
                  <a:cubicBezTo>
                    <a:pt x="0" y="313"/>
                    <a:pt x="19" y="323"/>
                    <a:pt x="66" y="323"/>
                  </a:cubicBezTo>
                  <a:cubicBezTo>
                    <a:pt x="129" y="323"/>
                    <a:pt x="165" y="284"/>
                    <a:pt x="172" y="254"/>
                  </a:cubicBezTo>
                  <a:lnTo>
                    <a:pt x="227" y="33"/>
                  </a:lnTo>
                  <a:close/>
                  <a:moveTo>
                    <a:pt x="163" y="157"/>
                  </a:moveTo>
                  <a:cubicBezTo>
                    <a:pt x="160" y="170"/>
                    <a:pt x="148" y="182"/>
                    <a:pt x="137" y="192"/>
                  </a:cubicBezTo>
                  <a:cubicBezTo>
                    <a:pt x="127" y="201"/>
                    <a:pt x="111" y="210"/>
                    <a:pt x="97" y="210"/>
                  </a:cubicBezTo>
                  <a:cubicBezTo>
                    <a:pt x="72" y="210"/>
                    <a:pt x="64" y="184"/>
                    <a:pt x="64" y="164"/>
                  </a:cubicBezTo>
                  <a:cubicBezTo>
                    <a:pt x="64" y="140"/>
                    <a:pt x="79" y="81"/>
                    <a:pt x="92" y="56"/>
                  </a:cubicBezTo>
                  <a:cubicBezTo>
                    <a:pt x="106" y="31"/>
                    <a:pt x="127" y="11"/>
                    <a:pt x="148" y="11"/>
                  </a:cubicBezTo>
                  <a:cubicBezTo>
                    <a:pt x="181" y="11"/>
                    <a:pt x="188" y="52"/>
                    <a:pt x="188" y="54"/>
                  </a:cubicBezTo>
                  <a:cubicBezTo>
                    <a:pt x="188" y="57"/>
                    <a:pt x="187" y="60"/>
                    <a:pt x="187" y="62"/>
                  </a:cubicBezTo>
                  <a:lnTo>
                    <a:pt x="163" y="15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64">
              <a:extLst>
                <a:ext uri="{FF2B5EF4-FFF2-40B4-BE49-F238E27FC236}">
                  <a16:creationId xmlns:a16="http://schemas.microsoft.com/office/drawing/2014/main" id="{9E41EFF1-8D82-1BA4-0D0B-5F152B59FD76}"/>
                </a:ext>
              </a:extLst>
            </p:cNvPr>
            <p:cNvSpPr>
              <a:spLocks/>
            </p:cNvSpPr>
            <p:nvPr>
              <p:custDataLst>
                <p:tags r:id="rId59"/>
              </p:custDataLst>
            </p:nvPr>
          </p:nvSpPr>
          <p:spPr bwMode="auto">
            <a:xfrm>
              <a:off x="3846513" y="2782888"/>
              <a:ext cx="65088" cy="58738"/>
            </a:xfrm>
            <a:custGeom>
              <a:avLst/>
              <a:gdLst>
                <a:gd name="T0" fmla="*/ 276 w 276"/>
                <a:gd name="T1" fmla="*/ 83 h 252"/>
                <a:gd name="T2" fmla="*/ 205 w 276"/>
                <a:gd name="T3" fmla="*/ 0 h 252"/>
                <a:gd name="T4" fmla="*/ 129 w 276"/>
                <a:gd name="T5" fmla="*/ 33 h 252"/>
                <a:gd name="T6" fmla="*/ 89 w 276"/>
                <a:gd name="T7" fmla="*/ 91 h 252"/>
                <a:gd name="T8" fmla="*/ 93 w 276"/>
                <a:gd name="T9" fmla="*/ 94 h 252"/>
                <a:gd name="T10" fmla="*/ 121 w 276"/>
                <a:gd name="T11" fmla="*/ 75 h 252"/>
                <a:gd name="T12" fmla="*/ 146 w 276"/>
                <a:gd name="T13" fmla="*/ 38 h 252"/>
                <a:gd name="T14" fmla="*/ 180 w 276"/>
                <a:gd name="T15" fmla="*/ 21 h 252"/>
                <a:gd name="T16" fmla="*/ 243 w 276"/>
                <a:gd name="T17" fmla="*/ 99 h 252"/>
                <a:gd name="T18" fmla="*/ 120 w 276"/>
                <a:gd name="T19" fmla="*/ 231 h 252"/>
                <a:gd name="T20" fmla="*/ 33 w 276"/>
                <a:gd name="T21" fmla="*/ 139 h 252"/>
                <a:gd name="T22" fmla="*/ 110 w 276"/>
                <a:gd name="T23" fmla="*/ 19 h 252"/>
                <a:gd name="T24" fmla="*/ 127 w 276"/>
                <a:gd name="T25" fmla="*/ 3 h 252"/>
                <a:gd name="T26" fmla="*/ 123 w 276"/>
                <a:gd name="T27" fmla="*/ 0 h 252"/>
                <a:gd name="T28" fmla="*/ 0 w 276"/>
                <a:gd name="T29" fmla="*/ 155 h 252"/>
                <a:gd name="T30" fmla="*/ 96 w 276"/>
                <a:gd name="T31" fmla="*/ 252 h 252"/>
                <a:gd name="T32" fmla="*/ 276 w 276"/>
                <a:gd name="T33" fmla="*/ 8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 h="252">
                  <a:moveTo>
                    <a:pt x="276" y="83"/>
                  </a:moveTo>
                  <a:cubicBezTo>
                    <a:pt x="276" y="36"/>
                    <a:pt x="251" y="0"/>
                    <a:pt x="205" y="0"/>
                  </a:cubicBezTo>
                  <a:cubicBezTo>
                    <a:pt x="174" y="0"/>
                    <a:pt x="146" y="19"/>
                    <a:pt x="129" y="33"/>
                  </a:cubicBezTo>
                  <a:cubicBezTo>
                    <a:pt x="103" y="57"/>
                    <a:pt x="89" y="89"/>
                    <a:pt x="89" y="91"/>
                  </a:cubicBezTo>
                  <a:cubicBezTo>
                    <a:pt x="89" y="94"/>
                    <a:pt x="92" y="94"/>
                    <a:pt x="93" y="94"/>
                  </a:cubicBezTo>
                  <a:cubicBezTo>
                    <a:pt x="96" y="94"/>
                    <a:pt x="114" y="90"/>
                    <a:pt x="121" y="75"/>
                  </a:cubicBezTo>
                  <a:cubicBezTo>
                    <a:pt x="132" y="52"/>
                    <a:pt x="145" y="39"/>
                    <a:pt x="146" y="38"/>
                  </a:cubicBezTo>
                  <a:cubicBezTo>
                    <a:pt x="155" y="28"/>
                    <a:pt x="164" y="21"/>
                    <a:pt x="180" y="21"/>
                  </a:cubicBezTo>
                  <a:cubicBezTo>
                    <a:pt x="218" y="21"/>
                    <a:pt x="243" y="51"/>
                    <a:pt x="243" y="99"/>
                  </a:cubicBezTo>
                  <a:cubicBezTo>
                    <a:pt x="243" y="170"/>
                    <a:pt x="188" y="231"/>
                    <a:pt x="120" y="231"/>
                  </a:cubicBezTo>
                  <a:cubicBezTo>
                    <a:pt x="67" y="231"/>
                    <a:pt x="33" y="193"/>
                    <a:pt x="33" y="139"/>
                  </a:cubicBezTo>
                  <a:cubicBezTo>
                    <a:pt x="33" y="95"/>
                    <a:pt x="58" y="43"/>
                    <a:pt x="110" y="19"/>
                  </a:cubicBezTo>
                  <a:cubicBezTo>
                    <a:pt x="122" y="13"/>
                    <a:pt x="127" y="6"/>
                    <a:pt x="127" y="3"/>
                  </a:cubicBezTo>
                  <a:cubicBezTo>
                    <a:pt x="127" y="2"/>
                    <a:pt x="127" y="0"/>
                    <a:pt x="123" y="0"/>
                  </a:cubicBezTo>
                  <a:cubicBezTo>
                    <a:pt x="108" y="0"/>
                    <a:pt x="0" y="55"/>
                    <a:pt x="0" y="155"/>
                  </a:cubicBezTo>
                  <a:cubicBezTo>
                    <a:pt x="0" y="208"/>
                    <a:pt x="35" y="252"/>
                    <a:pt x="96" y="252"/>
                  </a:cubicBezTo>
                  <a:cubicBezTo>
                    <a:pt x="171" y="252"/>
                    <a:pt x="276" y="184"/>
                    <a:pt x="276" y="8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65">
              <a:extLst>
                <a:ext uri="{FF2B5EF4-FFF2-40B4-BE49-F238E27FC236}">
                  <a16:creationId xmlns:a16="http://schemas.microsoft.com/office/drawing/2014/main" id="{2EFD043F-A68A-4018-8269-4FD519CCD46C}"/>
                </a:ext>
              </a:extLst>
            </p:cNvPr>
            <p:cNvSpPr>
              <a:spLocks/>
            </p:cNvSpPr>
            <p:nvPr>
              <p:custDataLst>
                <p:tags r:id="rId60"/>
              </p:custDataLst>
            </p:nvPr>
          </p:nvSpPr>
          <p:spPr bwMode="auto">
            <a:xfrm>
              <a:off x="3933825" y="2733675"/>
              <a:ext cx="26988" cy="119063"/>
            </a:xfrm>
            <a:custGeom>
              <a:avLst/>
              <a:gdLst>
                <a:gd name="T0" fmla="*/ 116 w 116"/>
                <a:gd name="T1" fmla="*/ 493 h 498"/>
                <a:gd name="T2" fmla="*/ 107 w 116"/>
                <a:gd name="T3" fmla="*/ 482 h 498"/>
                <a:gd name="T4" fmla="*/ 29 w 116"/>
                <a:gd name="T5" fmla="*/ 249 h 498"/>
                <a:gd name="T6" fmla="*/ 109 w 116"/>
                <a:gd name="T7" fmla="*/ 13 h 498"/>
                <a:gd name="T8" fmla="*/ 116 w 116"/>
                <a:gd name="T9" fmla="*/ 5 h 498"/>
                <a:gd name="T10" fmla="*/ 111 w 116"/>
                <a:gd name="T11" fmla="*/ 0 h 498"/>
                <a:gd name="T12" fmla="*/ 31 w 116"/>
                <a:gd name="T13" fmla="*/ 97 h 498"/>
                <a:gd name="T14" fmla="*/ 0 w 116"/>
                <a:gd name="T15" fmla="*/ 249 h 498"/>
                <a:gd name="T16" fmla="*/ 33 w 116"/>
                <a:gd name="T17" fmla="*/ 405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7" y="482"/>
                  </a:cubicBezTo>
                  <a:cubicBezTo>
                    <a:pt x="45" y="419"/>
                    <a:pt x="29" y="325"/>
                    <a:pt x="29" y="249"/>
                  </a:cubicBezTo>
                  <a:cubicBezTo>
                    <a:pt x="29" y="162"/>
                    <a:pt x="48" y="75"/>
                    <a:pt x="109" y="13"/>
                  </a:cubicBezTo>
                  <a:cubicBezTo>
                    <a:pt x="116" y="7"/>
                    <a:pt x="116" y="6"/>
                    <a:pt x="116" y="5"/>
                  </a:cubicBezTo>
                  <a:cubicBezTo>
                    <a:pt x="116" y="1"/>
                    <a:pt x="114" y="0"/>
                    <a:pt x="111" y="0"/>
                  </a:cubicBezTo>
                  <a:cubicBezTo>
                    <a:pt x="106" y="0"/>
                    <a:pt x="61" y="34"/>
                    <a:pt x="31" y="97"/>
                  </a:cubicBezTo>
                  <a:cubicBezTo>
                    <a:pt x="6" y="152"/>
                    <a:pt x="0" y="207"/>
                    <a:pt x="0" y="249"/>
                  </a:cubicBezTo>
                  <a:cubicBezTo>
                    <a:pt x="0" y="288"/>
                    <a:pt x="5" y="348"/>
                    <a:pt x="33" y="405"/>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66">
              <a:extLst>
                <a:ext uri="{FF2B5EF4-FFF2-40B4-BE49-F238E27FC236}">
                  <a16:creationId xmlns:a16="http://schemas.microsoft.com/office/drawing/2014/main" id="{FD283234-FAAA-18E2-D17B-050F4CE3F882}"/>
                </a:ext>
              </a:extLst>
            </p:cNvPr>
            <p:cNvSpPr>
              <a:spLocks/>
            </p:cNvSpPr>
            <p:nvPr>
              <p:custDataLst>
                <p:tags r:id="rId61"/>
              </p:custDataLst>
            </p:nvPr>
          </p:nvSpPr>
          <p:spPr bwMode="auto">
            <a:xfrm>
              <a:off x="3971925" y="2768600"/>
              <a:ext cx="66675" cy="55563"/>
            </a:xfrm>
            <a:custGeom>
              <a:avLst/>
              <a:gdLst>
                <a:gd name="T0" fmla="*/ 249 w 282"/>
                <a:gd name="T1" fmla="*/ 26 h 230"/>
                <a:gd name="T2" fmla="*/ 222 w 282"/>
                <a:gd name="T3" fmla="*/ 60 h 230"/>
                <a:gd name="T4" fmla="*/ 247 w 282"/>
                <a:gd name="T5" fmla="*/ 83 h 230"/>
                <a:gd name="T6" fmla="*/ 282 w 282"/>
                <a:gd name="T7" fmla="*/ 44 h 230"/>
                <a:gd name="T8" fmla="*/ 226 w 282"/>
                <a:gd name="T9" fmla="*/ 0 h 230"/>
                <a:gd name="T10" fmla="*/ 172 w 282"/>
                <a:gd name="T11" fmla="*/ 31 h 230"/>
                <a:gd name="T12" fmla="*/ 103 w 282"/>
                <a:gd name="T13" fmla="*/ 0 h 230"/>
                <a:gd name="T14" fmla="*/ 7 w 282"/>
                <a:gd name="T15" fmla="*/ 78 h 230"/>
                <a:gd name="T16" fmla="*/ 19 w 282"/>
                <a:gd name="T17" fmla="*/ 85 h 230"/>
                <a:gd name="T18" fmla="*/ 30 w 282"/>
                <a:gd name="T19" fmla="*/ 79 h 230"/>
                <a:gd name="T20" fmla="*/ 101 w 282"/>
                <a:gd name="T21" fmla="*/ 18 h 230"/>
                <a:gd name="T22" fmla="*/ 129 w 282"/>
                <a:gd name="T23" fmla="*/ 43 h 230"/>
                <a:gd name="T24" fmla="*/ 117 w 282"/>
                <a:gd name="T25" fmla="*/ 98 h 230"/>
                <a:gd name="T26" fmla="*/ 101 w 282"/>
                <a:gd name="T27" fmla="*/ 166 h 230"/>
                <a:gd name="T28" fmla="*/ 58 w 282"/>
                <a:gd name="T29" fmla="*/ 212 h 230"/>
                <a:gd name="T30" fmla="*/ 34 w 282"/>
                <a:gd name="T31" fmla="*/ 204 h 230"/>
                <a:gd name="T32" fmla="*/ 61 w 282"/>
                <a:gd name="T33" fmla="*/ 170 h 230"/>
                <a:gd name="T34" fmla="*/ 36 w 282"/>
                <a:gd name="T35" fmla="*/ 147 h 230"/>
                <a:gd name="T36" fmla="*/ 0 w 282"/>
                <a:gd name="T37" fmla="*/ 186 h 230"/>
                <a:gd name="T38" fmla="*/ 57 w 282"/>
                <a:gd name="T39" fmla="*/ 230 h 230"/>
                <a:gd name="T40" fmla="*/ 110 w 282"/>
                <a:gd name="T41" fmla="*/ 199 h 230"/>
                <a:gd name="T42" fmla="*/ 179 w 282"/>
                <a:gd name="T43" fmla="*/ 230 h 230"/>
                <a:gd name="T44" fmla="*/ 276 w 282"/>
                <a:gd name="T45" fmla="*/ 152 h 230"/>
                <a:gd name="T46" fmla="*/ 264 w 282"/>
                <a:gd name="T47" fmla="*/ 145 h 230"/>
                <a:gd name="T48" fmla="*/ 253 w 282"/>
                <a:gd name="T49" fmla="*/ 151 h 230"/>
                <a:gd name="T50" fmla="*/ 182 w 282"/>
                <a:gd name="T51" fmla="*/ 212 h 230"/>
                <a:gd name="T52" fmla="*/ 154 w 282"/>
                <a:gd name="T53" fmla="*/ 187 h 230"/>
                <a:gd name="T54" fmla="*/ 165 w 282"/>
                <a:gd name="T55" fmla="*/ 131 h 230"/>
                <a:gd name="T56" fmla="*/ 182 w 282"/>
                <a:gd name="T57" fmla="*/ 64 h 230"/>
                <a:gd name="T58" fmla="*/ 225 w 282"/>
                <a:gd name="T59" fmla="*/ 18 h 230"/>
                <a:gd name="T60" fmla="*/ 249 w 282"/>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9" y="26"/>
                  </a:moveTo>
                  <a:cubicBezTo>
                    <a:pt x="231" y="31"/>
                    <a:pt x="222" y="48"/>
                    <a:pt x="222" y="60"/>
                  </a:cubicBezTo>
                  <a:cubicBezTo>
                    <a:pt x="222" y="71"/>
                    <a:pt x="230" y="83"/>
                    <a:pt x="247" y="83"/>
                  </a:cubicBezTo>
                  <a:cubicBezTo>
                    <a:pt x="264" y="83"/>
                    <a:pt x="282" y="69"/>
                    <a:pt x="282" y="44"/>
                  </a:cubicBezTo>
                  <a:cubicBezTo>
                    <a:pt x="282" y="18"/>
                    <a:pt x="256" y="0"/>
                    <a:pt x="226" y="0"/>
                  </a:cubicBezTo>
                  <a:cubicBezTo>
                    <a:pt x="197" y="0"/>
                    <a:pt x="179" y="22"/>
                    <a:pt x="172" y="31"/>
                  </a:cubicBezTo>
                  <a:cubicBezTo>
                    <a:pt x="160" y="10"/>
                    <a:pt x="132" y="0"/>
                    <a:pt x="103" y="0"/>
                  </a:cubicBezTo>
                  <a:cubicBezTo>
                    <a:pt x="41" y="0"/>
                    <a:pt x="7" y="62"/>
                    <a:pt x="7" y="78"/>
                  </a:cubicBezTo>
                  <a:cubicBezTo>
                    <a:pt x="7" y="85"/>
                    <a:pt x="14" y="85"/>
                    <a:pt x="19" y="85"/>
                  </a:cubicBezTo>
                  <a:cubicBezTo>
                    <a:pt x="25" y="85"/>
                    <a:pt x="28" y="85"/>
                    <a:pt x="30" y="79"/>
                  </a:cubicBezTo>
                  <a:cubicBezTo>
                    <a:pt x="45" y="33"/>
                    <a:pt x="81" y="18"/>
                    <a:pt x="101" y="18"/>
                  </a:cubicBezTo>
                  <a:cubicBezTo>
                    <a:pt x="120" y="18"/>
                    <a:pt x="129" y="27"/>
                    <a:pt x="129" y="43"/>
                  </a:cubicBezTo>
                  <a:cubicBezTo>
                    <a:pt x="129" y="53"/>
                    <a:pt x="122" y="80"/>
                    <a:pt x="117" y="98"/>
                  </a:cubicBezTo>
                  <a:lnTo>
                    <a:pt x="101" y="166"/>
                  </a:lnTo>
                  <a:cubicBezTo>
                    <a:pt x="93" y="197"/>
                    <a:pt x="75" y="212"/>
                    <a:pt x="58" y="212"/>
                  </a:cubicBezTo>
                  <a:cubicBezTo>
                    <a:pt x="56" y="212"/>
                    <a:pt x="44" y="212"/>
                    <a:pt x="34" y="204"/>
                  </a:cubicBezTo>
                  <a:cubicBezTo>
                    <a:pt x="52" y="199"/>
                    <a:pt x="61" y="182"/>
                    <a:pt x="61" y="170"/>
                  </a:cubicBezTo>
                  <a:cubicBezTo>
                    <a:pt x="61" y="159"/>
                    <a:pt x="53" y="147"/>
                    <a:pt x="36" y="147"/>
                  </a:cubicBezTo>
                  <a:cubicBezTo>
                    <a:pt x="19" y="147"/>
                    <a:pt x="0" y="161"/>
                    <a:pt x="0" y="186"/>
                  </a:cubicBezTo>
                  <a:cubicBezTo>
                    <a:pt x="0" y="212"/>
                    <a:pt x="27" y="230"/>
                    <a:pt x="57" y="230"/>
                  </a:cubicBezTo>
                  <a:cubicBezTo>
                    <a:pt x="86" y="230"/>
                    <a:pt x="104" y="208"/>
                    <a:pt x="110" y="199"/>
                  </a:cubicBezTo>
                  <a:cubicBezTo>
                    <a:pt x="123" y="220"/>
                    <a:pt x="151" y="230"/>
                    <a:pt x="179" y="230"/>
                  </a:cubicBezTo>
                  <a:cubicBezTo>
                    <a:pt x="242" y="230"/>
                    <a:pt x="276" y="168"/>
                    <a:pt x="276" y="152"/>
                  </a:cubicBezTo>
                  <a:cubicBezTo>
                    <a:pt x="276" y="145"/>
                    <a:pt x="269" y="145"/>
                    <a:pt x="264" y="145"/>
                  </a:cubicBezTo>
                  <a:cubicBezTo>
                    <a:pt x="258" y="145"/>
                    <a:pt x="255" y="145"/>
                    <a:pt x="253" y="151"/>
                  </a:cubicBezTo>
                  <a:cubicBezTo>
                    <a:pt x="238" y="197"/>
                    <a:pt x="202" y="212"/>
                    <a:pt x="182" y="212"/>
                  </a:cubicBezTo>
                  <a:cubicBezTo>
                    <a:pt x="163" y="212"/>
                    <a:pt x="154" y="203"/>
                    <a:pt x="154" y="187"/>
                  </a:cubicBezTo>
                  <a:cubicBezTo>
                    <a:pt x="154" y="176"/>
                    <a:pt x="160" y="150"/>
                    <a:pt x="165" y="131"/>
                  </a:cubicBezTo>
                  <a:cubicBezTo>
                    <a:pt x="168" y="118"/>
                    <a:pt x="180" y="72"/>
                    <a:pt x="182" y="64"/>
                  </a:cubicBezTo>
                  <a:cubicBezTo>
                    <a:pt x="190" y="34"/>
                    <a:pt x="207" y="18"/>
                    <a:pt x="225" y="18"/>
                  </a:cubicBezTo>
                  <a:cubicBezTo>
                    <a:pt x="227" y="18"/>
                    <a:pt x="239" y="18"/>
                    <a:pt x="249"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67">
              <a:extLst>
                <a:ext uri="{FF2B5EF4-FFF2-40B4-BE49-F238E27FC236}">
                  <a16:creationId xmlns:a16="http://schemas.microsoft.com/office/drawing/2014/main" id="{949C3BF0-A494-2914-E2A9-6331F485E411}"/>
                </a:ext>
              </a:extLst>
            </p:cNvPr>
            <p:cNvSpPr>
              <a:spLocks/>
            </p:cNvSpPr>
            <p:nvPr>
              <p:custDataLst>
                <p:tags r:id="rId62"/>
              </p:custDataLst>
            </p:nvPr>
          </p:nvSpPr>
          <p:spPr bwMode="auto">
            <a:xfrm>
              <a:off x="4054475" y="2809875"/>
              <a:ext cx="14288" cy="36513"/>
            </a:xfrm>
            <a:custGeom>
              <a:avLst/>
              <a:gdLst>
                <a:gd name="T0" fmla="*/ 58 w 58"/>
                <a:gd name="T1" fmla="*/ 52 h 149"/>
                <a:gd name="T2" fmla="*/ 26 w 58"/>
                <a:gd name="T3" fmla="*/ 0 h 149"/>
                <a:gd name="T4" fmla="*/ 0 w 58"/>
                <a:gd name="T5" fmla="*/ 26 h 149"/>
                <a:gd name="T6" fmla="*/ 26 w 58"/>
                <a:gd name="T7" fmla="*/ 53 h 149"/>
                <a:gd name="T8" fmla="*/ 43 w 58"/>
                <a:gd name="T9" fmla="*/ 46 h 149"/>
                <a:gd name="T10" fmla="*/ 46 w 58"/>
                <a:gd name="T11" fmla="*/ 45 h 149"/>
                <a:gd name="T12" fmla="*/ 47 w 58"/>
                <a:gd name="T13" fmla="*/ 52 h 149"/>
                <a:gd name="T14" fmla="*/ 13 w 58"/>
                <a:gd name="T15" fmla="*/ 135 h 149"/>
                <a:gd name="T16" fmla="*/ 7 w 58"/>
                <a:gd name="T17" fmla="*/ 143 h 149"/>
                <a:gd name="T18" fmla="*/ 12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5" y="0"/>
                    <a:pt x="26" y="0"/>
                  </a:cubicBezTo>
                  <a:cubicBezTo>
                    <a:pt x="9" y="0"/>
                    <a:pt x="0" y="12"/>
                    <a:pt x="0" y="26"/>
                  </a:cubicBezTo>
                  <a:cubicBezTo>
                    <a:pt x="0" y="40"/>
                    <a:pt x="9" y="53"/>
                    <a:pt x="26" y="53"/>
                  </a:cubicBezTo>
                  <a:cubicBezTo>
                    <a:pt x="32" y="53"/>
                    <a:pt x="38" y="51"/>
                    <a:pt x="43" y="46"/>
                  </a:cubicBezTo>
                  <a:cubicBezTo>
                    <a:pt x="45" y="45"/>
                    <a:pt x="45" y="45"/>
                    <a:pt x="46" y="45"/>
                  </a:cubicBezTo>
                  <a:cubicBezTo>
                    <a:pt x="46" y="45"/>
                    <a:pt x="47" y="45"/>
                    <a:pt x="47" y="52"/>
                  </a:cubicBezTo>
                  <a:cubicBezTo>
                    <a:pt x="47" y="89"/>
                    <a:pt x="29" y="119"/>
                    <a:pt x="13" y="135"/>
                  </a:cubicBezTo>
                  <a:cubicBezTo>
                    <a:pt x="7" y="141"/>
                    <a:pt x="7" y="142"/>
                    <a:pt x="7" y="143"/>
                  </a:cubicBezTo>
                  <a:cubicBezTo>
                    <a:pt x="7" y="147"/>
                    <a:pt x="10" y="149"/>
                    <a:pt x="12"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68">
              <a:extLst>
                <a:ext uri="{FF2B5EF4-FFF2-40B4-BE49-F238E27FC236}">
                  <a16:creationId xmlns:a16="http://schemas.microsoft.com/office/drawing/2014/main" id="{0D5A26F3-F440-9F5A-1B9D-D24702DA4E74}"/>
                </a:ext>
              </a:extLst>
            </p:cNvPr>
            <p:cNvSpPr>
              <a:spLocks/>
            </p:cNvSpPr>
            <p:nvPr>
              <p:custDataLst>
                <p:tags r:id="rId63"/>
              </p:custDataLst>
            </p:nvPr>
          </p:nvSpPr>
          <p:spPr bwMode="auto">
            <a:xfrm>
              <a:off x="4098925" y="2747963"/>
              <a:ext cx="34925" cy="76200"/>
            </a:xfrm>
            <a:custGeom>
              <a:avLst/>
              <a:gdLst>
                <a:gd name="T0" fmla="*/ 91 w 153"/>
                <a:gd name="T1" fmla="*/ 113 h 318"/>
                <a:gd name="T2" fmla="*/ 138 w 153"/>
                <a:gd name="T3" fmla="*/ 113 h 318"/>
                <a:gd name="T4" fmla="*/ 153 w 153"/>
                <a:gd name="T5" fmla="*/ 103 h 318"/>
                <a:gd name="T6" fmla="*/ 139 w 153"/>
                <a:gd name="T7" fmla="*/ 98 h 318"/>
                <a:gd name="T8" fmla="*/ 95 w 153"/>
                <a:gd name="T9" fmla="*/ 98 h 318"/>
                <a:gd name="T10" fmla="*/ 115 w 153"/>
                <a:gd name="T11" fmla="*/ 14 h 318"/>
                <a:gd name="T12" fmla="*/ 101 w 153"/>
                <a:gd name="T13" fmla="*/ 0 h 318"/>
                <a:gd name="T14" fmla="*/ 81 w 153"/>
                <a:gd name="T15" fmla="*/ 18 h 318"/>
                <a:gd name="T16" fmla="*/ 61 w 153"/>
                <a:gd name="T17" fmla="*/ 98 h 318"/>
                <a:gd name="T18" fmla="*/ 15 w 153"/>
                <a:gd name="T19" fmla="*/ 98 h 318"/>
                <a:gd name="T20" fmla="*/ 0 w 153"/>
                <a:gd name="T21" fmla="*/ 107 h 318"/>
                <a:gd name="T22" fmla="*/ 14 w 153"/>
                <a:gd name="T23" fmla="*/ 113 h 318"/>
                <a:gd name="T24" fmla="*/ 58 w 153"/>
                <a:gd name="T25" fmla="*/ 113 h 318"/>
                <a:gd name="T26" fmla="*/ 20 w 153"/>
                <a:gd name="T27" fmla="*/ 272 h 318"/>
                <a:gd name="T28" fmla="*/ 65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8"/>
                    <a:pt x="148" y="98"/>
                    <a:pt x="139" y="98"/>
                  </a:cubicBezTo>
                  <a:lnTo>
                    <a:pt x="95" y="98"/>
                  </a:lnTo>
                  <a:cubicBezTo>
                    <a:pt x="113" y="27"/>
                    <a:pt x="115" y="17"/>
                    <a:pt x="115" y="14"/>
                  </a:cubicBezTo>
                  <a:cubicBezTo>
                    <a:pt x="115" y="5"/>
                    <a:pt x="109" y="0"/>
                    <a:pt x="101" y="0"/>
                  </a:cubicBezTo>
                  <a:cubicBezTo>
                    <a:pt x="99" y="0"/>
                    <a:pt x="85" y="1"/>
                    <a:pt x="81" y="18"/>
                  </a:cubicBezTo>
                  <a:lnTo>
                    <a:pt x="61" y="98"/>
                  </a:lnTo>
                  <a:lnTo>
                    <a:pt x="15" y="98"/>
                  </a:lnTo>
                  <a:cubicBezTo>
                    <a:pt x="5" y="98"/>
                    <a:pt x="0" y="98"/>
                    <a:pt x="0" y="107"/>
                  </a:cubicBezTo>
                  <a:cubicBezTo>
                    <a:pt x="0" y="113"/>
                    <a:pt x="4" y="113"/>
                    <a:pt x="14" y="113"/>
                  </a:cubicBezTo>
                  <a:lnTo>
                    <a:pt x="58" y="113"/>
                  </a:lnTo>
                  <a:cubicBezTo>
                    <a:pt x="22" y="255"/>
                    <a:pt x="20" y="263"/>
                    <a:pt x="20" y="272"/>
                  </a:cubicBezTo>
                  <a:cubicBezTo>
                    <a:pt x="20" y="299"/>
                    <a:pt x="39" y="318"/>
                    <a:pt x="65" y="318"/>
                  </a:cubicBezTo>
                  <a:cubicBezTo>
                    <a:pt x="116" y="318"/>
                    <a:pt x="145" y="245"/>
                    <a:pt x="145" y="241"/>
                  </a:cubicBezTo>
                  <a:cubicBezTo>
                    <a:pt x="145" y="236"/>
                    <a:pt x="141" y="236"/>
                    <a:pt x="139" y="236"/>
                  </a:cubicBezTo>
                  <a:cubicBezTo>
                    <a:pt x="134" y="236"/>
                    <a:pt x="134" y="238"/>
                    <a:pt x="131" y="243"/>
                  </a:cubicBezTo>
                  <a:cubicBezTo>
                    <a:pt x="110" y="295"/>
                    <a:pt x="83" y="307"/>
                    <a:pt x="66"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69">
              <a:extLst>
                <a:ext uri="{FF2B5EF4-FFF2-40B4-BE49-F238E27FC236}">
                  <a16:creationId xmlns:a16="http://schemas.microsoft.com/office/drawing/2014/main" id="{188696AC-A248-6926-55F0-181008956F35}"/>
                </a:ext>
              </a:extLst>
            </p:cNvPr>
            <p:cNvSpPr>
              <a:spLocks/>
            </p:cNvSpPr>
            <p:nvPr>
              <p:custDataLst>
                <p:tags r:id="rId64"/>
              </p:custDataLst>
            </p:nvPr>
          </p:nvSpPr>
          <p:spPr bwMode="auto">
            <a:xfrm>
              <a:off x="4144963" y="2733675"/>
              <a:ext cx="26988" cy="119063"/>
            </a:xfrm>
            <a:custGeom>
              <a:avLst/>
              <a:gdLst>
                <a:gd name="T0" fmla="*/ 116 w 116"/>
                <a:gd name="T1" fmla="*/ 249 h 498"/>
                <a:gd name="T2" fmla="*/ 83 w 116"/>
                <a:gd name="T3" fmla="*/ 93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3 h 498"/>
                <a:gd name="T16" fmla="*/ 5 w 116"/>
                <a:gd name="T17" fmla="*/ 498 h 498"/>
                <a:gd name="T18" fmla="*/ 85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0" y="150"/>
                    <a:pt x="83" y="93"/>
                  </a:cubicBezTo>
                  <a:cubicBezTo>
                    <a:pt x="53" y="32"/>
                    <a:pt x="10" y="0"/>
                    <a:pt x="5" y="0"/>
                  </a:cubicBezTo>
                  <a:cubicBezTo>
                    <a:pt x="2" y="0"/>
                    <a:pt x="0" y="2"/>
                    <a:pt x="0" y="5"/>
                  </a:cubicBezTo>
                  <a:cubicBezTo>
                    <a:pt x="0" y="6"/>
                    <a:pt x="0" y="7"/>
                    <a:pt x="10" y="16"/>
                  </a:cubicBezTo>
                  <a:cubicBezTo>
                    <a:pt x="59" y="65"/>
                    <a:pt x="87" y="145"/>
                    <a:pt x="87" y="249"/>
                  </a:cubicBezTo>
                  <a:cubicBezTo>
                    <a:pt x="87" y="334"/>
                    <a:pt x="69" y="422"/>
                    <a:pt x="7" y="485"/>
                  </a:cubicBezTo>
                  <a:cubicBezTo>
                    <a:pt x="0" y="491"/>
                    <a:pt x="0" y="492"/>
                    <a:pt x="0" y="493"/>
                  </a:cubicBezTo>
                  <a:cubicBezTo>
                    <a:pt x="0" y="496"/>
                    <a:pt x="2" y="498"/>
                    <a:pt x="5" y="498"/>
                  </a:cubicBezTo>
                  <a:cubicBezTo>
                    <a:pt x="10" y="498"/>
                    <a:pt x="55" y="464"/>
                    <a:pt x="85"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70">
              <a:extLst>
                <a:ext uri="{FF2B5EF4-FFF2-40B4-BE49-F238E27FC236}">
                  <a16:creationId xmlns:a16="http://schemas.microsoft.com/office/drawing/2014/main" id="{67AE7B09-C9F1-B494-31D4-E9A759E0DA7C}"/>
                </a:ext>
              </a:extLst>
            </p:cNvPr>
            <p:cNvSpPr>
              <a:spLocks/>
            </p:cNvSpPr>
            <p:nvPr>
              <p:custDataLst>
                <p:tags r:id="rId65"/>
              </p:custDataLst>
            </p:nvPr>
          </p:nvSpPr>
          <p:spPr bwMode="auto">
            <a:xfrm>
              <a:off x="4186238" y="2733675"/>
              <a:ext cx="15875" cy="119063"/>
            </a:xfrm>
            <a:custGeom>
              <a:avLst/>
              <a:gdLst>
                <a:gd name="T0" fmla="*/ 68 w 68"/>
                <a:gd name="T1" fmla="*/ 0 h 498"/>
                <a:gd name="T2" fmla="*/ 0 w 68"/>
                <a:gd name="T3" fmla="*/ 0 h 498"/>
                <a:gd name="T4" fmla="*/ 0 w 68"/>
                <a:gd name="T5" fmla="*/ 20 h 498"/>
                <a:gd name="T6" fmla="*/ 48 w 68"/>
                <a:gd name="T7" fmla="*/ 20 h 498"/>
                <a:gd name="T8" fmla="*/ 48 w 68"/>
                <a:gd name="T9" fmla="*/ 478 h 498"/>
                <a:gd name="T10" fmla="*/ 0 w 68"/>
                <a:gd name="T11" fmla="*/ 478 h 498"/>
                <a:gd name="T12" fmla="*/ 0 w 68"/>
                <a:gd name="T13" fmla="*/ 498 h 498"/>
                <a:gd name="T14" fmla="*/ 68 w 68"/>
                <a:gd name="T15" fmla="*/ 498 h 498"/>
                <a:gd name="T16" fmla="*/ 68 w 68"/>
                <a:gd name="T17"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8">
                  <a:moveTo>
                    <a:pt x="68" y="0"/>
                  </a:moveTo>
                  <a:lnTo>
                    <a:pt x="0" y="0"/>
                  </a:lnTo>
                  <a:lnTo>
                    <a:pt x="0" y="20"/>
                  </a:lnTo>
                  <a:lnTo>
                    <a:pt x="48" y="20"/>
                  </a:lnTo>
                  <a:lnTo>
                    <a:pt x="48" y="478"/>
                  </a:lnTo>
                  <a:lnTo>
                    <a:pt x="0" y="478"/>
                  </a:lnTo>
                  <a:lnTo>
                    <a:pt x="0" y="498"/>
                  </a:lnTo>
                  <a:lnTo>
                    <a:pt x="68" y="498"/>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71">
              <a:extLst>
                <a:ext uri="{FF2B5EF4-FFF2-40B4-BE49-F238E27FC236}">
                  <a16:creationId xmlns:a16="http://schemas.microsoft.com/office/drawing/2014/main" id="{11C9B498-018F-79F3-3DF9-17C4454ACAE7}"/>
                </a:ext>
              </a:extLst>
            </p:cNvPr>
            <p:cNvSpPr>
              <a:spLocks/>
            </p:cNvSpPr>
            <p:nvPr>
              <p:custDataLst>
                <p:tags r:id="rId66"/>
              </p:custDataLst>
            </p:nvPr>
          </p:nvSpPr>
          <p:spPr bwMode="auto">
            <a:xfrm>
              <a:off x="4244975" y="2809875"/>
              <a:ext cx="12700" cy="36513"/>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72">
              <a:extLst>
                <a:ext uri="{FF2B5EF4-FFF2-40B4-BE49-F238E27FC236}">
                  <a16:creationId xmlns:a16="http://schemas.microsoft.com/office/drawing/2014/main" id="{EEEE12AB-2539-CFE1-02D7-EC6941FFFEE2}"/>
                </a:ext>
              </a:extLst>
            </p:cNvPr>
            <p:cNvSpPr>
              <a:spLocks/>
            </p:cNvSpPr>
            <p:nvPr>
              <p:custDataLst>
                <p:tags r:id="rId67"/>
              </p:custDataLst>
            </p:nvPr>
          </p:nvSpPr>
          <p:spPr bwMode="auto">
            <a:xfrm>
              <a:off x="4732338" y="2768600"/>
              <a:ext cx="65088" cy="55563"/>
            </a:xfrm>
            <a:custGeom>
              <a:avLst/>
              <a:gdLst>
                <a:gd name="T0" fmla="*/ 249 w 283"/>
                <a:gd name="T1" fmla="*/ 26 h 230"/>
                <a:gd name="T2" fmla="*/ 222 w 283"/>
                <a:gd name="T3" fmla="*/ 60 h 230"/>
                <a:gd name="T4" fmla="*/ 247 w 283"/>
                <a:gd name="T5" fmla="*/ 83 h 230"/>
                <a:gd name="T6" fmla="*/ 283 w 283"/>
                <a:gd name="T7" fmla="*/ 44 h 230"/>
                <a:gd name="T8" fmla="*/ 226 w 283"/>
                <a:gd name="T9" fmla="*/ 0 h 230"/>
                <a:gd name="T10" fmla="*/ 172 w 283"/>
                <a:gd name="T11" fmla="*/ 31 h 230"/>
                <a:gd name="T12" fmla="*/ 104 w 283"/>
                <a:gd name="T13" fmla="*/ 0 h 230"/>
                <a:gd name="T14" fmla="*/ 7 w 283"/>
                <a:gd name="T15" fmla="*/ 78 h 230"/>
                <a:gd name="T16" fmla="*/ 19 w 283"/>
                <a:gd name="T17" fmla="*/ 85 h 230"/>
                <a:gd name="T18" fmla="*/ 30 w 283"/>
                <a:gd name="T19" fmla="*/ 79 h 230"/>
                <a:gd name="T20" fmla="*/ 101 w 283"/>
                <a:gd name="T21" fmla="*/ 18 h 230"/>
                <a:gd name="T22" fmla="*/ 129 w 283"/>
                <a:gd name="T23" fmla="*/ 43 h 230"/>
                <a:gd name="T24" fmla="*/ 118 w 283"/>
                <a:gd name="T25" fmla="*/ 98 h 230"/>
                <a:gd name="T26" fmla="*/ 101 w 283"/>
                <a:gd name="T27" fmla="*/ 166 h 230"/>
                <a:gd name="T28" fmla="*/ 58 w 283"/>
                <a:gd name="T29" fmla="*/ 212 h 230"/>
                <a:gd name="T30" fmla="*/ 34 w 283"/>
                <a:gd name="T31" fmla="*/ 204 h 230"/>
                <a:gd name="T32" fmla="*/ 61 w 283"/>
                <a:gd name="T33" fmla="*/ 170 h 230"/>
                <a:gd name="T34" fmla="*/ 36 w 283"/>
                <a:gd name="T35" fmla="*/ 147 h 230"/>
                <a:gd name="T36" fmla="*/ 0 w 283"/>
                <a:gd name="T37" fmla="*/ 186 h 230"/>
                <a:gd name="T38" fmla="*/ 57 w 283"/>
                <a:gd name="T39" fmla="*/ 230 h 230"/>
                <a:gd name="T40" fmla="*/ 111 w 283"/>
                <a:gd name="T41" fmla="*/ 199 h 230"/>
                <a:gd name="T42" fmla="*/ 179 w 283"/>
                <a:gd name="T43" fmla="*/ 230 h 230"/>
                <a:gd name="T44" fmla="*/ 276 w 283"/>
                <a:gd name="T45" fmla="*/ 152 h 230"/>
                <a:gd name="T46" fmla="*/ 264 w 283"/>
                <a:gd name="T47" fmla="*/ 145 h 230"/>
                <a:gd name="T48" fmla="*/ 253 w 283"/>
                <a:gd name="T49" fmla="*/ 151 h 230"/>
                <a:gd name="T50" fmla="*/ 182 w 283"/>
                <a:gd name="T51" fmla="*/ 212 h 230"/>
                <a:gd name="T52" fmla="*/ 154 w 283"/>
                <a:gd name="T53" fmla="*/ 187 h 230"/>
                <a:gd name="T54" fmla="*/ 165 w 283"/>
                <a:gd name="T55" fmla="*/ 131 h 230"/>
                <a:gd name="T56" fmla="*/ 182 w 283"/>
                <a:gd name="T57" fmla="*/ 64 h 230"/>
                <a:gd name="T58" fmla="*/ 225 w 283"/>
                <a:gd name="T59" fmla="*/ 18 h 230"/>
                <a:gd name="T60" fmla="*/ 249 w 283"/>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 h="230">
                  <a:moveTo>
                    <a:pt x="249" y="26"/>
                  </a:moveTo>
                  <a:cubicBezTo>
                    <a:pt x="231" y="31"/>
                    <a:pt x="222" y="48"/>
                    <a:pt x="222" y="60"/>
                  </a:cubicBezTo>
                  <a:cubicBezTo>
                    <a:pt x="222" y="71"/>
                    <a:pt x="230" y="83"/>
                    <a:pt x="247" y="83"/>
                  </a:cubicBezTo>
                  <a:cubicBezTo>
                    <a:pt x="264" y="83"/>
                    <a:pt x="283" y="69"/>
                    <a:pt x="283" y="44"/>
                  </a:cubicBezTo>
                  <a:cubicBezTo>
                    <a:pt x="283" y="18"/>
                    <a:pt x="256" y="0"/>
                    <a:pt x="226" y="0"/>
                  </a:cubicBezTo>
                  <a:cubicBezTo>
                    <a:pt x="197" y="0"/>
                    <a:pt x="179" y="22"/>
                    <a:pt x="172" y="31"/>
                  </a:cubicBezTo>
                  <a:cubicBezTo>
                    <a:pt x="160" y="10"/>
                    <a:pt x="132" y="0"/>
                    <a:pt x="104" y="0"/>
                  </a:cubicBezTo>
                  <a:cubicBezTo>
                    <a:pt x="41" y="0"/>
                    <a:pt x="7" y="62"/>
                    <a:pt x="7" y="78"/>
                  </a:cubicBezTo>
                  <a:cubicBezTo>
                    <a:pt x="7" y="85"/>
                    <a:pt x="14" y="85"/>
                    <a:pt x="19" y="85"/>
                  </a:cubicBezTo>
                  <a:cubicBezTo>
                    <a:pt x="25" y="85"/>
                    <a:pt x="28" y="85"/>
                    <a:pt x="30" y="79"/>
                  </a:cubicBezTo>
                  <a:cubicBezTo>
                    <a:pt x="45" y="33"/>
                    <a:pt x="81" y="18"/>
                    <a:pt x="101" y="18"/>
                  </a:cubicBezTo>
                  <a:cubicBezTo>
                    <a:pt x="120" y="18"/>
                    <a:pt x="129" y="27"/>
                    <a:pt x="129" y="43"/>
                  </a:cubicBezTo>
                  <a:cubicBezTo>
                    <a:pt x="129" y="53"/>
                    <a:pt x="122" y="80"/>
                    <a:pt x="118" y="98"/>
                  </a:cubicBezTo>
                  <a:lnTo>
                    <a:pt x="101" y="166"/>
                  </a:lnTo>
                  <a:cubicBezTo>
                    <a:pt x="93" y="197"/>
                    <a:pt x="75" y="212"/>
                    <a:pt x="58" y="212"/>
                  </a:cubicBezTo>
                  <a:cubicBezTo>
                    <a:pt x="56" y="212"/>
                    <a:pt x="44" y="212"/>
                    <a:pt x="34" y="204"/>
                  </a:cubicBezTo>
                  <a:cubicBezTo>
                    <a:pt x="52" y="199"/>
                    <a:pt x="61" y="182"/>
                    <a:pt x="61" y="170"/>
                  </a:cubicBezTo>
                  <a:cubicBezTo>
                    <a:pt x="61" y="159"/>
                    <a:pt x="53" y="147"/>
                    <a:pt x="36" y="147"/>
                  </a:cubicBezTo>
                  <a:cubicBezTo>
                    <a:pt x="19" y="147"/>
                    <a:pt x="0" y="161"/>
                    <a:pt x="0" y="186"/>
                  </a:cubicBezTo>
                  <a:cubicBezTo>
                    <a:pt x="0" y="212"/>
                    <a:pt x="27" y="230"/>
                    <a:pt x="57" y="230"/>
                  </a:cubicBezTo>
                  <a:cubicBezTo>
                    <a:pt x="86" y="230"/>
                    <a:pt x="104" y="208"/>
                    <a:pt x="111" y="199"/>
                  </a:cubicBezTo>
                  <a:cubicBezTo>
                    <a:pt x="123" y="220"/>
                    <a:pt x="151" y="230"/>
                    <a:pt x="179" y="230"/>
                  </a:cubicBezTo>
                  <a:cubicBezTo>
                    <a:pt x="242" y="230"/>
                    <a:pt x="276" y="168"/>
                    <a:pt x="276" y="152"/>
                  </a:cubicBezTo>
                  <a:cubicBezTo>
                    <a:pt x="276" y="145"/>
                    <a:pt x="269" y="145"/>
                    <a:pt x="264" y="145"/>
                  </a:cubicBezTo>
                  <a:cubicBezTo>
                    <a:pt x="258" y="145"/>
                    <a:pt x="255" y="145"/>
                    <a:pt x="253" y="151"/>
                  </a:cubicBezTo>
                  <a:cubicBezTo>
                    <a:pt x="238" y="197"/>
                    <a:pt x="202" y="212"/>
                    <a:pt x="182" y="212"/>
                  </a:cubicBezTo>
                  <a:cubicBezTo>
                    <a:pt x="163" y="212"/>
                    <a:pt x="154" y="203"/>
                    <a:pt x="154" y="187"/>
                  </a:cubicBezTo>
                  <a:cubicBezTo>
                    <a:pt x="154" y="176"/>
                    <a:pt x="160" y="150"/>
                    <a:pt x="165" y="131"/>
                  </a:cubicBezTo>
                  <a:cubicBezTo>
                    <a:pt x="168" y="118"/>
                    <a:pt x="180" y="72"/>
                    <a:pt x="182" y="64"/>
                  </a:cubicBezTo>
                  <a:cubicBezTo>
                    <a:pt x="190" y="34"/>
                    <a:pt x="207" y="18"/>
                    <a:pt x="225" y="18"/>
                  </a:cubicBezTo>
                  <a:cubicBezTo>
                    <a:pt x="227" y="18"/>
                    <a:pt x="239" y="18"/>
                    <a:pt x="249"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73">
              <a:extLst>
                <a:ext uri="{FF2B5EF4-FFF2-40B4-BE49-F238E27FC236}">
                  <a16:creationId xmlns:a16="http://schemas.microsoft.com/office/drawing/2014/main" id="{4AD2063B-6483-099D-43BB-8B5D01C9E451}"/>
                </a:ext>
              </a:extLst>
            </p:cNvPr>
            <p:cNvSpPr>
              <a:spLocks/>
            </p:cNvSpPr>
            <p:nvPr>
              <p:custDataLst>
                <p:tags r:id="rId68"/>
              </p:custDataLst>
            </p:nvPr>
          </p:nvSpPr>
          <p:spPr bwMode="auto">
            <a:xfrm>
              <a:off x="4816475" y="2733675"/>
              <a:ext cx="26988" cy="119063"/>
            </a:xfrm>
            <a:custGeom>
              <a:avLst/>
              <a:gdLst>
                <a:gd name="T0" fmla="*/ 116 w 116"/>
                <a:gd name="T1" fmla="*/ 493 h 498"/>
                <a:gd name="T2" fmla="*/ 107 w 116"/>
                <a:gd name="T3" fmla="*/ 482 h 498"/>
                <a:gd name="T4" fmla="*/ 29 w 116"/>
                <a:gd name="T5" fmla="*/ 249 h 498"/>
                <a:gd name="T6" fmla="*/ 109 w 116"/>
                <a:gd name="T7" fmla="*/ 13 h 498"/>
                <a:gd name="T8" fmla="*/ 116 w 116"/>
                <a:gd name="T9" fmla="*/ 5 h 498"/>
                <a:gd name="T10" fmla="*/ 111 w 116"/>
                <a:gd name="T11" fmla="*/ 0 h 498"/>
                <a:gd name="T12" fmla="*/ 31 w 116"/>
                <a:gd name="T13" fmla="*/ 97 h 498"/>
                <a:gd name="T14" fmla="*/ 0 w 116"/>
                <a:gd name="T15" fmla="*/ 249 h 498"/>
                <a:gd name="T16" fmla="*/ 33 w 116"/>
                <a:gd name="T17" fmla="*/ 405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7" y="482"/>
                  </a:cubicBezTo>
                  <a:cubicBezTo>
                    <a:pt x="45" y="419"/>
                    <a:pt x="29" y="325"/>
                    <a:pt x="29" y="249"/>
                  </a:cubicBezTo>
                  <a:cubicBezTo>
                    <a:pt x="29" y="162"/>
                    <a:pt x="48" y="75"/>
                    <a:pt x="109" y="13"/>
                  </a:cubicBezTo>
                  <a:cubicBezTo>
                    <a:pt x="116" y="7"/>
                    <a:pt x="116" y="6"/>
                    <a:pt x="116" y="5"/>
                  </a:cubicBezTo>
                  <a:cubicBezTo>
                    <a:pt x="116" y="1"/>
                    <a:pt x="114" y="0"/>
                    <a:pt x="111" y="0"/>
                  </a:cubicBezTo>
                  <a:cubicBezTo>
                    <a:pt x="106" y="0"/>
                    <a:pt x="61" y="34"/>
                    <a:pt x="31" y="97"/>
                  </a:cubicBezTo>
                  <a:cubicBezTo>
                    <a:pt x="6" y="152"/>
                    <a:pt x="0" y="207"/>
                    <a:pt x="0" y="249"/>
                  </a:cubicBezTo>
                  <a:cubicBezTo>
                    <a:pt x="0" y="288"/>
                    <a:pt x="6" y="348"/>
                    <a:pt x="33" y="405"/>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74">
              <a:extLst>
                <a:ext uri="{FF2B5EF4-FFF2-40B4-BE49-F238E27FC236}">
                  <a16:creationId xmlns:a16="http://schemas.microsoft.com/office/drawing/2014/main" id="{5ED66357-CE02-D223-5618-A7B684834061}"/>
                </a:ext>
              </a:extLst>
            </p:cNvPr>
            <p:cNvSpPr>
              <a:spLocks/>
            </p:cNvSpPr>
            <p:nvPr>
              <p:custDataLst>
                <p:tags r:id="rId69"/>
              </p:custDataLst>
            </p:nvPr>
          </p:nvSpPr>
          <p:spPr bwMode="auto">
            <a:xfrm>
              <a:off x="4852988" y="2747963"/>
              <a:ext cx="34925" cy="76200"/>
            </a:xfrm>
            <a:custGeom>
              <a:avLst/>
              <a:gdLst>
                <a:gd name="T0" fmla="*/ 91 w 153"/>
                <a:gd name="T1" fmla="*/ 113 h 318"/>
                <a:gd name="T2" fmla="*/ 138 w 153"/>
                <a:gd name="T3" fmla="*/ 113 h 318"/>
                <a:gd name="T4" fmla="*/ 153 w 153"/>
                <a:gd name="T5" fmla="*/ 103 h 318"/>
                <a:gd name="T6" fmla="*/ 139 w 153"/>
                <a:gd name="T7" fmla="*/ 98 h 318"/>
                <a:gd name="T8" fmla="*/ 95 w 153"/>
                <a:gd name="T9" fmla="*/ 98 h 318"/>
                <a:gd name="T10" fmla="*/ 116 w 153"/>
                <a:gd name="T11" fmla="*/ 14 h 318"/>
                <a:gd name="T12" fmla="*/ 101 w 153"/>
                <a:gd name="T13" fmla="*/ 0 h 318"/>
                <a:gd name="T14" fmla="*/ 81 w 153"/>
                <a:gd name="T15" fmla="*/ 18 h 318"/>
                <a:gd name="T16" fmla="*/ 62 w 153"/>
                <a:gd name="T17" fmla="*/ 98 h 318"/>
                <a:gd name="T18" fmla="*/ 15 w 153"/>
                <a:gd name="T19" fmla="*/ 98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8"/>
                    <a:pt x="148" y="98"/>
                    <a:pt x="139" y="98"/>
                  </a:cubicBezTo>
                  <a:lnTo>
                    <a:pt x="95" y="98"/>
                  </a:lnTo>
                  <a:cubicBezTo>
                    <a:pt x="113" y="27"/>
                    <a:pt x="116" y="17"/>
                    <a:pt x="116" y="14"/>
                  </a:cubicBezTo>
                  <a:cubicBezTo>
                    <a:pt x="116" y="5"/>
                    <a:pt x="110" y="0"/>
                    <a:pt x="101" y="0"/>
                  </a:cubicBezTo>
                  <a:cubicBezTo>
                    <a:pt x="100" y="0"/>
                    <a:pt x="86" y="1"/>
                    <a:pt x="81" y="18"/>
                  </a:cubicBezTo>
                  <a:lnTo>
                    <a:pt x="62" y="98"/>
                  </a:lnTo>
                  <a:lnTo>
                    <a:pt x="15" y="98"/>
                  </a:lnTo>
                  <a:cubicBezTo>
                    <a:pt x="5" y="98"/>
                    <a:pt x="0" y="98"/>
                    <a:pt x="0" y="107"/>
                  </a:cubicBezTo>
                  <a:cubicBezTo>
                    <a:pt x="0" y="113"/>
                    <a:pt x="4" y="113"/>
                    <a:pt x="14" y="113"/>
                  </a:cubicBezTo>
                  <a:lnTo>
                    <a:pt x="58" y="113"/>
                  </a:lnTo>
                  <a:cubicBezTo>
                    <a:pt x="22" y="255"/>
                    <a:pt x="20" y="263"/>
                    <a:pt x="20" y="272"/>
                  </a:cubicBezTo>
                  <a:cubicBezTo>
                    <a:pt x="20" y="299"/>
                    <a:pt x="39" y="318"/>
                    <a:pt x="66" y="318"/>
                  </a:cubicBezTo>
                  <a:cubicBezTo>
                    <a:pt x="117" y="318"/>
                    <a:pt x="145" y="245"/>
                    <a:pt x="145" y="241"/>
                  </a:cubicBezTo>
                  <a:cubicBezTo>
                    <a:pt x="145" y="236"/>
                    <a:pt x="141" y="236"/>
                    <a:pt x="139" y="236"/>
                  </a:cubicBezTo>
                  <a:cubicBezTo>
                    <a:pt x="134" y="236"/>
                    <a:pt x="134" y="238"/>
                    <a:pt x="131" y="243"/>
                  </a:cubicBezTo>
                  <a:cubicBezTo>
                    <a:pt x="110" y="295"/>
                    <a:pt x="84" y="307"/>
                    <a:pt x="67"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75">
              <a:extLst>
                <a:ext uri="{FF2B5EF4-FFF2-40B4-BE49-F238E27FC236}">
                  <a16:creationId xmlns:a16="http://schemas.microsoft.com/office/drawing/2014/main" id="{6B1774BB-04A3-19EE-4E20-FA0F0C62B492}"/>
                </a:ext>
              </a:extLst>
            </p:cNvPr>
            <p:cNvSpPr>
              <a:spLocks/>
            </p:cNvSpPr>
            <p:nvPr>
              <p:custDataLst>
                <p:tags r:id="rId70"/>
              </p:custDataLst>
            </p:nvPr>
          </p:nvSpPr>
          <p:spPr bwMode="auto">
            <a:xfrm>
              <a:off x="4897438" y="2733675"/>
              <a:ext cx="26988" cy="119063"/>
            </a:xfrm>
            <a:custGeom>
              <a:avLst/>
              <a:gdLst>
                <a:gd name="T0" fmla="*/ 115 w 115"/>
                <a:gd name="T1" fmla="*/ 249 h 498"/>
                <a:gd name="T2" fmla="*/ 82 w 115"/>
                <a:gd name="T3" fmla="*/ 93 h 498"/>
                <a:gd name="T4" fmla="*/ 5 w 115"/>
                <a:gd name="T5" fmla="*/ 0 h 498"/>
                <a:gd name="T6" fmla="*/ 0 w 115"/>
                <a:gd name="T7" fmla="*/ 5 h 498"/>
                <a:gd name="T8" fmla="*/ 9 w 115"/>
                <a:gd name="T9" fmla="*/ 16 h 498"/>
                <a:gd name="T10" fmla="*/ 86 w 115"/>
                <a:gd name="T11" fmla="*/ 249 h 498"/>
                <a:gd name="T12" fmla="*/ 6 w 115"/>
                <a:gd name="T13" fmla="*/ 485 h 498"/>
                <a:gd name="T14" fmla="*/ 0 w 115"/>
                <a:gd name="T15" fmla="*/ 493 h 498"/>
                <a:gd name="T16" fmla="*/ 5 w 115"/>
                <a:gd name="T17" fmla="*/ 498 h 498"/>
                <a:gd name="T18" fmla="*/ 84 w 115"/>
                <a:gd name="T19" fmla="*/ 401 h 498"/>
                <a:gd name="T20" fmla="*/ 115 w 115"/>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249"/>
                  </a:moveTo>
                  <a:cubicBezTo>
                    <a:pt x="115" y="210"/>
                    <a:pt x="110" y="150"/>
                    <a:pt x="82" y="93"/>
                  </a:cubicBezTo>
                  <a:cubicBezTo>
                    <a:pt x="53" y="32"/>
                    <a:pt x="10" y="0"/>
                    <a:pt x="5" y="0"/>
                  </a:cubicBezTo>
                  <a:cubicBezTo>
                    <a:pt x="2" y="0"/>
                    <a:pt x="0" y="2"/>
                    <a:pt x="0" y="5"/>
                  </a:cubicBezTo>
                  <a:cubicBezTo>
                    <a:pt x="0" y="6"/>
                    <a:pt x="0" y="7"/>
                    <a:pt x="9" y="16"/>
                  </a:cubicBezTo>
                  <a:cubicBezTo>
                    <a:pt x="58" y="65"/>
                    <a:pt x="86" y="145"/>
                    <a:pt x="86" y="249"/>
                  </a:cubicBezTo>
                  <a:cubicBezTo>
                    <a:pt x="86" y="334"/>
                    <a:pt x="68" y="422"/>
                    <a:pt x="6" y="485"/>
                  </a:cubicBezTo>
                  <a:cubicBezTo>
                    <a:pt x="0" y="491"/>
                    <a:pt x="0" y="492"/>
                    <a:pt x="0" y="493"/>
                  </a:cubicBezTo>
                  <a:cubicBezTo>
                    <a:pt x="0" y="496"/>
                    <a:pt x="2" y="498"/>
                    <a:pt x="5" y="498"/>
                  </a:cubicBezTo>
                  <a:cubicBezTo>
                    <a:pt x="10" y="498"/>
                    <a:pt x="55" y="464"/>
                    <a:pt x="84" y="401"/>
                  </a:cubicBezTo>
                  <a:cubicBezTo>
                    <a:pt x="109" y="346"/>
                    <a:pt x="115" y="291"/>
                    <a:pt x="115"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76">
              <a:extLst>
                <a:ext uri="{FF2B5EF4-FFF2-40B4-BE49-F238E27FC236}">
                  <a16:creationId xmlns:a16="http://schemas.microsoft.com/office/drawing/2014/main" id="{C000A088-93C6-B60D-BE54-11E8C60C655D}"/>
                </a:ext>
              </a:extLst>
            </p:cNvPr>
            <p:cNvSpPr>
              <a:spLocks/>
            </p:cNvSpPr>
            <p:nvPr>
              <p:custDataLst>
                <p:tags r:id="rId71"/>
              </p:custDataLst>
            </p:nvPr>
          </p:nvSpPr>
          <p:spPr bwMode="auto">
            <a:xfrm>
              <a:off x="4978400" y="2759075"/>
              <a:ext cx="58738" cy="68263"/>
            </a:xfrm>
            <a:custGeom>
              <a:avLst/>
              <a:gdLst>
                <a:gd name="T0" fmla="*/ 232 w 249"/>
                <a:gd name="T1" fmla="*/ 155 h 290"/>
                <a:gd name="T2" fmla="*/ 249 w 249"/>
                <a:gd name="T3" fmla="*/ 145 h 290"/>
                <a:gd name="T4" fmla="*/ 232 w 249"/>
                <a:gd name="T5" fmla="*/ 135 h 290"/>
                <a:gd name="T6" fmla="*/ 20 w 249"/>
                <a:gd name="T7" fmla="*/ 135 h 290"/>
                <a:gd name="T8" fmla="*/ 154 w 249"/>
                <a:gd name="T9" fmla="*/ 20 h 290"/>
                <a:gd name="T10" fmla="*/ 232 w 249"/>
                <a:gd name="T11" fmla="*/ 20 h 290"/>
                <a:gd name="T12" fmla="*/ 249 w 249"/>
                <a:gd name="T13" fmla="*/ 10 h 290"/>
                <a:gd name="T14" fmla="*/ 232 w 249"/>
                <a:gd name="T15" fmla="*/ 0 h 290"/>
                <a:gd name="T16" fmla="*/ 153 w 249"/>
                <a:gd name="T17" fmla="*/ 0 h 290"/>
                <a:gd name="T18" fmla="*/ 0 w 249"/>
                <a:gd name="T19" fmla="*/ 145 h 290"/>
                <a:gd name="T20" fmla="*/ 153 w 249"/>
                <a:gd name="T21" fmla="*/ 290 h 290"/>
                <a:gd name="T22" fmla="*/ 232 w 249"/>
                <a:gd name="T23" fmla="*/ 290 h 290"/>
                <a:gd name="T24" fmla="*/ 249 w 249"/>
                <a:gd name="T25" fmla="*/ 280 h 290"/>
                <a:gd name="T26" fmla="*/ 232 w 249"/>
                <a:gd name="T27" fmla="*/ 270 h 290"/>
                <a:gd name="T28" fmla="*/ 154 w 249"/>
                <a:gd name="T29" fmla="*/ 270 h 290"/>
                <a:gd name="T30" fmla="*/ 20 w 249"/>
                <a:gd name="T31" fmla="*/ 155 h 290"/>
                <a:gd name="T32" fmla="*/ 232 w 249"/>
                <a:gd name="T33" fmla="*/ 15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90">
                  <a:moveTo>
                    <a:pt x="232" y="155"/>
                  </a:moveTo>
                  <a:cubicBezTo>
                    <a:pt x="240" y="155"/>
                    <a:pt x="249" y="155"/>
                    <a:pt x="249" y="145"/>
                  </a:cubicBezTo>
                  <a:cubicBezTo>
                    <a:pt x="249" y="135"/>
                    <a:pt x="240" y="135"/>
                    <a:pt x="232" y="135"/>
                  </a:cubicBezTo>
                  <a:lnTo>
                    <a:pt x="20" y="135"/>
                  </a:lnTo>
                  <a:cubicBezTo>
                    <a:pt x="26" y="68"/>
                    <a:pt x="84" y="20"/>
                    <a:pt x="154" y="20"/>
                  </a:cubicBezTo>
                  <a:lnTo>
                    <a:pt x="232" y="20"/>
                  </a:lnTo>
                  <a:cubicBezTo>
                    <a:pt x="240" y="20"/>
                    <a:pt x="249" y="20"/>
                    <a:pt x="249" y="10"/>
                  </a:cubicBezTo>
                  <a:cubicBezTo>
                    <a:pt x="249" y="0"/>
                    <a:pt x="240" y="0"/>
                    <a:pt x="232" y="0"/>
                  </a:cubicBezTo>
                  <a:lnTo>
                    <a:pt x="153" y="0"/>
                  </a:lnTo>
                  <a:cubicBezTo>
                    <a:pt x="68" y="0"/>
                    <a:pt x="0" y="65"/>
                    <a:pt x="0" y="145"/>
                  </a:cubicBezTo>
                  <a:cubicBezTo>
                    <a:pt x="0" y="225"/>
                    <a:pt x="68" y="290"/>
                    <a:pt x="153" y="290"/>
                  </a:cubicBezTo>
                  <a:lnTo>
                    <a:pt x="232" y="290"/>
                  </a:lnTo>
                  <a:cubicBezTo>
                    <a:pt x="240" y="290"/>
                    <a:pt x="249" y="290"/>
                    <a:pt x="249" y="280"/>
                  </a:cubicBezTo>
                  <a:cubicBezTo>
                    <a:pt x="249" y="270"/>
                    <a:pt x="240" y="270"/>
                    <a:pt x="232" y="270"/>
                  </a:cubicBezTo>
                  <a:lnTo>
                    <a:pt x="154" y="270"/>
                  </a:lnTo>
                  <a:cubicBezTo>
                    <a:pt x="84" y="270"/>
                    <a:pt x="26" y="222"/>
                    <a:pt x="20" y="155"/>
                  </a:cubicBezTo>
                  <a:lnTo>
                    <a:pt x="232" y="15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Freeform 77">
              <a:extLst>
                <a:ext uri="{FF2B5EF4-FFF2-40B4-BE49-F238E27FC236}">
                  <a16:creationId xmlns:a16="http://schemas.microsoft.com/office/drawing/2014/main" id="{FAE7EB57-A56B-F6E8-D27B-55D6BDC02C34}"/>
                </a:ext>
              </a:extLst>
            </p:cNvPr>
            <p:cNvSpPr>
              <a:spLocks/>
            </p:cNvSpPr>
            <p:nvPr>
              <p:custDataLst>
                <p:tags r:id="rId72"/>
              </p:custDataLst>
            </p:nvPr>
          </p:nvSpPr>
          <p:spPr bwMode="auto">
            <a:xfrm>
              <a:off x="5084763" y="2740025"/>
              <a:ext cx="84138" cy="85725"/>
            </a:xfrm>
            <a:custGeom>
              <a:avLst/>
              <a:gdLst>
                <a:gd name="T0" fmla="*/ 359 w 359"/>
                <a:gd name="T1" fmla="*/ 111 h 363"/>
                <a:gd name="T2" fmla="*/ 271 w 359"/>
                <a:gd name="T3" fmla="*/ 0 h 363"/>
                <a:gd name="T4" fmla="*/ 171 w 359"/>
                <a:gd name="T5" fmla="*/ 45 h 363"/>
                <a:gd name="T6" fmla="*/ 117 w 359"/>
                <a:gd name="T7" fmla="*/ 130 h 363"/>
                <a:gd name="T8" fmla="*/ 122 w 359"/>
                <a:gd name="T9" fmla="*/ 134 h 363"/>
                <a:gd name="T10" fmla="*/ 146 w 359"/>
                <a:gd name="T11" fmla="*/ 123 h 363"/>
                <a:gd name="T12" fmla="*/ 161 w 359"/>
                <a:gd name="T13" fmla="*/ 104 h 363"/>
                <a:gd name="T14" fmla="*/ 196 w 359"/>
                <a:gd name="T15" fmla="*/ 48 h 363"/>
                <a:gd name="T16" fmla="*/ 238 w 359"/>
                <a:gd name="T17" fmla="*/ 27 h 363"/>
                <a:gd name="T18" fmla="*/ 317 w 359"/>
                <a:gd name="T19" fmla="*/ 133 h 363"/>
                <a:gd name="T20" fmla="*/ 152 w 359"/>
                <a:gd name="T21" fmla="*/ 335 h 363"/>
                <a:gd name="T22" fmla="*/ 43 w 359"/>
                <a:gd name="T23" fmla="*/ 208 h 363"/>
                <a:gd name="T24" fmla="*/ 150 w 359"/>
                <a:gd name="T25" fmla="*/ 22 h 363"/>
                <a:gd name="T26" fmla="*/ 170 w 359"/>
                <a:gd name="T27" fmla="*/ 4 h 363"/>
                <a:gd name="T28" fmla="*/ 165 w 359"/>
                <a:gd name="T29" fmla="*/ 0 h 363"/>
                <a:gd name="T30" fmla="*/ 0 w 359"/>
                <a:gd name="T31" fmla="*/ 229 h 363"/>
                <a:gd name="T32" fmla="*/ 120 w 359"/>
                <a:gd name="T33" fmla="*/ 363 h 363"/>
                <a:gd name="T34" fmla="*/ 359 w 359"/>
                <a:gd name="T35" fmla="*/ 11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363">
                  <a:moveTo>
                    <a:pt x="359" y="111"/>
                  </a:moveTo>
                  <a:cubicBezTo>
                    <a:pt x="359" y="48"/>
                    <a:pt x="331" y="0"/>
                    <a:pt x="271" y="0"/>
                  </a:cubicBezTo>
                  <a:cubicBezTo>
                    <a:pt x="219" y="0"/>
                    <a:pt x="175" y="42"/>
                    <a:pt x="171" y="45"/>
                  </a:cubicBezTo>
                  <a:cubicBezTo>
                    <a:pt x="132" y="84"/>
                    <a:pt x="117" y="129"/>
                    <a:pt x="117" y="130"/>
                  </a:cubicBezTo>
                  <a:cubicBezTo>
                    <a:pt x="117" y="133"/>
                    <a:pt x="119" y="134"/>
                    <a:pt x="122" y="134"/>
                  </a:cubicBezTo>
                  <a:cubicBezTo>
                    <a:pt x="131" y="134"/>
                    <a:pt x="139" y="129"/>
                    <a:pt x="146" y="123"/>
                  </a:cubicBezTo>
                  <a:cubicBezTo>
                    <a:pt x="155" y="117"/>
                    <a:pt x="156" y="115"/>
                    <a:pt x="161" y="104"/>
                  </a:cubicBezTo>
                  <a:cubicBezTo>
                    <a:pt x="166" y="94"/>
                    <a:pt x="177" y="69"/>
                    <a:pt x="196" y="48"/>
                  </a:cubicBezTo>
                  <a:cubicBezTo>
                    <a:pt x="208" y="35"/>
                    <a:pt x="218" y="27"/>
                    <a:pt x="238" y="27"/>
                  </a:cubicBezTo>
                  <a:cubicBezTo>
                    <a:pt x="286" y="27"/>
                    <a:pt x="317" y="67"/>
                    <a:pt x="317" y="133"/>
                  </a:cubicBezTo>
                  <a:cubicBezTo>
                    <a:pt x="317" y="234"/>
                    <a:pt x="245" y="335"/>
                    <a:pt x="152" y="335"/>
                  </a:cubicBezTo>
                  <a:cubicBezTo>
                    <a:pt x="82" y="335"/>
                    <a:pt x="43" y="279"/>
                    <a:pt x="43" y="208"/>
                  </a:cubicBezTo>
                  <a:cubicBezTo>
                    <a:pt x="43" y="140"/>
                    <a:pt x="78" y="65"/>
                    <a:pt x="150" y="22"/>
                  </a:cubicBezTo>
                  <a:cubicBezTo>
                    <a:pt x="155" y="19"/>
                    <a:pt x="170" y="10"/>
                    <a:pt x="170" y="4"/>
                  </a:cubicBezTo>
                  <a:cubicBezTo>
                    <a:pt x="170" y="0"/>
                    <a:pt x="166" y="0"/>
                    <a:pt x="165" y="0"/>
                  </a:cubicBezTo>
                  <a:cubicBezTo>
                    <a:pt x="148" y="0"/>
                    <a:pt x="0" y="79"/>
                    <a:pt x="0" y="229"/>
                  </a:cubicBezTo>
                  <a:cubicBezTo>
                    <a:pt x="0" y="299"/>
                    <a:pt x="37" y="363"/>
                    <a:pt x="120" y="363"/>
                  </a:cubicBezTo>
                  <a:cubicBezTo>
                    <a:pt x="217" y="363"/>
                    <a:pt x="359" y="265"/>
                    <a:pt x="359" y="11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Freeform 78">
              <a:extLst>
                <a:ext uri="{FF2B5EF4-FFF2-40B4-BE49-F238E27FC236}">
                  <a16:creationId xmlns:a16="http://schemas.microsoft.com/office/drawing/2014/main" id="{79DF5FB5-554E-FFA6-C7A2-D0D05A69502D}"/>
                </a:ext>
              </a:extLst>
            </p:cNvPr>
            <p:cNvSpPr>
              <a:spLocks/>
            </p:cNvSpPr>
            <p:nvPr>
              <p:custDataLst>
                <p:tags r:id="rId73"/>
              </p:custDataLst>
            </p:nvPr>
          </p:nvSpPr>
          <p:spPr bwMode="auto">
            <a:xfrm>
              <a:off x="5173663" y="2789238"/>
              <a:ext cx="28575" cy="52388"/>
            </a:xfrm>
            <a:custGeom>
              <a:avLst/>
              <a:gdLst>
                <a:gd name="T0" fmla="*/ 71 w 118"/>
                <a:gd name="T1" fmla="*/ 81 h 222"/>
                <a:gd name="T2" fmla="*/ 107 w 118"/>
                <a:gd name="T3" fmla="*/ 81 h 222"/>
                <a:gd name="T4" fmla="*/ 118 w 118"/>
                <a:gd name="T5" fmla="*/ 73 h 222"/>
                <a:gd name="T6" fmla="*/ 107 w 118"/>
                <a:gd name="T7" fmla="*/ 68 h 222"/>
                <a:gd name="T8" fmla="*/ 74 w 118"/>
                <a:gd name="T9" fmla="*/ 68 h 222"/>
                <a:gd name="T10" fmla="*/ 87 w 118"/>
                <a:gd name="T11" fmla="*/ 16 h 222"/>
                <a:gd name="T12" fmla="*/ 88 w 118"/>
                <a:gd name="T13" fmla="*/ 11 h 222"/>
                <a:gd name="T14" fmla="*/ 76 w 118"/>
                <a:gd name="T15" fmla="*/ 0 h 222"/>
                <a:gd name="T16" fmla="*/ 60 w 118"/>
                <a:gd name="T17" fmla="*/ 15 h 222"/>
                <a:gd name="T18" fmla="*/ 47 w 118"/>
                <a:gd name="T19" fmla="*/ 68 h 222"/>
                <a:gd name="T20" fmla="*/ 11 w 118"/>
                <a:gd name="T21" fmla="*/ 68 h 222"/>
                <a:gd name="T22" fmla="*/ 0 w 118"/>
                <a:gd name="T23" fmla="*/ 76 h 222"/>
                <a:gd name="T24" fmla="*/ 10 w 118"/>
                <a:gd name="T25" fmla="*/ 81 h 222"/>
                <a:gd name="T26" fmla="*/ 44 w 118"/>
                <a:gd name="T27" fmla="*/ 81 h 222"/>
                <a:gd name="T28" fmla="*/ 23 w 118"/>
                <a:gd name="T29" fmla="*/ 163 h 222"/>
                <a:gd name="T30" fmla="*/ 18 w 118"/>
                <a:gd name="T31" fmla="*/ 189 h 222"/>
                <a:gd name="T32" fmla="*/ 55 w 118"/>
                <a:gd name="T33" fmla="*/ 222 h 222"/>
                <a:gd name="T34" fmla="*/ 116 w 118"/>
                <a:gd name="T35" fmla="*/ 168 h 222"/>
                <a:gd name="T36" fmla="*/ 110 w 118"/>
                <a:gd name="T37" fmla="*/ 164 h 222"/>
                <a:gd name="T38" fmla="*/ 103 w 118"/>
                <a:gd name="T39" fmla="*/ 170 h 222"/>
                <a:gd name="T40" fmla="*/ 56 w 118"/>
                <a:gd name="T41" fmla="*/ 212 h 222"/>
                <a:gd name="T42" fmla="*/ 44 w 118"/>
                <a:gd name="T43" fmla="*/ 195 h 222"/>
                <a:gd name="T44" fmla="*/ 46 w 118"/>
                <a:gd name="T45" fmla="*/ 181 h 222"/>
                <a:gd name="T46" fmla="*/ 71 w 118"/>
                <a:gd name="T47" fmla="*/ 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2">
                  <a:moveTo>
                    <a:pt x="71" y="81"/>
                  </a:moveTo>
                  <a:lnTo>
                    <a:pt x="107" y="81"/>
                  </a:lnTo>
                  <a:cubicBezTo>
                    <a:pt x="113" y="81"/>
                    <a:pt x="118" y="81"/>
                    <a:pt x="118" y="73"/>
                  </a:cubicBezTo>
                  <a:cubicBezTo>
                    <a:pt x="118" y="68"/>
                    <a:pt x="113" y="68"/>
                    <a:pt x="107" y="68"/>
                  </a:cubicBezTo>
                  <a:lnTo>
                    <a:pt x="74" y="68"/>
                  </a:lnTo>
                  <a:lnTo>
                    <a:pt x="87" y="16"/>
                  </a:lnTo>
                  <a:cubicBezTo>
                    <a:pt x="88" y="15"/>
                    <a:pt x="88" y="13"/>
                    <a:pt x="88" y="11"/>
                  </a:cubicBezTo>
                  <a:cubicBezTo>
                    <a:pt x="88" y="5"/>
                    <a:pt x="83" y="0"/>
                    <a:pt x="76" y="0"/>
                  </a:cubicBezTo>
                  <a:cubicBezTo>
                    <a:pt x="68" y="0"/>
                    <a:pt x="62" y="6"/>
                    <a:pt x="60" y="15"/>
                  </a:cubicBezTo>
                  <a:cubicBezTo>
                    <a:pt x="58" y="24"/>
                    <a:pt x="62" y="7"/>
                    <a:pt x="47" y="68"/>
                  </a:cubicBezTo>
                  <a:lnTo>
                    <a:pt x="11" y="68"/>
                  </a:lnTo>
                  <a:cubicBezTo>
                    <a:pt x="5" y="68"/>
                    <a:pt x="0" y="68"/>
                    <a:pt x="0" y="76"/>
                  </a:cubicBezTo>
                  <a:cubicBezTo>
                    <a:pt x="0" y="81"/>
                    <a:pt x="4" y="81"/>
                    <a:pt x="10" y="81"/>
                  </a:cubicBezTo>
                  <a:lnTo>
                    <a:pt x="44" y="81"/>
                  </a:lnTo>
                  <a:lnTo>
                    <a:pt x="23" y="163"/>
                  </a:lnTo>
                  <a:cubicBezTo>
                    <a:pt x="21" y="172"/>
                    <a:pt x="18" y="184"/>
                    <a:pt x="18" y="189"/>
                  </a:cubicBezTo>
                  <a:cubicBezTo>
                    <a:pt x="18" y="209"/>
                    <a:pt x="35" y="222"/>
                    <a:pt x="55" y="222"/>
                  </a:cubicBezTo>
                  <a:cubicBezTo>
                    <a:pt x="94" y="222"/>
                    <a:pt x="116" y="173"/>
                    <a:pt x="116" y="168"/>
                  </a:cubicBezTo>
                  <a:cubicBezTo>
                    <a:pt x="116" y="164"/>
                    <a:pt x="111" y="164"/>
                    <a:pt x="110" y="164"/>
                  </a:cubicBezTo>
                  <a:cubicBezTo>
                    <a:pt x="106" y="164"/>
                    <a:pt x="106" y="165"/>
                    <a:pt x="103" y="170"/>
                  </a:cubicBezTo>
                  <a:cubicBezTo>
                    <a:pt x="93" y="192"/>
                    <a:pt x="75" y="212"/>
                    <a:pt x="56" y="212"/>
                  </a:cubicBezTo>
                  <a:cubicBezTo>
                    <a:pt x="49" y="212"/>
                    <a:pt x="44" y="207"/>
                    <a:pt x="44" y="195"/>
                  </a:cubicBezTo>
                  <a:cubicBezTo>
                    <a:pt x="44" y="191"/>
                    <a:pt x="45" y="184"/>
                    <a:pt x="46" y="181"/>
                  </a:cubicBezTo>
                  <a:lnTo>
                    <a:pt x="71" y="8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Freeform 79">
              <a:extLst>
                <a:ext uri="{FF2B5EF4-FFF2-40B4-BE49-F238E27FC236}">
                  <a16:creationId xmlns:a16="http://schemas.microsoft.com/office/drawing/2014/main" id="{F821FF79-B61D-D1ED-E76E-D4D870CF5A7C}"/>
                </a:ext>
              </a:extLst>
            </p:cNvPr>
            <p:cNvSpPr>
              <a:spLocks/>
            </p:cNvSpPr>
            <p:nvPr>
              <p:custDataLst>
                <p:tags r:id="rId74"/>
              </p:custDataLst>
            </p:nvPr>
          </p:nvSpPr>
          <p:spPr bwMode="auto">
            <a:xfrm>
              <a:off x="3278188" y="2962275"/>
              <a:ext cx="71438" cy="4763"/>
            </a:xfrm>
            <a:custGeom>
              <a:avLst/>
              <a:gdLst>
                <a:gd name="T0" fmla="*/ 287 w 305"/>
                <a:gd name="T1" fmla="*/ 20 h 20"/>
                <a:gd name="T2" fmla="*/ 305 w 305"/>
                <a:gd name="T3" fmla="*/ 10 h 20"/>
                <a:gd name="T4" fmla="*/ 287 w 305"/>
                <a:gd name="T5" fmla="*/ 0 h 20"/>
                <a:gd name="T6" fmla="*/ 17 w 305"/>
                <a:gd name="T7" fmla="*/ 0 h 20"/>
                <a:gd name="T8" fmla="*/ 0 w 305"/>
                <a:gd name="T9" fmla="*/ 10 h 20"/>
                <a:gd name="T10" fmla="*/ 17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80">
              <a:extLst>
                <a:ext uri="{FF2B5EF4-FFF2-40B4-BE49-F238E27FC236}">
                  <a16:creationId xmlns:a16="http://schemas.microsoft.com/office/drawing/2014/main" id="{6C57C78A-7777-D2AF-FD17-B136923E6B53}"/>
                </a:ext>
              </a:extLst>
            </p:cNvPr>
            <p:cNvSpPr>
              <a:spLocks/>
            </p:cNvSpPr>
            <p:nvPr>
              <p:custDataLst>
                <p:tags r:id="rId75"/>
              </p:custDataLst>
            </p:nvPr>
          </p:nvSpPr>
          <p:spPr bwMode="auto">
            <a:xfrm>
              <a:off x="3382963" y="2941638"/>
              <a:ext cx="90488" cy="52388"/>
            </a:xfrm>
            <a:custGeom>
              <a:avLst/>
              <a:gdLst>
                <a:gd name="T0" fmla="*/ 39 w 389"/>
                <a:gd name="T1" fmla="*/ 48 h 220"/>
                <a:gd name="T2" fmla="*/ 39 w 389"/>
                <a:gd name="T3" fmla="*/ 182 h 220"/>
                <a:gd name="T4" fmla="*/ 0 w 389"/>
                <a:gd name="T5" fmla="*/ 205 h 220"/>
                <a:gd name="T6" fmla="*/ 0 w 389"/>
                <a:gd name="T7" fmla="*/ 220 h 220"/>
                <a:gd name="T8" fmla="*/ 56 w 389"/>
                <a:gd name="T9" fmla="*/ 218 h 220"/>
                <a:gd name="T10" fmla="*/ 112 w 389"/>
                <a:gd name="T11" fmla="*/ 220 h 220"/>
                <a:gd name="T12" fmla="*/ 112 w 389"/>
                <a:gd name="T13" fmla="*/ 205 h 220"/>
                <a:gd name="T14" fmla="*/ 73 w 389"/>
                <a:gd name="T15" fmla="*/ 182 h 220"/>
                <a:gd name="T16" fmla="*/ 73 w 389"/>
                <a:gd name="T17" fmla="*/ 90 h 220"/>
                <a:gd name="T18" fmla="*/ 141 w 389"/>
                <a:gd name="T19" fmla="*/ 11 h 220"/>
                <a:gd name="T20" fmla="*/ 177 w 389"/>
                <a:gd name="T21" fmla="*/ 66 h 220"/>
                <a:gd name="T22" fmla="*/ 177 w 389"/>
                <a:gd name="T23" fmla="*/ 182 h 220"/>
                <a:gd name="T24" fmla="*/ 139 w 389"/>
                <a:gd name="T25" fmla="*/ 205 h 220"/>
                <a:gd name="T26" fmla="*/ 139 w 389"/>
                <a:gd name="T27" fmla="*/ 220 h 220"/>
                <a:gd name="T28" fmla="*/ 195 w 389"/>
                <a:gd name="T29" fmla="*/ 218 h 220"/>
                <a:gd name="T30" fmla="*/ 251 w 389"/>
                <a:gd name="T31" fmla="*/ 220 h 220"/>
                <a:gd name="T32" fmla="*/ 251 w 389"/>
                <a:gd name="T33" fmla="*/ 205 h 220"/>
                <a:gd name="T34" fmla="*/ 212 w 389"/>
                <a:gd name="T35" fmla="*/ 182 h 220"/>
                <a:gd name="T36" fmla="*/ 212 w 389"/>
                <a:gd name="T37" fmla="*/ 90 h 220"/>
                <a:gd name="T38" fmla="*/ 279 w 389"/>
                <a:gd name="T39" fmla="*/ 11 h 220"/>
                <a:gd name="T40" fmla="*/ 316 w 389"/>
                <a:gd name="T41" fmla="*/ 66 h 220"/>
                <a:gd name="T42" fmla="*/ 316 w 389"/>
                <a:gd name="T43" fmla="*/ 182 h 220"/>
                <a:gd name="T44" fmla="*/ 277 w 389"/>
                <a:gd name="T45" fmla="*/ 205 h 220"/>
                <a:gd name="T46" fmla="*/ 277 w 389"/>
                <a:gd name="T47" fmla="*/ 220 h 220"/>
                <a:gd name="T48" fmla="*/ 333 w 389"/>
                <a:gd name="T49" fmla="*/ 218 h 220"/>
                <a:gd name="T50" fmla="*/ 389 w 389"/>
                <a:gd name="T51" fmla="*/ 220 h 220"/>
                <a:gd name="T52" fmla="*/ 389 w 389"/>
                <a:gd name="T53" fmla="*/ 205 h 220"/>
                <a:gd name="T54" fmla="*/ 350 w 389"/>
                <a:gd name="T55" fmla="*/ 190 h 220"/>
                <a:gd name="T56" fmla="*/ 350 w 389"/>
                <a:gd name="T57" fmla="*/ 94 h 220"/>
                <a:gd name="T58" fmla="*/ 335 w 389"/>
                <a:gd name="T59" fmla="*/ 18 h 220"/>
                <a:gd name="T60" fmla="*/ 283 w 389"/>
                <a:gd name="T61" fmla="*/ 0 h 220"/>
                <a:gd name="T62" fmla="*/ 210 w 389"/>
                <a:gd name="T63" fmla="*/ 48 h 220"/>
                <a:gd name="T64" fmla="*/ 144 w 389"/>
                <a:gd name="T65" fmla="*/ 0 h 220"/>
                <a:gd name="T66" fmla="*/ 70 w 389"/>
                <a:gd name="T67" fmla="*/ 52 h 220"/>
                <a:gd name="T68" fmla="*/ 70 w 389"/>
                <a:gd name="T69" fmla="*/ 0 h 220"/>
                <a:gd name="T70" fmla="*/ 0 w 389"/>
                <a:gd name="T71" fmla="*/ 5 h 220"/>
                <a:gd name="T72" fmla="*/ 0 w 389"/>
                <a:gd name="T73" fmla="*/ 20 h 220"/>
                <a:gd name="T74" fmla="*/ 39 w 389"/>
                <a:gd name="T75" fmla="*/ 4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9" h="220">
                  <a:moveTo>
                    <a:pt x="39" y="48"/>
                  </a:moveTo>
                  <a:lnTo>
                    <a:pt x="39" y="182"/>
                  </a:lnTo>
                  <a:cubicBezTo>
                    <a:pt x="39" y="205"/>
                    <a:pt x="33" y="205"/>
                    <a:pt x="0" y="205"/>
                  </a:cubicBezTo>
                  <a:lnTo>
                    <a:pt x="0" y="220"/>
                  </a:lnTo>
                  <a:cubicBezTo>
                    <a:pt x="17" y="219"/>
                    <a:pt x="43" y="218"/>
                    <a:pt x="56" y="218"/>
                  </a:cubicBezTo>
                  <a:cubicBezTo>
                    <a:pt x="69" y="218"/>
                    <a:pt x="95" y="219"/>
                    <a:pt x="112" y="220"/>
                  </a:cubicBezTo>
                  <a:lnTo>
                    <a:pt x="112" y="205"/>
                  </a:lnTo>
                  <a:cubicBezTo>
                    <a:pt x="79" y="205"/>
                    <a:pt x="73" y="205"/>
                    <a:pt x="73" y="182"/>
                  </a:cubicBezTo>
                  <a:lnTo>
                    <a:pt x="73" y="90"/>
                  </a:lnTo>
                  <a:cubicBezTo>
                    <a:pt x="73" y="38"/>
                    <a:pt x="109" y="11"/>
                    <a:pt x="141" y="11"/>
                  </a:cubicBezTo>
                  <a:cubicBezTo>
                    <a:pt x="172" y="11"/>
                    <a:pt x="177" y="37"/>
                    <a:pt x="177" y="66"/>
                  </a:cubicBezTo>
                  <a:lnTo>
                    <a:pt x="177" y="182"/>
                  </a:lnTo>
                  <a:cubicBezTo>
                    <a:pt x="177" y="205"/>
                    <a:pt x="172" y="205"/>
                    <a:pt x="139" y="205"/>
                  </a:cubicBezTo>
                  <a:lnTo>
                    <a:pt x="139" y="220"/>
                  </a:lnTo>
                  <a:cubicBezTo>
                    <a:pt x="156" y="219"/>
                    <a:pt x="181" y="218"/>
                    <a:pt x="195" y="218"/>
                  </a:cubicBezTo>
                  <a:cubicBezTo>
                    <a:pt x="208" y="218"/>
                    <a:pt x="234" y="219"/>
                    <a:pt x="251" y="220"/>
                  </a:cubicBezTo>
                  <a:lnTo>
                    <a:pt x="251" y="205"/>
                  </a:lnTo>
                  <a:cubicBezTo>
                    <a:pt x="217" y="205"/>
                    <a:pt x="212" y="205"/>
                    <a:pt x="212" y="182"/>
                  </a:cubicBezTo>
                  <a:lnTo>
                    <a:pt x="212" y="90"/>
                  </a:lnTo>
                  <a:cubicBezTo>
                    <a:pt x="212" y="38"/>
                    <a:pt x="247" y="11"/>
                    <a:pt x="279" y="11"/>
                  </a:cubicBezTo>
                  <a:cubicBezTo>
                    <a:pt x="311" y="11"/>
                    <a:pt x="316" y="37"/>
                    <a:pt x="316" y="66"/>
                  </a:cubicBezTo>
                  <a:lnTo>
                    <a:pt x="316" y="182"/>
                  </a:lnTo>
                  <a:cubicBezTo>
                    <a:pt x="316" y="205"/>
                    <a:pt x="311" y="205"/>
                    <a:pt x="277" y="205"/>
                  </a:cubicBezTo>
                  <a:lnTo>
                    <a:pt x="277" y="220"/>
                  </a:lnTo>
                  <a:cubicBezTo>
                    <a:pt x="295" y="219"/>
                    <a:pt x="320" y="218"/>
                    <a:pt x="333" y="218"/>
                  </a:cubicBezTo>
                  <a:cubicBezTo>
                    <a:pt x="346" y="218"/>
                    <a:pt x="372" y="219"/>
                    <a:pt x="389" y="220"/>
                  </a:cubicBezTo>
                  <a:lnTo>
                    <a:pt x="389" y="205"/>
                  </a:lnTo>
                  <a:cubicBezTo>
                    <a:pt x="363" y="205"/>
                    <a:pt x="351" y="205"/>
                    <a:pt x="350" y="190"/>
                  </a:cubicBezTo>
                  <a:lnTo>
                    <a:pt x="350" y="94"/>
                  </a:lnTo>
                  <a:cubicBezTo>
                    <a:pt x="350" y="51"/>
                    <a:pt x="350" y="36"/>
                    <a:pt x="335" y="18"/>
                  </a:cubicBezTo>
                  <a:cubicBezTo>
                    <a:pt x="328" y="10"/>
                    <a:pt x="312" y="0"/>
                    <a:pt x="283" y="0"/>
                  </a:cubicBezTo>
                  <a:cubicBezTo>
                    <a:pt x="241" y="0"/>
                    <a:pt x="219" y="29"/>
                    <a:pt x="210" y="48"/>
                  </a:cubicBezTo>
                  <a:cubicBezTo>
                    <a:pt x="203" y="5"/>
                    <a:pt x="166" y="0"/>
                    <a:pt x="144" y="0"/>
                  </a:cubicBezTo>
                  <a:cubicBezTo>
                    <a:pt x="108" y="0"/>
                    <a:pt x="84" y="21"/>
                    <a:pt x="70" y="52"/>
                  </a:cubicBezTo>
                  <a:lnTo>
                    <a:pt x="70" y="0"/>
                  </a:lnTo>
                  <a:lnTo>
                    <a:pt x="0" y="5"/>
                  </a:lnTo>
                  <a:lnTo>
                    <a:pt x="0" y="20"/>
                  </a:lnTo>
                  <a:cubicBezTo>
                    <a:pt x="35" y="20"/>
                    <a:pt x="39" y="24"/>
                    <a:pt x="39" y="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81">
              <a:extLst>
                <a:ext uri="{FF2B5EF4-FFF2-40B4-BE49-F238E27FC236}">
                  <a16:creationId xmlns:a16="http://schemas.microsoft.com/office/drawing/2014/main" id="{569E941F-9628-C8A2-CADD-61A0A1C3F344}"/>
                </a:ext>
              </a:extLst>
            </p:cNvPr>
            <p:cNvSpPr>
              <a:spLocks noEditPoints="1"/>
            </p:cNvSpPr>
            <p:nvPr>
              <p:custDataLst>
                <p:tags r:id="rId76"/>
              </p:custDataLst>
            </p:nvPr>
          </p:nvSpPr>
          <p:spPr bwMode="auto">
            <a:xfrm>
              <a:off x="3479800" y="2914650"/>
              <a:ext cx="23813" cy="79375"/>
            </a:xfrm>
            <a:custGeom>
              <a:avLst/>
              <a:gdLst>
                <a:gd name="T0" fmla="*/ 71 w 106"/>
                <a:gd name="T1" fmla="*/ 114 h 334"/>
                <a:gd name="T2" fmla="*/ 2 w 106"/>
                <a:gd name="T3" fmla="*/ 119 h 334"/>
                <a:gd name="T4" fmla="*/ 2 w 106"/>
                <a:gd name="T5" fmla="*/ 134 h 334"/>
                <a:gd name="T6" fmla="*/ 38 w 106"/>
                <a:gd name="T7" fmla="*/ 162 h 334"/>
                <a:gd name="T8" fmla="*/ 38 w 106"/>
                <a:gd name="T9" fmla="*/ 296 h 334"/>
                <a:gd name="T10" fmla="*/ 0 w 106"/>
                <a:gd name="T11" fmla="*/ 319 h 334"/>
                <a:gd name="T12" fmla="*/ 0 w 106"/>
                <a:gd name="T13" fmla="*/ 334 h 334"/>
                <a:gd name="T14" fmla="*/ 54 w 106"/>
                <a:gd name="T15" fmla="*/ 332 h 334"/>
                <a:gd name="T16" fmla="*/ 106 w 106"/>
                <a:gd name="T17" fmla="*/ 334 h 334"/>
                <a:gd name="T18" fmla="*/ 106 w 106"/>
                <a:gd name="T19" fmla="*/ 319 h 334"/>
                <a:gd name="T20" fmla="*/ 71 w 106"/>
                <a:gd name="T21" fmla="*/ 297 h 334"/>
                <a:gd name="T22" fmla="*/ 71 w 106"/>
                <a:gd name="T23" fmla="*/ 114 h 334"/>
                <a:gd name="T24" fmla="*/ 73 w 106"/>
                <a:gd name="T25" fmla="*/ 27 h 334"/>
                <a:gd name="T26" fmla="*/ 47 w 106"/>
                <a:gd name="T27" fmla="*/ 0 h 334"/>
                <a:gd name="T28" fmla="*/ 20 w 106"/>
                <a:gd name="T29" fmla="*/ 27 h 334"/>
                <a:gd name="T30" fmla="*/ 47 w 106"/>
                <a:gd name="T31" fmla="*/ 53 h 334"/>
                <a:gd name="T32" fmla="*/ 73 w 106"/>
                <a:gd name="T33" fmla="*/ 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334">
                  <a:moveTo>
                    <a:pt x="71" y="114"/>
                  </a:moveTo>
                  <a:lnTo>
                    <a:pt x="2" y="119"/>
                  </a:lnTo>
                  <a:lnTo>
                    <a:pt x="2" y="134"/>
                  </a:lnTo>
                  <a:cubicBezTo>
                    <a:pt x="34" y="134"/>
                    <a:pt x="38" y="137"/>
                    <a:pt x="38" y="162"/>
                  </a:cubicBezTo>
                  <a:lnTo>
                    <a:pt x="38" y="296"/>
                  </a:lnTo>
                  <a:cubicBezTo>
                    <a:pt x="38" y="319"/>
                    <a:pt x="33" y="319"/>
                    <a:pt x="0" y="319"/>
                  </a:cubicBezTo>
                  <a:lnTo>
                    <a:pt x="0" y="334"/>
                  </a:lnTo>
                  <a:cubicBezTo>
                    <a:pt x="16" y="333"/>
                    <a:pt x="42" y="332"/>
                    <a:pt x="54" y="332"/>
                  </a:cubicBezTo>
                  <a:cubicBezTo>
                    <a:pt x="72" y="332"/>
                    <a:pt x="89" y="333"/>
                    <a:pt x="106" y="334"/>
                  </a:cubicBezTo>
                  <a:lnTo>
                    <a:pt x="106" y="319"/>
                  </a:lnTo>
                  <a:cubicBezTo>
                    <a:pt x="73" y="319"/>
                    <a:pt x="71" y="316"/>
                    <a:pt x="71" y="297"/>
                  </a:cubicBezTo>
                  <a:lnTo>
                    <a:pt x="71" y="114"/>
                  </a:lnTo>
                  <a:close/>
                  <a:moveTo>
                    <a:pt x="73" y="27"/>
                  </a:moveTo>
                  <a:cubicBezTo>
                    <a:pt x="73" y="11"/>
                    <a:pt x="61" y="0"/>
                    <a:pt x="47" y="0"/>
                  </a:cubicBezTo>
                  <a:cubicBezTo>
                    <a:pt x="31" y="0"/>
                    <a:pt x="20" y="14"/>
                    <a:pt x="20" y="27"/>
                  </a:cubicBezTo>
                  <a:cubicBezTo>
                    <a:pt x="20" y="40"/>
                    <a:pt x="31" y="53"/>
                    <a:pt x="47" y="53"/>
                  </a:cubicBezTo>
                  <a:cubicBezTo>
                    <a:pt x="61" y="53"/>
                    <a:pt x="73" y="43"/>
                    <a:pt x="73"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82">
              <a:extLst>
                <a:ext uri="{FF2B5EF4-FFF2-40B4-BE49-F238E27FC236}">
                  <a16:creationId xmlns:a16="http://schemas.microsoft.com/office/drawing/2014/main" id="{8DD5990E-BB99-D342-8FAA-E9D6ED3DF9EB}"/>
                </a:ext>
              </a:extLst>
            </p:cNvPr>
            <p:cNvSpPr>
              <a:spLocks/>
            </p:cNvSpPr>
            <p:nvPr>
              <p:custDataLst>
                <p:tags r:id="rId77"/>
              </p:custDataLst>
            </p:nvPr>
          </p:nvSpPr>
          <p:spPr bwMode="auto">
            <a:xfrm>
              <a:off x="3511550" y="2941638"/>
              <a:ext cx="57150" cy="52388"/>
            </a:xfrm>
            <a:custGeom>
              <a:avLst/>
              <a:gdLst>
                <a:gd name="T0" fmla="*/ 38 w 250"/>
                <a:gd name="T1" fmla="*/ 48 h 220"/>
                <a:gd name="T2" fmla="*/ 38 w 250"/>
                <a:gd name="T3" fmla="*/ 182 h 220"/>
                <a:gd name="T4" fmla="*/ 0 w 250"/>
                <a:gd name="T5" fmla="*/ 205 h 220"/>
                <a:gd name="T6" fmla="*/ 0 w 250"/>
                <a:gd name="T7" fmla="*/ 220 h 220"/>
                <a:gd name="T8" fmla="*/ 56 w 250"/>
                <a:gd name="T9" fmla="*/ 218 h 220"/>
                <a:gd name="T10" fmla="*/ 112 w 250"/>
                <a:gd name="T11" fmla="*/ 220 h 220"/>
                <a:gd name="T12" fmla="*/ 112 w 250"/>
                <a:gd name="T13" fmla="*/ 205 h 220"/>
                <a:gd name="T14" fmla="*/ 73 w 250"/>
                <a:gd name="T15" fmla="*/ 182 h 220"/>
                <a:gd name="T16" fmla="*/ 73 w 250"/>
                <a:gd name="T17" fmla="*/ 90 h 220"/>
                <a:gd name="T18" fmla="*/ 140 w 250"/>
                <a:gd name="T19" fmla="*/ 11 h 220"/>
                <a:gd name="T20" fmla="*/ 177 w 250"/>
                <a:gd name="T21" fmla="*/ 66 h 220"/>
                <a:gd name="T22" fmla="*/ 177 w 250"/>
                <a:gd name="T23" fmla="*/ 182 h 220"/>
                <a:gd name="T24" fmla="*/ 138 w 250"/>
                <a:gd name="T25" fmla="*/ 205 h 220"/>
                <a:gd name="T26" fmla="*/ 138 w 250"/>
                <a:gd name="T27" fmla="*/ 220 h 220"/>
                <a:gd name="T28" fmla="*/ 195 w 250"/>
                <a:gd name="T29" fmla="*/ 218 h 220"/>
                <a:gd name="T30" fmla="*/ 250 w 250"/>
                <a:gd name="T31" fmla="*/ 220 h 220"/>
                <a:gd name="T32" fmla="*/ 250 w 250"/>
                <a:gd name="T33" fmla="*/ 205 h 220"/>
                <a:gd name="T34" fmla="*/ 211 w 250"/>
                <a:gd name="T35" fmla="*/ 190 h 220"/>
                <a:gd name="T36" fmla="*/ 211 w 250"/>
                <a:gd name="T37" fmla="*/ 94 h 220"/>
                <a:gd name="T38" fmla="*/ 196 w 250"/>
                <a:gd name="T39" fmla="*/ 18 h 220"/>
                <a:gd name="T40" fmla="*/ 144 w 250"/>
                <a:gd name="T41" fmla="*/ 0 h 220"/>
                <a:gd name="T42" fmla="*/ 70 w 250"/>
                <a:gd name="T43" fmla="*/ 52 h 220"/>
                <a:gd name="T44" fmla="*/ 70 w 250"/>
                <a:gd name="T45" fmla="*/ 0 h 220"/>
                <a:gd name="T46" fmla="*/ 0 w 250"/>
                <a:gd name="T47" fmla="*/ 5 h 220"/>
                <a:gd name="T48" fmla="*/ 0 w 250"/>
                <a:gd name="T49" fmla="*/ 20 h 220"/>
                <a:gd name="T50" fmla="*/ 38 w 250"/>
                <a:gd name="T51" fmla="*/ 4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0" h="220">
                  <a:moveTo>
                    <a:pt x="38" y="48"/>
                  </a:moveTo>
                  <a:lnTo>
                    <a:pt x="38" y="182"/>
                  </a:lnTo>
                  <a:cubicBezTo>
                    <a:pt x="38" y="205"/>
                    <a:pt x="33" y="205"/>
                    <a:pt x="0" y="205"/>
                  </a:cubicBezTo>
                  <a:lnTo>
                    <a:pt x="0" y="220"/>
                  </a:lnTo>
                  <a:cubicBezTo>
                    <a:pt x="17" y="219"/>
                    <a:pt x="42" y="218"/>
                    <a:pt x="56" y="218"/>
                  </a:cubicBezTo>
                  <a:cubicBezTo>
                    <a:pt x="69" y="218"/>
                    <a:pt x="95" y="219"/>
                    <a:pt x="112" y="220"/>
                  </a:cubicBezTo>
                  <a:lnTo>
                    <a:pt x="112" y="205"/>
                  </a:lnTo>
                  <a:cubicBezTo>
                    <a:pt x="78" y="205"/>
                    <a:pt x="73" y="205"/>
                    <a:pt x="73" y="182"/>
                  </a:cubicBezTo>
                  <a:lnTo>
                    <a:pt x="73" y="90"/>
                  </a:lnTo>
                  <a:cubicBezTo>
                    <a:pt x="73" y="38"/>
                    <a:pt x="108" y="11"/>
                    <a:pt x="140" y="11"/>
                  </a:cubicBezTo>
                  <a:cubicBezTo>
                    <a:pt x="172" y="11"/>
                    <a:pt x="177" y="37"/>
                    <a:pt x="177" y="66"/>
                  </a:cubicBezTo>
                  <a:lnTo>
                    <a:pt x="177" y="182"/>
                  </a:lnTo>
                  <a:cubicBezTo>
                    <a:pt x="177" y="205"/>
                    <a:pt x="172" y="205"/>
                    <a:pt x="138" y="205"/>
                  </a:cubicBezTo>
                  <a:lnTo>
                    <a:pt x="138" y="220"/>
                  </a:lnTo>
                  <a:cubicBezTo>
                    <a:pt x="156" y="219"/>
                    <a:pt x="181" y="218"/>
                    <a:pt x="195" y="218"/>
                  </a:cubicBezTo>
                  <a:cubicBezTo>
                    <a:pt x="207" y="218"/>
                    <a:pt x="233" y="219"/>
                    <a:pt x="250" y="220"/>
                  </a:cubicBezTo>
                  <a:lnTo>
                    <a:pt x="250" y="205"/>
                  </a:lnTo>
                  <a:cubicBezTo>
                    <a:pt x="224" y="205"/>
                    <a:pt x="212" y="205"/>
                    <a:pt x="211" y="190"/>
                  </a:cubicBezTo>
                  <a:lnTo>
                    <a:pt x="211" y="94"/>
                  </a:lnTo>
                  <a:cubicBezTo>
                    <a:pt x="211" y="51"/>
                    <a:pt x="211" y="36"/>
                    <a:pt x="196" y="18"/>
                  </a:cubicBezTo>
                  <a:cubicBezTo>
                    <a:pt x="189" y="10"/>
                    <a:pt x="173" y="0"/>
                    <a:pt x="144" y="0"/>
                  </a:cubicBezTo>
                  <a:cubicBezTo>
                    <a:pt x="107" y="0"/>
                    <a:pt x="84" y="21"/>
                    <a:pt x="70" y="52"/>
                  </a:cubicBezTo>
                  <a:lnTo>
                    <a:pt x="70" y="0"/>
                  </a:lnTo>
                  <a:lnTo>
                    <a:pt x="0" y="5"/>
                  </a:lnTo>
                  <a:lnTo>
                    <a:pt x="0" y="20"/>
                  </a:lnTo>
                  <a:cubicBezTo>
                    <a:pt x="34" y="20"/>
                    <a:pt x="38" y="24"/>
                    <a:pt x="38" y="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Freeform 83">
              <a:extLst>
                <a:ext uri="{FF2B5EF4-FFF2-40B4-BE49-F238E27FC236}">
                  <a16:creationId xmlns:a16="http://schemas.microsoft.com/office/drawing/2014/main" id="{9FE363F5-5A1C-1EE3-558E-78C0441358D9}"/>
                </a:ext>
              </a:extLst>
            </p:cNvPr>
            <p:cNvSpPr>
              <a:spLocks/>
            </p:cNvSpPr>
            <p:nvPr>
              <p:custDataLst>
                <p:tags r:id="rId78"/>
              </p:custDataLst>
            </p:nvPr>
          </p:nvSpPr>
          <p:spPr bwMode="auto">
            <a:xfrm>
              <a:off x="3575050" y="2973388"/>
              <a:ext cx="57150" cy="38100"/>
            </a:xfrm>
            <a:custGeom>
              <a:avLst/>
              <a:gdLst>
                <a:gd name="T0" fmla="*/ 149 w 243"/>
                <a:gd name="T1" fmla="*/ 142 h 160"/>
                <a:gd name="T2" fmla="*/ 195 w 243"/>
                <a:gd name="T3" fmla="*/ 160 h 160"/>
                <a:gd name="T4" fmla="*/ 243 w 243"/>
                <a:gd name="T5" fmla="*/ 106 h 160"/>
                <a:gd name="T6" fmla="*/ 232 w 243"/>
                <a:gd name="T7" fmla="*/ 100 h 160"/>
                <a:gd name="T8" fmla="*/ 221 w 243"/>
                <a:gd name="T9" fmla="*/ 107 h 160"/>
                <a:gd name="T10" fmla="*/ 197 w 243"/>
                <a:gd name="T11" fmla="*/ 144 h 160"/>
                <a:gd name="T12" fmla="*/ 187 w 243"/>
                <a:gd name="T13" fmla="*/ 130 h 160"/>
                <a:gd name="T14" fmla="*/ 193 w 243"/>
                <a:gd name="T15" fmla="*/ 103 h 160"/>
                <a:gd name="T16" fmla="*/ 208 w 243"/>
                <a:gd name="T17" fmla="*/ 44 h 160"/>
                <a:gd name="T18" fmla="*/ 213 w 243"/>
                <a:gd name="T19" fmla="*/ 20 h 160"/>
                <a:gd name="T20" fmla="*/ 195 w 243"/>
                <a:gd name="T21" fmla="*/ 3 h 160"/>
                <a:gd name="T22" fmla="*/ 168 w 243"/>
                <a:gd name="T23" fmla="*/ 30 h 160"/>
                <a:gd name="T24" fmla="*/ 159 w 243"/>
                <a:gd name="T25" fmla="*/ 66 h 160"/>
                <a:gd name="T26" fmla="*/ 148 w 243"/>
                <a:gd name="T27" fmla="*/ 110 h 160"/>
                <a:gd name="T28" fmla="*/ 141 w 243"/>
                <a:gd name="T29" fmla="*/ 125 h 160"/>
                <a:gd name="T30" fmla="*/ 104 w 243"/>
                <a:gd name="T31" fmla="*/ 144 h 160"/>
                <a:gd name="T32" fmla="*/ 80 w 243"/>
                <a:gd name="T33" fmla="*/ 119 h 160"/>
                <a:gd name="T34" fmla="*/ 100 w 243"/>
                <a:gd name="T35" fmla="*/ 51 h 160"/>
                <a:gd name="T36" fmla="*/ 105 w 243"/>
                <a:gd name="T37" fmla="*/ 32 h 160"/>
                <a:gd name="T38" fmla="*/ 60 w 243"/>
                <a:gd name="T39" fmla="*/ 0 h 160"/>
                <a:gd name="T40" fmla="*/ 0 w 243"/>
                <a:gd name="T41" fmla="*/ 54 h 160"/>
                <a:gd name="T42" fmla="*/ 11 w 243"/>
                <a:gd name="T43" fmla="*/ 61 h 160"/>
                <a:gd name="T44" fmla="*/ 22 w 243"/>
                <a:gd name="T45" fmla="*/ 53 h 160"/>
                <a:gd name="T46" fmla="*/ 58 w 243"/>
                <a:gd name="T47" fmla="*/ 16 h 160"/>
                <a:gd name="T48" fmla="*/ 64 w 243"/>
                <a:gd name="T49" fmla="*/ 24 h 160"/>
                <a:gd name="T50" fmla="*/ 59 w 243"/>
                <a:gd name="T51" fmla="*/ 44 h 160"/>
                <a:gd name="T52" fmla="*/ 38 w 243"/>
                <a:gd name="T53" fmla="*/ 112 h 160"/>
                <a:gd name="T54" fmla="*/ 101 w 243"/>
                <a:gd name="T55" fmla="*/ 160 h 160"/>
                <a:gd name="T56" fmla="*/ 149 w 243"/>
                <a:gd name="T57"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3" h="160">
                  <a:moveTo>
                    <a:pt x="149" y="142"/>
                  </a:moveTo>
                  <a:cubicBezTo>
                    <a:pt x="154" y="149"/>
                    <a:pt x="170" y="160"/>
                    <a:pt x="195" y="160"/>
                  </a:cubicBezTo>
                  <a:cubicBezTo>
                    <a:pt x="232" y="160"/>
                    <a:pt x="243" y="108"/>
                    <a:pt x="243" y="106"/>
                  </a:cubicBezTo>
                  <a:cubicBezTo>
                    <a:pt x="243" y="100"/>
                    <a:pt x="238" y="100"/>
                    <a:pt x="232" y="100"/>
                  </a:cubicBezTo>
                  <a:cubicBezTo>
                    <a:pt x="224" y="100"/>
                    <a:pt x="223" y="100"/>
                    <a:pt x="221" y="107"/>
                  </a:cubicBezTo>
                  <a:cubicBezTo>
                    <a:pt x="217" y="123"/>
                    <a:pt x="210" y="144"/>
                    <a:pt x="197" y="144"/>
                  </a:cubicBezTo>
                  <a:cubicBezTo>
                    <a:pt x="188" y="144"/>
                    <a:pt x="187" y="135"/>
                    <a:pt x="187" y="130"/>
                  </a:cubicBezTo>
                  <a:cubicBezTo>
                    <a:pt x="187" y="126"/>
                    <a:pt x="191" y="112"/>
                    <a:pt x="193" y="103"/>
                  </a:cubicBezTo>
                  <a:lnTo>
                    <a:pt x="208" y="44"/>
                  </a:lnTo>
                  <a:cubicBezTo>
                    <a:pt x="210" y="36"/>
                    <a:pt x="213" y="23"/>
                    <a:pt x="213" y="20"/>
                  </a:cubicBezTo>
                  <a:cubicBezTo>
                    <a:pt x="213" y="8"/>
                    <a:pt x="204" y="3"/>
                    <a:pt x="195" y="3"/>
                  </a:cubicBezTo>
                  <a:cubicBezTo>
                    <a:pt x="175" y="3"/>
                    <a:pt x="171" y="20"/>
                    <a:pt x="168" y="30"/>
                  </a:cubicBezTo>
                  <a:lnTo>
                    <a:pt x="159" y="66"/>
                  </a:lnTo>
                  <a:lnTo>
                    <a:pt x="148" y="110"/>
                  </a:lnTo>
                  <a:cubicBezTo>
                    <a:pt x="146" y="119"/>
                    <a:pt x="146" y="120"/>
                    <a:pt x="141" y="125"/>
                  </a:cubicBezTo>
                  <a:cubicBezTo>
                    <a:pt x="132" y="135"/>
                    <a:pt x="120" y="144"/>
                    <a:pt x="104" y="144"/>
                  </a:cubicBezTo>
                  <a:cubicBezTo>
                    <a:pt x="80" y="144"/>
                    <a:pt x="80" y="126"/>
                    <a:pt x="80" y="119"/>
                  </a:cubicBezTo>
                  <a:cubicBezTo>
                    <a:pt x="80" y="100"/>
                    <a:pt x="90" y="76"/>
                    <a:pt x="100" y="51"/>
                  </a:cubicBezTo>
                  <a:cubicBezTo>
                    <a:pt x="104" y="41"/>
                    <a:pt x="105" y="37"/>
                    <a:pt x="105" y="32"/>
                  </a:cubicBezTo>
                  <a:cubicBezTo>
                    <a:pt x="105" y="11"/>
                    <a:pt x="83" y="0"/>
                    <a:pt x="60" y="0"/>
                  </a:cubicBezTo>
                  <a:cubicBezTo>
                    <a:pt x="21" y="0"/>
                    <a:pt x="0" y="44"/>
                    <a:pt x="0" y="54"/>
                  </a:cubicBezTo>
                  <a:cubicBezTo>
                    <a:pt x="0" y="61"/>
                    <a:pt x="6" y="61"/>
                    <a:pt x="11" y="61"/>
                  </a:cubicBezTo>
                  <a:cubicBezTo>
                    <a:pt x="20" y="61"/>
                    <a:pt x="20" y="60"/>
                    <a:pt x="22" y="53"/>
                  </a:cubicBezTo>
                  <a:cubicBezTo>
                    <a:pt x="28" y="33"/>
                    <a:pt x="43" y="16"/>
                    <a:pt x="58" y="16"/>
                  </a:cubicBezTo>
                  <a:cubicBezTo>
                    <a:pt x="60" y="16"/>
                    <a:pt x="64" y="16"/>
                    <a:pt x="64" y="24"/>
                  </a:cubicBezTo>
                  <a:cubicBezTo>
                    <a:pt x="64" y="31"/>
                    <a:pt x="62" y="37"/>
                    <a:pt x="59" y="44"/>
                  </a:cubicBezTo>
                  <a:cubicBezTo>
                    <a:pt x="46" y="76"/>
                    <a:pt x="38" y="96"/>
                    <a:pt x="38" y="112"/>
                  </a:cubicBezTo>
                  <a:cubicBezTo>
                    <a:pt x="38" y="151"/>
                    <a:pt x="72" y="160"/>
                    <a:pt x="101" y="160"/>
                  </a:cubicBezTo>
                  <a:cubicBezTo>
                    <a:pt x="117" y="160"/>
                    <a:pt x="134" y="156"/>
                    <a:pt x="149" y="14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Freeform 84">
              <a:extLst>
                <a:ext uri="{FF2B5EF4-FFF2-40B4-BE49-F238E27FC236}">
                  <a16:creationId xmlns:a16="http://schemas.microsoft.com/office/drawing/2014/main" id="{806F4DE5-C0D5-7A81-72A1-6E490BF33EA3}"/>
                </a:ext>
              </a:extLst>
            </p:cNvPr>
            <p:cNvSpPr>
              <a:spLocks/>
            </p:cNvSpPr>
            <p:nvPr>
              <p:custDataLst>
                <p:tags r:id="rId79"/>
              </p:custDataLst>
            </p:nvPr>
          </p:nvSpPr>
          <p:spPr bwMode="auto">
            <a:xfrm>
              <a:off x="3675063" y="2905125"/>
              <a:ext cx="15875" cy="119063"/>
            </a:xfrm>
            <a:custGeom>
              <a:avLst/>
              <a:gdLst>
                <a:gd name="T0" fmla="*/ 68 w 68"/>
                <a:gd name="T1" fmla="*/ 499 h 499"/>
                <a:gd name="T2" fmla="*/ 68 w 68"/>
                <a:gd name="T3" fmla="*/ 479 h 499"/>
                <a:gd name="T4" fmla="*/ 20 w 68"/>
                <a:gd name="T5" fmla="*/ 479 h 499"/>
                <a:gd name="T6" fmla="*/ 20 w 68"/>
                <a:gd name="T7" fmla="*/ 20 h 499"/>
                <a:gd name="T8" fmla="*/ 68 w 68"/>
                <a:gd name="T9" fmla="*/ 20 h 499"/>
                <a:gd name="T10" fmla="*/ 68 w 68"/>
                <a:gd name="T11" fmla="*/ 0 h 499"/>
                <a:gd name="T12" fmla="*/ 0 w 68"/>
                <a:gd name="T13" fmla="*/ 0 h 499"/>
                <a:gd name="T14" fmla="*/ 0 w 68"/>
                <a:gd name="T15" fmla="*/ 499 h 499"/>
                <a:gd name="T16" fmla="*/ 68 w 68"/>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499"/>
                  </a:moveTo>
                  <a:lnTo>
                    <a:pt x="68" y="479"/>
                  </a:lnTo>
                  <a:lnTo>
                    <a:pt x="20" y="479"/>
                  </a:lnTo>
                  <a:lnTo>
                    <a:pt x="20" y="20"/>
                  </a:lnTo>
                  <a:lnTo>
                    <a:pt x="68" y="20"/>
                  </a:lnTo>
                  <a:lnTo>
                    <a:pt x="68" y="0"/>
                  </a:lnTo>
                  <a:lnTo>
                    <a:pt x="0" y="0"/>
                  </a:lnTo>
                  <a:lnTo>
                    <a:pt x="0" y="499"/>
                  </a:lnTo>
                  <a:lnTo>
                    <a:pt x="68"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85">
              <a:extLst>
                <a:ext uri="{FF2B5EF4-FFF2-40B4-BE49-F238E27FC236}">
                  <a16:creationId xmlns:a16="http://schemas.microsoft.com/office/drawing/2014/main" id="{F1DF84F6-D985-0461-EEC2-94AB636CC3B4}"/>
                </a:ext>
              </a:extLst>
            </p:cNvPr>
            <p:cNvSpPr>
              <a:spLocks noEditPoints="1"/>
            </p:cNvSpPr>
            <p:nvPr>
              <p:custDataLst>
                <p:tags r:id="rId80"/>
              </p:custDataLst>
            </p:nvPr>
          </p:nvSpPr>
          <p:spPr bwMode="auto">
            <a:xfrm>
              <a:off x="3698875" y="2913063"/>
              <a:ext cx="85725" cy="84138"/>
            </a:xfrm>
            <a:custGeom>
              <a:avLst/>
              <a:gdLst>
                <a:gd name="T0" fmla="*/ 365 w 368"/>
                <a:gd name="T1" fmla="*/ 11 h 357"/>
                <a:gd name="T2" fmla="*/ 368 w 368"/>
                <a:gd name="T3" fmla="*/ 4 h 357"/>
                <a:gd name="T4" fmla="*/ 356 w 368"/>
                <a:gd name="T5" fmla="*/ 0 h 357"/>
                <a:gd name="T6" fmla="*/ 11 w 368"/>
                <a:gd name="T7" fmla="*/ 0 h 357"/>
                <a:gd name="T8" fmla="*/ 0 w 368"/>
                <a:gd name="T9" fmla="*/ 4 h 357"/>
                <a:gd name="T10" fmla="*/ 2 w 368"/>
                <a:gd name="T11" fmla="*/ 11 h 357"/>
                <a:gd name="T12" fmla="*/ 170 w 368"/>
                <a:gd name="T13" fmla="*/ 348 h 357"/>
                <a:gd name="T14" fmla="*/ 183 w 368"/>
                <a:gd name="T15" fmla="*/ 357 h 357"/>
                <a:gd name="T16" fmla="*/ 197 w 368"/>
                <a:gd name="T17" fmla="*/ 348 h 357"/>
                <a:gd name="T18" fmla="*/ 365 w 368"/>
                <a:gd name="T19" fmla="*/ 11 h 357"/>
                <a:gd name="T20" fmla="*/ 61 w 368"/>
                <a:gd name="T21" fmla="*/ 36 h 357"/>
                <a:gd name="T22" fmla="*/ 335 w 368"/>
                <a:gd name="T23" fmla="*/ 36 h 357"/>
                <a:gd name="T24" fmla="*/ 198 w 368"/>
                <a:gd name="T25" fmla="*/ 311 h 357"/>
                <a:gd name="T26" fmla="*/ 61 w 368"/>
                <a:gd name="T27" fmla="*/ 3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357">
                  <a:moveTo>
                    <a:pt x="365" y="11"/>
                  </a:moveTo>
                  <a:cubicBezTo>
                    <a:pt x="366" y="10"/>
                    <a:pt x="368" y="6"/>
                    <a:pt x="368" y="4"/>
                  </a:cubicBezTo>
                  <a:cubicBezTo>
                    <a:pt x="368" y="1"/>
                    <a:pt x="367" y="0"/>
                    <a:pt x="356" y="0"/>
                  </a:cubicBezTo>
                  <a:lnTo>
                    <a:pt x="11" y="0"/>
                  </a:lnTo>
                  <a:cubicBezTo>
                    <a:pt x="0" y="0"/>
                    <a:pt x="0" y="1"/>
                    <a:pt x="0" y="4"/>
                  </a:cubicBezTo>
                  <a:cubicBezTo>
                    <a:pt x="0" y="6"/>
                    <a:pt x="1" y="10"/>
                    <a:pt x="2" y="11"/>
                  </a:cubicBezTo>
                  <a:lnTo>
                    <a:pt x="170" y="348"/>
                  </a:lnTo>
                  <a:cubicBezTo>
                    <a:pt x="174" y="354"/>
                    <a:pt x="175" y="357"/>
                    <a:pt x="183" y="357"/>
                  </a:cubicBezTo>
                  <a:cubicBezTo>
                    <a:pt x="192" y="357"/>
                    <a:pt x="193" y="354"/>
                    <a:pt x="197" y="348"/>
                  </a:cubicBezTo>
                  <a:lnTo>
                    <a:pt x="365" y="11"/>
                  </a:lnTo>
                  <a:close/>
                  <a:moveTo>
                    <a:pt x="61" y="36"/>
                  </a:moveTo>
                  <a:lnTo>
                    <a:pt x="335" y="36"/>
                  </a:lnTo>
                  <a:lnTo>
                    <a:pt x="198" y="311"/>
                  </a:lnTo>
                  <a:lnTo>
                    <a:pt x="61" y="36"/>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Freeform 86">
              <a:extLst>
                <a:ext uri="{FF2B5EF4-FFF2-40B4-BE49-F238E27FC236}">
                  <a16:creationId xmlns:a16="http://schemas.microsoft.com/office/drawing/2014/main" id="{C05EFDBF-DA8F-495F-BD13-92B93DB26EDF}"/>
                </a:ext>
              </a:extLst>
            </p:cNvPr>
            <p:cNvSpPr>
              <a:spLocks/>
            </p:cNvSpPr>
            <p:nvPr>
              <p:custDataLst>
                <p:tags r:id="rId81"/>
              </p:custDataLst>
            </p:nvPr>
          </p:nvSpPr>
          <p:spPr bwMode="auto">
            <a:xfrm>
              <a:off x="3794125" y="2973388"/>
              <a:ext cx="49213" cy="38100"/>
            </a:xfrm>
            <a:custGeom>
              <a:avLst/>
              <a:gdLst>
                <a:gd name="T0" fmla="*/ 186 w 215"/>
                <a:gd name="T1" fmla="*/ 22 h 160"/>
                <a:gd name="T2" fmla="*/ 168 w 215"/>
                <a:gd name="T3" fmla="*/ 48 h 160"/>
                <a:gd name="T4" fmla="*/ 187 w 215"/>
                <a:gd name="T5" fmla="*/ 66 h 160"/>
                <a:gd name="T6" fmla="*/ 215 w 215"/>
                <a:gd name="T7" fmla="*/ 36 h 160"/>
                <a:gd name="T8" fmla="*/ 170 w 215"/>
                <a:gd name="T9" fmla="*/ 0 h 160"/>
                <a:gd name="T10" fmla="*/ 128 w 215"/>
                <a:gd name="T11" fmla="*/ 19 h 160"/>
                <a:gd name="T12" fmla="*/ 76 w 215"/>
                <a:gd name="T13" fmla="*/ 0 h 160"/>
                <a:gd name="T14" fmla="*/ 0 w 215"/>
                <a:gd name="T15" fmla="*/ 54 h 160"/>
                <a:gd name="T16" fmla="*/ 11 w 215"/>
                <a:gd name="T17" fmla="*/ 61 h 160"/>
                <a:gd name="T18" fmla="*/ 22 w 215"/>
                <a:gd name="T19" fmla="*/ 55 h 160"/>
                <a:gd name="T20" fmla="*/ 74 w 215"/>
                <a:gd name="T21" fmla="*/ 16 h 160"/>
                <a:gd name="T22" fmla="*/ 96 w 215"/>
                <a:gd name="T23" fmla="*/ 33 h 160"/>
                <a:gd name="T24" fmla="*/ 93 w 215"/>
                <a:gd name="T25" fmla="*/ 53 h 160"/>
                <a:gd name="T26" fmla="*/ 80 w 215"/>
                <a:gd name="T27" fmla="*/ 103 h 160"/>
                <a:gd name="T28" fmla="*/ 68 w 215"/>
                <a:gd name="T29" fmla="*/ 134 h 160"/>
                <a:gd name="T30" fmla="*/ 47 w 215"/>
                <a:gd name="T31" fmla="*/ 144 h 160"/>
                <a:gd name="T32" fmla="*/ 29 w 215"/>
                <a:gd name="T33" fmla="*/ 138 h 160"/>
                <a:gd name="T34" fmla="*/ 48 w 215"/>
                <a:gd name="T35" fmla="*/ 113 h 160"/>
                <a:gd name="T36" fmla="*/ 28 w 215"/>
                <a:gd name="T37" fmla="*/ 94 h 160"/>
                <a:gd name="T38" fmla="*/ 1 w 215"/>
                <a:gd name="T39" fmla="*/ 124 h 160"/>
                <a:gd name="T40" fmla="*/ 46 w 215"/>
                <a:gd name="T41" fmla="*/ 160 h 160"/>
                <a:gd name="T42" fmla="*/ 87 w 215"/>
                <a:gd name="T43" fmla="*/ 142 h 160"/>
                <a:gd name="T44" fmla="*/ 140 w 215"/>
                <a:gd name="T45" fmla="*/ 160 h 160"/>
                <a:gd name="T46" fmla="*/ 215 w 215"/>
                <a:gd name="T47" fmla="*/ 106 h 160"/>
                <a:gd name="T48" fmla="*/ 204 w 215"/>
                <a:gd name="T49" fmla="*/ 100 h 160"/>
                <a:gd name="T50" fmla="*/ 193 w 215"/>
                <a:gd name="T51" fmla="*/ 105 h 160"/>
                <a:gd name="T52" fmla="*/ 142 w 215"/>
                <a:gd name="T53" fmla="*/ 144 h 160"/>
                <a:gd name="T54" fmla="*/ 119 w 215"/>
                <a:gd name="T55" fmla="*/ 127 h 160"/>
                <a:gd name="T56" fmla="*/ 122 w 215"/>
                <a:gd name="T57" fmla="*/ 108 h 160"/>
                <a:gd name="T58" fmla="*/ 135 w 215"/>
                <a:gd name="T59" fmla="*/ 58 h 160"/>
                <a:gd name="T60" fmla="*/ 147 w 215"/>
                <a:gd name="T61" fmla="*/ 27 h 160"/>
                <a:gd name="T62" fmla="*/ 169 w 215"/>
                <a:gd name="T63" fmla="*/ 16 h 160"/>
                <a:gd name="T64" fmla="*/ 186 w 215"/>
                <a:gd name="T65"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0">
                  <a:moveTo>
                    <a:pt x="186" y="22"/>
                  </a:moveTo>
                  <a:cubicBezTo>
                    <a:pt x="172" y="28"/>
                    <a:pt x="168" y="42"/>
                    <a:pt x="168" y="48"/>
                  </a:cubicBezTo>
                  <a:cubicBezTo>
                    <a:pt x="168" y="59"/>
                    <a:pt x="176" y="66"/>
                    <a:pt x="187" y="66"/>
                  </a:cubicBezTo>
                  <a:cubicBezTo>
                    <a:pt x="201" y="66"/>
                    <a:pt x="215" y="55"/>
                    <a:pt x="215" y="36"/>
                  </a:cubicBezTo>
                  <a:cubicBezTo>
                    <a:pt x="215" y="13"/>
                    <a:pt x="193" y="0"/>
                    <a:pt x="170" y="0"/>
                  </a:cubicBezTo>
                  <a:cubicBezTo>
                    <a:pt x="152" y="0"/>
                    <a:pt x="138" y="9"/>
                    <a:pt x="128" y="19"/>
                  </a:cubicBezTo>
                  <a:cubicBezTo>
                    <a:pt x="113" y="2"/>
                    <a:pt x="89" y="0"/>
                    <a:pt x="76" y="0"/>
                  </a:cubicBezTo>
                  <a:cubicBezTo>
                    <a:pt x="26" y="0"/>
                    <a:pt x="0" y="41"/>
                    <a:pt x="0" y="54"/>
                  </a:cubicBezTo>
                  <a:cubicBezTo>
                    <a:pt x="0" y="61"/>
                    <a:pt x="6" y="61"/>
                    <a:pt x="11" y="61"/>
                  </a:cubicBezTo>
                  <a:cubicBezTo>
                    <a:pt x="18" y="61"/>
                    <a:pt x="20" y="61"/>
                    <a:pt x="22" y="55"/>
                  </a:cubicBezTo>
                  <a:cubicBezTo>
                    <a:pt x="33" y="23"/>
                    <a:pt x="61" y="16"/>
                    <a:pt x="74" y="16"/>
                  </a:cubicBezTo>
                  <a:cubicBezTo>
                    <a:pt x="96" y="16"/>
                    <a:pt x="96" y="29"/>
                    <a:pt x="96" y="33"/>
                  </a:cubicBezTo>
                  <a:cubicBezTo>
                    <a:pt x="96" y="38"/>
                    <a:pt x="96" y="40"/>
                    <a:pt x="93" y="53"/>
                  </a:cubicBezTo>
                  <a:lnTo>
                    <a:pt x="80" y="103"/>
                  </a:lnTo>
                  <a:cubicBezTo>
                    <a:pt x="76" y="122"/>
                    <a:pt x="74" y="127"/>
                    <a:pt x="68" y="134"/>
                  </a:cubicBezTo>
                  <a:cubicBezTo>
                    <a:pt x="64" y="138"/>
                    <a:pt x="57" y="144"/>
                    <a:pt x="47" y="144"/>
                  </a:cubicBezTo>
                  <a:cubicBezTo>
                    <a:pt x="45" y="144"/>
                    <a:pt x="36" y="144"/>
                    <a:pt x="29" y="138"/>
                  </a:cubicBezTo>
                  <a:cubicBezTo>
                    <a:pt x="44" y="133"/>
                    <a:pt x="48" y="119"/>
                    <a:pt x="48" y="113"/>
                  </a:cubicBezTo>
                  <a:cubicBezTo>
                    <a:pt x="48" y="101"/>
                    <a:pt x="39" y="94"/>
                    <a:pt x="28" y="94"/>
                  </a:cubicBezTo>
                  <a:cubicBezTo>
                    <a:pt x="15" y="94"/>
                    <a:pt x="1" y="106"/>
                    <a:pt x="1" y="124"/>
                  </a:cubicBezTo>
                  <a:cubicBezTo>
                    <a:pt x="1" y="148"/>
                    <a:pt x="22" y="160"/>
                    <a:pt x="46" y="160"/>
                  </a:cubicBezTo>
                  <a:cubicBezTo>
                    <a:pt x="66" y="160"/>
                    <a:pt x="80" y="149"/>
                    <a:pt x="87" y="142"/>
                  </a:cubicBezTo>
                  <a:cubicBezTo>
                    <a:pt x="102" y="159"/>
                    <a:pt x="127" y="160"/>
                    <a:pt x="140" y="160"/>
                  </a:cubicBezTo>
                  <a:cubicBezTo>
                    <a:pt x="189" y="160"/>
                    <a:pt x="215" y="120"/>
                    <a:pt x="215" y="106"/>
                  </a:cubicBezTo>
                  <a:cubicBezTo>
                    <a:pt x="215" y="100"/>
                    <a:pt x="209" y="100"/>
                    <a:pt x="204" y="100"/>
                  </a:cubicBezTo>
                  <a:cubicBezTo>
                    <a:pt x="198" y="100"/>
                    <a:pt x="195" y="100"/>
                    <a:pt x="193" y="105"/>
                  </a:cubicBezTo>
                  <a:cubicBezTo>
                    <a:pt x="183" y="137"/>
                    <a:pt x="154" y="144"/>
                    <a:pt x="142" y="144"/>
                  </a:cubicBezTo>
                  <a:cubicBezTo>
                    <a:pt x="119" y="144"/>
                    <a:pt x="119" y="132"/>
                    <a:pt x="119" y="127"/>
                  </a:cubicBezTo>
                  <a:cubicBezTo>
                    <a:pt x="119" y="122"/>
                    <a:pt x="119" y="121"/>
                    <a:pt x="122" y="108"/>
                  </a:cubicBezTo>
                  <a:lnTo>
                    <a:pt x="135" y="58"/>
                  </a:lnTo>
                  <a:cubicBezTo>
                    <a:pt x="140" y="38"/>
                    <a:pt x="141" y="33"/>
                    <a:pt x="147" y="27"/>
                  </a:cubicBezTo>
                  <a:cubicBezTo>
                    <a:pt x="150" y="23"/>
                    <a:pt x="157" y="16"/>
                    <a:pt x="169" y="16"/>
                  </a:cubicBezTo>
                  <a:cubicBezTo>
                    <a:pt x="171" y="16"/>
                    <a:pt x="179" y="16"/>
                    <a:pt x="186"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Freeform 87">
              <a:extLst>
                <a:ext uri="{FF2B5EF4-FFF2-40B4-BE49-F238E27FC236}">
                  <a16:creationId xmlns:a16="http://schemas.microsoft.com/office/drawing/2014/main" id="{1FE1F3A9-3459-E066-8E10-4965B9669AC2}"/>
                </a:ext>
              </a:extLst>
            </p:cNvPr>
            <p:cNvSpPr>
              <a:spLocks/>
            </p:cNvSpPr>
            <p:nvPr>
              <p:custDataLst>
                <p:tags r:id="rId82"/>
              </p:custDataLst>
            </p:nvPr>
          </p:nvSpPr>
          <p:spPr bwMode="auto">
            <a:xfrm>
              <a:off x="3863975" y="2913063"/>
              <a:ext cx="65088" cy="84138"/>
            </a:xfrm>
            <a:custGeom>
              <a:avLst/>
              <a:gdLst>
                <a:gd name="T0" fmla="*/ 234 w 280"/>
                <a:gd name="T1" fmla="*/ 37 h 352"/>
                <a:gd name="T2" fmla="*/ 266 w 280"/>
                <a:gd name="T3" fmla="*/ 16 h 352"/>
                <a:gd name="T4" fmla="*/ 280 w 280"/>
                <a:gd name="T5" fmla="*/ 6 h 352"/>
                <a:gd name="T6" fmla="*/ 273 w 280"/>
                <a:gd name="T7" fmla="*/ 0 h 352"/>
                <a:gd name="T8" fmla="*/ 218 w 280"/>
                <a:gd name="T9" fmla="*/ 2 h 352"/>
                <a:gd name="T10" fmla="*/ 144 w 280"/>
                <a:gd name="T11" fmla="*/ 0 h 352"/>
                <a:gd name="T12" fmla="*/ 134 w 280"/>
                <a:gd name="T13" fmla="*/ 10 h 352"/>
                <a:gd name="T14" fmla="*/ 151 w 280"/>
                <a:gd name="T15" fmla="*/ 16 h 352"/>
                <a:gd name="T16" fmla="*/ 180 w 280"/>
                <a:gd name="T17" fmla="*/ 17 h 352"/>
                <a:gd name="T18" fmla="*/ 195 w 280"/>
                <a:gd name="T19" fmla="*/ 27 h 352"/>
                <a:gd name="T20" fmla="*/ 193 w 280"/>
                <a:gd name="T21" fmla="*/ 37 h 352"/>
                <a:gd name="T22" fmla="*/ 136 w 280"/>
                <a:gd name="T23" fmla="*/ 266 h 352"/>
                <a:gd name="T24" fmla="*/ 64 w 280"/>
                <a:gd name="T25" fmla="*/ 341 h 352"/>
                <a:gd name="T26" fmla="*/ 17 w 280"/>
                <a:gd name="T27" fmla="*/ 310 h 352"/>
                <a:gd name="T28" fmla="*/ 23 w 280"/>
                <a:gd name="T29" fmla="*/ 311 h 352"/>
                <a:gd name="T30" fmla="*/ 55 w 280"/>
                <a:gd name="T31" fmla="*/ 279 h 352"/>
                <a:gd name="T32" fmla="*/ 33 w 280"/>
                <a:gd name="T33" fmla="*/ 258 h 352"/>
                <a:gd name="T34" fmla="*/ 0 w 280"/>
                <a:gd name="T35" fmla="*/ 298 h 352"/>
                <a:gd name="T36" fmla="*/ 65 w 280"/>
                <a:gd name="T37" fmla="*/ 352 h 352"/>
                <a:gd name="T38" fmla="*/ 176 w 280"/>
                <a:gd name="T39" fmla="*/ 270 h 352"/>
                <a:gd name="T40" fmla="*/ 234 w 280"/>
                <a:gd name="T41" fmla="*/ 3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352">
                  <a:moveTo>
                    <a:pt x="234" y="37"/>
                  </a:moveTo>
                  <a:cubicBezTo>
                    <a:pt x="238" y="20"/>
                    <a:pt x="239" y="16"/>
                    <a:pt x="266" y="16"/>
                  </a:cubicBezTo>
                  <a:cubicBezTo>
                    <a:pt x="274" y="16"/>
                    <a:pt x="280" y="16"/>
                    <a:pt x="280" y="6"/>
                  </a:cubicBezTo>
                  <a:cubicBezTo>
                    <a:pt x="280" y="2"/>
                    <a:pt x="277" y="0"/>
                    <a:pt x="273" y="0"/>
                  </a:cubicBezTo>
                  <a:cubicBezTo>
                    <a:pt x="260" y="0"/>
                    <a:pt x="230" y="2"/>
                    <a:pt x="218" y="2"/>
                  </a:cubicBezTo>
                  <a:cubicBezTo>
                    <a:pt x="201" y="2"/>
                    <a:pt x="161" y="0"/>
                    <a:pt x="144" y="0"/>
                  </a:cubicBezTo>
                  <a:cubicBezTo>
                    <a:pt x="140" y="0"/>
                    <a:pt x="134" y="0"/>
                    <a:pt x="134" y="10"/>
                  </a:cubicBezTo>
                  <a:cubicBezTo>
                    <a:pt x="134" y="16"/>
                    <a:pt x="138" y="16"/>
                    <a:pt x="151" y="16"/>
                  </a:cubicBezTo>
                  <a:cubicBezTo>
                    <a:pt x="162" y="16"/>
                    <a:pt x="167" y="16"/>
                    <a:pt x="180" y="17"/>
                  </a:cubicBezTo>
                  <a:cubicBezTo>
                    <a:pt x="192" y="18"/>
                    <a:pt x="195" y="20"/>
                    <a:pt x="195" y="27"/>
                  </a:cubicBezTo>
                  <a:cubicBezTo>
                    <a:pt x="195" y="30"/>
                    <a:pt x="194" y="33"/>
                    <a:pt x="193" y="37"/>
                  </a:cubicBezTo>
                  <a:lnTo>
                    <a:pt x="136" y="266"/>
                  </a:lnTo>
                  <a:cubicBezTo>
                    <a:pt x="124" y="315"/>
                    <a:pt x="90" y="341"/>
                    <a:pt x="64" y="341"/>
                  </a:cubicBezTo>
                  <a:cubicBezTo>
                    <a:pt x="51" y="341"/>
                    <a:pt x="25" y="336"/>
                    <a:pt x="17" y="310"/>
                  </a:cubicBezTo>
                  <a:cubicBezTo>
                    <a:pt x="18" y="311"/>
                    <a:pt x="22" y="311"/>
                    <a:pt x="23" y="311"/>
                  </a:cubicBezTo>
                  <a:cubicBezTo>
                    <a:pt x="42" y="311"/>
                    <a:pt x="55" y="294"/>
                    <a:pt x="55" y="279"/>
                  </a:cubicBezTo>
                  <a:cubicBezTo>
                    <a:pt x="55" y="263"/>
                    <a:pt x="42" y="258"/>
                    <a:pt x="33" y="258"/>
                  </a:cubicBezTo>
                  <a:cubicBezTo>
                    <a:pt x="24" y="258"/>
                    <a:pt x="0" y="264"/>
                    <a:pt x="0" y="298"/>
                  </a:cubicBezTo>
                  <a:cubicBezTo>
                    <a:pt x="0" y="329"/>
                    <a:pt x="26" y="352"/>
                    <a:pt x="65" y="352"/>
                  </a:cubicBezTo>
                  <a:cubicBezTo>
                    <a:pt x="111" y="352"/>
                    <a:pt x="163" y="319"/>
                    <a:pt x="176" y="270"/>
                  </a:cubicBezTo>
                  <a:lnTo>
                    <a:pt x="234" y="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88">
              <a:extLst>
                <a:ext uri="{FF2B5EF4-FFF2-40B4-BE49-F238E27FC236}">
                  <a16:creationId xmlns:a16="http://schemas.microsoft.com/office/drawing/2014/main" id="{5EC64A07-C0F7-CF68-7BD3-C4A9266E9034}"/>
                </a:ext>
              </a:extLst>
            </p:cNvPr>
            <p:cNvSpPr>
              <a:spLocks/>
            </p:cNvSpPr>
            <p:nvPr>
              <p:custDataLst>
                <p:tags r:id="rId83"/>
              </p:custDataLst>
            </p:nvPr>
          </p:nvSpPr>
          <p:spPr bwMode="auto">
            <a:xfrm>
              <a:off x="3938588" y="2911475"/>
              <a:ext cx="33338" cy="36513"/>
            </a:xfrm>
            <a:custGeom>
              <a:avLst/>
              <a:gdLst>
                <a:gd name="T0" fmla="*/ 81 w 141"/>
                <a:gd name="T1" fmla="*/ 75 h 150"/>
                <a:gd name="T2" fmla="*/ 131 w 141"/>
                <a:gd name="T3" fmla="*/ 54 h 150"/>
                <a:gd name="T4" fmla="*/ 141 w 141"/>
                <a:gd name="T5" fmla="*/ 43 h 150"/>
                <a:gd name="T6" fmla="*/ 130 w 141"/>
                <a:gd name="T7" fmla="*/ 32 h 150"/>
                <a:gd name="T8" fmla="*/ 123 w 141"/>
                <a:gd name="T9" fmla="*/ 35 h 150"/>
                <a:gd name="T10" fmla="*/ 76 w 141"/>
                <a:gd name="T11" fmla="*/ 67 h 150"/>
                <a:gd name="T12" fmla="*/ 81 w 141"/>
                <a:gd name="T13" fmla="*/ 15 h 150"/>
                <a:gd name="T14" fmla="*/ 70 w 141"/>
                <a:gd name="T15" fmla="*/ 0 h 150"/>
                <a:gd name="T16" fmla="*/ 60 w 141"/>
                <a:gd name="T17" fmla="*/ 11 h 150"/>
                <a:gd name="T18" fmla="*/ 61 w 141"/>
                <a:gd name="T19" fmla="*/ 28 h 150"/>
                <a:gd name="T20" fmla="*/ 65 w 141"/>
                <a:gd name="T21" fmla="*/ 67 h 150"/>
                <a:gd name="T22" fmla="*/ 18 w 141"/>
                <a:gd name="T23" fmla="*/ 35 h 150"/>
                <a:gd name="T24" fmla="*/ 10 w 141"/>
                <a:gd name="T25" fmla="*/ 32 h 150"/>
                <a:gd name="T26" fmla="*/ 0 w 141"/>
                <a:gd name="T27" fmla="*/ 43 h 150"/>
                <a:gd name="T28" fmla="*/ 7 w 141"/>
                <a:gd name="T29" fmla="*/ 53 h 150"/>
                <a:gd name="T30" fmla="*/ 60 w 141"/>
                <a:gd name="T31" fmla="*/ 75 h 150"/>
                <a:gd name="T32" fmla="*/ 9 w 141"/>
                <a:gd name="T33" fmla="*/ 97 h 150"/>
                <a:gd name="T34" fmla="*/ 0 w 141"/>
                <a:gd name="T35" fmla="*/ 107 h 150"/>
                <a:gd name="T36" fmla="*/ 10 w 141"/>
                <a:gd name="T37" fmla="*/ 119 h 150"/>
                <a:gd name="T38" fmla="*/ 18 w 141"/>
                <a:gd name="T39" fmla="*/ 115 h 150"/>
                <a:gd name="T40" fmla="*/ 65 w 141"/>
                <a:gd name="T41" fmla="*/ 84 h 150"/>
                <a:gd name="T42" fmla="*/ 60 w 141"/>
                <a:gd name="T43" fmla="*/ 140 h 150"/>
                <a:gd name="T44" fmla="*/ 70 w 141"/>
                <a:gd name="T45" fmla="*/ 150 h 150"/>
                <a:gd name="T46" fmla="*/ 81 w 141"/>
                <a:gd name="T47" fmla="*/ 140 h 150"/>
                <a:gd name="T48" fmla="*/ 79 w 141"/>
                <a:gd name="T49" fmla="*/ 123 h 150"/>
                <a:gd name="T50" fmla="*/ 76 w 141"/>
                <a:gd name="T51" fmla="*/ 84 h 150"/>
                <a:gd name="T52" fmla="*/ 117 w 141"/>
                <a:gd name="T53" fmla="*/ 112 h 150"/>
                <a:gd name="T54" fmla="*/ 130 w 141"/>
                <a:gd name="T55" fmla="*/ 119 h 150"/>
                <a:gd name="T56" fmla="*/ 141 w 141"/>
                <a:gd name="T57" fmla="*/ 107 h 150"/>
                <a:gd name="T58" fmla="*/ 134 w 141"/>
                <a:gd name="T59" fmla="*/ 97 h 150"/>
                <a:gd name="T60" fmla="*/ 81 w 141"/>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0">
                  <a:moveTo>
                    <a:pt x="81" y="75"/>
                  </a:moveTo>
                  <a:cubicBezTo>
                    <a:pt x="110" y="63"/>
                    <a:pt x="123" y="58"/>
                    <a:pt x="131" y="54"/>
                  </a:cubicBezTo>
                  <a:cubicBezTo>
                    <a:pt x="138" y="51"/>
                    <a:pt x="141" y="50"/>
                    <a:pt x="141" y="43"/>
                  </a:cubicBezTo>
                  <a:cubicBezTo>
                    <a:pt x="141" y="37"/>
                    <a:pt x="137" y="32"/>
                    <a:pt x="130" y="32"/>
                  </a:cubicBezTo>
                  <a:cubicBezTo>
                    <a:pt x="128" y="32"/>
                    <a:pt x="127" y="32"/>
                    <a:pt x="123" y="35"/>
                  </a:cubicBezTo>
                  <a:lnTo>
                    <a:pt x="76" y="67"/>
                  </a:lnTo>
                  <a:lnTo>
                    <a:pt x="81" y="15"/>
                  </a:lnTo>
                  <a:cubicBezTo>
                    <a:pt x="81" y="9"/>
                    <a:pt x="81" y="0"/>
                    <a:pt x="70" y="0"/>
                  </a:cubicBezTo>
                  <a:cubicBezTo>
                    <a:pt x="66" y="0"/>
                    <a:pt x="60" y="3"/>
                    <a:pt x="60" y="11"/>
                  </a:cubicBezTo>
                  <a:cubicBezTo>
                    <a:pt x="60" y="14"/>
                    <a:pt x="61" y="24"/>
                    <a:pt x="61" y="28"/>
                  </a:cubicBezTo>
                  <a:cubicBezTo>
                    <a:pt x="62" y="34"/>
                    <a:pt x="64" y="59"/>
                    <a:pt x="65" y="67"/>
                  </a:cubicBezTo>
                  <a:lnTo>
                    <a:pt x="18" y="35"/>
                  </a:lnTo>
                  <a:cubicBezTo>
                    <a:pt x="15" y="33"/>
                    <a:pt x="14" y="32"/>
                    <a:pt x="10" y="32"/>
                  </a:cubicBezTo>
                  <a:cubicBezTo>
                    <a:pt x="4" y="32"/>
                    <a:pt x="0" y="37"/>
                    <a:pt x="0" y="43"/>
                  </a:cubicBezTo>
                  <a:cubicBezTo>
                    <a:pt x="0" y="50"/>
                    <a:pt x="4" y="52"/>
                    <a:pt x="7" y="53"/>
                  </a:cubicBezTo>
                  <a:lnTo>
                    <a:pt x="60" y="75"/>
                  </a:lnTo>
                  <a:cubicBezTo>
                    <a:pt x="31" y="88"/>
                    <a:pt x="18" y="92"/>
                    <a:pt x="9" y="97"/>
                  </a:cubicBezTo>
                  <a:cubicBezTo>
                    <a:pt x="3" y="99"/>
                    <a:pt x="0" y="101"/>
                    <a:pt x="0" y="107"/>
                  </a:cubicBezTo>
                  <a:cubicBezTo>
                    <a:pt x="0" y="113"/>
                    <a:pt x="4" y="119"/>
                    <a:pt x="10" y="119"/>
                  </a:cubicBezTo>
                  <a:cubicBezTo>
                    <a:pt x="13" y="119"/>
                    <a:pt x="14" y="119"/>
                    <a:pt x="18" y="115"/>
                  </a:cubicBezTo>
                  <a:lnTo>
                    <a:pt x="65" y="84"/>
                  </a:lnTo>
                  <a:lnTo>
                    <a:pt x="60" y="140"/>
                  </a:lnTo>
                  <a:cubicBezTo>
                    <a:pt x="60" y="148"/>
                    <a:pt x="66" y="150"/>
                    <a:pt x="70" y="150"/>
                  </a:cubicBezTo>
                  <a:cubicBezTo>
                    <a:pt x="75" y="150"/>
                    <a:pt x="81" y="148"/>
                    <a:pt x="81" y="140"/>
                  </a:cubicBezTo>
                  <a:cubicBezTo>
                    <a:pt x="81" y="137"/>
                    <a:pt x="80" y="126"/>
                    <a:pt x="79" y="123"/>
                  </a:cubicBezTo>
                  <a:cubicBezTo>
                    <a:pt x="79" y="117"/>
                    <a:pt x="76" y="92"/>
                    <a:pt x="76" y="84"/>
                  </a:cubicBezTo>
                  <a:lnTo>
                    <a:pt x="117" y="112"/>
                  </a:lnTo>
                  <a:cubicBezTo>
                    <a:pt x="126" y="119"/>
                    <a:pt x="127" y="119"/>
                    <a:pt x="130" y="119"/>
                  </a:cubicBezTo>
                  <a:cubicBezTo>
                    <a:pt x="137" y="119"/>
                    <a:pt x="141" y="113"/>
                    <a:pt x="141" y="107"/>
                  </a:cubicBezTo>
                  <a:cubicBezTo>
                    <a:pt x="141" y="100"/>
                    <a:pt x="137" y="99"/>
                    <a:pt x="134" y="97"/>
                  </a:cubicBezTo>
                  <a:lnTo>
                    <a:pt x="81"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Oval 89">
              <a:extLst>
                <a:ext uri="{FF2B5EF4-FFF2-40B4-BE49-F238E27FC236}">
                  <a16:creationId xmlns:a16="http://schemas.microsoft.com/office/drawing/2014/main" id="{C6E897F6-F033-4C1F-3304-5915A0A70AB4}"/>
                </a:ext>
              </a:extLst>
            </p:cNvPr>
            <p:cNvSpPr>
              <a:spLocks noChangeArrowheads="1"/>
            </p:cNvSpPr>
            <p:nvPr>
              <p:custDataLst>
                <p:tags r:id="rId84"/>
              </p:custDataLst>
            </p:nvPr>
          </p:nvSpPr>
          <p:spPr bwMode="auto">
            <a:xfrm>
              <a:off x="4019550" y="2957513"/>
              <a:ext cx="12700" cy="1270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Freeform 90">
              <a:extLst>
                <a:ext uri="{FF2B5EF4-FFF2-40B4-BE49-F238E27FC236}">
                  <a16:creationId xmlns:a16="http://schemas.microsoft.com/office/drawing/2014/main" id="{036BBC4B-0CF8-DFE6-EC24-49EFA4E700FB}"/>
                </a:ext>
              </a:extLst>
            </p:cNvPr>
            <p:cNvSpPr>
              <a:spLocks/>
            </p:cNvSpPr>
            <p:nvPr>
              <p:custDataLst>
                <p:tags r:id="rId85"/>
              </p:custDataLst>
            </p:nvPr>
          </p:nvSpPr>
          <p:spPr bwMode="auto">
            <a:xfrm>
              <a:off x="4075113" y="2909888"/>
              <a:ext cx="57150" cy="107950"/>
            </a:xfrm>
            <a:custGeom>
              <a:avLst/>
              <a:gdLst>
                <a:gd name="T0" fmla="*/ 156 w 248"/>
                <a:gd name="T1" fmla="*/ 152 h 454"/>
                <a:gd name="T2" fmla="*/ 199 w 248"/>
                <a:gd name="T3" fmla="*/ 152 h 454"/>
                <a:gd name="T4" fmla="*/ 214 w 248"/>
                <a:gd name="T5" fmla="*/ 143 h 454"/>
                <a:gd name="T6" fmla="*/ 201 w 248"/>
                <a:gd name="T7" fmla="*/ 137 h 454"/>
                <a:gd name="T8" fmla="*/ 159 w 248"/>
                <a:gd name="T9" fmla="*/ 137 h 454"/>
                <a:gd name="T10" fmla="*/ 170 w 248"/>
                <a:gd name="T11" fmla="*/ 80 h 454"/>
                <a:gd name="T12" fmla="*/ 182 w 248"/>
                <a:gd name="T13" fmla="*/ 28 h 454"/>
                <a:gd name="T14" fmla="*/ 205 w 248"/>
                <a:gd name="T15" fmla="*/ 11 h 454"/>
                <a:gd name="T16" fmla="*/ 230 w 248"/>
                <a:gd name="T17" fmla="*/ 20 h 454"/>
                <a:gd name="T18" fmla="*/ 203 w 248"/>
                <a:gd name="T19" fmla="*/ 47 h 454"/>
                <a:gd name="T20" fmla="*/ 221 w 248"/>
                <a:gd name="T21" fmla="*/ 65 h 454"/>
                <a:gd name="T22" fmla="*/ 248 w 248"/>
                <a:gd name="T23" fmla="*/ 35 h 454"/>
                <a:gd name="T24" fmla="*/ 205 w 248"/>
                <a:gd name="T25" fmla="*/ 0 h 454"/>
                <a:gd name="T26" fmla="*/ 142 w 248"/>
                <a:gd name="T27" fmla="*/ 59 h 454"/>
                <a:gd name="T28" fmla="*/ 125 w 248"/>
                <a:gd name="T29" fmla="*/ 137 h 454"/>
                <a:gd name="T30" fmla="*/ 91 w 248"/>
                <a:gd name="T31" fmla="*/ 137 h 454"/>
                <a:gd name="T32" fmla="*/ 76 w 248"/>
                <a:gd name="T33" fmla="*/ 147 h 454"/>
                <a:gd name="T34" fmla="*/ 90 w 248"/>
                <a:gd name="T35" fmla="*/ 152 h 454"/>
                <a:gd name="T36" fmla="*/ 123 w 248"/>
                <a:gd name="T37" fmla="*/ 152 h 454"/>
                <a:gd name="T38" fmla="*/ 85 w 248"/>
                <a:gd name="T39" fmla="*/ 349 h 454"/>
                <a:gd name="T40" fmla="*/ 42 w 248"/>
                <a:gd name="T41" fmla="*/ 443 h 454"/>
                <a:gd name="T42" fmla="*/ 18 w 248"/>
                <a:gd name="T43" fmla="*/ 434 h 454"/>
                <a:gd name="T44" fmla="*/ 46 w 248"/>
                <a:gd name="T45" fmla="*/ 407 h 454"/>
                <a:gd name="T46" fmla="*/ 27 w 248"/>
                <a:gd name="T47" fmla="*/ 390 h 454"/>
                <a:gd name="T48" fmla="*/ 0 w 248"/>
                <a:gd name="T49" fmla="*/ 420 h 454"/>
                <a:gd name="T50" fmla="*/ 42 w 248"/>
                <a:gd name="T51" fmla="*/ 454 h 454"/>
                <a:gd name="T52" fmla="*/ 98 w 248"/>
                <a:gd name="T53" fmla="*/ 406 h 454"/>
                <a:gd name="T54" fmla="*/ 126 w 248"/>
                <a:gd name="T55" fmla="*/ 311 h 454"/>
                <a:gd name="T56" fmla="*/ 156 w 248"/>
                <a:gd name="T57" fmla="*/ 1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8" h="454">
                  <a:moveTo>
                    <a:pt x="156" y="152"/>
                  </a:moveTo>
                  <a:lnTo>
                    <a:pt x="199" y="152"/>
                  </a:lnTo>
                  <a:cubicBezTo>
                    <a:pt x="209" y="152"/>
                    <a:pt x="214" y="152"/>
                    <a:pt x="214" y="143"/>
                  </a:cubicBezTo>
                  <a:cubicBezTo>
                    <a:pt x="214" y="137"/>
                    <a:pt x="209" y="137"/>
                    <a:pt x="201" y="137"/>
                  </a:cubicBezTo>
                  <a:lnTo>
                    <a:pt x="159" y="137"/>
                  </a:lnTo>
                  <a:lnTo>
                    <a:pt x="170" y="80"/>
                  </a:lnTo>
                  <a:cubicBezTo>
                    <a:pt x="172" y="70"/>
                    <a:pt x="179" y="34"/>
                    <a:pt x="182" y="28"/>
                  </a:cubicBezTo>
                  <a:cubicBezTo>
                    <a:pt x="186" y="19"/>
                    <a:pt x="195" y="11"/>
                    <a:pt x="205" y="11"/>
                  </a:cubicBezTo>
                  <a:cubicBezTo>
                    <a:pt x="207" y="11"/>
                    <a:pt x="220" y="11"/>
                    <a:pt x="230" y="20"/>
                  </a:cubicBezTo>
                  <a:cubicBezTo>
                    <a:pt x="208" y="22"/>
                    <a:pt x="203" y="40"/>
                    <a:pt x="203" y="47"/>
                  </a:cubicBezTo>
                  <a:cubicBezTo>
                    <a:pt x="203" y="59"/>
                    <a:pt x="212" y="65"/>
                    <a:pt x="221" y="65"/>
                  </a:cubicBezTo>
                  <a:cubicBezTo>
                    <a:pt x="234" y="65"/>
                    <a:pt x="248" y="54"/>
                    <a:pt x="248" y="35"/>
                  </a:cubicBezTo>
                  <a:cubicBezTo>
                    <a:pt x="248" y="12"/>
                    <a:pt x="226" y="0"/>
                    <a:pt x="205" y="0"/>
                  </a:cubicBezTo>
                  <a:cubicBezTo>
                    <a:pt x="188" y="0"/>
                    <a:pt x="157" y="9"/>
                    <a:pt x="142" y="59"/>
                  </a:cubicBezTo>
                  <a:cubicBezTo>
                    <a:pt x="139" y="69"/>
                    <a:pt x="137" y="74"/>
                    <a:pt x="125" y="137"/>
                  </a:cubicBezTo>
                  <a:lnTo>
                    <a:pt x="91" y="137"/>
                  </a:lnTo>
                  <a:cubicBezTo>
                    <a:pt x="81" y="137"/>
                    <a:pt x="76" y="137"/>
                    <a:pt x="76" y="147"/>
                  </a:cubicBezTo>
                  <a:cubicBezTo>
                    <a:pt x="76" y="152"/>
                    <a:pt x="80" y="152"/>
                    <a:pt x="90" y="152"/>
                  </a:cubicBezTo>
                  <a:lnTo>
                    <a:pt x="123" y="152"/>
                  </a:lnTo>
                  <a:lnTo>
                    <a:pt x="85" y="349"/>
                  </a:lnTo>
                  <a:cubicBezTo>
                    <a:pt x="76" y="398"/>
                    <a:pt x="68" y="443"/>
                    <a:pt x="42" y="443"/>
                  </a:cubicBezTo>
                  <a:cubicBezTo>
                    <a:pt x="40" y="443"/>
                    <a:pt x="28" y="443"/>
                    <a:pt x="18" y="434"/>
                  </a:cubicBezTo>
                  <a:cubicBezTo>
                    <a:pt x="41" y="433"/>
                    <a:pt x="46" y="415"/>
                    <a:pt x="46" y="407"/>
                  </a:cubicBezTo>
                  <a:cubicBezTo>
                    <a:pt x="46" y="396"/>
                    <a:pt x="37" y="390"/>
                    <a:pt x="27" y="390"/>
                  </a:cubicBezTo>
                  <a:cubicBezTo>
                    <a:pt x="14" y="390"/>
                    <a:pt x="0" y="401"/>
                    <a:pt x="0" y="420"/>
                  </a:cubicBezTo>
                  <a:cubicBezTo>
                    <a:pt x="0" y="442"/>
                    <a:pt x="22" y="454"/>
                    <a:pt x="42" y="454"/>
                  </a:cubicBezTo>
                  <a:cubicBezTo>
                    <a:pt x="69" y="454"/>
                    <a:pt x="89" y="425"/>
                    <a:pt x="98" y="406"/>
                  </a:cubicBezTo>
                  <a:cubicBezTo>
                    <a:pt x="114" y="374"/>
                    <a:pt x="126" y="314"/>
                    <a:pt x="126" y="311"/>
                  </a:cubicBezTo>
                  <a:lnTo>
                    <a:pt x="156" y="15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91">
              <a:extLst>
                <a:ext uri="{FF2B5EF4-FFF2-40B4-BE49-F238E27FC236}">
                  <a16:creationId xmlns:a16="http://schemas.microsoft.com/office/drawing/2014/main" id="{669B9714-51FA-7ED9-7D89-93A4593DCF26}"/>
                </a:ext>
              </a:extLst>
            </p:cNvPr>
            <p:cNvSpPr>
              <a:spLocks/>
            </p:cNvSpPr>
            <p:nvPr>
              <p:custDataLst>
                <p:tags r:id="rId86"/>
              </p:custDataLst>
            </p:nvPr>
          </p:nvSpPr>
          <p:spPr bwMode="auto">
            <a:xfrm>
              <a:off x="4148138" y="2905125"/>
              <a:ext cx="26988" cy="119063"/>
            </a:xfrm>
            <a:custGeom>
              <a:avLst/>
              <a:gdLst>
                <a:gd name="T0" fmla="*/ 116 w 116"/>
                <a:gd name="T1" fmla="*/ 494 h 499"/>
                <a:gd name="T2" fmla="*/ 107 w 116"/>
                <a:gd name="T3" fmla="*/ 483 h 499"/>
                <a:gd name="T4" fmla="*/ 29 w 116"/>
                <a:gd name="T5" fmla="*/ 249 h 499"/>
                <a:gd name="T6" fmla="*/ 109 w 116"/>
                <a:gd name="T7" fmla="*/ 13 h 499"/>
                <a:gd name="T8" fmla="*/ 116 w 116"/>
                <a:gd name="T9" fmla="*/ 5 h 499"/>
                <a:gd name="T10" fmla="*/ 111 w 116"/>
                <a:gd name="T11" fmla="*/ 0 h 499"/>
                <a:gd name="T12" fmla="*/ 31 w 116"/>
                <a:gd name="T13" fmla="*/ 97 h 499"/>
                <a:gd name="T14" fmla="*/ 0 w 116"/>
                <a:gd name="T15" fmla="*/ 249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6"/>
                    <a:pt x="29" y="249"/>
                  </a:cubicBezTo>
                  <a:cubicBezTo>
                    <a:pt x="29" y="163"/>
                    <a:pt x="48" y="76"/>
                    <a:pt x="109" y="13"/>
                  </a:cubicBezTo>
                  <a:cubicBezTo>
                    <a:pt x="116" y="7"/>
                    <a:pt x="116" y="6"/>
                    <a:pt x="116" y="5"/>
                  </a:cubicBezTo>
                  <a:cubicBezTo>
                    <a:pt x="116" y="1"/>
                    <a:pt x="114" y="0"/>
                    <a:pt x="111" y="0"/>
                  </a:cubicBezTo>
                  <a:cubicBezTo>
                    <a:pt x="106" y="0"/>
                    <a:pt x="61" y="34"/>
                    <a:pt x="31" y="97"/>
                  </a:cubicBezTo>
                  <a:cubicBezTo>
                    <a:pt x="6" y="152"/>
                    <a:pt x="0" y="207"/>
                    <a:pt x="0" y="249"/>
                  </a:cubicBezTo>
                  <a:cubicBezTo>
                    <a:pt x="0" y="288"/>
                    <a:pt x="6" y="349"/>
                    <a:pt x="33" y="405"/>
                  </a:cubicBezTo>
                  <a:cubicBezTo>
                    <a:pt x="63" y="466"/>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Freeform 92">
              <a:extLst>
                <a:ext uri="{FF2B5EF4-FFF2-40B4-BE49-F238E27FC236}">
                  <a16:creationId xmlns:a16="http://schemas.microsoft.com/office/drawing/2014/main" id="{4EF526C1-1420-9CDB-175B-7FD81AEE0043}"/>
                </a:ext>
              </a:extLst>
            </p:cNvPr>
            <p:cNvSpPr>
              <a:spLocks/>
            </p:cNvSpPr>
            <p:nvPr>
              <p:custDataLst>
                <p:tags r:id="rId87"/>
              </p:custDataLst>
            </p:nvPr>
          </p:nvSpPr>
          <p:spPr bwMode="auto">
            <a:xfrm>
              <a:off x="4186238" y="2940050"/>
              <a:ext cx="66675" cy="53975"/>
            </a:xfrm>
            <a:custGeom>
              <a:avLst/>
              <a:gdLst>
                <a:gd name="T0" fmla="*/ 249 w 283"/>
                <a:gd name="T1" fmla="*/ 25 h 229"/>
                <a:gd name="T2" fmla="*/ 222 w 283"/>
                <a:gd name="T3" fmla="*/ 59 h 229"/>
                <a:gd name="T4" fmla="*/ 247 w 283"/>
                <a:gd name="T5" fmla="*/ 82 h 229"/>
                <a:gd name="T6" fmla="*/ 283 w 283"/>
                <a:gd name="T7" fmla="*/ 43 h 229"/>
                <a:gd name="T8" fmla="*/ 226 w 283"/>
                <a:gd name="T9" fmla="*/ 0 h 229"/>
                <a:gd name="T10" fmla="*/ 172 w 283"/>
                <a:gd name="T11" fmla="*/ 30 h 229"/>
                <a:gd name="T12" fmla="*/ 104 w 283"/>
                <a:gd name="T13" fmla="*/ 0 h 229"/>
                <a:gd name="T14" fmla="*/ 7 w 283"/>
                <a:gd name="T15" fmla="*/ 77 h 229"/>
                <a:gd name="T16" fmla="*/ 19 w 283"/>
                <a:gd name="T17" fmla="*/ 84 h 229"/>
                <a:gd name="T18" fmla="*/ 30 w 283"/>
                <a:gd name="T19" fmla="*/ 78 h 229"/>
                <a:gd name="T20" fmla="*/ 101 w 283"/>
                <a:gd name="T21" fmla="*/ 18 h 229"/>
                <a:gd name="T22" fmla="*/ 129 w 283"/>
                <a:gd name="T23" fmla="*/ 42 h 229"/>
                <a:gd name="T24" fmla="*/ 118 w 283"/>
                <a:gd name="T25" fmla="*/ 97 h 229"/>
                <a:gd name="T26" fmla="*/ 101 w 283"/>
                <a:gd name="T27" fmla="*/ 166 h 229"/>
                <a:gd name="T28" fmla="*/ 58 w 283"/>
                <a:gd name="T29" fmla="*/ 211 h 229"/>
                <a:gd name="T30" fmla="*/ 34 w 283"/>
                <a:gd name="T31" fmla="*/ 204 h 229"/>
                <a:gd name="T32" fmla="*/ 61 w 283"/>
                <a:gd name="T33" fmla="*/ 169 h 229"/>
                <a:gd name="T34" fmla="*/ 36 w 283"/>
                <a:gd name="T35" fmla="*/ 146 h 229"/>
                <a:gd name="T36" fmla="*/ 0 w 283"/>
                <a:gd name="T37" fmla="*/ 185 h 229"/>
                <a:gd name="T38" fmla="*/ 57 w 283"/>
                <a:gd name="T39" fmla="*/ 229 h 229"/>
                <a:gd name="T40" fmla="*/ 111 w 283"/>
                <a:gd name="T41" fmla="*/ 199 h 229"/>
                <a:gd name="T42" fmla="*/ 179 w 283"/>
                <a:gd name="T43" fmla="*/ 229 h 229"/>
                <a:gd name="T44" fmla="*/ 276 w 283"/>
                <a:gd name="T45" fmla="*/ 151 h 229"/>
                <a:gd name="T46" fmla="*/ 264 w 283"/>
                <a:gd name="T47" fmla="*/ 144 h 229"/>
                <a:gd name="T48" fmla="*/ 253 w 283"/>
                <a:gd name="T49" fmla="*/ 151 h 229"/>
                <a:gd name="T50" fmla="*/ 182 w 283"/>
                <a:gd name="T51" fmla="*/ 211 h 229"/>
                <a:gd name="T52" fmla="*/ 154 w 283"/>
                <a:gd name="T53" fmla="*/ 186 h 229"/>
                <a:gd name="T54" fmla="*/ 165 w 283"/>
                <a:gd name="T55" fmla="*/ 131 h 229"/>
                <a:gd name="T56" fmla="*/ 182 w 283"/>
                <a:gd name="T57" fmla="*/ 63 h 229"/>
                <a:gd name="T58" fmla="*/ 225 w 283"/>
                <a:gd name="T59" fmla="*/ 18 h 229"/>
                <a:gd name="T60" fmla="*/ 249 w 283"/>
                <a:gd name="T61"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 h="229">
                  <a:moveTo>
                    <a:pt x="249" y="25"/>
                  </a:moveTo>
                  <a:cubicBezTo>
                    <a:pt x="231" y="30"/>
                    <a:pt x="222" y="47"/>
                    <a:pt x="222" y="59"/>
                  </a:cubicBezTo>
                  <a:cubicBezTo>
                    <a:pt x="222" y="70"/>
                    <a:pt x="230" y="82"/>
                    <a:pt x="247" y="82"/>
                  </a:cubicBezTo>
                  <a:cubicBezTo>
                    <a:pt x="264" y="82"/>
                    <a:pt x="283" y="68"/>
                    <a:pt x="283" y="43"/>
                  </a:cubicBezTo>
                  <a:cubicBezTo>
                    <a:pt x="283" y="17"/>
                    <a:pt x="256" y="0"/>
                    <a:pt x="226" y="0"/>
                  </a:cubicBezTo>
                  <a:cubicBezTo>
                    <a:pt x="197" y="0"/>
                    <a:pt x="179" y="21"/>
                    <a:pt x="172" y="30"/>
                  </a:cubicBezTo>
                  <a:cubicBezTo>
                    <a:pt x="160" y="9"/>
                    <a:pt x="132" y="0"/>
                    <a:pt x="104" y="0"/>
                  </a:cubicBezTo>
                  <a:cubicBezTo>
                    <a:pt x="41" y="0"/>
                    <a:pt x="7" y="61"/>
                    <a:pt x="7" y="77"/>
                  </a:cubicBezTo>
                  <a:cubicBezTo>
                    <a:pt x="7" y="84"/>
                    <a:pt x="14" y="84"/>
                    <a:pt x="19" y="84"/>
                  </a:cubicBezTo>
                  <a:cubicBezTo>
                    <a:pt x="25" y="84"/>
                    <a:pt x="28" y="84"/>
                    <a:pt x="30" y="78"/>
                  </a:cubicBezTo>
                  <a:cubicBezTo>
                    <a:pt x="45" y="32"/>
                    <a:pt x="81" y="18"/>
                    <a:pt x="101" y="18"/>
                  </a:cubicBezTo>
                  <a:cubicBezTo>
                    <a:pt x="120" y="18"/>
                    <a:pt x="129" y="27"/>
                    <a:pt x="129" y="42"/>
                  </a:cubicBezTo>
                  <a:cubicBezTo>
                    <a:pt x="129" y="52"/>
                    <a:pt x="122" y="79"/>
                    <a:pt x="118" y="97"/>
                  </a:cubicBezTo>
                  <a:lnTo>
                    <a:pt x="101" y="166"/>
                  </a:lnTo>
                  <a:cubicBezTo>
                    <a:pt x="93" y="196"/>
                    <a:pt x="75" y="211"/>
                    <a:pt x="58" y="211"/>
                  </a:cubicBezTo>
                  <a:cubicBezTo>
                    <a:pt x="56" y="211"/>
                    <a:pt x="44" y="211"/>
                    <a:pt x="34" y="204"/>
                  </a:cubicBezTo>
                  <a:cubicBezTo>
                    <a:pt x="52" y="199"/>
                    <a:pt x="61" y="182"/>
                    <a:pt x="61" y="169"/>
                  </a:cubicBezTo>
                  <a:cubicBezTo>
                    <a:pt x="61" y="158"/>
                    <a:pt x="53" y="146"/>
                    <a:pt x="36" y="146"/>
                  </a:cubicBezTo>
                  <a:cubicBezTo>
                    <a:pt x="19" y="146"/>
                    <a:pt x="0" y="161"/>
                    <a:pt x="0" y="185"/>
                  </a:cubicBezTo>
                  <a:cubicBezTo>
                    <a:pt x="0" y="212"/>
                    <a:pt x="27" y="229"/>
                    <a:pt x="57" y="229"/>
                  </a:cubicBezTo>
                  <a:cubicBezTo>
                    <a:pt x="86" y="229"/>
                    <a:pt x="104" y="208"/>
                    <a:pt x="111" y="199"/>
                  </a:cubicBezTo>
                  <a:cubicBezTo>
                    <a:pt x="123" y="219"/>
                    <a:pt x="151" y="229"/>
                    <a:pt x="179" y="229"/>
                  </a:cubicBezTo>
                  <a:cubicBezTo>
                    <a:pt x="242" y="229"/>
                    <a:pt x="276" y="168"/>
                    <a:pt x="276" y="151"/>
                  </a:cubicBezTo>
                  <a:cubicBezTo>
                    <a:pt x="276" y="144"/>
                    <a:pt x="269" y="144"/>
                    <a:pt x="264" y="144"/>
                  </a:cubicBezTo>
                  <a:cubicBezTo>
                    <a:pt x="258" y="144"/>
                    <a:pt x="255" y="144"/>
                    <a:pt x="253" y="151"/>
                  </a:cubicBezTo>
                  <a:cubicBezTo>
                    <a:pt x="238" y="196"/>
                    <a:pt x="202" y="211"/>
                    <a:pt x="182" y="211"/>
                  </a:cubicBezTo>
                  <a:cubicBezTo>
                    <a:pt x="163" y="211"/>
                    <a:pt x="154" y="202"/>
                    <a:pt x="154" y="186"/>
                  </a:cubicBezTo>
                  <a:cubicBezTo>
                    <a:pt x="154" y="176"/>
                    <a:pt x="160" y="149"/>
                    <a:pt x="165" y="131"/>
                  </a:cubicBezTo>
                  <a:cubicBezTo>
                    <a:pt x="168" y="118"/>
                    <a:pt x="180" y="71"/>
                    <a:pt x="182" y="63"/>
                  </a:cubicBezTo>
                  <a:cubicBezTo>
                    <a:pt x="190" y="33"/>
                    <a:pt x="207" y="18"/>
                    <a:pt x="225" y="18"/>
                  </a:cubicBezTo>
                  <a:cubicBezTo>
                    <a:pt x="227" y="18"/>
                    <a:pt x="239" y="18"/>
                    <a:pt x="249"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Freeform 93">
              <a:extLst>
                <a:ext uri="{FF2B5EF4-FFF2-40B4-BE49-F238E27FC236}">
                  <a16:creationId xmlns:a16="http://schemas.microsoft.com/office/drawing/2014/main" id="{83DD7091-CDF1-AAB4-4270-6EEE3B6070E8}"/>
                </a:ext>
              </a:extLst>
            </p:cNvPr>
            <p:cNvSpPr>
              <a:spLocks/>
            </p:cNvSpPr>
            <p:nvPr>
              <p:custDataLst>
                <p:tags r:id="rId88"/>
              </p:custDataLst>
            </p:nvPr>
          </p:nvSpPr>
          <p:spPr bwMode="auto">
            <a:xfrm>
              <a:off x="4268788" y="2981325"/>
              <a:ext cx="14288" cy="34925"/>
            </a:xfrm>
            <a:custGeom>
              <a:avLst/>
              <a:gdLst>
                <a:gd name="T0" fmla="*/ 58 w 58"/>
                <a:gd name="T1" fmla="*/ 52 h 149"/>
                <a:gd name="T2" fmla="*/ 26 w 58"/>
                <a:gd name="T3" fmla="*/ 0 h 149"/>
                <a:gd name="T4" fmla="*/ 0 w 58"/>
                <a:gd name="T5" fmla="*/ 27 h 149"/>
                <a:gd name="T6" fmla="*/ 26 w 58"/>
                <a:gd name="T7" fmla="*/ 53 h 149"/>
                <a:gd name="T8" fmla="*/ 44 w 58"/>
                <a:gd name="T9" fmla="*/ 46 h 149"/>
                <a:gd name="T10" fmla="*/ 46 w 58"/>
                <a:gd name="T11" fmla="*/ 45 h 149"/>
                <a:gd name="T12" fmla="*/ 47 w 58"/>
                <a:gd name="T13" fmla="*/ 52 h 149"/>
                <a:gd name="T14" fmla="*/ 13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20"/>
                    <a:pt x="46" y="0"/>
                    <a:pt x="26" y="0"/>
                  </a:cubicBezTo>
                  <a:cubicBezTo>
                    <a:pt x="10" y="0"/>
                    <a:pt x="0" y="13"/>
                    <a:pt x="0" y="27"/>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6"/>
                  </a:cubicBezTo>
                  <a:cubicBezTo>
                    <a:pt x="8" y="141"/>
                    <a:pt x="8" y="142"/>
                    <a:pt x="8" y="144"/>
                  </a:cubicBezTo>
                  <a:cubicBezTo>
                    <a:pt x="8" y="147"/>
                    <a:pt x="10"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Freeform 94">
              <a:extLst>
                <a:ext uri="{FF2B5EF4-FFF2-40B4-BE49-F238E27FC236}">
                  <a16:creationId xmlns:a16="http://schemas.microsoft.com/office/drawing/2014/main" id="{F7639E42-3306-D719-97BD-372D0B28E10F}"/>
                </a:ext>
              </a:extLst>
            </p:cNvPr>
            <p:cNvSpPr>
              <a:spLocks/>
            </p:cNvSpPr>
            <p:nvPr>
              <p:custDataLst>
                <p:tags r:id="rId89"/>
              </p:custDataLst>
            </p:nvPr>
          </p:nvSpPr>
          <p:spPr bwMode="auto">
            <a:xfrm>
              <a:off x="4314825" y="2940050"/>
              <a:ext cx="71438" cy="53975"/>
            </a:xfrm>
            <a:custGeom>
              <a:avLst/>
              <a:gdLst>
                <a:gd name="T0" fmla="*/ 265 w 307"/>
                <a:gd name="T1" fmla="*/ 67 h 229"/>
                <a:gd name="T2" fmla="*/ 274 w 307"/>
                <a:gd name="T3" fmla="*/ 25 h 229"/>
                <a:gd name="T4" fmla="*/ 251 w 307"/>
                <a:gd name="T5" fmla="*/ 4 h 229"/>
                <a:gd name="T6" fmla="*/ 218 w 307"/>
                <a:gd name="T7" fmla="*/ 30 h 229"/>
                <a:gd name="T8" fmla="*/ 190 w 307"/>
                <a:gd name="T9" fmla="*/ 144 h 229"/>
                <a:gd name="T10" fmla="*/ 182 w 307"/>
                <a:gd name="T11" fmla="*/ 179 h 229"/>
                <a:gd name="T12" fmla="*/ 128 w 307"/>
                <a:gd name="T13" fmla="*/ 211 h 229"/>
                <a:gd name="T14" fmla="*/ 98 w 307"/>
                <a:gd name="T15" fmla="*/ 175 h 229"/>
                <a:gd name="T16" fmla="*/ 128 w 307"/>
                <a:gd name="T17" fmla="*/ 69 h 229"/>
                <a:gd name="T18" fmla="*/ 134 w 307"/>
                <a:gd name="T19" fmla="*/ 44 h 229"/>
                <a:gd name="T20" fmla="*/ 78 w 307"/>
                <a:gd name="T21" fmla="*/ 0 h 229"/>
                <a:gd name="T22" fmla="*/ 0 w 307"/>
                <a:gd name="T23" fmla="*/ 77 h 229"/>
                <a:gd name="T24" fmla="*/ 12 w 307"/>
                <a:gd name="T25" fmla="*/ 84 h 229"/>
                <a:gd name="T26" fmla="*/ 24 w 307"/>
                <a:gd name="T27" fmla="*/ 78 h 229"/>
                <a:gd name="T28" fmla="*/ 75 w 307"/>
                <a:gd name="T29" fmla="*/ 18 h 229"/>
                <a:gd name="T30" fmla="*/ 83 w 307"/>
                <a:gd name="T31" fmla="*/ 28 h 229"/>
                <a:gd name="T32" fmla="*/ 75 w 307"/>
                <a:gd name="T33" fmla="*/ 59 h 229"/>
                <a:gd name="T34" fmla="*/ 45 w 307"/>
                <a:gd name="T35" fmla="*/ 164 h 229"/>
                <a:gd name="T36" fmla="*/ 124 w 307"/>
                <a:gd name="T37" fmla="*/ 229 h 229"/>
                <a:gd name="T38" fmla="*/ 188 w 307"/>
                <a:gd name="T39" fmla="*/ 202 h 229"/>
                <a:gd name="T40" fmla="*/ 245 w 307"/>
                <a:gd name="T41" fmla="*/ 229 h 229"/>
                <a:gd name="T42" fmla="*/ 288 w 307"/>
                <a:gd name="T43" fmla="*/ 201 h 229"/>
                <a:gd name="T44" fmla="*/ 307 w 307"/>
                <a:gd name="T45" fmla="*/ 151 h 229"/>
                <a:gd name="T46" fmla="*/ 295 w 307"/>
                <a:gd name="T47" fmla="*/ 144 h 229"/>
                <a:gd name="T48" fmla="*/ 285 w 307"/>
                <a:gd name="T49" fmla="*/ 147 h 229"/>
                <a:gd name="T50" fmla="*/ 281 w 307"/>
                <a:gd name="T51" fmla="*/ 161 h 229"/>
                <a:gd name="T52" fmla="*/ 247 w 307"/>
                <a:gd name="T53" fmla="*/ 211 h 229"/>
                <a:gd name="T54" fmla="*/ 236 w 307"/>
                <a:gd name="T55" fmla="*/ 193 h 229"/>
                <a:gd name="T56" fmla="*/ 243 w 307"/>
                <a:gd name="T57" fmla="*/ 156 h 229"/>
                <a:gd name="T58" fmla="*/ 254 w 307"/>
                <a:gd name="T59" fmla="*/ 111 h 229"/>
                <a:gd name="T60" fmla="*/ 265 w 307"/>
                <a:gd name="T61" fmla="*/ 6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229">
                  <a:moveTo>
                    <a:pt x="265" y="67"/>
                  </a:moveTo>
                  <a:cubicBezTo>
                    <a:pt x="269" y="53"/>
                    <a:pt x="274" y="29"/>
                    <a:pt x="274" y="25"/>
                  </a:cubicBezTo>
                  <a:cubicBezTo>
                    <a:pt x="274" y="15"/>
                    <a:pt x="267" y="4"/>
                    <a:pt x="251" y="4"/>
                  </a:cubicBezTo>
                  <a:cubicBezTo>
                    <a:pt x="243" y="4"/>
                    <a:pt x="225" y="8"/>
                    <a:pt x="218" y="30"/>
                  </a:cubicBezTo>
                  <a:cubicBezTo>
                    <a:pt x="216" y="37"/>
                    <a:pt x="194" y="127"/>
                    <a:pt x="190" y="144"/>
                  </a:cubicBezTo>
                  <a:cubicBezTo>
                    <a:pt x="187" y="155"/>
                    <a:pt x="183" y="170"/>
                    <a:pt x="182" y="179"/>
                  </a:cubicBezTo>
                  <a:cubicBezTo>
                    <a:pt x="173" y="191"/>
                    <a:pt x="154" y="211"/>
                    <a:pt x="128" y="211"/>
                  </a:cubicBezTo>
                  <a:cubicBezTo>
                    <a:pt x="99" y="211"/>
                    <a:pt x="98" y="186"/>
                    <a:pt x="98" y="175"/>
                  </a:cubicBezTo>
                  <a:cubicBezTo>
                    <a:pt x="98" y="144"/>
                    <a:pt x="114" y="105"/>
                    <a:pt x="128" y="69"/>
                  </a:cubicBezTo>
                  <a:cubicBezTo>
                    <a:pt x="133" y="56"/>
                    <a:pt x="134" y="53"/>
                    <a:pt x="134" y="44"/>
                  </a:cubicBezTo>
                  <a:cubicBezTo>
                    <a:pt x="134" y="16"/>
                    <a:pt x="105" y="0"/>
                    <a:pt x="78" y="0"/>
                  </a:cubicBezTo>
                  <a:cubicBezTo>
                    <a:pt x="25" y="0"/>
                    <a:pt x="0" y="67"/>
                    <a:pt x="0" y="77"/>
                  </a:cubicBezTo>
                  <a:cubicBezTo>
                    <a:pt x="0" y="84"/>
                    <a:pt x="8" y="84"/>
                    <a:pt x="12" y="84"/>
                  </a:cubicBezTo>
                  <a:cubicBezTo>
                    <a:pt x="18" y="84"/>
                    <a:pt x="22" y="84"/>
                    <a:pt x="24" y="78"/>
                  </a:cubicBezTo>
                  <a:cubicBezTo>
                    <a:pt x="40" y="23"/>
                    <a:pt x="67" y="18"/>
                    <a:pt x="75" y="18"/>
                  </a:cubicBezTo>
                  <a:cubicBezTo>
                    <a:pt x="78" y="18"/>
                    <a:pt x="83" y="18"/>
                    <a:pt x="83" y="28"/>
                  </a:cubicBezTo>
                  <a:cubicBezTo>
                    <a:pt x="83" y="39"/>
                    <a:pt x="77" y="53"/>
                    <a:pt x="75" y="59"/>
                  </a:cubicBezTo>
                  <a:cubicBezTo>
                    <a:pt x="55" y="112"/>
                    <a:pt x="45" y="140"/>
                    <a:pt x="45" y="164"/>
                  </a:cubicBezTo>
                  <a:cubicBezTo>
                    <a:pt x="45" y="221"/>
                    <a:pt x="95" y="229"/>
                    <a:pt x="124" y="229"/>
                  </a:cubicBezTo>
                  <a:cubicBezTo>
                    <a:pt x="139" y="229"/>
                    <a:pt x="161" y="227"/>
                    <a:pt x="188" y="202"/>
                  </a:cubicBezTo>
                  <a:cubicBezTo>
                    <a:pt x="204" y="226"/>
                    <a:pt x="233" y="229"/>
                    <a:pt x="245" y="229"/>
                  </a:cubicBezTo>
                  <a:cubicBezTo>
                    <a:pt x="263" y="229"/>
                    <a:pt x="277" y="218"/>
                    <a:pt x="288" y="201"/>
                  </a:cubicBezTo>
                  <a:cubicBezTo>
                    <a:pt x="300" y="181"/>
                    <a:pt x="307" y="154"/>
                    <a:pt x="307" y="151"/>
                  </a:cubicBezTo>
                  <a:cubicBezTo>
                    <a:pt x="307" y="144"/>
                    <a:pt x="299" y="144"/>
                    <a:pt x="295" y="144"/>
                  </a:cubicBezTo>
                  <a:cubicBezTo>
                    <a:pt x="289" y="144"/>
                    <a:pt x="287" y="144"/>
                    <a:pt x="285" y="147"/>
                  </a:cubicBezTo>
                  <a:cubicBezTo>
                    <a:pt x="284" y="148"/>
                    <a:pt x="284" y="149"/>
                    <a:pt x="281" y="161"/>
                  </a:cubicBezTo>
                  <a:cubicBezTo>
                    <a:pt x="271" y="200"/>
                    <a:pt x="260" y="211"/>
                    <a:pt x="247" y="211"/>
                  </a:cubicBezTo>
                  <a:cubicBezTo>
                    <a:pt x="240" y="211"/>
                    <a:pt x="236" y="206"/>
                    <a:pt x="236" y="193"/>
                  </a:cubicBezTo>
                  <a:cubicBezTo>
                    <a:pt x="236" y="184"/>
                    <a:pt x="238" y="176"/>
                    <a:pt x="243" y="156"/>
                  </a:cubicBezTo>
                  <a:cubicBezTo>
                    <a:pt x="246" y="142"/>
                    <a:pt x="251" y="122"/>
                    <a:pt x="254" y="111"/>
                  </a:cubicBezTo>
                  <a:lnTo>
                    <a:pt x="265"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Freeform 95">
              <a:extLst>
                <a:ext uri="{FF2B5EF4-FFF2-40B4-BE49-F238E27FC236}">
                  <a16:creationId xmlns:a16="http://schemas.microsoft.com/office/drawing/2014/main" id="{86223A4A-1685-EA29-CB7D-2F925C7AC8A5}"/>
                </a:ext>
              </a:extLst>
            </p:cNvPr>
            <p:cNvSpPr>
              <a:spLocks/>
            </p:cNvSpPr>
            <p:nvPr>
              <p:custDataLst>
                <p:tags r:id="rId90"/>
              </p:custDataLst>
            </p:nvPr>
          </p:nvSpPr>
          <p:spPr bwMode="auto">
            <a:xfrm>
              <a:off x="4398963" y="2981325"/>
              <a:ext cx="14288" cy="34925"/>
            </a:xfrm>
            <a:custGeom>
              <a:avLst/>
              <a:gdLst>
                <a:gd name="T0" fmla="*/ 59 w 59"/>
                <a:gd name="T1" fmla="*/ 52 h 149"/>
                <a:gd name="T2" fmla="*/ 27 w 59"/>
                <a:gd name="T3" fmla="*/ 0 h 149"/>
                <a:gd name="T4" fmla="*/ 0 w 59"/>
                <a:gd name="T5" fmla="*/ 27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20"/>
                    <a:pt x="46" y="0"/>
                    <a:pt x="27" y="0"/>
                  </a:cubicBezTo>
                  <a:cubicBezTo>
                    <a:pt x="10" y="0"/>
                    <a:pt x="0" y="13"/>
                    <a:pt x="0" y="27"/>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96">
              <a:extLst>
                <a:ext uri="{FF2B5EF4-FFF2-40B4-BE49-F238E27FC236}">
                  <a16:creationId xmlns:a16="http://schemas.microsoft.com/office/drawing/2014/main" id="{4FCAECDC-85B7-CDA2-42E8-E0CAAA182AC3}"/>
                </a:ext>
              </a:extLst>
            </p:cNvPr>
            <p:cNvSpPr>
              <a:spLocks/>
            </p:cNvSpPr>
            <p:nvPr>
              <p:custDataLst>
                <p:tags r:id="rId91"/>
              </p:custDataLst>
            </p:nvPr>
          </p:nvSpPr>
          <p:spPr bwMode="auto">
            <a:xfrm>
              <a:off x="4443413" y="2919413"/>
              <a:ext cx="36513" cy="76200"/>
            </a:xfrm>
            <a:custGeom>
              <a:avLst/>
              <a:gdLst>
                <a:gd name="T0" fmla="*/ 91 w 153"/>
                <a:gd name="T1" fmla="*/ 112 h 317"/>
                <a:gd name="T2" fmla="*/ 138 w 153"/>
                <a:gd name="T3" fmla="*/ 112 h 317"/>
                <a:gd name="T4" fmla="*/ 153 w 153"/>
                <a:gd name="T5" fmla="*/ 103 h 317"/>
                <a:gd name="T6" fmla="*/ 139 w 153"/>
                <a:gd name="T7" fmla="*/ 97 h 317"/>
                <a:gd name="T8" fmla="*/ 95 w 153"/>
                <a:gd name="T9" fmla="*/ 97 h 317"/>
                <a:gd name="T10" fmla="*/ 115 w 153"/>
                <a:gd name="T11" fmla="*/ 13 h 317"/>
                <a:gd name="T12" fmla="*/ 101 w 153"/>
                <a:gd name="T13" fmla="*/ 0 h 317"/>
                <a:gd name="T14" fmla="*/ 81 w 153"/>
                <a:gd name="T15" fmla="*/ 18 h 317"/>
                <a:gd name="T16" fmla="*/ 61 w 153"/>
                <a:gd name="T17" fmla="*/ 97 h 317"/>
                <a:gd name="T18" fmla="*/ 15 w 153"/>
                <a:gd name="T19" fmla="*/ 97 h 317"/>
                <a:gd name="T20" fmla="*/ 0 w 153"/>
                <a:gd name="T21" fmla="*/ 107 h 317"/>
                <a:gd name="T22" fmla="*/ 14 w 153"/>
                <a:gd name="T23" fmla="*/ 112 h 317"/>
                <a:gd name="T24" fmla="*/ 57 w 153"/>
                <a:gd name="T25" fmla="*/ 112 h 317"/>
                <a:gd name="T26" fmla="*/ 20 w 153"/>
                <a:gd name="T27" fmla="*/ 272 h 317"/>
                <a:gd name="T28" fmla="*/ 65 w 153"/>
                <a:gd name="T29" fmla="*/ 317 h 317"/>
                <a:gd name="T30" fmla="*/ 145 w 153"/>
                <a:gd name="T31" fmla="*/ 241 h 317"/>
                <a:gd name="T32" fmla="*/ 139 w 153"/>
                <a:gd name="T33" fmla="*/ 236 h 317"/>
                <a:gd name="T34" fmla="*/ 131 w 153"/>
                <a:gd name="T35" fmla="*/ 243 h 317"/>
                <a:gd name="T36" fmla="*/ 66 w 153"/>
                <a:gd name="T37" fmla="*/ 306 h 317"/>
                <a:gd name="T38" fmla="*/ 51 w 153"/>
                <a:gd name="T39" fmla="*/ 284 h 317"/>
                <a:gd name="T40" fmla="*/ 54 w 153"/>
                <a:gd name="T41" fmla="*/ 260 h 317"/>
                <a:gd name="T42" fmla="*/ 91 w 153"/>
                <a:gd name="T43" fmla="*/ 11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7">
                  <a:moveTo>
                    <a:pt x="91" y="112"/>
                  </a:moveTo>
                  <a:lnTo>
                    <a:pt x="138" y="112"/>
                  </a:lnTo>
                  <a:cubicBezTo>
                    <a:pt x="148" y="112"/>
                    <a:pt x="153" y="112"/>
                    <a:pt x="153" y="103"/>
                  </a:cubicBezTo>
                  <a:cubicBezTo>
                    <a:pt x="153" y="97"/>
                    <a:pt x="148" y="97"/>
                    <a:pt x="139" y="97"/>
                  </a:cubicBezTo>
                  <a:lnTo>
                    <a:pt x="95" y="97"/>
                  </a:lnTo>
                  <a:cubicBezTo>
                    <a:pt x="113" y="26"/>
                    <a:pt x="115" y="16"/>
                    <a:pt x="115" y="13"/>
                  </a:cubicBezTo>
                  <a:cubicBezTo>
                    <a:pt x="115" y="5"/>
                    <a:pt x="109" y="0"/>
                    <a:pt x="101" y="0"/>
                  </a:cubicBezTo>
                  <a:cubicBezTo>
                    <a:pt x="99" y="0"/>
                    <a:pt x="85" y="0"/>
                    <a:pt x="81" y="18"/>
                  </a:cubicBezTo>
                  <a:lnTo>
                    <a:pt x="61" y="97"/>
                  </a:lnTo>
                  <a:lnTo>
                    <a:pt x="15" y="97"/>
                  </a:lnTo>
                  <a:cubicBezTo>
                    <a:pt x="5" y="97"/>
                    <a:pt x="0" y="97"/>
                    <a:pt x="0" y="107"/>
                  </a:cubicBezTo>
                  <a:cubicBezTo>
                    <a:pt x="0" y="112"/>
                    <a:pt x="4" y="112"/>
                    <a:pt x="14" y="112"/>
                  </a:cubicBezTo>
                  <a:lnTo>
                    <a:pt x="57" y="112"/>
                  </a:lnTo>
                  <a:cubicBezTo>
                    <a:pt x="21" y="254"/>
                    <a:pt x="20" y="263"/>
                    <a:pt x="20" y="272"/>
                  </a:cubicBezTo>
                  <a:cubicBezTo>
                    <a:pt x="20" y="299"/>
                    <a:pt x="38" y="317"/>
                    <a:pt x="65" y="317"/>
                  </a:cubicBezTo>
                  <a:cubicBezTo>
                    <a:pt x="116" y="317"/>
                    <a:pt x="145" y="245"/>
                    <a:pt x="145" y="241"/>
                  </a:cubicBezTo>
                  <a:cubicBezTo>
                    <a:pt x="145" y="236"/>
                    <a:pt x="141" y="236"/>
                    <a:pt x="139" y="236"/>
                  </a:cubicBezTo>
                  <a:cubicBezTo>
                    <a:pt x="134" y="236"/>
                    <a:pt x="134" y="237"/>
                    <a:pt x="131" y="243"/>
                  </a:cubicBezTo>
                  <a:cubicBezTo>
                    <a:pt x="110" y="295"/>
                    <a:pt x="83" y="306"/>
                    <a:pt x="66" y="306"/>
                  </a:cubicBezTo>
                  <a:cubicBezTo>
                    <a:pt x="56" y="306"/>
                    <a:pt x="51" y="300"/>
                    <a:pt x="51" y="284"/>
                  </a:cubicBezTo>
                  <a:cubicBezTo>
                    <a:pt x="51" y="272"/>
                    <a:pt x="52" y="268"/>
                    <a:pt x="54" y="260"/>
                  </a:cubicBezTo>
                  <a:lnTo>
                    <a:pt x="91" y="11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6" name="Freeform 97">
              <a:extLst>
                <a:ext uri="{FF2B5EF4-FFF2-40B4-BE49-F238E27FC236}">
                  <a16:creationId xmlns:a16="http://schemas.microsoft.com/office/drawing/2014/main" id="{BE8AC14E-CB26-B591-FE46-F3D9E395F670}"/>
                </a:ext>
              </a:extLst>
            </p:cNvPr>
            <p:cNvSpPr>
              <a:spLocks/>
            </p:cNvSpPr>
            <p:nvPr>
              <p:custDataLst>
                <p:tags r:id="rId92"/>
              </p:custDataLst>
            </p:nvPr>
          </p:nvSpPr>
          <p:spPr bwMode="auto">
            <a:xfrm>
              <a:off x="4489450" y="2905125"/>
              <a:ext cx="26988" cy="119063"/>
            </a:xfrm>
            <a:custGeom>
              <a:avLst/>
              <a:gdLst>
                <a:gd name="T0" fmla="*/ 116 w 116"/>
                <a:gd name="T1" fmla="*/ 249 h 499"/>
                <a:gd name="T2" fmla="*/ 83 w 116"/>
                <a:gd name="T3" fmla="*/ 94 h 499"/>
                <a:gd name="T4" fmla="*/ 5 w 116"/>
                <a:gd name="T5" fmla="*/ 0 h 499"/>
                <a:gd name="T6" fmla="*/ 0 w 116"/>
                <a:gd name="T7" fmla="*/ 5 h 499"/>
                <a:gd name="T8" fmla="*/ 10 w 116"/>
                <a:gd name="T9" fmla="*/ 16 h 499"/>
                <a:gd name="T10" fmla="*/ 87 w 116"/>
                <a:gd name="T11" fmla="*/ 249 h 499"/>
                <a:gd name="T12" fmla="*/ 7 w 116"/>
                <a:gd name="T13" fmla="*/ 485 h 499"/>
                <a:gd name="T14" fmla="*/ 0 w 116"/>
                <a:gd name="T15" fmla="*/ 494 h 499"/>
                <a:gd name="T16" fmla="*/ 5 w 116"/>
                <a:gd name="T17" fmla="*/ 499 h 499"/>
                <a:gd name="T18" fmla="*/ 84 w 116"/>
                <a:gd name="T19" fmla="*/ 401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0"/>
                    <a:pt x="110" y="150"/>
                    <a:pt x="83" y="94"/>
                  </a:cubicBezTo>
                  <a:cubicBezTo>
                    <a:pt x="53" y="32"/>
                    <a:pt x="10" y="0"/>
                    <a:pt x="5" y="0"/>
                  </a:cubicBezTo>
                  <a:cubicBezTo>
                    <a:pt x="2" y="0"/>
                    <a:pt x="0" y="2"/>
                    <a:pt x="0" y="5"/>
                  </a:cubicBezTo>
                  <a:cubicBezTo>
                    <a:pt x="0" y="6"/>
                    <a:pt x="0" y="7"/>
                    <a:pt x="10" y="16"/>
                  </a:cubicBezTo>
                  <a:cubicBezTo>
                    <a:pt x="59" y="66"/>
                    <a:pt x="87" y="145"/>
                    <a:pt x="87" y="249"/>
                  </a:cubicBezTo>
                  <a:cubicBezTo>
                    <a:pt x="87" y="335"/>
                    <a:pt x="68" y="422"/>
                    <a:pt x="7" y="485"/>
                  </a:cubicBezTo>
                  <a:cubicBezTo>
                    <a:pt x="0" y="491"/>
                    <a:pt x="0" y="492"/>
                    <a:pt x="0" y="494"/>
                  </a:cubicBezTo>
                  <a:cubicBezTo>
                    <a:pt x="0" y="497"/>
                    <a:pt x="2" y="499"/>
                    <a:pt x="5" y="499"/>
                  </a:cubicBezTo>
                  <a:cubicBezTo>
                    <a:pt x="10" y="499"/>
                    <a:pt x="55" y="465"/>
                    <a:pt x="84" y="401"/>
                  </a:cubicBezTo>
                  <a:cubicBezTo>
                    <a:pt x="110" y="347"/>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Freeform 98">
              <a:extLst>
                <a:ext uri="{FF2B5EF4-FFF2-40B4-BE49-F238E27FC236}">
                  <a16:creationId xmlns:a16="http://schemas.microsoft.com/office/drawing/2014/main" id="{82C356A1-3741-CC7E-A260-E1B51B44D1AA}"/>
                </a:ext>
              </a:extLst>
            </p:cNvPr>
            <p:cNvSpPr>
              <a:spLocks/>
            </p:cNvSpPr>
            <p:nvPr>
              <p:custDataLst>
                <p:tags r:id="rId93"/>
              </p:custDataLst>
            </p:nvPr>
          </p:nvSpPr>
          <p:spPr bwMode="auto">
            <a:xfrm>
              <a:off x="4530725" y="2905125"/>
              <a:ext cx="15875" cy="119063"/>
            </a:xfrm>
            <a:custGeom>
              <a:avLst/>
              <a:gdLst>
                <a:gd name="T0" fmla="*/ 69 w 69"/>
                <a:gd name="T1" fmla="*/ 0 h 499"/>
                <a:gd name="T2" fmla="*/ 0 w 69"/>
                <a:gd name="T3" fmla="*/ 0 h 499"/>
                <a:gd name="T4" fmla="*/ 0 w 69"/>
                <a:gd name="T5" fmla="*/ 20 h 499"/>
                <a:gd name="T6" fmla="*/ 49 w 69"/>
                <a:gd name="T7" fmla="*/ 20 h 499"/>
                <a:gd name="T8" fmla="*/ 49 w 69"/>
                <a:gd name="T9" fmla="*/ 479 h 499"/>
                <a:gd name="T10" fmla="*/ 0 w 69"/>
                <a:gd name="T11" fmla="*/ 479 h 499"/>
                <a:gd name="T12" fmla="*/ 0 w 69"/>
                <a:gd name="T13" fmla="*/ 499 h 499"/>
                <a:gd name="T14" fmla="*/ 69 w 69"/>
                <a:gd name="T15" fmla="*/ 499 h 499"/>
                <a:gd name="T16" fmla="*/ 69 w 69"/>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9">
                  <a:moveTo>
                    <a:pt x="69" y="0"/>
                  </a:moveTo>
                  <a:lnTo>
                    <a:pt x="0" y="0"/>
                  </a:lnTo>
                  <a:lnTo>
                    <a:pt x="0" y="20"/>
                  </a:lnTo>
                  <a:lnTo>
                    <a:pt x="49" y="20"/>
                  </a:lnTo>
                  <a:lnTo>
                    <a:pt x="49" y="479"/>
                  </a:lnTo>
                  <a:lnTo>
                    <a:pt x="0" y="479"/>
                  </a:lnTo>
                  <a:lnTo>
                    <a:pt x="0" y="499"/>
                  </a:lnTo>
                  <a:lnTo>
                    <a:pt x="69" y="499"/>
                  </a:lnTo>
                  <a:lnTo>
                    <a:pt x="69"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Freeform 99">
              <a:extLst>
                <a:ext uri="{FF2B5EF4-FFF2-40B4-BE49-F238E27FC236}">
                  <a16:creationId xmlns:a16="http://schemas.microsoft.com/office/drawing/2014/main" id="{844AB20B-0502-BC5B-51C9-DBD8E2459A63}"/>
                </a:ext>
              </a:extLst>
            </p:cNvPr>
            <p:cNvSpPr>
              <a:spLocks/>
            </p:cNvSpPr>
            <p:nvPr>
              <p:custDataLst>
                <p:tags r:id="rId94"/>
              </p:custDataLst>
            </p:nvPr>
          </p:nvSpPr>
          <p:spPr bwMode="auto">
            <a:xfrm>
              <a:off x="4589463" y="2981325"/>
              <a:ext cx="14288" cy="34925"/>
            </a:xfrm>
            <a:custGeom>
              <a:avLst/>
              <a:gdLst>
                <a:gd name="T0" fmla="*/ 58 w 58"/>
                <a:gd name="T1" fmla="*/ 52 h 149"/>
                <a:gd name="T2" fmla="*/ 26 w 58"/>
                <a:gd name="T3" fmla="*/ 0 h 149"/>
                <a:gd name="T4" fmla="*/ 0 w 58"/>
                <a:gd name="T5" fmla="*/ 27 h 149"/>
                <a:gd name="T6" fmla="*/ 26 w 58"/>
                <a:gd name="T7" fmla="*/ 53 h 149"/>
                <a:gd name="T8" fmla="*/ 44 w 58"/>
                <a:gd name="T9" fmla="*/ 46 h 149"/>
                <a:gd name="T10" fmla="*/ 46 w 58"/>
                <a:gd name="T11" fmla="*/ 45 h 149"/>
                <a:gd name="T12" fmla="*/ 47 w 58"/>
                <a:gd name="T13" fmla="*/ 52 h 149"/>
                <a:gd name="T14" fmla="*/ 13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20"/>
                    <a:pt x="46" y="0"/>
                    <a:pt x="26" y="0"/>
                  </a:cubicBezTo>
                  <a:cubicBezTo>
                    <a:pt x="10" y="0"/>
                    <a:pt x="0" y="13"/>
                    <a:pt x="0" y="27"/>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6"/>
                  </a:cubicBezTo>
                  <a:cubicBezTo>
                    <a:pt x="8" y="141"/>
                    <a:pt x="8" y="142"/>
                    <a:pt x="8" y="144"/>
                  </a:cubicBezTo>
                  <a:cubicBezTo>
                    <a:pt x="8" y="147"/>
                    <a:pt x="10"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100">
              <a:extLst>
                <a:ext uri="{FF2B5EF4-FFF2-40B4-BE49-F238E27FC236}">
                  <a16:creationId xmlns:a16="http://schemas.microsoft.com/office/drawing/2014/main" id="{CFD93B33-1DE5-44A3-814B-A1A133DDC85D}"/>
                </a:ext>
              </a:extLst>
            </p:cNvPr>
            <p:cNvSpPr>
              <a:spLocks noEditPoints="1"/>
            </p:cNvSpPr>
            <p:nvPr>
              <p:custDataLst>
                <p:tags r:id="rId95"/>
              </p:custDataLst>
            </p:nvPr>
          </p:nvSpPr>
          <p:spPr bwMode="auto">
            <a:xfrm>
              <a:off x="4730750" y="2940050"/>
              <a:ext cx="52388" cy="55563"/>
            </a:xfrm>
            <a:custGeom>
              <a:avLst/>
              <a:gdLst>
                <a:gd name="T0" fmla="*/ 221 w 221"/>
                <a:gd name="T1" fmla="*/ 116 h 228"/>
                <a:gd name="T2" fmla="*/ 111 w 221"/>
                <a:gd name="T3" fmla="*/ 0 h 228"/>
                <a:gd name="T4" fmla="*/ 0 w 221"/>
                <a:gd name="T5" fmla="*/ 116 h 228"/>
                <a:gd name="T6" fmla="*/ 111 w 221"/>
                <a:gd name="T7" fmla="*/ 228 h 228"/>
                <a:gd name="T8" fmla="*/ 221 w 221"/>
                <a:gd name="T9" fmla="*/ 116 h 228"/>
                <a:gd name="T10" fmla="*/ 111 w 221"/>
                <a:gd name="T11" fmla="*/ 216 h 228"/>
                <a:gd name="T12" fmla="*/ 54 w 221"/>
                <a:gd name="T13" fmla="*/ 183 h 228"/>
                <a:gd name="T14" fmla="*/ 42 w 221"/>
                <a:gd name="T15" fmla="*/ 112 h 228"/>
                <a:gd name="T16" fmla="*/ 54 w 221"/>
                <a:gd name="T17" fmla="*/ 44 h 228"/>
                <a:gd name="T18" fmla="*/ 111 w 221"/>
                <a:gd name="T19" fmla="*/ 11 h 228"/>
                <a:gd name="T20" fmla="*/ 167 w 221"/>
                <a:gd name="T21" fmla="*/ 43 h 228"/>
                <a:gd name="T22" fmla="*/ 180 w 221"/>
                <a:gd name="T23" fmla="*/ 112 h 228"/>
                <a:gd name="T24" fmla="*/ 169 w 221"/>
                <a:gd name="T25" fmla="*/ 179 h 228"/>
                <a:gd name="T26" fmla="*/ 111 w 221"/>
                <a:gd name="T27" fmla="*/ 21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28">
                  <a:moveTo>
                    <a:pt x="221" y="116"/>
                  </a:moveTo>
                  <a:cubicBezTo>
                    <a:pt x="221" y="52"/>
                    <a:pt x="171" y="0"/>
                    <a:pt x="111" y="0"/>
                  </a:cubicBezTo>
                  <a:cubicBezTo>
                    <a:pt x="49" y="0"/>
                    <a:pt x="0" y="54"/>
                    <a:pt x="0" y="116"/>
                  </a:cubicBezTo>
                  <a:cubicBezTo>
                    <a:pt x="0" y="181"/>
                    <a:pt x="52" y="228"/>
                    <a:pt x="111" y="228"/>
                  </a:cubicBezTo>
                  <a:cubicBezTo>
                    <a:pt x="171" y="228"/>
                    <a:pt x="221" y="180"/>
                    <a:pt x="221" y="116"/>
                  </a:cubicBezTo>
                  <a:close/>
                  <a:moveTo>
                    <a:pt x="111" y="216"/>
                  </a:moveTo>
                  <a:cubicBezTo>
                    <a:pt x="90" y="216"/>
                    <a:pt x="68" y="206"/>
                    <a:pt x="54" y="183"/>
                  </a:cubicBezTo>
                  <a:cubicBezTo>
                    <a:pt x="42" y="161"/>
                    <a:pt x="42" y="130"/>
                    <a:pt x="42" y="112"/>
                  </a:cubicBezTo>
                  <a:cubicBezTo>
                    <a:pt x="42" y="93"/>
                    <a:pt x="42" y="66"/>
                    <a:pt x="54" y="44"/>
                  </a:cubicBezTo>
                  <a:cubicBezTo>
                    <a:pt x="67" y="21"/>
                    <a:pt x="91" y="11"/>
                    <a:pt x="111" y="11"/>
                  </a:cubicBezTo>
                  <a:cubicBezTo>
                    <a:pt x="133" y="11"/>
                    <a:pt x="154" y="22"/>
                    <a:pt x="167" y="43"/>
                  </a:cubicBezTo>
                  <a:cubicBezTo>
                    <a:pt x="180" y="64"/>
                    <a:pt x="180" y="93"/>
                    <a:pt x="180" y="112"/>
                  </a:cubicBezTo>
                  <a:cubicBezTo>
                    <a:pt x="180" y="130"/>
                    <a:pt x="180" y="157"/>
                    <a:pt x="169" y="179"/>
                  </a:cubicBezTo>
                  <a:cubicBezTo>
                    <a:pt x="158" y="202"/>
                    <a:pt x="136" y="216"/>
                    <a:pt x="111" y="21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Freeform 101">
              <a:extLst>
                <a:ext uri="{FF2B5EF4-FFF2-40B4-BE49-F238E27FC236}">
                  <a16:creationId xmlns:a16="http://schemas.microsoft.com/office/drawing/2014/main" id="{45DAB094-5FC9-366A-4B59-B6C48CAA4B53}"/>
                </a:ext>
              </a:extLst>
            </p:cNvPr>
            <p:cNvSpPr>
              <a:spLocks/>
            </p:cNvSpPr>
            <p:nvPr>
              <p:custDataLst>
                <p:tags r:id="rId96"/>
              </p:custDataLst>
            </p:nvPr>
          </p:nvSpPr>
          <p:spPr bwMode="auto">
            <a:xfrm>
              <a:off x="4787900" y="2921000"/>
              <a:ext cx="36513" cy="74613"/>
            </a:xfrm>
            <a:custGeom>
              <a:avLst/>
              <a:gdLst>
                <a:gd name="T0" fmla="*/ 77 w 156"/>
                <a:gd name="T1" fmla="*/ 107 h 312"/>
                <a:gd name="T2" fmla="*/ 148 w 156"/>
                <a:gd name="T3" fmla="*/ 107 h 312"/>
                <a:gd name="T4" fmla="*/ 148 w 156"/>
                <a:gd name="T5" fmla="*/ 92 h 312"/>
                <a:gd name="T6" fmla="*/ 77 w 156"/>
                <a:gd name="T7" fmla="*/ 92 h 312"/>
                <a:gd name="T8" fmla="*/ 77 w 156"/>
                <a:gd name="T9" fmla="*/ 0 h 312"/>
                <a:gd name="T10" fmla="*/ 64 w 156"/>
                <a:gd name="T11" fmla="*/ 0 h 312"/>
                <a:gd name="T12" fmla="*/ 0 w 156"/>
                <a:gd name="T13" fmla="*/ 97 h 312"/>
                <a:gd name="T14" fmla="*/ 0 w 156"/>
                <a:gd name="T15" fmla="*/ 107 h 312"/>
                <a:gd name="T16" fmla="*/ 42 w 156"/>
                <a:gd name="T17" fmla="*/ 107 h 312"/>
                <a:gd name="T18" fmla="*/ 42 w 156"/>
                <a:gd name="T19" fmla="*/ 245 h 312"/>
                <a:gd name="T20" fmla="*/ 107 w 156"/>
                <a:gd name="T21" fmla="*/ 312 h 312"/>
                <a:gd name="T22" fmla="*/ 156 w 156"/>
                <a:gd name="T23" fmla="*/ 245 h 312"/>
                <a:gd name="T24" fmla="*/ 156 w 156"/>
                <a:gd name="T25" fmla="*/ 217 h 312"/>
                <a:gd name="T26" fmla="*/ 143 w 156"/>
                <a:gd name="T27" fmla="*/ 217 h 312"/>
                <a:gd name="T28" fmla="*/ 143 w 156"/>
                <a:gd name="T29" fmla="*/ 244 h 312"/>
                <a:gd name="T30" fmla="*/ 110 w 156"/>
                <a:gd name="T31" fmla="*/ 300 h 312"/>
                <a:gd name="T32" fmla="*/ 77 w 156"/>
                <a:gd name="T33" fmla="*/ 246 h 312"/>
                <a:gd name="T34" fmla="*/ 77 w 156"/>
                <a:gd name="T35" fmla="*/ 10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312">
                  <a:moveTo>
                    <a:pt x="77" y="107"/>
                  </a:moveTo>
                  <a:lnTo>
                    <a:pt x="148" y="107"/>
                  </a:lnTo>
                  <a:lnTo>
                    <a:pt x="148" y="92"/>
                  </a:lnTo>
                  <a:lnTo>
                    <a:pt x="77" y="92"/>
                  </a:lnTo>
                  <a:lnTo>
                    <a:pt x="77" y="0"/>
                  </a:lnTo>
                  <a:lnTo>
                    <a:pt x="64" y="0"/>
                  </a:lnTo>
                  <a:cubicBezTo>
                    <a:pt x="64" y="41"/>
                    <a:pt x="49" y="95"/>
                    <a:pt x="0" y="97"/>
                  </a:cubicBezTo>
                  <a:lnTo>
                    <a:pt x="0" y="107"/>
                  </a:lnTo>
                  <a:lnTo>
                    <a:pt x="42" y="107"/>
                  </a:lnTo>
                  <a:lnTo>
                    <a:pt x="42" y="245"/>
                  </a:lnTo>
                  <a:cubicBezTo>
                    <a:pt x="42" y="306"/>
                    <a:pt x="89" y="312"/>
                    <a:pt x="107" y="312"/>
                  </a:cubicBezTo>
                  <a:cubicBezTo>
                    <a:pt x="142" y="312"/>
                    <a:pt x="156" y="277"/>
                    <a:pt x="156" y="245"/>
                  </a:cubicBezTo>
                  <a:lnTo>
                    <a:pt x="156" y="217"/>
                  </a:lnTo>
                  <a:lnTo>
                    <a:pt x="143" y="217"/>
                  </a:lnTo>
                  <a:lnTo>
                    <a:pt x="143" y="244"/>
                  </a:lnTo>
                  <a:cubicBezTo>
                    <a:pt x="143" y="281"/>
                    <a:pt x="128" y="300"/>
                    <a:pt x="110" y="300"/>
                  </a:cubicBezTo>
                  <a:cubicBezTo>
                    <a:pt x="77" y="300"/>
                    <a:pt x="77" y="255"/>
                    <a:pt x="77" y="246"/>
                  </a:cubicBezTo>
                  <a:lnTo>
                    <a:pt x="77" y="10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Freeform 102">
              <a:extLst>
                <a:ext uri="{FF2B5EF4-FFF2-40B4-BE49-F238E27FC236}">
                  <a16:creationId xmlns:a16="http://schemas.microsoft.com/office/drawing/2014/main" id="{E6AFEEA7-ADBF-9482-0838-6D4A99827188}"/>
                </a:ext>
              </a:extLst>
            </p:cNvPr>
            <p:cNvSpPr>
              <a:spLocks/>
            </p:cNvSpPr>
            <p:nvPr>
              <p:custDataLst>
                <p:tags r:id="rId97"/>
              </p:custDataLst>
            </p:nvPr>
          </p:nvSpPr>
          <p:spPr bwMode="auto">
            <a:xfrm>
              <a:off x="4835525" y="2911475"/>
              <a:ext cx="57150" cy="82550"/>
            </a:xfrm>
            <a:custGeom>
              <a:avLst/>
              <a:gdLst>
                <a:gd name="T0" fmla="*/ 39 w 251"/>
                <a:gd name="T1" fmla="*/ 308 h 346"/>
                <a:gd name="T2" fmla="*/ 0 w 251"/>
                <a:gd name="T3" fmla="*/ 331 h 346"/>
                <a:gd name="T4" fmla="*/ 0 w 251"/>
                <a:gd name="T5" fmla="*/ 346 h 346"/>
                <a:gd name="T6" fmla="*/ 57 w 251"/>
                <a:gd name="T7" fmla="*/ 344 h 346"/>
                <a:gd name="T8" fmla="*/ 112 w 251"/>
                <a:gd name="T9" fmla="*/ 346 h 346"/>
                <a:gd name="T10" fmla="*/ 112 w 251"/>
                <a:gd name="T11" fmla="*/ 331 h 346"/>
                <a:gd name="T12" fmla="*/ 73 w 251"/>
                <a:gd name="T13" fmla="*/ 308 h 346"/>
                <a:gd name="T14" fmla="*/ 73 w 251"/>
                <a:gd name="T15" fmla="*/ 216 h 346"/>
                <a:gd name="T16" fmla="*/ 141 w 251"/>
                <a:gd name="T17" fmla="*/ 137 h 346"/>
                <a:gd name="T18" fmla="*/ 178 w 251"/>
                <a:gd name="T19" fmla="*/ 192 h 346"/>
                <a:gd name="T20" fmla="*/ 178 w 251"/>
                <a:gd name="T21" fmla="*/ 308 h 346"/>
                <a:gd name="T22" fmla="*/ 139 w 251"/>
                <a:gd name="T23" fmla="*/ 331 h 346"/>
                <a:gd name="T24" fmla="*/ 139 w 251"/>
                <a:gd name="T25" fmla="*/ 346 h 346"/>
                <a:gd name="T26" fmla="*/ 195 w 251"/>
                <a:gd name="T27" fmla="*/ 344 h 346"/>
                <a:gd name="T28" fmla="*/ 251 w 251"/>
                <a:gd name="T29" fmla="*/ 346 h 346"/>
                <a:gd name="T30" fmla="*/ 251 w 251"/>
                <a:gd name="T31" fmla="*/ 331 h 346"/>
                <a:gd name="T32" fmla="*/ 212 w 251"/>
                <a:gd name="T33" fmla="*/ 316 h 346"/>
                <a:gd name="T34" fmla="*/ 212 w 251"/>
                <a:gd name="T35" fmla="*/ 220 h 346"/>
                <a:gd name="T36" fmla="*/ 197 w 251"/>
                <a:gd name="T37" fmla="*/ 144 h 346"/>
                <a:gd name="T38" fmla="*/ 144 w 251"/>
                <a:gd name="T39" fmla="*/ 126 h 346"/>
                <a:gd name="T40" fmla="*/ 72 w 251"/>
                <a:gd name="T41" fmla="*/ 174 h 346"/>
                <a:gd name="T42" fmla="*/ 72 w 251"/>
                <a:gd name="T43" fmla="*/ 0 h 346"/>
                <a:gd name="T44" fmla="*/ 0 w 251"/>
                <a:gd name="T45" fmla="*/ 5 h 346"/>
                <a:gd name="T46" fmla="*/ 0 w 251"/>
                <a:gd name="T47" fmla="*/ 21 h 346"/>
                <a:gd name="T48" fmla="*/ 39 w 251"/>
                <a:gd name="T49" fmla="*/ 49 h 346"/>
                <a:gd name="T50" fmla="*/ 39 w 251"/>
                <a:gd name="T51"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346">
                  <a:moveTo>
                    <a:pt x="39" y="308"/>
                  </a:moveTo>
                  <a:cubicBezTo>
                    <a:pt x="39" y="331"/>
                    <a:pt x="34" y="331"/>
                    <a:pt x="0" y="331"/>
                  </a:cubicBezTo>
                  <a:lnTo>
                    <a:pt x="0" y="346"/>
                  </a:lnTo>
                  <a:cubicBezTo>
                    <a:pt x="18" y="345"/>
                    <a:pt x="43" y="344"/>
                    <a:pt x="57" y="344"/>
                  </a:cubicBezTo>
                  <a:cubicBezTo>
                    <a:pt x="69" y="344"/>
                    <a:pt x="95" y="345"/>
                    <a:pt x="112" y="346"/>
                  </a:cubicBezTo>
                  <a:lnTo>
                    <a:pt x="112" y="331"/>
                  </a:lnTo>
                  <a:cubicBezTo>
                    <a:pt x="79" y="331"/>
                    <a:pt x="73" y="331"/>
                    <a:pt x="73" y="308"/>
                  </a:cubicBezTo>
                  <a:lnTo>
                    <a:pt x="73" y="216"/>
                  </a:lnTo>
                  <a:cubicBezTo>
                    <a:pt x="73" y="164"/>
                    <a:pt x="109" y="137"/>
                    <a:pt x="141" y="137"/>
                  </a:cubicBezTo>
                  <a:cubicBezTo>
                    <a:pt x="172" y="137"/>
                    <a:pt x="178" y="163"/>
                    <a:pt x="178" y="192"/>
                  </a:cubicBezTo>
                  <a:lnTo>
                    <a:pt x="178" y="308"/>
                  </a:lnTo>
                  <a:cubicBezTo>
                    <a:pt x="178" y="331"/>
                    <a:pt x="172" y="331"/>
                    <a:pt x="139" y="331"/>
                  </a:cubicBezTo>
                  <a:lnTo>
                    <a:pt x="139" y="346"/>
                  </a:lnTo>
                  <a:cubicBezTo>
                    <a:pt x="156" y="345"/>
                    <a:pt x="182" y="344"/>
                    <a:pt x="195" y="344"/>
                  </a:cubicBezTo>
                  <a:cubicBezTo>
                    <a:pt x="208" y="344"/>
                    <a:pt x="234" y="345"/>
                    <a:pt x="251" y="346"/>
                  </a:cubicBezTo>
                  <a:lnTo>
                    <a:pt x="251" y="331"/>
                  </a:lnTo>
                  <a:cubicBezTo>
                    <a:pt x="225" y="331"/>
                    <a:pt x="213" y="331"/>
                    <a:pt x="212" y="316"/>
                  </a:cubicBezTo>
                  <a:lnTo>
                    <a:pt x="212" y="220"/>
                  </a:lnTo>
                  <a:cubicBezTo>
                    <a:pt x="212" y="177"/>
                    <a:pt x="212" y="162"/>
                    <a:pt x="197" y="144"/>
                  </a:cubicBezTo>
                  <a:cubicBezTo>
                    <a:pt x="190" y="136"/>
                    <a:pt x="173" y="126"/>
                    <a:pt x="144" y="126"/>
                  </a:cubicBezTo>
                  <a:cubicBezTo>
                    <a:pt x="102" y="126"/>
                    <a:pt x="80" y="155"/>
                    <a:pt x="72" y="174"/>
                  </a:cubicBezTo>
                  <a:lnTo>
                    <a:pt x="72" y="0"/>
                  </a:lnTo>
                  <a:lnTo>
                    <a:pt x="0" y="5"/>
                  </a:lnTo>
                  <a:lnTo>
                    <a:pt x="0" y="21"/>
                  </a:lnTo>
                  <a:cubicBezTo>
                    <a:pt x="35" y="21"/>
                    <a:pt x="39" y="24"/>
                    <a:pt x="39" y="49"/>
                  </a:cubicBezTo>
                  <a:lnTo>
                    <a:pt x="39" y="30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Freeform 103">
              <a:extLst>
                <a:ext uri="{FF2B5EF4-FFF2-40B4-BE49-F238E27FC236}">
                  <a16:creationId xmlns:a16="http://schemas.microsoft.com/office/drawing/2014/main" id="{99983402-85E6-6103-2F62-7CAC593C5F85}"/>
                </a:ext>
              </a:extLst>
            </p:cNvPr>
            <p:cNvSpPr>
              <a:spLocks noEditPoints="1"/>
            </p:cNvSpPr>
            <p:nvPr>
              <p:custDataLst>
                <p:tags r:id="rId98"/>
              </p:custDataLst>
            </p:nvPr>
          </p:nvSpPr>
          <p:spPr bwMode="auto">
            <a:xfrm>
              <a:off x="4899025" y="2940050"/>
              <a:ext cx="44450" cy="55563"/>
            </a:xfrm>
            <a:custGeom>
              <a:avLst/>
              <a:gdLst>
                <a:gd name="T0" fmla="*/ 42 w 193"/>
                <a:gd name="T1" fmla="*/ 97 h 228"/>
                <a:gd name="T2" fmla="*/ 104 w 193"/>
                <a:gd name="T3" fmla="*/ 11 h 228"/>
                <a:gd name="T4" fmla="*/ 160 w 193"/>
                <a:gd name="T5" fmla="*/ 97 h 228"/>
                <a:gd name="T6" fmla="*/ 42 w 193"/>
                <a:gd name="T7" fmla="*/ 97 h 228"/>
                <a:gd name="T8" fmla="*/ 41 w 193"/>
                <a:gd name="T9" fmla="*/ 108 h 228"/>
                <a:gd name="T10" fmla="*/ 180 w 193"/>
                <a:gd name="T11" fmla="*/ 108 h 228"/>
                <a:gd name="T12" fmla="*/ 193 w 193"/>
                <a:gd name="T13" fmla="*/ 97 h 228"/>
                <a:gd name="T14" fmla="*/ 104 w 193"/>
                <a:gd name="T15" fmla="*/ 0 h 228"/>
                <a:gd name="T16" fmla="*/ 0 w 193"/>
                <a:gd name="T17" fmla="*/ 113 h 228"/>
                <a:gd name="T18" fmla="*/ 110 w 193"/>
                <a:gd name="T19" fmla="*/ 228 h 228"/>
                <a:gd name="T20" fmla="*/ 193 w 193"/>
                <a:gd name="T21" fmla="*/ 164 h 228"/>
                <a:gd name="T22" fmla="*/ 186 w 193"/>
                <a:gd name="T23" fmla="*/ 158 h 228"/>
                <a:gd name="T24" fmla="*/ 180 w 193"/>
                <a:gd name="T25" fmla="*/ 165 h 228"/>
                <a:gd name="T26" fmla="*/ 112 w 193"/>
                <a:gd name="T27" fmla="*/ 216 h 228"/>
                <a:gd name="T28" fmla="*/ 56 w 193"/>
                <a:gd name="T29" fmla="*/ 183 h 228"/>
                <a:gd name="T30" fmla="*/ 41 w 193"/>
                <a:gd name="T31" fmla="*/ 10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28">
                  <a:moveTo>
                    <a:pt x="42" y="97"/>
                  </a:moveTo>
                  <a:cubicBezTo>
                    <a:pt x="45" y="23"/>
                    <a:pt x="87" y="11"/>
                    <a:pt x="104" y="11"/>
                  </a:cubicBezTo>
                  <a:cubicBezTo>
                    <a:pt x="155" y="11"/>
                    <a:pt x="160" y="78"/>
                    <a:pt x="160" y="97"/>
                  </a:cubicBezTo>
                  <a:lnTo>
                    <a:pt x="42" y="97"/>
                  </a:lnTo>
                  <a:close/>
                  <a:moveTo>
                    <a:pt x="41" y="108"/>
                  </a:moveTo>
                  <a:lnTo>
                    <a:pt x="180" y="108"/>
                  </a:lnTo>
                  <a:cubicBezTo>
                    <a:pt x="191" y="108"/>
                    <a:pt x="193" y="108"/>
                    <a:pt x="193" y="97"/>
                  </a:cubicBezTo>
                  <a:cubicBezTo>
                    <a:pt x="193" y="48"/>
                    <a:pt x="166" y="0"/>
                    <a:pt x="104" y="0"/>
                  </a:cubicBezTo>
                  <a:cubicBezTo>
                    <a:pt x="46" y="0"/>
                    <a:pt x="0" y="51"/>
                    <a:pt x="0" y="113"/>
                  </a:cubicBezTo>
                  <a:cubicBezTo>
                    <a:pt x="0" y="180"/>
                    <a:pt x="52" y="228"/>
                    <a:pt x="110" y="228"/>
                  </a:cubicBezTo>
                  <a:cubicBezTo>
                    <a:pt x="170" y="228"/>
                    <a:pt x="193" y="173"/>
                    <a:pt x="193" y="164"/>
                  </a:cubicBezTo>
                  <a:cubicBezTo>
                    <a:pt x="193" y="159"/>
                    <a:pt x="189" y="158"/>
                    <a:pt x="186" y="158"/>
                  </a:cubicBezTo>
                  <a:cubicBezTo>
                    <a:pt x="182" y="158"/>
                    <a:pt x="181" y="161"/>
                    <a:pt x="180" y="165"/>
                  </a:cubicBezTo>
                  <a:cubicBezTo>
                    <a:pt x="162" y="216"/>
                    <a:pt x="117" y="216"/>
                    <a:pt x="112" y="216"/>
                  </a:cubicBezTo>
                  <a:cubicBezTo>
                    <a:pt x="88" y="216"/>
                    <a:pt x="68" y="201"/>
                    <a:pt x="56" y="183"/>
                  </a:cubicBezTo>
                  <a:cubicBezTo>
                    <a:pt x="41" y="159"/>
                    <a:pt x="41" y="126"/>
                    <a:pt x="41" y="10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Freeform 104">
              <a:extLst>
                <a:ext uri="{FF2B5EF4-FFF2-40B4-BE49-F238E27FC236}">
                  <a16:creationId xmlns:a16="http://schemas.microsoft.com/office/drawing/2014/main" id="{648C3599-4076-89BA-3131-84CDD7CE9B78}"/>
                </a:ext>
              </a:extLst>
            </p:cNvPr>
            <p:cNvSpPr>
              <a:spLocks/>
            </p:cNvSpPr>
            <p:nvPr>
              <p:custDataLst>
                <p:tags r:id="rId99"/>
              </p:custDataLst>
            </p:nvPr>
          </p:nvSpPr>
          <p:spPr bwMode="auto">
            <a:xfrm>
              <a:off x="4949825" y="2941638"/>
              <a:ext cx="39688" cy="52388"/>
            </a:xfrm>
            <a:custGeom>
              <a:avLst/>
              <a:gdLst>
                <a:gd name="T0" fmla="*/ 70 w 168"/>
                <a:gd name="T1" fmla="*/ 54 h 220"/>
                <a:gd name="T2" fmla="*/ 70 w 168"/>
                <a:gd name="T3" fmla="*/ 0 h 220"/>
                <a:gd name="T4" fmla="*/ 0 w 168"/>
                <a:gd name="T5" fmla="*/ 5 h 220"/>
                <a:gd name="T6" fmla="*/ 0 w 168"/>
                <a:gd name="T7" fmla="*/ 20 h 220"/>
                <a:gd name="T8" fmla="*/ 39 w 168"/>
                <a:gd name="T9" fmla="*/ 48 h 220"/>
                <a:gd name="T10" fmla="*/ 39 w 168"/>
                <a:gd name="T11" fmla="*/ 182 h 220"/>
                <a:gd name="T12" fmla="*/ 0 w 168"/>
                <a:gd name="T13" fmla="*/ 205 h 220"/>
                <a:gd name="T14" fmla="*/ 0 w 168"/>
                <a:gd name="T15" fmla="*/ 220 h 220"/>
                <a:gd name="T16" fmla="*/ 57 w 168"/>
                <a:gd name="T17" fmla="*/ 218 h 220"/>
                <a:gd name="T18" fmla="*/ 120 w 168"/>
                <a:gd name="T19" fmla="*/ 220 h 220"/>
                <a:gd name="T20" fmla="*/ 120 w 168"/>
                <a:gd name="T21" fmla="*/ 205 h 220"/>
                <a:gd name="T22" fmla="*/ 110 w 168"/>
                <a:gd name="T23" fmla="*/ 205 h 220"/>
                <a:gd name="T24" fmla="*/ 72 w 168"/>
                <a:gd name="T25" fmla="*/ 181 h 220"/>
                <a:gd name="T26" fmla="*/ 72 w 168"/>
                <a:gd name="T27" fmla="*/ 104 h 220"/>
                <a:gd name="T28" fmla="*/ 131 w 168"/>
                <a:gd name="T29" fmla="*/ 11 h 220"/>
                <a:gd name="T30" fmla="*/ 136 w 168"/>
                <a:gd name="T31" fmla="*/ 11 h 220"/>
                <a:gd name="T32" fmla="*/ 125 w 168"/>
                <a:gd name="T33" fmla="*/ 30 h 220"/>
                <a:gd name="T34" fmla="*/ 146 w 168"/>
                <a:gd name="T35" fmla="*/ 52 h 220"/>
                <a:gd name="T36" fmla="*/ 168 w 168"/>
                <a:gd name="T37" fmla="*/ 30 h 220"/>
                <a:gd name="T38" fmla="*/ 131 w 168"/>
                <a:gd name="T39" fmla="*/ 0 h 220"/>
                <a:gd name="T40" fmla="*/ 70 w 168"/>
                <a:gd name="T41" fmla="*/ 5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220">
                  <a:moveTo>
                    <a:pt x="70" y="54"/>
                  </a:moveTo>
                  <a:lnTo>
                    <a:pt x="70" y="0"/>
                  </a:lnTo>
                  <a:lnTo>
                    <a:pt x="0" y="5"/>
                  </a:lnTo>
                  <a:lnTo>
                    <a:pt x="0" y="20"/>
                  </a:lnTo>
                  <a:cubicBezTo>
                    <a:pt x="35" y="20"/>
                    <a:pt x="39" y="24"/>
                    <a:pt x="39" y="48"/>
                  </a:cubicBezTo>
                  <a:lnTo>
                    <a:pt x="39" y="182"/>
                  </a:lnTo>
                  <a:cubicBezTo>
                    <a:pt x="39" y="205"/>
                    <a:pt x="34" y="205"/>
                    <a:pt x="0" y="205"/>
                  </a:cubicBezTo>
                  <a:lnTo>
                    <a:pt x="0" y="220"/>
                  </a:lnTo>
                  <a:cubicBezTo>
                    <a:pt x="20" y="219"/>
                    <a:pt x="43" y="218"/>
                    <a:pt x="57" y="218"/>
                  </a:cubicBezTo>
                  <a:cubicBezTo>
                    <a:pt x="77" y="218"/>
                    <a:pt x="100" y="218"/>
                    <a:pt x="120" y="220"/>
                  </a:cubicBezTo>
                  <a:lnTo>
                    <a:pt x="120" y="205"/>
                  </a:lnTo>
                  <a:lnTo>
                    <a:pt x="110" y="205"/>
                  </a:lnTo>
                  <a:cubicBezTo>
                    <a:pt x="73" y="205"/>
                    <a:pt x="72" y="199"/>
                    <a:pt x="72" y="181"/>
                  </a:cubicBezTo>
                  <a:lnTo>
                    <a:pt x="72" y="104"/>
                  </a:lnTo>
                  <a:cubicBezTo>
                    <a:pt x="72" y="55"/>
                    <a:pt x="93" y="11"/>
                    <a:pt x="131" y="11"/>
                  </a:cubicBezTo>
                  <a:cubicBezTo>
                    <a:pt x="134" y="11"/>
                    <a:pt x="135" y="11"/>
                    <a:pt x="136" y="11"/>
                  </a:cubicBezTo>
                  <a:cubicBezTo>
                    <a:pt x="135" y="12"/>
                    <a:pt x="125" y="18"/>
                    <a:pt x="125" y="30"/>
                  </a:cubicBezTo>
                  <a:cubicBezTo>
                    <a:pt x="125" y="44"/>
                    <a:pt x="135" y="52"/>
                    <a:pt x="146" y="52"/>
                  </a:cubicBezTo>
                  <a:cubicBezTo>
                    <a:pt x="155" y="52"/>
                    <a:pt x="168" y="46"/>
                    <a:pt x="168" y="30"/>
                  </a:cubicBezTo>
                  <a:cubicBezTo>
                    <a:pt x="168" y="14"/>
                    <a:pt x="152" y="0"/>
                    <a:pt x="131" y="0"/>
                  </a:cubicBezTo>
                  <a:cubicBezTo>
                    <a:pt x="95" y="0"/>
                    <a:pt x="77" y="33"/>
                    <a:pt x="70" y="5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Freeform 105">
              <a:extLst>
                <a:ext uri="{FF2B5EF4-FFF2-40B4-BE49-F238E27FC236}">
                  <a16:creationId xmlns:a16="http://schemas.microsoft.com/office/drawing/2014/main" id="{6A710792-AD28-A313-9118-0F6532B2A880}"/>
                </a:ext>
              </a:extLst>
            </p:cNvPr>
            <p:cNvSpPr>
              <a:spLocks/>
            </p:cNvSpPr>
            <p:nvPr>
              <p:custDataLst>
                <p:tags r:id="rId100"/>
              </p:custDataLst>
            </p:nvPr>
          </p:nvSpPr>
          <p:spPr bwMode="auto">
            <a:xfrm>
              <a:off x="4994275" y="2943225"/>
              <a:ext cx="79375" cy="52388"/>
            </a:xfrm>
            <a:custGeom>
              <a:avLst/>
              <a:gdLst>
                <a:gd name="T0" fmla="*/ 300 w 342"/>
                <a:gd name="T1" fmla="*/ 47 h 220"/>
                <a:gd name="T2" fmla="*/ 342 w 342"/>
                <a:gd name="T3" fmla="*/ 15 h 220"/>
                <a:gd name="T4" fmla="*/ 342 w 342"/>
                <a:gd name="T5" fmla="*/ 0 h 220"/>
                <a:gd name="T6" fmla="*/ 306 w 342"/>
                <a:gd name="T7" fmla="*/ 2 h 220"/>
                <a:gd name="T8" fmla="*/ 259 w 342"/>
                <a:gd name="T9" fmla="*/ 0 h 220"/>
                <a:gd name="T10" fmla="*/ 259 w 342"/>
                <a:gd name="T11" fmla="*/ 15 h 220"/>
                <a:gd name="T12" fmla="*/ 288 w 342"/>
                <a:gd name="T13" fmla="*/ 39 h 220"/>
                <a:gd name="T14" fmla="*/ 286 w 342"/>
                <a:gd name="T15" fmla="*/ 50 h 220"/>
                <a:gd name="T16" fmla="*/ 240 w 342"/>
                <a:gd name="T17" fmla="*/ 178 h 220"/>
                <a:gd name="T18" fmla="*/ 191 w 342"/>
                <a:gd name="T19" fmla="*/ 38 h 220"/>
                <a:gd name="T20" fmla="*/ 188 w 342"/>
                <a:gd name="T21" fmla="*/ 29 h 220"/>
                <a:gd name="T22" fmla="*/ 218 w 342"/>
                <a:gd name="T23" fmla="*/ 15 h 220"/>
                <a:gd name="T24" fmla="*/ 218 w 342"/>
                <a:gd name="T25" fmla="*/ 0 h 220"/>
                <a:gd name="T26" fmla="*/ 166 w 342"/>
                <a:gd name="T27" fmla="*/ 2 h 220"/>
                <a:gd name="T28" fmla="*/ 122 w 342"/>
                <a:gd name="T29" fmla="*/ 0 h 220"/>
                <a:gd name="T30" fmla="*/ 122 w 342"/>
                <a:gd name="T31" fmla="*/ 15 h 220"/>
                <a:gd name="T32" fmla="*/ 153 w 342"/>
                <a:gd name="T33" fmla="*/ 23 h 220"/>
                <a:gd name="T34" fmla="*/ 164 w 342"/>
                <a:gd name="T35" fmla="*/ 50 h 220"/>
                <a:gd name="T36" fmla="*/ 122 w 342"/>
                <a:gd name="T37" fmla="*/ 171 h 220"/>
                <a:gd name="T38" fmla="*/ 74 w 342"/>
                <a:gd name="T39" fmla="*/ 38 h 220"/>
                <a:gd name="T40" fmla="*/ 72 w 342"/>
                <a:gd name="T41" fmla="*/ 29 h 220"/>
                <a:gd name="T42" fmla="*/ 101 w 342"/>
                <a:gd name="T43" fmla="*/ 15 h 220"/>
                <a:gd name="T44" fmla="*/ 101 w 342"/>
                <a:gd name="T45" fmla="*/ 0 h 220"/>
                <a:gd name="T46" fmla="*/ 47 w 342"/>
                <a:gd name="T47" fmla="*/ 2 h 220"/>
                <a:gd name="T48" fmla="*/ 0 w 342"/>
                <a:gd name="T49" fmla="*/ 0 h 220"/>
                <a:gd name="T50" fmla="*/ 0 w 342"/>
                <a:gd name="T51" fmla="*/ 15 h 220"/>
                <a:gd name="T52" fmla="*/ 37 w 342"/>
                <a:gd name="T53" fmla="*/ 33 h 220"/>
                <a:gd name="T54" fmla="*/ 100 w 342"/>
                <a:gd name="T55" fmla="*/ 209 h 220"/>
                <a:gd name="T56" fmla="*/ 111 w 342"/>
                <a:gd name="T57" fmla="*/ 220 h 220"/>
                <a:gd name="T58" fmla="*/ 121 w 342"/>
                <a:gd name="T59" fmla="*/ 210 h 220"/>
                <a:gd name="T60" fmla="*/ 171 w 342"/>
                <a:gd name="T61" fmla="*/ 69 h 220"/>
                <a:gd name="T62" fmla="*/ 222 w 342"/>
                <a:gd name="T63" fmla="*/ 211 h 220"/>
                <a:gd name="T64" fmla="*/ 232 w 342"/>
                <a:gd name="T65" fmla="*/ 220 h 220"/>
                <a:gd name="T66" fmla="*/ 242 w 342"/>
                <a:gd name="T67" fmla="*/ 211 h 220"/>
                <a:gd name="T68" fmla="*/ 300 w 342"/>
                <a:gd name="T69" fmla="*/ 4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 h="220">
                  <a:moveTo>
                    <a:pt x="300" y="47"/>
                  </a:moveTo>
                  <a:cubicBezTo>
                    <a:pt x="309" y="22"/>
                    <a:pt x="325" y="16"/>
                    <a:pt x="342" y="15"/>
                  </a:cubicBezTo>
                  <a:lnTo>
                    <a:pt x="342" y="0"/>
                  </a:lnTo>
                  <a:cubicBezTo>
                    <a:pt x="331" y="1"/>
                    <a:pt x="317" y="2"/>
                    <a:pt x="306" y="2"/>
                  </a:cubicBezTo>
                  <a:cubicBezTo>
                    <a:pt x="291" y="2"/>
                    <a:pt x="269" y="1"/>
                    <a:pt x="259" y="0"/>
                  </a:cubicBezTo>
                  <a:lnTo>
                    <a:pt x="259" y="15"/>
                  </a:lnTo>
                  <a:cubicBezTo>
                    <a:pt x="277" y="16"/>
                    <a:pt x="288" y="25"/>
                    <a:pt x="288" y="39"/>
                  </a:cubicBezTo>
                  <a:cubicBezTo>
                    <a:pt x="288" y="42"/>
                    <a:pt x="288" y="43"/>
                    <a:pt x="286" y="50"/>
                  </a:cubicBezTo>
                  <a:lnTo>
                    <a:pt x="240" y="178"/>
                  </a:lnTo>
                  <a:lnTo>
                    <a:pt x="191" y="38"/>
                  </a:lnTo>
                  <a:cubicBezTo>
                    <a:pt x="189" y="32"/>
                    <a:pt x="188" y="31"/>
                    <a:pt x="188" y="29"/>
                  </a:cubicBezTo>
                  <a:cubicBezTo>
                    <a:pt x="188" y="15"/>
                    <a:pt x="208" y="15"/>
                    <a:pt x="218" y="15"/>
                  </a:cubicBezTo>
                  <a:lnTo>
                    <a:pt x="218" y="0"/>
                  </a:lnTo>
                  <a:cubicBezTo>
                    <a:pt x="203" y="1"/>
                    <a:pt x="178" y="2"/>
                    <a:pt x="166" y="2"/>
                  </a:cubicBezTo>
                  <a:cubicBezTo>
                    <a:pt x="151" y="2"/>
                    <a:pt x="137" y="1"/>
                    <a:pt x="122" y="0"/>
                  </a:cubicBezTo>
                  <a:lnTo>
                    <a:pt x="122" y="15"/>
                  </a:lnTo>
                  <a:cubicBezTo>
                    <a:pt x="140" y="15"/>
                    <a:pt x="148" y="17"/>
                    <a:pt x="153" y="23"/>
                  </a:cubicBezTo>
                  <a:cubicBezTo>
                    <a:pt x="156" y="26"/>
                    <a:pt x="161" y="41"/>
                    <a:pt x="164" y="50"/>
                  </a:cubicBezTo>
                  <a:lnTo>
                    <a:pt x="122" y="171"/>
                  </a:lnTo>
                  <a:lnTo>
                    <a:pt x="74" y="38"/>
                  </a:lnTo>
                  <a:cubicBezTo>
                    <a:pt x="72" y="32"/>
                    <a:pt x="72" y="31"/>
                    <a:pt x="72" y="29"/>
                  </a:cubicBezTo>
                  <a:cubicBezTo>
                    <a:pt x="72" y="15"/>
                    <a:pt x="91" y="15"/>
                    <a:pt x="101" y="15"/>
                  </a:cubicBezTo>
                  <a:lnTo>
                    <a:pt x="101" y="0"/>
                  </a:lnTo>
                  <a:cubicBezTo>
                    <a:pt x="86" y="1"/>
                    <a:pt x="58" y="2"/>
                    <a:pt x="47" y="2"/>
                  </a:cubicBezTo>
                  <a:cubicBezTo>
                    <a:pt x="45" y="2"/>
                    <a:pt x="18" y="1"/>
                    <a:pt x="0" y="0"/>
                  </a:cubicBezTo>
                  <a:lnTo>
                    <a:pt x="0" y="15"/>
                  </a:lnTo>
                  <a:cubicBezTo>
                    <a:pt x="25" y="15"/>
                    <a:pt x="31" y="17"/>
                    <a:pt x="37" y="33"/>
                  </a:cubicBezTo>
                  <a:lnTo>
                    <a:pt x="100" y="209"/>
                  </a:lnTo>
                  <a:cubicBezTo>
                    <a:pt x="103" y="216"/>
                    <a:pt x="104" y="220"/>
                    <a:pt x="111" y="220"/>
                  </a:cubicBezTo>
                  <a:cubicBezTo>
                    <a:pt x="117" y="220"/>
                    <a:pt x="118" y="217"/>
                    <a:pt x="121" y="210"/>
                  </a:cubicBezTo>
                  <a:lnTo>
                    <a:pt x="171" y="69"/>
                  </a:lnTo>
                  <a:lnTo>
                    <a:pt x="222" y="211"/>
                  </a:lnTo>
                  <a:cubicBezTo>
                    <a:pt x="224" y="216"/>
                    <a:pt x="225" y="220"/>
                    <a:pt x="232" y="220"/>
                  </a:cubicBezTo>
                  <a:cubicBezTo>
                    <a:pt x="238" y="220"/>
                    <a:pt x="240" y="216"/>
                    <a:pt x="242" y="211"/>
                  </a:cubicBezTo>
                  <a:lnTo>
                    <a:pt x="300" y="4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Freeform 106">
              <a:extLst>
                <a:ext uri="{FF2B5EF4-FFF2-40B4-BE49-F238E27FC236}">
                  <a16:creationId xmlns:a16="http://schemas.microsoft.com/office/drawing/2014/main" id="{9CB0BFC3-938D-532C-CB7E-96EE2C4A6763}"/>
                </a:ext>
              </a:extLst>
            </p:cNvPr>
            <p:cNvSpPr>
              <a:spLocks noEditPoints="1"/>
            </p:cNvSpPr>
            <p:nvPr>
              <p:custDataLst>
                <p:tags r:id="rId101"/>
              </p:custDataLst>
            </p:nvPr>
          </p:nvSpPr>
          <p:spPr bwMode="auto">
            <a:xfrm>
              <a:off x="5080000" y="2914650"/>
              <a:ext cx="25400" cy="79375"/>
            </a:xfrm>
            <a:custGeom>
              <a:avLst/>
              <a:gdLst>
                <a:gd name="T0" fmla="*/ 71 w 106"/>
                <a:gd name="T1" fmla="*/ 114 h 334"/>
                <a:gd name="T2" fmla="*/ 2 w 106"/>
                <a:gd name="T3" fmla="*/ 119 h 334"/>
                <a:gd name="T4" fmla="*/ 2 w 106"/>
                <a:gd name="T5" fmla="*/ 134 h 334"/>
                <a:gd name="T6" fmla="*/ 39 w 106"/>
                <a:gd name="T7" fmla="*/ 162 h 334"/>
                <a:gd name="T8" fmla="*/ 39 w 106"/>
                <a:gd name="T9" fmla="*/ 296 h 334"/>
                <a:gd name="T10" fmla="*/ 0 w 106"/>
                <a:gd name="T11" fmla="*/ 319 h 334"/>
                <a:gd name="T12" fmla="*/ 0 w 106"/>
                <a:gd name="T13" fmla="*/ 334 h 334"/>
                <a:gd name="T14" fmla="*/ 54 w 106"/>
                <a:gd name="T15" fmla="*/ 332 h 334"/>
                <a:gd name="T16" fmla="*/ 106 w 106"/>
                <a:gd name="T17" fmla="*/ 334 h 334"/>
                <a:gd name="T18" fmla="*/ 106 w 106"/>
                <a:gd name="T19" fmla="*/ 319 h 334"/>
                <a:gd name="T20" fmla="*/ 71 w 106"/>
                <a:gd name="T21" fmla="*/ 297 h 334"/>
                <a:gd name="T22" fmla="*/ 71 w 106"/>
                <a:gd name="T23" fmla="*/ 114 h 334"/>
                <a:gd name="T24" fmla="*/ 73 w 106"/>
                <a:gd name="T25" fmla="*/ 27 h 334"/>
                <a:gd name="T26" fmla="*/ 47 w 106"/>
                <a:gd name="T27" fmla="*/ 0 h 334"/>
                <a:gd name="T28" fmla="*/ 21 w 106"/>
                <a:gd name="T29" fmla="*/ 27 h 334"/>
                <a:gd name="T30" fmla="*/ 47 w 106"/>
                <a:gd name="T31" fmla="*/ 53 h 334"/>
                <a:gd name="T32" fmla="*/ 73 w 106"/>
                <a:gd name="T33" fmla="*/ 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334">
                  <a:moveTo>
                    <a:pt x="71" y="114"/>
                  </a:moveTo>
                  <a:lnTo>
                    <a:pt x="2" y="119"/>
                  </a:lnTo>
                  <a:lnTo>
                    <a:pt x="2" y="134"/>
                  </a:lnTo>
                  <a:cubicBezTo>
                    <a:pt x="34" y="134"/>
                    <a:pt x="39" y="137"/>
                    <a:pt x="39" y="162"/>
                  </a:cubicBezTo>
                  <a:lnTo>
                    <a:pt x="39" y="296"/>
                  </a:lnTo>
                  <a:cubicBezTo>
                    <a:pt x="39" y="319"/>
                    <a:pt x="33" y="319"/>
                    <a:pt x="0" y="319"/>
                  </a:cubicBezTo>
                  <a:lnTo>
                    <a:pt x="0" y="334"/>
                  </a:lnTo>
                  <a:cubicBezTo>
                    <a:pt x="16" y="333"/>
                    <a:pt x="43" y="332"/>
                    <a:pt x="54" y="332"/>
                  </a:cubicBezTo>
                  <a:cubicBezTo>
                    <a:pt x="72" y="332"/>
                    <a:pt x="89" y="333"/>
                    <a:pt x="106" y="334"/>
                  </a:cubicBezTo>
                  <a:lnTo>
                    <a:pt x="106" y="319"/>
                  </a:lnTo>
                  <a:cubicBezTo>
                    <a:pt x="73" y="319"/>
                    <a:pt x="71" y="316"/>
                    <a:pt x="71" y="297"/>
                  </a:cubicBezTo>
                  <a:lnTo>
                    <a:pt x="71" y="114"/>
                  </a:lnTo>
                  <a:close/>
                  <a:moveTo>
                    <a:pt x="73" y="27"/>
                  </a:moveTo>
                  <a:cubicBezTo>
                    <a:pt x="73" y="11"/>
                    <a:pt x="61" y="0"/>
                    <a:pt x="47" y="0"/>
                  </a:cubicBezTo>
                  <a:cubicBezTo>
                    <a:pt x="32" y="0"/>
                    <a:pt x="21" y="14"/>
                    <a:pt x="21" y="27"/>
                  </a:cubicBezTo>
                  <a:cubicBezTo>
                    <a:pt x="21" y="40"/>
                    <a:pt x="32" y="53"/>
                    <a:pt x="47" y="53"/>
                  </a:cubicBezTo>
                  <a:cubicBezTo>
                    <a:pt x="61" y="53"/>
                    <a:pt x="73" y="43"/>
                    <a:pt x="73"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Freeform 107">
              <a:extLst>
                <a:ext uri="{FF2B5EF4-FFF2-40B4-BE49-F238E27FC236}">
                  <a16:creationId xmlns:a16="http://schemas.microsoft.com/office/drawing/2014/main" id="{4BB202E7-8440-9F49-EC85-BC5FA93C91F6}"/>
                </a:ext>
              </a:extLst>
            </p:cNvPr>
            <p:cNvSpPr>
              <a:spLocks/>
            </p:cNvSpPr>
            <p:nvPr>
              <p:custDataLst>
                <p:tags r:id="rId102"/>
              </p:custDataLst>
            </p:nvPr>
          </p:nvSpPr>
          <p:spPr bwMode="auto">
            <a:xfrm>
              <a:off x="5111750" y="2940050"/>
              <a:ext cx="38100" cy="55563"/>
            </a:xfrm>
            <a:custGeom>
              <a:avLst/>
              <a:gdLst>
                <a:gd name="T0" fmla="*/ 87 w 163"/>
                <a:gd name="T1" fmla="*/ 126 h 228"/>
                <a:gd name="T2" fmla="*/ 139 w 163"/>
                <a:gd name="T3" fmla="*/ 172 h 228"/>
                <a:gd name="T4" fmla="*/ 83 w 163"/>
                <a:gd name="T5" fmla="*/ 217 h 228"/>
                <a:gd name="T6" fmla="*/ 14 w 163"/>
                <a:gd name="T7" fmla="*/ 147 h 228"/>
                <a:gd name="T8" fmla="*/ 7 w 163"/>
                <a:gd name="T9" fmla="*/ 138 h 228"/>
                <a:gd name="T10" fmla="*/ 0 w 163"/>
                <a:gd name="T11" fmla="*/ 151 h 228"/>
                <a:gd name="T12" fmla="*/ 0 w 163"/>
                <a:gd name="T13" fmla="*/ 216 h 228"/>
                <a:gd name="T14" fmla="*/ 6 w 163"/>
                <a:gd name="T15" fmla="*/ 228 h 228"/>
                <a:gd name="T16" fmla="*/ 18 w 163"/>
                <a:gd name="T17" fmla="*/ 218 h 228"/>
                <a:gd name="T18" fmla="*/ 28 w 163"/>
                <a:gd name="T19" fmla="*/ 207 h 228"/>
                <a:gd name="T20" fmla="*/ 83 w 163"/>
                <a:gd name="T21" fmla="*/ 228 h 228"/>
                <a:gd name="T22" fmla="*/ 163 w 163"/>
                <a:gd name="T23" fmla="*/ 159 h 228"/>
                <a:gd name="T24" fmla="*/ 142 w 163"/>
                <a:gd name="T25" fmla="*/ 112 h 228"/>
                <a:gd name="T26" fmla="*/ 85 w 163"/>
                <a:gd name="T27" fmla="*/ 88 h 228"/>
                <a:gd name="T28" fmla="*/ 24 w 163"/>
                <a:gd name="T29" fmla="*/ 47 h 228"/>
                <a:gd name="T30" fmla="*/ 80 w 163"/>
                <a:gd name="T31" fmla="*/ 9 h 228"/>
                <a:gd name="T32" fmla="*/ 138 w 163"/>
                <a:gd name="T33" fmla="*/ 69 h 228"/>
                <a:gd name="T34" fmla="*/ 144 w 163"/>
                <a:gd name="T35" fmla="*/ 74 h 228"/>
                <a:gd name="T36" fmla="*/ 151 w 163"/>
                <a:gd name="T37" fmla="*/ 62 h 228"/>
                <a:gd name="T38" fmla="*/ 151 w 163"/>
                <a:gd name="T39" fmla="*/ 12 h 228"/>
                <a:gd name="T40" fmla="*/ 145 w 163"/>
                <a:gd name="T41" fmla="*/ 0 h 228"/>
                <a:gd name="T42" fmla="*/ 135 w 163"/>
                <a:gd name="T43" fmla="*/ 6 h 228"/>
                <a:gd name="T44" fmla="*/ 127 w 163"/>
                <a:gd name="T45" fmla="*/ 14 h 228"/>
                <a:gd name="T46" fmla="*/ 80 w 163"/>
                <a:gd name="T47" fmla="*/ 0 h 228"/>
                <a:gd name="T48" fmla="*/ 0 w 163"/>
                <a:gd name="T49" fmla="*/ 61 h 228"/>
                <a:gd name="T50" fmla="*/ 22 w 163"/>
                <a:gd name="T51" fmla="*/ 103 h 228"/>
                <a:gd name="T52" fmla="*/ 87 w 163"/>
                <a:gd name="T53" fmla="*/ 1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28">
                  <a:moveTo>
                    <a:pt x="87" y="126"/>
                  </a:moveTo>
                  <a:cubicBezTo>
                    <a:pt x="98" y="128"/>
                    <a:pt x="139" y="136"/>
                    <a:pt x="139" y="172"/>
                  </a:cubicBezTo>
                  <a:cubicBezTo>
                    <a:pt x="139" y="198"/>
                    <a:pt x="122" y="217"/>
                    <a:pt x="83" y="217"/>
                  </a:cubicBezTo>
                  <a:cubicBezTo>
                    <a:pt x="41" y="217"/>
                    <a:pt x="23" y="189"/>
                    <a:pt x="14" y="147"/>
                  </a:cubicBezTo>
                  <a:cubicBezTo>
                    <a:pt x="12" y="140"/>
                    <a:pt x="12" y="138"/>
                    <a:pt x="7" y="138"/>
                  </a:cubicBezTo>
                  <a:cubicBezTo>
                    <a:pt x="0" y="138"/>
                    <a:pt x="0" y="142"/>
                    <a:pt x="0" y="151"/>
                  </a:cubicBezTo>
                  <a:lnTo>
                    <a:pt x="0" y="216"/>
                  </a:lnTo>
                  <a:cubicBezTo>
                    <a:pt x="0" y="225"/>
                    <a:pt x="0" y="228"/>
                    <a:pt x="6" y="228"/>
                  </a:cubicBezTo>
                  <a:cubicBezTo>
                    <a:pt x="8" y="228"/>
                    <a:pt x="9" y="228"/>
                    <a:pt x="18" y="218"/>
                  </a:cubicBezTo>
                  <a:cubicBezTo>
                    <a:pt x="19" y="217"/>
                    <a:pt x="19" y="216"/>
                    <a:pt x="28" y="207"/>
                  </a:cubicBezTo>
                  <a:cubicBezTo>
                    <a:pt x="50" y="228"/>
                    <a:pt x="72" y="228"/>
                    <a:pt x="83" y="228"/>
                  </a:cubicBezTo>
                  <a:cubicBezTo>
                    <a:pt x="140" y="228"/>
                    <a:pt x="163" y="195"/>
                    <a:pt x="163" y="159"/>
                  </a:cubicBezTo>
                  <a:cubicBezTo>
                    <a:pt x="163" y="133"/>
                    <a:pt x="148" y="118"/>
                    <a:pt x="142" y="112"/>
                  </a:cubicBezTo>
                  <a:cubicBezTo>
                    <a:pt x="126" y="96"/>
                    <a:pt x="106" y="92"/>
                    <a:pt x="85" y="88"/>
                  </a:cubicBezTo>
                  <a:cubicBezTo>
                    <a:pt x="57" y="82"/>
                    <a:pt x="24" y="76"/>
                    <a:pt x="24" y="47"/>
                  </a:cubicBezTo>
                  <a:cubicBezTo>
                    <a:pt x="24" y="29"/>
                    <a:pt x="37" y="9"/>
                    <a:pt x="80" y="9"/>
                  </a:cubicBezTo>
                  <a:cubicBezTo>
                    <a:pt x="135" y="9"/>
                    <a:pt x="137" y="54"/>
                    <a:pt x="138" y="69"/>
                  </a:cubicBezTo>
                  <a:cubicBezTo>
                    <a:pt x="139" y="74"/>
                    <a:pt x="143" y="74"/>
                    <a:pt x="144" y="74"/>
                  </a:cubicBezTo>
                  <a:cubicBezTo>
                    <a:pt x="151" y="74"/>
                    <a:pt x="151" y="71"/>
                    <a:pt x="151" y="62"/>
                  </a:cubicBezTo>
                  <a:lnTo>
                    <a:pt x="151" y="12"/>
                  </a:lnTo>
                  <a:cubicBezTo>
                    <a:pt x="151" y="3"/>
                    <a:pt x="151" y="0"/>
                    <a:pt x="145" y="0"/>
                  </a:cubicBezTo>
                  <a:cubicBezTo>
                    <a:pt x="143" y="0"/>
                    <a:pt x="142" y="0"/>
                    <a:pt x="135" y="6"/>
                  </a:cubicBezTo>
                  <a:cubicBezTo>
                    <a:pt x="134" y="8"/>
                    <a:pt x="129" y="12"/>
                    <a:pt x="127" y="14"/>
                  </a:cubicBezTo>
                  <a:cubicBezTo>
                    <a:pt x="108" y="0"/>
                    <a:pt x="87" y="0"/>
                    <a:pt x="80" y="0"/>
                  </a:cubicBezTo>
                  <a:cubicBezTo>
                    <a:pt x="19" y="0"/>
                    <a:pt x="0" y="33"/>
                    <a:pt x="0" y="61"/>
                  </a:cubicBezTo>
                  <a:cubicBezTo>
                    <a:pt x="0" y="78"/>
                    <a:pt x="8" y="92"/>
                    <a:pt x="22" y="103"/>
                  </a:cubicBezTo>
                  <a:cubicBezTo>
                    <a:pt x="38" y="116"/>
                    <a:pt x="51" y="119"/>
                    <a:pt x="87" y="1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Freeform 108">
              <a:extLst>
                <a:ext uri="{FF2B5EF4-FFF2-40B4-BE49-F238E27FC236}">
                  <a16:creationId xmlns:a16="http://schemas.microsoft.com/office/drawing/2014/main" id="{71C74CE4-98F6-D8BD-1E87-0B7FAE3C818C}"/>
                </a:ext>
              </a:extLst>
            </p:cNvPr>
            <p:cNvSpPr>
              <a:spLocks noEditPoints="1"/>
            </p:cNvSpPr>
            <p:nvPr>
              <p:custDataLst>
                <p:tags r:id="rId103"/>
              </p:custDataLst>
            </p:nvPr>
          </p:nvSpPr>
          <p:spPr bwMode="auto">
            <a:xfrm>
              <a:off x="5157788" y="2940050"/>
              <a:ext cx="44450" cy="55563"/>
            </a:xfrm>
            <a:custGeom>
              <a:avLst/>
              <a:gdLst>
                <a:gd name="T0" fmla="*/ 42 w 193"/>
                <a:gd name="T1" fmla="*/ 97 h 228"/>
                <a:gd name="T2" fmla="*/ 104 w 193"/>
                <a:gd name="T3" fmla="*/ 11 h 228"/>
                <a:gd name="T4" fmla="*/ 160 w 193"/>
                <a:gd name="T5" fmla="*/ 97 h 228"/>
                <a:gd name="T6" fmla="*/ 42 w 193"/>
                <a:gd name="T7" fmla="*/ 97 h 228"/>
                <a:gd name="T8" fmla="*/ 41 w 193"/>
                <a:gd name="T9" fmla="*/ 108 h 228"/>
                <a:gd name="T10" fmla="*/ 181 w 193"/>
                <a:gd name="T11" fmla="*/ 108 h 228"/>
                <a:gd name="T12" fmla="*/ 193 w 193"/>
                <a:gd name="T13" fmla="*/ 97 h 228"/>
                <a:gd name="T14" fmla="*/ 104 w 193"/>
                <a:gd name="T15" fmla="*/ 0 h 228"/>
                <a:gd name="T16" fmla="*/ 0 w 193"/>
                <a:gd name="T17" fmla="*/ 113 h 228"/>
                <a:gd name="T18" fmla="*/ 110 w 193"/>
                <a:gd name="T19" fmla="*/ 228 h 228"/>
                <a:gd name="T20" fmla="*/ 193 w 193"/>
                <a:gd name="T21" fmla="*/ 164 h 228"/>
                <a:gd name="T22" fmla="*/ 186 w 193"/>
                <a:gd name="T23" fmla="*/ 158 h 228"/>
                <a:gd name="T24" fmla="*/ 180 w 193"/>
                <a:gd name="T25" fmla="*/ 165 h 228"/>
                <a:gd name="T26" fmla="*/ 113 w 193"/>
                <a:gd name="T27" fmla="*/ 216 h 228"/>
                <a:gd name="T28" fmla="*/ 56 w 193"/>
                <a:gd name="T29" fmla="*/ 183 h 228"/>
                <a:gd name="T30" fmla="*/ 41 w 193"/>
                <a:gd name="T31" fmla="*/ 10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28">
                  <a:moveTo>
                    <a:pt x="42" y="97"/>
                  </a:moveTo>
                  <a:cubicBezTo>
                    <a:pt x="45" y="23"/>
                    <a:pt x="87" y="11"/>
                    <a:pt x="104" y="11"/>
                  </a:cubicBezTo>
                  <a:cubicBezTo>
                    <a:pt x="155" y="11"/>
                    <a:pt x="160" y="78"/>
                    <a:pt x="160" y="97"/>
                  </a:cubicBezTo>
                  <a:lnTo>
                    <a:pt x="42" y="97"/>
                  </a:lnTo>
                  <a:close/>
                  <a:moveTo>
                    <a:pt x="41" y="108"/>
                  </a:moveTo>
                  <a:lnTo>
                    <a:pt x="181" y="108"/>
                  </a:lnTo>
                  <a:cubicBezTo>
                    <a:pt x="191" y="108"/>
                    <a:pt x="193" y="108"/>
                    <a:pt x="193" y="97"/>
                  </a:cubicBezTo>
                  <a:cubicBezTo>
                    <a:pt x="193" y="48"/>
                    <a:pt x="166" y="0"/>
                    <a:pt x="104" y="0"/>
                  </a:cubicBezTo>
                  <a:cubicBezTo>
                    <a:pt x="46" y="0"/>
                    <a:pt x="0" y="51"/>
                    <a:pt x="0" y="113"/>
                  </a:cubicBezTo>
                  <a:cubicBezTo>
                    <a:pt x="0" y="180"/>
                    <a:pt x="52" y="228"/>
                    <a:pt x="110" y="228"/>
                  </a:cubicBezTo>
                  <a:cubicBezTo>
                    <a:pt x="171" y="228"/>
                    <a:pt x="193" y="173"/>
                    <a:pt x="193" y="164"/>
                  </a:cubicBezTo>
                  <a:cubicBezTo>
                    <a:pt x="193" y="159"/>
                    <a:pt x="189" y="158"/>
                    <a:pt x="186" y="158"/>
                  </a:cubicBezTo>
                  <a:cubicBezTo>
                    <a:pt x="182" y="158"/>
                    <a:pt x="181" y="161"/>
                    <a:pt x="180" y="165"/>
                  </a:cubicBezTo>
                  <a:cubicBezTo>
                    <a:pt x="163" y="216"/>
                    <a:pt x="118" y="216"/>
                    <a:pt x="113" y="216"/>
                  </a:cubicBezTo>
                  <a:cubicBezTo>
                    <a:pt x="88" y="216"/>
                    <a:pt x="68" y="201"/>
                    <a:pt x="56" y="183"/>
                  </a:cubicBezTo>
                  <a:cubicBezTo>
                    <a:pt x="41" y="159"/>
                    <a:pt x="41" y="126"/>
                    <a:pt x="41" y="10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Freeform 109">
              <a:extLst>
                <a:ext uri="{FF2B5EF4-FFF2-40B4-BE49-F238E27FC236}">
                  <a16:creationId xmlns:a16="http://schemas.microsoft.com/office/drawing/2014/main" id="{0C64A1AB-07F3-E71D-E832-EDBDCE2EEB59}"/>
                </a:ext>
              </a:extLst>
            </p:cNvPr>
            <p:cNvSpPr>
              <a:spLocks/>
            </p:cNvSpPr>
            <p:nvPr>
              <p:custDataLst>
                <p:tags r:id="rId104"/>
              </p:custDataLst>
            </p:nvPr>
          </p:nvSpPr>
          <p:spPr bwMode="auto">
            <a:xfrm>
              <a:off x="2587625" y="3219450"/>
              <a:ext cx="66675" cy="82550"/>
            </a:xfrm>
            <a:custGeom>
              <a:avLst/>
              <a:gdLst>
                <a:gd name="T0" fmla="*/ 235 w 281"/>
                <a:gd name="T1" fmla="*/ 36 h 351"/>
                <a:gd name="T2" fmla="*/ 267 w 281"/>
                <a:gd name="T3" fmla="*/ 15 h 351"/>
                <a:gd name="T4" fmla="*/ 281 w 281"/>
                <a:gd name="T5" fmla="*/ 6 h 351"/>
                <a:gd name="T6" fmla="*/ 274 w 281"/>
                <a:gd name="T7" fmla="*/ 0 h 351"/>
                <a:gd name="T8" fmla="*/ 218 w 281"/>
                <a:gd name="T9" fmla="*/ 1 h 351"/>
                <a:gd name="T10" fmla="*/ 145 w 281"/>
                <a:gd name="T11" fmla="*/ 0 h 351"/>
                <a:gd name="T12" fmla="*/ 134 w 281"/>
                <a:gd name="T13" fmla="*/ 10 h 351"/>
                <a:gd name="T14" fmla="*/ 151 w 281"/>
                <a:gd name="T15" fmla="*/ 15 h 351"/>
                <a:gd name="T16" fmla="*/ 180 w 281"/>
                <a:gd name="T17" fmla="*/ 16 h 351"/>
                <a:gd name="T18" fmla="*/ 196 w 281"/>
                <a:gd name="T19" fmla="*/ 26 h 351"/>
                <a:gd name="T20" fmla="*/ 194 w 281"/>
                <a:gd name="T21" fmla="*/ 37 h 351"/>
                <a:gd name="T22" fmla="*/ 136 w 281"/>
                <a:gd name="T23" fmla="*/ 265 h 351"/>
                <a:gd name="T24" fmla="*/ 65 w 281"/>
                <a:gd name="T25" fmla="*/ 340 h 351"/>
                <a:gd name="T26" fmla="*/ 17 w 281"/>
                <a:gd name="T27" fmla="*/ 309 h 351"/>
                <a:gd name="T28" fmla="*/ 23 w 281"/>
                <a:gd name="T29" fmla="*/ 310 h 351"/>
                <a:gd name="T30" fmla="*/ 56 w 281"/>
                <a:gd name="T31" fmla="*/ 278 h 351"/>
                <a:gd name="T32" fmla="*/ 34 w 281"/>
                <a:gd name="T33" fmla="*/ 257 h 351"/>
                <a:gd name="T34" fmla="*/ 0 w 281"/>
                <a:gd name="T35" fmla="*/ 297 h 351"/>
                <a:gd name="T36" fmla="*/ 66 w 281"/>
                <a:gd name="T37" fmla="*/ 351 h 351"/>
                <a:gd name="T38" fmla="*/ 176 w 281"/>
                <a:gd name="T39" fmla="*/ 269 h 351"/>
                <a:gd name="T40" fmla="*/ 235 w 281"/>
                <a:gd name="T41" fmla="*/ 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 h="351">
                  <a:moveTo>
                    <a:pt x="235" y="36"/>
                  </a:moveTo>
                  <a:cubicBezTo>
                    <a:pt x="239" y="20"/>
                    <a:pt x="240" y="15"/>
                    <a:pt x="267" y="15"/>
                  </a:cubicBezTo>
                  <a:cubicBezTo>
                    <a:pt x="275" y="15"/>
                    <a:pt x="281" y="15"/>
                    <a:pt x="281" y="6"/>
                  </a:cubicBezTo>
                  <a:cubicBezTo>
                    <a:pt x="281" y="1"/>
                    <a:pt x="278" y="0"/>
                    <a:pt x="274" y="0"/>
                  </a:cubicBezTo>
                  <a:cubicBezTo>
                    <a:pt x="261" y="0"/>
                    <a:pt x="231" y="1"/>
                    <a:pt x="218" y="1"/>
                  </a:cubicBezTo>
                  <a:cubicBezTo>
                    <a:pt x="202" y="1"/>
                    <a:pt x="161" y="0"/>
                    <a:pt x="145" y="0"/>
                  </a:cubicBezTo>
                  <a:cubicBezTo>
                    <a:pt x="140" y="0"/>
                    <a:pt x="134" y="0"/>
                    <a:pt x="134" y="10"/>
                  </a:cubicBezTo>
                  <a:cubicBezTo>
                    <a:pt x="134" y="15"/>
                    <a:pt x="138" y="15"/>
                    <a:pt x="151" y="15"/>
                  </a:cubicBezTo>
                  <a:cubicBezTo>
                    <a:pt x="163" y="15"/>
                    <a:pt x="168" y="15"/>
                    <a:pt x="180" y="16"/>
                  </a:cubicBezTo>
                  <a:cubicBezTo>
                    <a:pt x="192" y="18"/>
                    <a:pt x="196" y="19"/>
                    <a:pt x="196" y="26"/>
                  </a:cubicBezTo>
                  <a:cubicBezTo>
                    <a:pt x="196" y="29"/>
                    <a:pt x="195" y="33"/>
                    <a:pt x="194" y="37"/>
                  </a:cubicBezTo>
                  <a:lnTo>
                    <a:pt x="136" y="265"/>
                  </a:lnTo>
                  <a:cubicBezTo>
                    <a:pt x="125" y="314"/>
                    <a:pt x="91" y="340"/>
                    <a:pt x="65" y="340"/>
                  </a:cubicBezTo>
                  <a:cubicBezTo>
                    <a:pt x="52" y="340"/>
                    <a:pt x="25" y="335"/>
                    <a:pt x="17" y="309"/>
                  </a:cubicBezTo>
                  <a:cubicBezTo>
                    <a:pt x="19" y="310"/>
                    <a:pt x="22" y="310"/>
                    <a:pt x="23" y="310"/>
                  </a:cubicBezTo>
                  <a:cubicBezTo>
                    <a:pt x="43" y="310"/>
                    <a:pt x="56" y="293"/>
                    <a:pt x="56" y="278"/>
                  </a:cubicBezTo>
                  <a:cubicBezTo>
                    <a:pt x="56" y="262"/>
                    <a:pt x="42" y="257"/>
                    <a:pt x="34" y="257"/>
                  </a:cubicBezTo>
                  <a:cubicBezTo>
                    <a:pt x="25" y="257"/>
                    <a:pt x="0" y="263"/>
                    <a:pt x="0" y="297"/>
                  </a:cubicBezTo>
                  <a:cubicBezTo>
                    <a:pt x="0" y="328"/>
                    <a:pt x="27" y="351"/>
                    <a:pt x="66" y="351"/>
                  </a:cubicBezTo>
                  <a:cubicBezTo>
                    <a:pt x="112" y="351"/>
                    <a:pt x="164" y="318"/>
                    <a:pt x="176" y="269"/>
                  </a:cubicBezTo>
                  <a:lnTo>
                    <a:pt x="235" y="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110">
              <a:extLst>
                <a:ext uri="{FF2B5EF4-FFF2-40B4-BE49-F238E27FC236}">
                  <a16:creationId xmlns:a16="http://schemas.microsoft.com/office/drawing/2014/main" id="{2A193714-8427-DF4C-E3DD-9D4E940CE422}"/>
                </a:ext>
              </a:extLst>
            </p:cNvPr>
            <p:cNvSpPr>
              <a:spLocks/>
            </p:cNvSpPr>
            <p:nvPr>
              <p:custDataLst>
                <p:tags r:id="rId105"/>
              </p:custDataLst>
            </p:nvPr>
          </p:nvSpPr>
          <p:spPr bwMode="auto">
            <a:xfrm>
              <a:off x="2662238" y="3213100"/>
              <a:ext cx="33338" cy="34925"/>
            </a:xfrm>
            <a:custGeom>
              <a:avLst/>
              <a:gdLst>
                <a:gd name="T0" fmla="*/ 82 w 142"/>
                <a:gd name="T1" fmla="*/ 76 h 151"/>
                <a:gd name="T2" fmla="*/ 132 w 142"/>
                <a:gd name="T3" fmla="*/ 54 h 151"/>
                <a:gd name="T4" fmla="*/ 142 w 142"/>
                <a:gd name="T5" fmla="*/ 43 h 151"/>
                <a:gd name="T6" fmla="*/ 131 w 142"/>
                <a:gd name="T7" fmla="*/ 32 h 151"/>
                <a:gd name="T8" fmla="*/ 124 w 142"/>
                <a:gd name="T9" fmla="*/ 35 h 151"/>
                <a:gd name="T10" fmla="*/ 76 w 142"/>
                <a:gd name="T11" fmla="*/ 67 h 151"/>
                <a:gd name="T12" fmla="*/ 81 w 142"/>
                <a:gd name="T13" fmla="*/ 15 h 151"/>
                <a:gd name="T14" fmla="*/ 71 w 142"/>
                <a:gd name="T15" fmla="*/ 0 h 151"/>
                <a:gd name="T16" fmla="*/ 60 w 142"/>
                <a:gd name="T17" fmla="*/ 11 h 151"/>
                <a:gd name="T18" fmla="*/ 62 w 142"/>
                <a:gd name="T19" fmla="*/ 28 h 151"/>
                <a:gd name="T20" fmla="*/ 66 w 142"/>
                <a:gd name="T21" fmla="*/ 67 h 151"/>
                <a:gd name="T22" fmla="*/ 19 w 142"/>
                <a:gd name="T23" fmla="*/ 35 h 151"/>
                <a:gd name="T24" fmla="*/ 11 w 142"/>
                <a:gd name="T25" fmla="*/ 32 h 151"/>
                <a:gd name="T26" fmla="*/ 0 w 142"/>
                <a:gd name="T27" fmla="*/ 43 h 151"/>
                <a:gd name="T28" fmla="*/ 7 w 142"/>
                <a:gd name="T29" fmla="*/ 53 h 151"/>
                <a:gd name="T30" fmla="*/ 60 w 142"/>
                <a:gd name="T31" fmla="*/ 75 h 151"/>
                <a:gd name="T32" fmla="*/ 10 w 142"/>
                <a:gd name="T33" fmla="*/ 97 h 151"/>
                <a:gd name="T34" fmla="*/ 0 w 142"/>
                <a:gd name="T35" fmla="*/ 108 h 151"/>
                <a:gd name="T36" fmla="*/ 11 w 142"/>
                <a:gd name="T37" fmla="*/ 119 h 151"/>
                <a:gd name="T38" fmla="*/ 18 w 142"/>
                <a:gd name="T39" fmla="*/ 116 h 151"/>
                <a:gd name="T40" fmla="*/ 66 w 142"/>
                <a:gd name="T41" fmla="*/ 84 h 151"/>
                <a:gd name="T42" fmla="*/ 60 w 142"/>
                <a:gd name="T43" fmla="*/ 140 h 151"/>
                <a:gd name="T44" fmla="*/ 71 w 142"/>
                <a:gd name="T45" fmla="*/ 151 h 151"/>
                <a:gd name="T46" fmla="*/ 82 w 142"/>
                <a:gd name="T47" fmla="*/ 140 h 151"/>
                <a:gd name="T48" fmla="*/ 80 w 142"/>
                <a:gd name="T49" fmla="*/ 123 h 151"/>
                <a:gd name="T50" fmla="*/ 76 w 142"/>
                <a:gd name="T51" fmla="*/ 84 h 151"/>
                <a:gd name="T52" fmla="*/ 118 w 142"/>
                <a:gd name="T53" fmla="*/ 112 h 151"/>
                <a:gd name="T54" fmla="*/ 131 w 142"/>
                <a:gd name="T55" fmla="*/ 119 h 151"/>
                <a:gd name="T56" fmla="*/ 142 w 142"/>
                <a:gd name="T57" fmla="*/ 108 h 151"/>
                <a:gd name="T58" fmla="*/ 134 w 142"/>
                <a:gd name="T59" fmla="*/ 98 h 151"/>
                <a:gd name="T60" fmla="*/ 82 w 142"/>
                <a:gd name="T61"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51">
                  <a:moveTo>
                    <a:pt x="82" y="76"/>
                  </a:moveTo>
                  <a:cubicBezTo>
                    <a:pt x="110" y="63"/>
                    <a:pt x="123" y="58"/>
                    <a:pt x="132" y="54"/>
                  </a:cubicBezTo>
                  <a:cubicBezTo>
                    <a:pt x="139" y="51"/>
                    <a:pt x="142" y="50"/>
                    <a:pt x="142" y="43"/>
                  </a:cubicBezTo>
                  <a:cubicBezTo>
                    <a:pt x="142" y="37"/>
                    <a:pt x="137" y="32"/>
                    <a:pt x="131" y="32"/>
                  </a:cubicBezTo>
                  <a:cubicBezTo>
                    <a:pt x="128" y="32"/>
                    <a:pt x="128" y="32"/>
                    <a:pt x="124" y="35"/>
                  </a:cubicBezTo>
                  <a:lnTo>
                    <a:pt x="76" y="67"/>
                  </a:lnTo>
                  <a:lnTo>
                    <a:pt x="81" y="15"/>
                  </a:lnTo>
                  <a:cubicBezTo>
                    <a:pt x="82" y="9"/>
                    <a:pt x="81" y="0"/>
                    <a:pt x="71" y="0"/>
                  </a:cubicBezTo>
                  <a:cubicBezTo>
                    <a:pt x="67" y="0"/>
                    <a:pt x="60" y="3"/>
                    <a:pt x="60" y="11"/>
                  </a:cubicBezTo>
                  <a:cubicBezTo>
                    <a:pt x="60" y="14"/>
                    <a:pt x="61" y="24"/>
                    <a:pt x="62" y="28"/>
                  </a:cubicBezTo>
                  <a:cubicBezTo>
                    <a:pt x="62" y="34"/>
                    <a:pt x="65" y="59"/>
                    <a:pt x="66" y="67"/>
                  </a:cubicBezTo>
                  <a:lnTo>
                    <a:pt x="19" y="35"/>
                  </a:lnTo>
                  <a:cubicBezTo>
                    <a:pt x="15" y="33"/>
                    <a:pt x="14" y="32"/>
                    <a:pt x="11" y="32"/>
                  </a:cubicBezTo>
                  <a:cubicBezTo>
                    <a:pt x="5" y="32"/>
                    <a:pt x="0" y="37"/>
                    <a:pt x="0" y="43"/>
                  </a:cubicBezTo>
                  <a:cubicBezTo>
                    <a:pt x="0" y="50"/>
                    <a:pt x="4" y="52"/>
                    <a:pt x="7" y="53"/>
                  </a:cubicBezTo>
                  <a:lnTo>
                    <a:pt x="60" y="75"/>
                  </a:lnTo>
                  <a:cubicBezTo>
                    <a:pt x="31" y="88"/>
                    <a:pt x="19" y="93"/>
                    <a:pt x="10" y="97"/>
                  </a:cubicBezTo>
                  <a:cubicBezTo>
                    <a:pt x="3" y="100"/>
                    <a:pt x="0" y="101"/>
                    <a:pt x="0" y="108"/>
                  </a:cubicBezTo>
                  <a:cubicBezTo>
                    <a:pt x="0" y="114"/>
                    <a:pt x="5" y="119"/>
                    <a:pt x="11" y="119"/>
                  </a:cubicBezTo>
                  <a:cubicBezTo>
                    <a:pt x="13" y="119"/>
                    <a:pt x="14" y="119"/>
                    <a:pt x="18" y="116"/>
                  </a:cubicBezTo>
                  <a:lnTo>
                    <a:pt x="66" y="84"/>
                  </a:lnTo>
                  <a:lnTo>
                    <a:pt x="60" y="140"/>
                  </a:lnTo>
                  <a:cubicBezTo>
                    <a:pt x="60" y="148"/>
                    <a:pt x="67" y="151"/>
                    <a:pt x="71" y="151"/>
                  </a:cubicBezTo>
                  <a:cubicBezTo>
                    <a:pt x="75" y="151"/>
                    <a:pt x="82" y="148"/>
                    <a:pt x="82" y="140"/>
                  </a:cubicBezTo>
                  <a:cubicBezTo>
                    <a:pt x="82" y="137"/>
                    <a:pt x="80" y="127"/>
                    <a:pt x="80" y="123"/>
                  </a:cubicBezTo>
                  <a:cubicBezTo>
                    <a:pt x="79" y="117"/>
                    <a:pt x="77" y="92"/>
                    <a:pt x="76" y="84"/>
                  </a:cubicBezTo>
                  <a:lnTo>
                    <a:pt x="118" y="112"/>
                  </a:lnTo>
                  <a:cubicBezTo>
                    <a:pt x="127" y="119"/>
                    <a:pt x="128" y="119"/>
                    <a:pt x="131" y="119"/>
                  </a:cubicBezTo>
                  <a:cubicBezTo>
                    <a:pt x="137" y="119"/>
                    <a:pt x="142" y="114"/>
                    <a:pt x="142" y="108"/>
                  </a:cubicBezTo>
                  <a:cubicBezTo>
                    <a:pt x="142" y="101"/>
                    <a:pt x="137" y="99"/>
                    <a:pt x="134" y="98"/>
                  </a:cubicBezTo>
                  <a:lnTo>
                    <a:pt x="82" y="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Freeform 111">
              <a:extLst>
                <a:ext uri="{FF2B5EF4-FFF2-40B4-BE49-F238E27FC236}">
                  <a16:creationId xmlns:a16="http://schemas.microsoft.com/office/drawing/2014/main" id="{BDA89031-F1A9-2C6F-B096-0255F58395E7}"/>
                </a:ext>
              </a:extLst>
            </p:cNvPr>
            <p:cNvSpPr>
              <a:spLocks/>
            </p:cNvSpPr>
            <p:nvPr>
              <p:custDataLst>
                <p:tags r:id="rId106"/>
              </p:custDataLst>
            </p:nvPr>
          </p:nvSpPr>
          <p:spPr bwMode="auto">
            <a:xfrm>
              <a:off x="2720975" y="3211513"/>
              <a:ext cx="26988" cy="117475"/>
            </a:xfrm>
            <a:custGeom>
              <a:avLst/>
              <a:gdLst>
                <a:gd name="T0" fmla="*/ 115 w 115"/>
                <a:gd name="T1" fmla="*/ 494 h 499"/>
                <a:gd name="T2" fmla="*/ 107 w 115"/>
                <a:gd name="T3" fmla="*/ 483 h 499"/>
                <a:gd name="T4" fmla="*/ 28 w 115"/>
                <a:gd name="T5" fmla="*/ 250 h 499"/>
                <a:gd name="T6" fmla="*/ 109 w 115"/>
                <a:gd name="T7" fmla="*/ 14 h 499"/>
                <a:gd name="T8" fmla="*/ 115 w 115"/>
                <a:gd name="T9" fmla="*/ 5 h 499"/>
                <a:gd name="T10" fmla="*/ 110 w 115"/>
                <a:gd name="T11" fmla="*/ 0 h 499"/>
                <a:gd name="T12" fmla="*/ 31 w 115"/>
                <a:gd name="T13" fmla="*/ 98 h 499"/>
                <a:gd name="T14" fmla="*/ 0 w 115"/>
                <a:gd name="T15" fmla="*/ 250 h 499"/>
                <a:gd name="T16" fmla="*/ 32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4" y="420"/>
                    <a:pt x="28" y="326"/>
                    <a:pt x="28" y="250"/>
                  </a:cubicBezTo>
                  <a:cubicBezTo>
                    <a:pt x="28" y="163"/>
                    <a:pt x="47" y="76"/>
                    <a:pt x="109" y="14"/>
                  </a:cubicBezTo>
                  <a:cubicBezTo>
                    <a:pt x="115" y="8"/>
                    <a:pt x="115" y="7"/>
                    <a:pt x="115" y="5"/>
                  </a:cubicBezTo>
                  <a:cubicBezTo>
                    <a:pt x="115" y="2"/>
                    <a:pt x="113" y="0"/>
                    <a:pt x="110" y="0"/>
                  </a:cubicBezTo>
                  <a:cubicBezTo>
                    <a:pt x="105" y="0"/>
                    <a:pt x="60" y="34"/>
                    <a:pt x="31" y="98"/>
                  </a:cubicBezTo>
                  <a:cubicBezTo>
                    <a:pt x="6" y="152"/>
                    <a:pt x="0" y="208"/>
                    <a:pt x="0" y="250"/>
                  </a:cubicBezTo>
                  <a:cubicBezTo>
                    <a:pt x="0" y="289"/>
                    <a:pt x="5" y="349"/>
                    <a:pt x="32" y="405"/>
                  </a:cubicBezTo>
                  <a:cubicBezTo>
                    <a:pt x="62" y="467"/>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Freeform 112">
              <a:extLst>
                <a:ext uri="{FF2B5EF4-FFF2-40B4-BE49-F238E27FC236}">
                  <a16:creationId xmlns:a16="http://schemas.microsoft.com/office/drawing/2014/main" id="{D2D01650-0BB4-BA04-F749-B053E509D818}"/>
                </a:ext>
              </a:extLst>
            </p:cNvPr>
            <p:cNvSpPr>
              <a:spLocks/>
            </p:cNvSpPr>
            <p:nvPr>
              <p:custDataLst>
                <p:tags r:id="rId107"/>
              </p:custDataLst>
            </p:nvPr>
          </p:nvSpPr>
          <p:spPr bwMode="auto">
            <a:xfrm>
              <a:off x="2759075" y="3246438"/>
              <a:ext cx="65088" cy="53975"/>
            </a:xfrm>
            <a:custGeom>
              <a:avLst/>
              <a:gdLst>
                <a:gd name="T0" fmla="*/ 248 w 282"/>
                <a:gd name="T1" fmla="*/ 25 h 229"/>
                <a:gd name="T2" fmla="*/ 221 w 282"/>
                <a:gd name="T3" fmla="*/ 60 h 229"/>
                <a:gd name="T4" fmla="*/ 246 w 282"/>
                <a:gd name="T5" fmla="*/ 83 h 229"/>
                <a:gd name="T6" fmla="*/ 282 w 282"/>
                <a:gd name="T7" fmla="*/ 44 h 229"/>
                <a:gd name="T8" fmla="*/ 225 w 282"/>
                <a:gd name="T9" fmla="*/ 0 h 229"/>
                <a:gd name="T10" fmla="*/ 172 w 282"/>
                <a:gd name="T11" fmla="*/ 30 h 229"/>
                <a:gd name="T12" fmla="*/ 103 w 282"/>
                <a:gd name="T13" fmla="*/ 0 h 229"/>
                <a:gd name="T14" fmla="*/ 6 w 282"/>
                <a:gd name="T15" fmla="*/ 78 h 229"/>
                <a:gd name="T16" fmla="*/ 18 w 282"/>
                <a:gd name="T17" fmla="*/ 85 h 229"/>
                <a:gd name="T18" fmla="*/ 30 w 282"/>
                <a:gd name="T19" fmla="*/ 78 h 229"/>
                <a:gd name="T20" fmla="*/ 101 w 282"/>
                <a:gd name="T21" fmla="*/ 18 h 229"/>
                <a:gd name="T22" fmla="*/ 129 w 282"/>
                <a:gd name="T23" fmla="*/ 43 h 229"/>
                <a:gd name="T24" fmla="*/ 117 w 282"/>
                <a:gd name="T25" fmla="*/ 98 h 229"/>
                <a:gd name="T26" fmla="*/ 100 w 282"/>
                <a:gd name="T27" fmla="*/ 166 h 229"/>
                <a:gd name="T28" fmla="*/ 58 w 282"/>
                <a:gd name="T29" fmla="*/ 211 h 229"/>
                <a:gd name="T30" fmla="*/ 34 w 282"/>
                <a:gd name="T31" fmla="*/ 204 h 229"/>
                <a:gd name="T32" fmla="*/ 61 w 282"/>
                <a:gd name="T33" fmla="*/ 169 h 229"/>
                <a:gd name="T34" fmla="*/ 36 w 282"/>
                <a:gd name="T35" fmla="*/ 147 h 229"/>
                <a:gd name="T36" fmla="*/ 0 w 282"/>
                <a:gd name="T37" fmla="*/ 185 h 229"/>
                <a:gd name="T38" fmla="*/ 57 w 282"/>
                <a:gd name="T39" fmla="*/ 229 h 229"/>
                <a:gd name="T40" fmla="*/ 110 w 282"/>
                <a:gd name="T41" fmla="*/ 199 h 229"/>
                <a:gd name="T42" fmla="*/ 179 w 282"/>
                <a:gd name="T43" fmla="*/ 229 h 229"/>
                <a:gd name="T44" fmla="*/ 276 w 282"/>
                <a:gd name="T45" fmla="*/ 151 h 229"/>
                <a:gd name="T46" fmla="*/ 264 w 282"/>
                <a:gd name="T47" fmla="*/ 145 h 229"/>
                <a:gd name="T48" fmla="*/ 252 w 282"/>
                <a:gd name="T49" fmla="*/ 151 h 229"/>
                <a:gd name="T50" fmla="*/ 181 w 282"/>
                <a:gd name="T51" fmla="*/ 211 h 229"/>
                <a:gd name="T52" fmla="*/ 153 w 282"/>
                <a:gd name="T53" fmla="*/ 186 h 229"/>
                <a:gd name="T54" fmla="*/ 164 w 282"/>
                <a:gd name="T55" fmla="*/ 131 h 229"/>
                <a:gd name="T56" fmla="*/ 182 w 282"/>
                <a:gd name="T57" fmla="*/ 63 h 229"/>
                <a:gd name="T58" fmla="*/ 224 w 282"/>
                <a:gd name="T59" fmla="*/ 18 h 229"/>
                <a:gd name="T60" fmla="*/ 248 w 282"/>
                <a:gd name="T61"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29">
                  <a:moveTo>
                    <a:pt x="248" y="25"/>
                  </a:moveTo>
                  <a:cubicBezTo>
                    <a:pt x="230" y="30"/>
                    <a:pt x="221" y="47"/>
                    <a:pt x="221" y="60"/>
                  </a:cubicBezTo>
                  <a:cubicBezTo>
                    <a:pt x="221" y="71"/>
                    <a:pt x="230" y="83"/>
                    <a:pt x="246" y="83"/>
                  </a:cubicBezTo>
                  <a:cubicBezTo>
                    <a:pt x="264" y="83"/>
                    <a:pt x="282" y="68"/>
                    <a:pt x="282" y="44"/>
                  </a:cubicBezTo>
                  <a:cubicBezTo>
                    <a:pt x="282" y="17"/>
                    <a:pt x="256" y="0"/>
                    <a:pt x="225" y="0"/>
                  </a:cubicBezTo>
                  <a:cubicBezTo>
                    <a:pt x="197" y="0"/>
                    <a:pt x="178" y="21"/>
                    <a:pt x="172" y="30"/>
                  </a:cubicBezTo>
                  <a:cubicBezTo>
                    <a:pt x="159" y="9"/>
                    <a:pt x="132" y="0"/>
                    <a:pt x="103" y="0"/>
                  </a:cubicBezTo>
                  <a:cubicBezTo>
                    <a:pt x="40" y="0"/>
                    <a:pt x="6" y="61"/>
                    <a:pt x="6" y="78"/>
                  </a:cubicBezTo>
                  <a:cubicBezTo>
                    <a:pt x="6" y="85"/>
                    <a:pt x="14" y="85"/>
                    <a:pt x="18" y="85"/>
                  </a:cubicBezTo>
                  <a:cubicBezTo>
                    <a:pt x="24" y="85"/>
                    <a:pt x="28" y="85"/>
                    <a:pt x="30" y="78"/>
                  </a:cubicBezTo>
                  <a:cubicBezTo>
                    <a:pt x="44" y="33"/>
                    <a:pt x="80" y="18"/>
                    <a:pt x="101" y="18"/>
                  </a:cubicBezTo>
                  <a:cubicBezTo>
                    <a:pt x="120" y="18"/>
                    <a:pt x="129" y="27"/>
                    <a:pt x="129" y="43"/>
                  </a:cubicBezTo>
                  <a:cubicBezTo>
                    <a:pt x="129" y="52"/>
                    <a:pt x="122" y="80"/>
                    <a:pt x="117" y="98"/>
                  </a:cubicBezTo>
                  <a:lnTo>
                    <a:pt x="100" y="166"/>
                  </a:lnTo>
                  <a:cubicBezTo>
                    <a:pt x="93" y="196"/>
                    <a:pt x="75" y="211"/>
                    <a:pt x="58" y="211"/>
                  </a:cubicBezTo>
                  <a:cubicBezTo>
                    <a:pt x="55" y="211"/>
                    <a:pt x="44" y="211"/>
                    <a:pt x="34" y="204"/>
                  </a:cubicBezTo>
                  <a:cubicBezTo>
                    <a:pt x="52" y="199"/>
                    <a:pt x="61" y="182"/>
                    <a:pt x="61" y="169"/>
                  </a:cubicBezTo>
                  <a:cubicBezTo>
                    <a:pt x="61" y="158"/>
                    <a:pt x="52" y="147"/>
                    <a:pt x="36" y="147"/>
                  </a:cubicBezTo>
                  <a:cubicBezTo>
                    <a:pt x="18" y="147"/>
                    <a:pt x="0" y="161"/>
                    <a:pt x="0" y="185"/>
                  </a:cubicBezTo>
                  <a:cubicBezTo>
                    <a:pt x="0" y="212"/>
                    <a:pt x="26" y="229"/>
                    <a:pt x="57" y="229"/>
                  </a:cubicBezTo>
                  <a:cubicBezTo>
                    <a:pt x="85" y="229"/>
                    <a:pt x="104" y="208"/>
                    <a:pt x="110" y="199"/>
                  </a:cubicBezTo>
                  <a:cubicBezTo>
                    <a:pt x="123" y="220"/>
                    <a:pt x="150" y="229"/>
                    <a:pt x="179" y="229"/>
                  </a:cubicBezTo>
                  <a:cubicBezTo>
                    <a:pt x="242" y="229"/>
                    <a:pt x="276" y="168"/>
                    <a:pt x="276" y="151"/>
                  </a:cubicBezTo>
                  <a:cubicBezTo>
                    <a:pt x="276" y="145"/>
                    <a:pt x="268" y="145"/>
                    <a:pt x="264" y="145"/>
                  </a:cubicBezTo>
                  <a:cubicBezTo>
                    <a:pt x="258" y="145"/>
                    <a:pt x="254" y="145"/>
                    <a:pt x="252" y="151"/>
                  </a:cubicBezTo>
                  <a:cubicBezTo>
                    <a:pt x="238" y="196"/>
                    <a:pt x="202" y="211"/>
                    <a:pt x="181" y="211"/>
                  </a:cubicBezTo>
                  <a:cubicBezTo>
                    <a:pt x="162" y="211"/>
                    <a:pt x="153" y="202"/>
                    <a:pt x="153" y="186"/>
                  </a:cubicBezTo>
                  <a:cubicBezTo>
                    <a:pt x="153" y="176"/>
                    <a:pt x="160" y="149"/>
                    <a:pt x="164" y="131"/>
                  </a:cubicBezTo>
                  <a:cubicBezTo>
                    <a:pt x="168" y="118"/>
                    <a:pt x="179" y="71"/>
                    <a:pt x="182" y="63"/>
                  </a:cubicBezTo>
                  <a:cubicBezTo>
                    <a:pt x="189" y="33"/>
                    <a:pt x="207" y="18"/>
                    <a:pt x="224" y="18"/>
                  </a:cubicBezTo>
                  <a:cubicBezTo>
                    <a:pt x="227" y="18"/>
                    <a:pt x="238" y="18"/>
                    <a:pt x="248"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Freeform 113">
              <a:extLst>
                <a:ext uri="{FF2B5EF4-FFF2-40B4-BE49-F238E27FC236}">
                  <a16:creationId xmlns:a16="http://schemas.microsoft.com/office/drawing/2014/main" id="{5C35D464-4B05-EFF0-3FF5-C0FD3D707EF3}"/>
                </a:ext>
              </a:extLst>
            </p:cNvPr>
            <p:cNvSpPr>
              <a:spLocks/>
            </p:cNvSpPr>
            <p:nvPr>
              <p:custDataLst>
                <p:tags r:id="rId108"/>
              </p:custDataLst>
            </p:nvPr>
          </p:nvSpPr>
          <p:spPr bwMode="auto">
            <a:xfrm>
              <a:off x="2840038" y="3287713"/>
              <a:ext cx="14288" cy="34925"/>
            </a:xfrm>
            <a:custGeom>
              <a:avLst/>
              <a:gdLst>
                <a:gd name="T0" fmla="*/ 58 w 58"/>
                <a:gd name="T1" fmla="*/ 53 h 150"/>
                <a:gd name="T2" fmla="*/ 26 w 58"/>
                <a:gd name="T3" fmla="*/ 0 h 150"/>
                <a:gd name="T4" fmla="*/ 0 w 58"/>
                <a:gd name="T5" fmla="*/ 27 h 150"/>
                <a:gd name="T6" fmla="*/ 26 w 58"/>
                <a:gd name="T7" fmla="*/ 53 h 150"/>
                <a:gd name="T8" fmla="*/ 44 w 58"/>
                <a:gd name="T9" fmla="*/ 47 h 150"/>
                <a:gd name="T10" fmla="*/ 46 w 58"/>
                <a:gd name="T11" fmla="*/ 45 h 150"/>
                <a:gd name="T12" fmla="*/ 47 w 58"/>
                <a:gd name="T13" fmla="*/ 53 h 150"/>
                <a:gd name="T14" fmla="*/ 14 w 58"/>
                <a:gd name="T15" fmla="*/ 136 h 150"/>
                <a:gd name="T16" fmla="*/ 8 w 58"/>
                <a:gd name="T17" fmla="*/ 144 h 150"/>
                <a:gd name="T18" fmla="*/ 13 w 58"/>
                <a:gd name="T19" fmla="*/ 150 h 150"/>
                <a:gd name="T20" fmla="*/ 58 w 58"/>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0">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90"/>
                    <a:pt x="30" y="120"/>
                    <a:pt x="14" y="136"/>
                  </a:cubicBezTo>
                  <a:cubicBezTo>
                    <a:pt x="8" y="142"/>
                    <a:pt x="8" y="143"/>
                    <a:pt x="8" y="144"/>
                  </a:cubicBezTo>
                  <a:cubicBezTo>
                    <a:pt x="8" y="148"/>
                    <a:pt x="11" y="150"/>
                    <a:pt x="13" y="150"/>
                  </a:cubicBezTo>
                  <a:cubicBezTo>
                    <a:pt x="19" y="150"/>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Freeform 114">
              <a:extLst>
                <a:ext uri="{FF2B5EF4-FFF2-40B4-BE49-F238E27FC236}">
                  <a16:creationId xmlns:a16="http://schemas.microsoft.com/office/drawing/2014/main" id="{1167BA8E-11D4-6EEB-ED79-6A933EF6C9FF}"/>
                </a:ext>
              </a:extLst>
            </p:cNvPr>
            <p:cNvSpPr>
              <a:spLocks/>
            </p:cNvSpPr>
            <p:nvPr>
              <p:custDataLst>
                <p:tags r:id="rId109"/>
              </p:custDataLst>
            </p:nvPr>
          </p:nvSpPr>
          <p:spPr bwMode="auto">
            <a:xfrm>
              <a:off x="2884488" y="3219450"/>
              <a:ext cx="79375" cy="80963"/>
            </a:xfrm>
            <a:custGeom>
              <a:avLst/>
              <a:gdLst>
                <a:gd name="T0" fmla="*/ 201 w 339"/>
                <a:gd name="T1" fmla="*/ 35 h 337"/>
                <a:gd name="T2" fmla="*/ 212 w 339"/>
                <a:gd name="T3" fmla="*/ 16 h 337"/>
                <a:gd name="T4" fmla="*/ 244 w 339"/>
                <a:gd name="T5" fmla="*/ 15 h 337"/>
                <a:gd name="T6" fmla="*/ 316 w 339"/>
                <a:gd name="T7" fmla="*/ 56 h 337"/>
                <a:gd name="T8" fmla="*/ 312 w 339"/>
                <a:gd name="T9" fmla="*/ 96 h 337"/>
                <a:gd name="T10" fmla="*/ 311 w 339"/>
                <a:gd name="T11" fmla="*/ 105 h 337"/>
                <a:gd name="T12" fmla="*/ 317 w 339"/>
                <a:gd name="T13" fmla="*/ 112 h 337"/>
                <a:gd name="T14" fmla="*/ 324 w 339"/>
                <a:gd name="T15" fmla="*/ 100 h 337"/>
                <a:gd name="T16" fmla="*/ 338 w 339"/>
                <a:gd name="T17" fmla="*/ 14 h 337"/>
                <a:gd name="T18" fmla="*/ 339 w 339"/>
                <a:gd name="T19" fmla="*/ 5 h 337"/>
                <a:gd name="T20" fmla="*/ 325 w 339"/>
                <a:gd name="T21" fmla="*/ 0 h 337"/>
                <a:gd name="T22" fmla="*/ 49 w 339"/>
                <a:gd name="T23" fmla="*/ 0 h 337"/>
                <a:gd name="T24" fmla="*/ 33 w 339"/>
                <a:gd name="T25" fmla="*/ 10 h 337"/>
                <a:gd name="T26" fmla="*/ 3 w 339"/>
                <a:gd name="T27" fmla="*/ 97 h 337"/>
                <a:gd name="T28" fmla="*/ 0 w 339"/>
                <a:gd name="T29" fmla="*/ 106 h 337"/>
                <a:gd name="T30" fmla="*/ 6 w 339"/>
                <a:gd name="T31" fmla="*/ 112 h 337"/>
                <a:gd name="T32" fmla="*/ 14 w 339"/>
                <a:gd name="T33" fmla="*/ 101 h 337"/>
                <a:gd name="T34" fmla="*/ 128 w 339"/>
                <a:gd name="T35" fmla="*/ 15 h 337"/>
                <a:gd name="T36" fmla="*/ 147 w 339"/>
                <a:gd name="T37" fmla="*/ 15 h 337"/>
                <a:gd name="T38" fmla="*/ 161 w 339"/>
                <a:gd name="T39" fmla="*/ 21 h 337"/>
                <a:gd name="T40" fmla="*/ 159 w 339"/>
                <a:gd name="T41" fmla="*/ 32 h 337"/>
                <a:gd name="T42" fmla="*/ 92 w 339"/>
                <a:gd name="T43" fmla="*/ 298 h 337"/>
                <a:gd name="T44" fmla="*/ 33 w 339"/>
                <a:gd name="T45" fmla="*/ 322 h 337"/>
                <a:gd name="T46" fmla="*/ 12 w 339"/>
                <a:gd name="T47" fmla="*/ 331 h 337"/>
                <a:gd name="T48" fmla="*/ 21 w 339"/>
                <a:gd name="T49" fmla="*/ 337 h 337"/>
                <a:gd name="T50" fmla="*/ 62 w 339"/>
                <a:gd name="T51" fmla="*/ 336 h 337"/>
                <a:gd name="T52" fmla="*/ 104 w 339"/>
                <a:gd name="T53" fmla="*/ 336 h 337"/>
                <a:gd name="T54" fmla="*/ 145 w 339"/>
                <a:gd name="T55" fmla="*/ 336 h 337"/>
                <a:gd name="T56" fmla="*/ 189 w 339"/>
                <a:gd name="T57" fmla="*/ 337 h 337"/>
                <a:gd name="T58" fmla="*/ 200 w 339"/>
                <a:gd name="T59" fmla="*/ 327 h 337"/>
                <a:gd name="T60" fmla="*/ 183 w 339"/>
                <a:gd name="T61" fmla="*/ 322 h 337"/>
                <a:gd name="T62" fmla="*/ 151 w 339"/>
                <a:gd name="T63" fmla="*/ 321 h 337"/>
                <a:gd name="T64" fmla="*/ 132 w 339"/>
                <a:gd name="T65" fmla="*/ 310 h 337"/>
                <a:gd name="T66" fmla="*/ 134 w 339"/>
                <a:gd name="T67" fmla="*/ 299 h 337"/>
                <a:gd name="T68" fmla="*/ 201 w 339"/>
                <a:gd name="T69" fmla="*/ 35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337">
                  <a:moveTo>
                    <a:pt x="201" y="35"/>
                  </a:moveTo>
                  <a:cubicBezTo>
                    <a:pt x="204" y="21"/>
                    <a:pt x="206" y="18"/>
                    <a:pt x="212" y="16"/>
                  </a:cubicBezTo>
                  <a:cubicBezTo>
                    <a:pt x="217" y="15"/>
                    <a:pt x="233" y="15"/>
                    <a:pt x="244" y="15"/>
                  </a:cubicBezTo>
                  <a:cubicBezTo>
                    <a:pt x="294" y="15"/>
                    <a:pt x="316" y="17"/>
                    <a:pt x="316" y="56"/>
                  </a:cubicBezTo>
                  <a:cubicBezTo>
                    <a:pt x="316" y="64"/>
                    <a:pt x="314" y="83"/>
                    <a:pt x="312" y="96"/>
                  </a:cubicBezTo>
                  <a:cubicBezTo>
                    <a:pt x="312" y="98"/>
                    <a:pt x="311" y="104"/>
                    <a:pt x="311" y="105"/>
                  </a:cubicBezTo>
                  <a:cubicBezTo>
                    <a:pt x="311" y="108"/>
                    <a:pt x="312" y="112"/>
                    <a:pt x="317" y="112"/>
                  </a:cubicBezTo>
                  <a:cubicBezTo>
                    <a:pt x="322" y="112"/>
                    <a:pt x="323" y="108"/>
                    <a:pt x="324" y="100"/>
                  </a:cubicBezTo>
                  <a:lnTo>
                    <a:pt x="338" y="14"/>
                  </a:lnTo>
                  <a:cubicBezTo>
                    <a:pt x="338" y="12"/>
                    <a:pt x="339" y="7"/>
                    <a:pt x="339" y="5"/>
                  </a:cubicBezTo>
                  <a:cubicBezTo>
                    <a:pt x="339" y="0"/>
                    <a:pt x="334" y="0"/>
                    <a:pt x="325" y="0"/>
                  </a:cubicBezTo>
                  <a:lnTo>
                    <a:pt x="49" y="0"/>
                  </a:lnTo>
                  <a:cubicBezTo>
                    <a:pt x="37" y="0"/>
                    <a:pt x="36" y="0"/>
                    <a:pt x="33" y="10"/>
                  </a:cubicBezTo>
                  <a:lnTo>
                    <a:pt x="3" y="97"/>
                  </a:lnTo>
                  <a:cubicBezTo>
                    <a:pt x="2" y="98"/>
                    <a:pt x="0" y="105"/>
                    <a:pt x="0" y="106"/>
                  </a:cubicBezTo>
                  <a:cubicBezTo>
                    <a:pt x="0" y="109"/>
                    <a:pt x="2" y="112"/>
                    <a:pt x="6" y="112"/>
                  </a:cubicBezTo>
                  <a:cubicBezTo>
                    <a:pt x="11" y="112"/>
                    <a:pt x="11" y="109"/>
                    <a:pt x="14" y="101"/>
                  </a:cubicBezTo>
                  <a:cubicBezTo>
                    <a:pt x="41" y="24"/>
                    <a:pt x="54" y="15"/>
                    <a:pt x="128" y="15"/>
                  </a:cubicBezTo>
                  <a:lnTo>
                    <a:pt x="147" y="15"/>
                  </a:lnTo>
                  <a:cubicBezTo>
                    <a:pt x="161" y="15"/>
                    <a:pt x="161" y="17"/>
                    <a:pt x="161" y="21"/>
                  </a:cubicBezTo>
                  <a:cubicBezTo>
                    <a:pt x="161" y="24"/>
                    <a:pt x="160" y="30"/>
                    <a:pt x="159" y="32"/>
                  </a:cubicBezTo>
                  <a:lnTo>
                    <a:pt x="92" y="298"/>
                  </a:lnTo>
                  <a:cubicBezTo>
                    <a:pt x="88" y="316"/>
                    <a:pt x="86" y="322"/>
                    <a:pt x="33" y="322"/>
                  </a:cubicBezTo>
                  <a:cubicBezTo>
                    <a:pt x="15" y="322"/>
                    <a:pt x="12" y="322"/>
                    <a:pt x="12" y="331"/>
                  </a:cubicBezTo>
                  <a:cubicBezTo>
                    <a:pt x="12" y="337"/>
                    <a:pt x="18" y="337"/>
                    <a:pt x="21" y="337"/>
                  </a:cubicBezTo>
                  <a:cubicBezTo>
                    <a:pt x="34" y="337"/>
                    <a:pt x="48" y="336"/>
                    <a:pt x="62" y="336"/>
                  </a:cubicBezTo>
                  <a:cubicBezTo>
                    <a:pt x="76" y="336"/>
                    <a:pt x="90" y="336"/>
                    <a:pt x="104" y="336"/>
                  </a:cubicBezTo>
                  <a:cubicBezTo>
                    <a:pt x="118" y="336"/>
                    <a:pt x="132" y="336"/>
                    <a:pt x="145" y="336"/>
                  </a:cubicBezTo>
                  <a:cubicBezTo>
                    <a:pt x="160" y="336"/>
                    <a:pt x="175" y="337"/>
                    <a:pt x="189" y="337"/>
                  </a:cubicBezTo>
                  <a:cubicBezTo>
                    <a:pt x="194" y="337"/>
                    <a:pt x="200" y="337"/>
                    <a:pt x="200" y="327"/>
                  </a:cubicBezTo>
                  <a:cubicBezTo>
                    <a:pt x="200" y="322"/>
                    <a:pt x="196" y="322"/>
                    <a:pt x="183" y="322"/>
                  </a:cubicBezTo>
                  <a:cubicBezTo>
                    <a:pt x="170" y="322"/>
                    <a:pt x="164" y="322"/>
                    <a:pt x="151" y="321"/>
                  </a:cubicBezTo>
                  <a:cubicBezTo>
                    <a:pt x="136" y="319"/>
                    <a:pt x="132" y="318"/>
                    <a:pt x="132" y="310"/>
                  </a:cubicBezTo>
                  <a:cubicBezTo>
                    <a:pt x="132" y="309"/>
                    <a:pt x="132" y="307"/>
                    <a:pt x="134" y="299"/>
                  </a:cubicBezTo>
                  <a:lnTo>
                    <a:pt x="201"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Freeform 115">
              <a:extLst>
                <a:ext uri="{FF2B5EF4-FFF2-40B4-BE49-F238E27FC236}">
                  <a16:creationId xmlns:a16="http://schemas.microsoft.com/office/drawing/2014/main" id="{69CD03B5-5D25-3DAC-8E62-EA6E78716F48}"/>
                </a:ext>
              </a:extLst>
            </p:cNvPr>
            <p:cNvSpPr>
              <a:spLocks/>
            </p:cNvSpPr>
            <p:nvPr>
              <p:custDataLst>
                <p:tags r:id="rId110"/>
              </p:custDataLst>
            </p:nvPr>
          </p:nvSpPr>
          <p:spPr bwMode="auto">
            <a:xfrm>
              <a:off x="2971800" y="3211513"/>
              <a:ext cx="26988" cy="117475"/>
            </a:xfrm>
            <a:custGeom>
              <a:avLst/>
              <a:gdLst>
                <a:gd name="T0" fmla="*/ 116 w 116"/>
                <a:gd name="T1" fmla="*/ 250 h 499"/>
                <a:gd name="T2" fmla="*/ 83 w 116"/>
                <a:gd name="T3" fmla="*/ 94 h 499"/>
                <a:gd name="T4" fmla="*/ 5 w 116"/>
                <a:gd name="T5" fmla="*/ 0 h 499"/>
                <a:gd name="T6" fmla="*/ 0 w 116"/>
                <a:gd name="T7" fmla="*/ 5 h 499"/>
                <a:gd name="T8" fmla="*/ 10 w 116"/>
                <a:gd name="T9" fmla="*/ 17 h 499"/>
                <a:gd name="T10" fmla="*/ 87 w 116"/>
                <a:gd name="T11" fmla="*/ 250 h 499"/>
                <a:gd name="T12" fmla="*/ 7 w 116"/>
                <a:gd name="T13" fmla="*/ 485 h 499"/>
                <a:gd name="T14" fmla="*/ 0 w 116"/>
                <a:gd name="T15" fmla="*/ 494 h 499"/>
                <a:gd name="T16" fmla="*/ 5 w 116"/>
                <a:gd name="T17" fmla="*/ 499 h 499"/>
                <a:gd name="T18" fmla="*/ 85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10" y="17"/>
                  </a:cubicBezTo>
                  <a:cubicBezTo>
                    <a:pt x="59" y="66"/>
                    <a:pt x="87" y="145"/>
                    <a:pt x="87" y="250"/>
                  </a:cubicBezTo>
                  <a:cubicBezTo>
                    <a:pt x="87" y="335"/>
                    <a:pt x="69" y="423"/>
                    <a:pt x="7" y="485"/>
                  </a:cubicBezTo>
                  <a:cubicBezTo>
                    <a:pt x="0" y="491"/>
                    <a:pt x="0" y="492"/>
                    <a:pt x="0" y="494"/>
                  </a:cubicBezTo>
                  <a:cubicBezTo>
                    <a:pt x="0" y="497"/>
                    <a:pt x="2" y="499"/>
                    <a:pt x="5" y="499"/>
                  </a:cubicBezTo>
                  <a:cubicBezTo>
                    <a:pt x="10" y="499"/>
                    <a:pt x="55" y="465"/>
                    <a:pt x="85"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Freeform 116">
              <a:extLst>
                <a:ext uri="{FF2B5EF4-FFF2-40B4-BE49-F238E27FC236}">
                  <a16:creationId xmlns:a16="http://schemas.microsoft.com/office/drawing/2014/main" id="{67473F6B-F058-9190-92DD-E0AB8A6250E9}"/>
                </a:ext>
              </a:extLst>
            </p:cNvPr>
            <p:cNvSpPr>
              <a:spLocks noEditPoints="1"/>
            </p:cNvSpPr>
            <p:nvPr>
              <p:custDataLst>
                <p:tags r:id="rId111"/>
              </p:custDataLst>
            </p:nvPr>
          </p:nvSpPr>
          <p:spPr bwMode="auto">
            <a:xfrm>
              <a:off x="3049588" y="3255963"/>
              <a:ext cx="77788" cy="28575"/>
            </a:xfrm>
            <a:custGeom>
              <a:avLst/>
              <a:gdLst>
                <a:gd name="T0" fmla="*/ 315 w 332"/>
                <a:gd name="T1" fmla="*/ 20 h 117"/>
                <a:gd name="T2" fmla="*/ 332 w 332"/>
                <a:gd name="T3" fmla="*/ 10 h 117"/>
                <a:gd name="T4" fmla="*/ 315 w 332"/>
                <a:gd name="T5" fmla="*/ 0 h 117"/>
                <a:gd name="T6" fmla="*/ 16 w 332"/>
                <a:gd name="T7" fmla="*/ 0 h 117"/>
                <a:gd name="T8" fmla="*/ 0 w 332"/>
                <a:gd name="T9" fmla="*/ 10 h 117"/>
                <a:gd name="T10" fmla="*/ 17 w 332"/>
                <a:gd name="T11" fmla="*/ 20 h 117"/>
                <a:gd name="T12" fmla="*/ 315 w 332"/>
                <a:gd name="T13" fmla="*/ 20 h 117"/>
                <a:gd name="T14" fmla="*/ 315 w 332"/>
                <a:gd name="T15" fmla="*/ 117 h 117"/>
                <a:gd name="T16" fmla="*/ 332 w 332"/>
                <a:gd name="T17" fmla="*/ 107 h 117"/>
                <a:gd name="T18" fmla="*/ 315 w 332"/>
                <a:gd name="T19" fmla="*/ 97 h 117"/>
                <a:gd name="T20" fmla="*/ 17 w 332"/>
                <a:gd name="T21" fmla="*/ 97 h 117"/>
                <a:gd name="T22" fmla="*/ 0 w 332"/>
                <a:gd name="T23" fmla="*/ 107 h 117"/>
                <a:gd name="T24" fmla="*/ 16 w 332"/>
                <a:gd name="T25" fmla="*/ 117 h 117"/>
                <a:gd name="T26" fmla="*/ 315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2" y="20"/>
                    <a:pt x="332" y="20"/>
                    <a:pt x="332" y="10"/>
                  </a:cubicBezTo>
                  <a:cubicBezTo>
                    <a:pt x="332" y="0"/>
                    <a:pt x="322" y="0"/>
                    <a:pt x="315" y="0"/>
                  </a:cubicBezTo>
                  <a:lnTo>
                    <a:pt x="16" y="0"/>
                  </a:lnTo>
                  <a:cubicBezTo>
                    <a:pt x="9" y="0"/>
                    <a:pt x="0" y="0"/>
                    <a:pt x="0" y="10"/>
                  </a:cubicBezTo>
                  <a:cubicBezTo>
                    <a:pt x="0" y="20"/>
                    <a:pt x="9" y="20"/>
                    <a:pt x="17" y="20"/>
                  </a:cubicBezTo>
                  <a:lnTo>
                    <a:pt x="315" y="20"/>
                  </a:lnTo>
                  <a:close/>
                  <a:moveTo>
                    <a:pt x="315" y="117"/>
                  </a:moveTo>
                  <a:cubicBezTo>
                    <a:pt x="322" y="117"/>
                    <a:pt x="332" y="117"/>
                    <a:pt x="332" y="107"/>
                  </a:cubicBezTo>
                  <a:cubicBezTo>
                    <a:pt x="332" y="97"/>
                    <a:pt x="322" y="97"/>
                    <a:pt x="315" y="97"/>
                  </a:cubicBezTo>
                  <a:lnTo>
                    <a:pt x="17" y="97"/>
                  </a:lnTo>
                  <a:cubicBezTo>
                    <a:pt x="9" y="97"/>
                    <a:pt x="0" y="97"/>
                    <a:pt x="0" y="107"/>
                  </a:cubicBezTo>
                  <a:cubicBezTo>
                    <a:pt x="0" y="117"/>
                    <a:pt x="9"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Freeform 117">
              <a:extLst>
                <a:ext uri="{FF2B5EF4-FFF2-40B4-BE49-F238E27FC236}">
                  <a16:creationId xmlns:a16="http://schemas.microsoft.com/office/drawing/2014/main" id="{41E41D81-DA3D-AE5D-B3E7-173553C1CE4B}"/>
                </a:ext>
              </a:extLst>
            </p:cNvPr>
            <p:cNvSpPr>
              <a:spLocks/>
            </p:cNvSpPr>
            <p:nvPr>
              <p:custDataLst>
                <p:tags r:id="rId112"/>
              </p:custDataLst>
            </p:nvPr>
          </p:nvSpPr>
          <p:spPr bwMode="auto">
            <a:xfrm>
              <a:off x="3182938" y="3092450"/>
              <a:ext cx="58738" cy="355600"/>
            </a:xfrm>
            <a:custGeom>
              <a:avLst/>
              <a:gdLst>
                <a:gd name="T0" fmla="*/ 153 w 257"/>
                <a:gd name="T1" fmla="*/ 931 h 1496"/>
                <a:gd name="T2" fmla="*/ 28 w 257"/>
                <a:gd name="T3" fmla="*/ 748 h 1496"/>
                <a:gd name="T4" fmla="*/ 152 w 257"/>
                <a:gd name="T5" fmla="*/ 568 h 1496"/>
                <a:gd name="T6" fmla="*/ 153 w 257"/>
                <a:gd name="T7" fmla="*/ 565 h 1496"/>
                <a:gd name="T8" fmla="*/ 153 w 257"/>
                <a:gd name="T9" fmla="*/ 219 h 1496"/>
                <a:gd name="T10" fmla="*/ 157 w 257"/>
                <a:gd name="T11" fmla="*/ 151 h 1496"/>
                <a:gd name="T12" fmla="*/ 253 w 257"/>
                <a:gd name="T13" fmla="*/ 24 h 1496"/>
                <a:gd name="T14" fmla="*/ 257 w 257"/>
                <a:gd name="T15" fmla="*/ 12 h 1496"/>
                <a:gd name="T16" fmla="*/ 246 w 257"/>
                <a:gd name="T17" fmla="*/ 0 h 1496"/>
                <a:gd name="T18" fmla="*/ 222 w 257"/>
                <a:gd name="T19" fmla="*/ 8 h 1496"/>
                <a:gd name="T20" fmla="*/ 104 w 257"/>
                <a:gd name="T21" fmla="*/ 182 h 1496"/>
                <a:gd name="T22" fmla="*/ 104 w 257"/>
                <a:gd name="T23" fmla="*/ 536 h 1496"/>
                <a:gd name="T24" fmla="*/ 78 w 257"/>
                <a:gd name="T25" fmla="*/ 659 h 1496"/>
                <a:gd name="T26" fmla="*/ 7 w 257"/>
                <a:gd name="T27" fmla="*/ 734 h 1496"/>
                <a:gd name="T28" fmla="*/ 0 w 257"/>
                <a:gd name="T29" fmla="*/ 748 h 1496"/>
                <a:gd name="T30" fmla="*/ 4 w 257"/>
                <a:gd name="T31" fmla="*/ 760 h 1496"/>
                <a:gd name="T32" fmla="*/ 103 w 257"/>
                <a:gd name="T33" fmla="*/ 913 h 1496"/>
                <a:gd name="T34" fmla="*/ 104 w 257"/>
                <a:gd name="T35" fmla="*/ 931 h 1496"/>
                <a:gd name="T36" fmla="*/ 104 w 257"/>
                <a:gd name="T37" fmla="*/ 1314 h 1496"/>
                <a:gd name="T38" fmla="*/ 225 w 257"/>
                <a:gd name="T39" fmla="*/ 1489 h 1496"/>
                <a:gd name="T40" fmla="*/ 246 w 257"/>
                <a:gd name="T41" fmla="*/ 1496 h 1496"/>
                <a:gd name="T42" fmla="*/ 257 w 257"/>
                <a:gd name="T43" fmla="*/ 1484 h 1496"/>
                <a:gd name="T44" fmla="*/ 255 w 257"/>
                <a:gd name="T45" fmla="*/ 1474 h 1496"/>
                <a:gd name="T46" fmla="*/ 155 w 257"/>
                <a:gd name="T47" fmla="*/ 1334 h 1496"/>
                <a:gd name="T48" fmla="*/ 153 w 257"/>
                <a:gd name="T49" fmla="*/ 1314 h 1496"/>
                <a:gd name="T50" fmla="*/ 153 w 257"/>
                <a:gd name="T51" fmla="*/ 931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7" h="1496">
                  <a:moveTo>
                    <a:pt x="153" y="931"/>
                  </a:moveTo>
                  <a:cubicBezTo>
                    <a:pt x="153" y="877"/>
                    <a:pt x="115" y="792"/>
                    <a:pt x="28" y="748"/>
                  </a:cubicBezTo>
                  <a:cubicBezTo>
                    <a:pt x="82" y="720"/>
                    <a:pt x="146" y="661"/>
                    <a:pt x="152" y="568"/>
                  </a:cubicBezTo>
                  <a:lnTo>
                    <a:pt x="153" y="565"/>
                  </a:lnTo>
                  <a:lnTo>
                    <a:pt x="153" y="219"/>
                  </a:lnTo>
                  <a:cubicBezTo>
                    <a:pt x="153" y="178"/>
                    <a:pt x="153" y="169"/>
                    <a:pt x="157" y="151"/>
                  </a:cubicBezTo>
                  <a:cubicBezTo>
                    <a:pt x="166" y="111"/>
                    <a:pt x="190" y="61"/>
                    <a:pt x="253" y="24"/>
                  </a:cubicBezTo>
                  <a:cubicBezTo>
                    <a:pt x="257" y="21"/>
                    <a:pt x="257" y="21"/>
                    <a:pt x="257" y="12"/>
                  </a:cubicBezTo>
                  <a:cubicBezTo>
                    <a:pt x="257" y="1"/>
                    <a:pt x="257" y="0"/>
                    <a:pt x="246" y="0"/>
                  </a:cubicBezTo>
                  <a:cubicBezTo>
                    <a:pt x="237" y="0"/>
                    <a:pt x="236" y="0"/>
                    <a:pt x="222" y="8"/>
                  </a:cubicBezTo>
                  <a:cubicBezTo>
                    <a:pt x="111" y="72"/>
                    <a:pt x="104" y="164"/>
                    <a:pt x="104" y="182"/>
                  </a:cubicBezTo>
                  <a:lnTo>
                    <a:pt x="104" y="536"/>
                  </a:lnTo>
                  <a:cubicBezTo>
                    <a:pt x="104" y="572"/>
                    <a:pt x="104" y="613"/>
                    <a:pt x="78" y="659"/>
                  </a:cubicBezTo>
                  <a:cubicBezTo>
                    <a:pt x="55" y="700"/>
                    <a:pt x="29" y="720"/>
                    <a:pt x="7" y="734"/>
                  </a:cubicBezTo>
                  <a:cubicBezTo>
                    <a:pt x="0" y="739"/>
                    <a:pt x="0" y="739"/>
                    <a:pt x="0" y="748"/>
                  </a:cubicBezTo>
                  <a:cubicBezTo>
                    <a:pt x="0" y="757"/>
                    <a:pt x="0" y="757"/>
                    <a:pt x="4" y="760"/>
                  </a:cubicBezTo>
                  <a:cubicBezTo>
                    <a:pt x="46" y="788"/>
                    <a:pt x="92" y="832"/>
                    <a:pt x="103" y="913"/>
                  </a:cubicBezTo>
                  <a:cubicBezTo>
                    <a:pt x="104" y="924"/>
                    <a:pt x="104" y="925"/>
                    <a:pt x="104" y="931"/>
                  </a:cubicBezTo>
                  <a:lnTo>
                    <a:pt x="104" y="1314"/>
                  </a:lnTo>
                  <a:cubicBezTo>
                    <a:pt x="104" y="1355"/>
                    <a:pt x="129" y="1439"/>
                    <a:pt x="225" y="1489"/>
                  </a:cubicBezTo>
                  <a:cubicBezTo>
                    <a:pt x="237" y="1496"/>
                    <a:pt x="238" y="1496"/>
                    <a:pt x="246" y="1496"/>
                  </a:cubicBezTo>
                  <a:cubicBezTo>
                    <a:pt x="257" y="1496"/>
                    <a:pt x="257" y="1495"/>
                    <a:pt x="257" y="1484"/>
                  </a:cubicBezTo>
                  <a:cubicBezTo>
                    <a:pt x="257" y="1475"/>
                    <a:pt x="257" y="1475"/>
                    <a:pt x="255" y="1474"/>
                  </a:cubicBezTo>
                  <a:cubicBezTo>
                    <a:pt x="233" y="1461"/>
                    <a:pt x="168" y="1421"/>
                    <a:pt x="155" y="1334"/>
                  </a:cubicBezTo>
                  <a:cubicBezTo>
                    <a:pt x="153" y="1321"/>
                    <a:pt x="153" y="1320"/>
                    <a:pt x="153" y="1314"/>
                  </a:cubicBezTo>
                  <a:lnTo>
                    <a:pt x="153" y="93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8" name="Freeform 118">
              <a:extLst>
                <a:ext uri="{FF2B5EF4-FFF2-40B4-BE49-F238E27FC236}">
                  <a16:creationId xmlns:a16="http://schemas.microsoft.com/office/drawing/2014/main" id="{01049E9E-84EE-C8EB-4C13-D939FA9C1DC7}"/>
                </a:ext>
              </a:extLst>
            </p:cNvPr>
            <p:cNvSpPr>
              <a:spLocks noEditPoints="1"/>
            </p:cNvSpPr>
            <p:nvPr>
              <p:custDataLst>
                <p:tags r:id="rId113"/>
              </p:custDataLst>
            </p:nvPr>
          </p:nvSpPr>
          <p:spPr bwMode="auto">
            <a:xfrm>
              <a:off x="3265488" y="3167063"/>
              <a:ext cx="103188" cy="53975"/>
            </a:xfrm>
            <a:custGeom>
              <a:avLst/>
              <a:gdLst>
                <a:gd name="T0" fmla="*/ 226 w 444"/>
                <a:gd name="T1" fmla="*/ 85 h 226"/>
                <a:gd name="T2" fmla="*/ 178 w 444"/>
                <a:gd name="T3" fmla="*/ 31 h 226"/>
                <a:gd name="T4" fmla="*/ 97 w 444"/>
                <a:gd name="T5" fmla="*/ 0 h 226"/>
                <a:gd name="T6" fmla="*/ 0 w 444"/>
                <a:gd name="T7" fmla="*/ 113 h 226"/>
                <a:gd name="T8" fmla="*/ 95 w 444"/>
                <a:gd name="T9" fmla="*/ 226 h 226"/>
                <a:gd name="T10" fmla="*/ 218 w 444"/>
                <a:gd name="T11" fmla="*/ 141 h 226"/>
                <a:gd name="T12" fmla="*/ 266 w 444"/>
                <a:gd name="T13" fmla="*/ 195 h 226"/>
                <a:gd name="T14" fmla="*/ 348 w 444"/>
                <a:gd name="T15" fmla="*/ 226 h 226"/>
                <a:gd name="T16" fmla="*/ 444 w 444"/>
                <a:gd name="T17" fmla="*/ 113 h 226"/>
                <a:gd name="T18" fmla="*/ 350 w 444"/>
                <a:gd name="T19" fmla="*/ 0 h 226"/>
                <a:gd name="T20" fmla="*/ 226 w 444"/>
                <a:gd name="T21" fmla="*/ 85 h 226"/>
                <a:gd name="T22" fmla="*/ 239 w 444"/>
                <a:gd name="T23" fmla="*/ 102 h 226"/>
                <a:gd name="T24" fmla="*/ 353 w 444"/>
                <a:gd name="T25" fmla="*/ 16 h 226"/>
                <a:gd name="T26" fmla="*/ 433 w 444"/>
                <a:gd name="T27" fmla="*/ 113 h 226"/>
                <a:gd name="T28" fmla="*/ 356 w 444"/>
                <a:gd name="T29" fmla="*/ 202 h 226"/>
                <a:gd name="T30" fmla="*/ 294 w 444"/>
                <a:gd name="T31" fmla="*/ 171 h 226"/>
                <a:gd name="T32" fmla="*/ 239 w 444"/>
                <a:gd name="T33" fmla="*/ 102 h 226"/>
                <a:gd name="T34" fmla="*/ 205 w 444"/>
                <a:gd name="T35" fmla="*/ 124 h 226"/>
                <a:gd name="T36" fmla="*/ 91 w 444"/>
                <a:gd name="T37" fmla="*/ 210 h 226"/>
                <a:gd name="T38" fmla="*/ 11 w 444"/>
                <a:gd name="T39" fmla="*/ 113 h 226"/>
                <a:gd name="T40" fmla="*/ 89 w 444"/>
                <a:gd name="T41" fmla="*/ 24 h 226"/>
                <a:gd name="T42" fmla="*/ 151 w 444"/>
                <a:gd name="T43" fmla="*/ 55 h 226"/>
                <a:gd name="T44" fmla="*/ 205 w 444"/>
                <a:gd name="T45" fmla="*/ 12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4" h="226">
                  <a:moveTo>
                    <a:pt x="226" y="85"/>
                  </a:moveTo>
                  <a:cubicBezTo>
                    <a:pt x="199" y="51"/>
                    <a:pt x="193" y="44"/>
                    <a:pt x="178" y="31"/>
                  </a:cubicBezTo>
                  <a:cubicBezTo>
                    <a:pt x="150" y="9"/>
                    <a:pt x="122" y="0"/>
                    <a:pt x="97" y="0"/>
                  </a:cubicBezTo>
                  <a:cubicBezTo>
                    <a:pt x="38" y="0"/>
                    <a:pt x="0" y="55"/>
                    <a:pt x="0" y="113"/>
                  </a:cubicBezTo>
                  <a:cubicBezTo>
                    <a:pt x="0" y="171"/>
                    <a:pt x="37" y="226"/>
                    <a:pt x="95" y="226"/>
                  </a:cubicBezTo>
                  <a:cubicBezTo>
                    <a:pt x="152" y="226"/>
                    <a:pt x="193" y="181"/>
                    <a:pt x="218" y="141"/>
                  </a:cubicBezTo>
                  <a:cubicBezTo>
                    <a:pt x="245" y="175"/>
                    <a:pt x="251" y="182"/>
                    <a:pt x="266" y="195"/>
                  </a:cubicBezTo>
                  <a:cubicBezTo>
                    <a:pt x="294" y="217"/>
                    <a:pt x="322" y="226"/>
                    <a:pt x="348" y="226"/>
                  </a:cubicBezTo>
                  <a:cubicBezTo>
                    <a:pt x="406" y="226"/>
                    <a:pt x="444" y="171"/>
                    <a:pt x="444" y="113"/>
                  </a:cubicBezTo>
                  <a:cubicBezTo>
                    <a:pt x="444" y="55"/>
                    <a:pt x="407" y="0"/>
                    <a:pt x="350" y="0"/>
                  </a:cubicBezTo>
                  <a:cubicBezTo>
                    <a:pt x="292" y="0"/>
                    <a:pt x="251" y="45"/>
                    <a:pt x="226" y="85"/>
                  </a:cubicBezTo>
                  <a:close/>
                  <a:moveTo>
                    <a:pt x="239" y="102"/>
                  </a:moveTo>
                  <a:cubicBezTo>
                    <a:pt x="260" y="66"/>
                    <a:pt x="297" y="16"/>
                    <a:pt x="353" y="16"/>
                  </a:cubicBezTo>
                  <a:cubicBezTo>
                    <a:pt x="406" y="16"/>
                    <a:pt x="433" y="68"/>
                    <a:pt x="433" y="113"/>
                  </a:cubicBezTo>
                  <a:cubicBezTo>
                    <a:pt x="433" y="162"/>
                    <a:pt x="399" y="202"/>
                    <a:pt x="356" y="202"/>
                  </a:cubicBezTo>
                  <a:cubicBezTo>
                    <a:pt x="327" y="202"/>
                    <a:pt x="304" y="181"/>
                    <a:pt x="294" y="171"/>
                  </a:cubicBezTo>
                  <a:cubicBezTo>
                    <a:pt x="281" y="157"/>
                    <a:pt x="270" y="142"/>
                    <a:pt x="239" y="102"/>
                  </a:cubicBezTo>
                  <a:close/>
                  <a:moveTo>
                    <a:pt x="205" y="124"/>
                  </a:moveTo>
                  <a:cubicBezTo>
                    <a:pt x="184" y="160"/>
                    <a:pt x="148" y="210"/>
                    <a:pt x="91" y="210"/>
                  </a:cubicBezTo>
                  <a:cubicBezTo>
                    <a:pt x="38" y="210"/>
                    <a:pt x="11" y="158"/>
                    <a:pt x="11" y="113"/>
                  </a:cubicBezTo>
                  <a:cubicBezTo>
                    <a:pt x="11" y="64"/>
                    <a:pt x="45" y="24"/>
                    <a:pt x="89" y="24"/>
                  </a:cubicBezTo>
                  <a:cubicBezTo>
                    <a:pt x="118" y="24"/>
                    <a:pt x="140" y="45"/>
                    <a:pt x="151" y="55"/>
                  </a:cubicBezTo>
                  <a:cubicBezTo>
                    <a:pt x="163" y="69"/>
                    <a:pt x="175" y="84"/>
                    <a:pt x="205" y="12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Freeform 119">
              <a:extLst>
                <a:ext uri="{FF2B5EF4-FFF2-40B4-BE49-F238E27FC236}">
                  <a16:creationId xmlns:a16="http://schemas.microsoft.com/office/drawing/2014/main" id="{41D048AB-DA70-357B-6CD8-B4D8CE9B3D36}"/>
                </a:ext>
              </a:extLst>
            </p:cNvPr>
            <p:cNvSpPr>
              <a:spLocks/>
            </p:cNvSpPr>
            <p:nvPr>
              <p:custDataLst>
                <p:tags r:id="rId114"/>
              </p:custDataLst>
            </p:nvPr>
          </p:nvSpPr>
          <p:spPr bwMode="auto">
            <a:xfrm>
              <a:off x="3384550" y="3206750"/>
              <a:ext cx="14288" cy="34925"/>
            </a:xfrm>
            <a:custGeom>
              <a:avLst/>
              <a:gdLst>
                <a:gd name="T0" fmla="*/ 58 w 58"/>
                <a:gd name="T1" fmla="*/ 52 h 149"/>
                <a:gd name="T2" fmla="*/ 26 w 58"/>
                <a:gd name="T3" fmla="*/ 0 h 149"/>
                <a:gd name="T4" fmla="*/ 0 w 58"/>
                <a:gd name="T5" fmla="*/ 26 h 149"/>
                <a:gd name="T6" fmla="*/ 26 w 58"/>
                <a:gd name="T7" fmla="*/ 52 h 149"/>
                <a:gd name="T8" fmla="*/ 44 w 58"/>
                <a:gd name="T9" fmla="*/ 46 h 149"/>
                <a:gd name="T10" fmla="*/ 46 w 58"/>
                <a:gd name="T11" fmla="*/ 45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2"/>
                    <a:pt x="26" y="52"/>
                  </a:cubicBezTo>
                  <a:cubicBezTo>
                    <a:pt x="32" y="52"/>
                    <a:pt x="39" y="50"/>
                    <a:pt x="44" y="46"/>
                  </a:cubicBezTo>
                  <a:cubicBezTo>
                    <a:pt x="45" y="45"/>
                    <a:pt x="46" y="45"/>
                    <a:pt x="46" y="45"/>
                  </a:cubicBezTo>
                  <a:cubicBezTo>
                    <a:pt x="47" y="45"/>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Freeform 120">
              <a:extLst>
                <a:ext uri="{FF2B5EF4-FFF2-40B4-BE49-F238E27FC236}">
                  <a16:creationId xmlns:a16="http://schemas.microsoft.com/office/drawing/2014/main" id="{9593D0D2-6E7F-84EF-0E42-E64542B07CC4}"/>
                </a:ext>
              </a:extLst>
            </p:cNvPr>
            <p:cNvSpPr>
              <a:spLocks/>
            </p:cNvSpPr>
            <p:nvPr>
              <p:custDataLst>
                <p:tags r:id="rId115"/>
              </p:custDataLst>
            </p:nvPr>
          </p:nvSpPr>
          <p:spPr bwMode="auto">
            <a:xfrm>
              <a:off x="3827463" y="3165475"/>
              <a:ext cx="65088" cy="53975"/>
            </a:xfrm>
            <a:custGeom>
              <a:avLst/>
              <a:gdLst>
                <a:gd name="T0" fmla="*/ 248 w 282"/>
                <a:gd name="T1" fmla="*/ 26 h 229"/>
                <a:gd name="T2" fmla="*/ 221 w 282"/>
                <a:gd name="T3" fmla="*/ 60 h 229"/>
                <a:gd name="T4" fmla="*/ 246 w 282"/>
                <a:gd name="T5" fmla="*/ 83 h 229"/>
                <a:gd name="T6" fmla="*/ 282 w 282"/>
                <a:gd name="T7" fmla="*/ 44 h 229"/>
                <a:gd name="T8" fmla="*/ 225 w 282"/>
                <a:gd name="T9" fmla="*/ 0 h 229"/>
                <a:gd name="T10" fmla="*/ 172 w 282"/>
                <a:gd name="T11" fmla="*/ 31 h 229"/>
                <a:gd name="T12" fmla="*/ 103 w 282"/>
                <a:gd name="T13" fmla="*/ 0 h 229"/>
                <a:gd name="T14" fmla="*/ 7 w 282"/>
                <a:gd name="T15" fmla="*/ 78 h 229"/>
                <a:gd name="T16" fmla="*/ 19 w 282"/>
                <a:gd name="T17" fmla="*/ 85 h 229"/>
                <a:gd name="T18" fmla="*/ 30 w 282"/>
                <a:gd name="T19" fmla="*/ 78 h 229"/>
                <a:gd name="T20" fmla="*/ 101 w 282"/>
                <a:gd name="T21" fmla="*/ 18 h 229"/>
                <a:gd name="T22" fmla="*/ 129 w 282"/>
                <a:gd name="T23" fmla="*/ 43 h 229"/>
                <a:gd name="T24" fmla="*/ 117 w 282"/>
                <a:gd name="T25" fmla="*/ 98 h 229"/>
                <a:gd name="T26" fmla="*/ 100 w 282"/>
                <a:gd name="T27" fmla="*/ 166 h 229"/>
                <a:gd name="T28" fmla="*/ 58 w 282"/>
                <a:gd name="T29" fmla="*/ 212 h 229"/>
                <a:gd name="T30" fmla="*/ 34 w 282"/>
                <a:gd name="T31" fmla="*/ 204 h 229"/>
                <a:gd name="T32" fmla="*/ 61 w 282"/>
                <a:gd name="T33" fmla="*/ 170 h 229"/>
                <a:gd name="T34" fmla="*/ 36 w 282"/>
                <a:gd name="T35" fmla="*/ 147 h 229"/>
                <a:gd name="T36" fmla="*/ 0 w 282"/>
                <a:gd name="T37" fmla="*/ 186 h 229"/>
                <a:gd name="T38" fmla="*/ 57 w 282"/>
                <a:gd name="T39" fmla="*/ 229 h 229"/>
                <a:gd name="T40" fmla="*/ 110 w 282"/>
                <a:gd name="T41" fmla="*/ 199 h 229"/>
                <a:gd name="T42" fmla="*/ 179 w 282"/>
                <a:gd name="T43" fmla="*/ 229 h 229"/>
                <a:gd name="T44" fmla="*/ 276 w 282"/>
                <a:gd name="T45" fmla="*/ 152 h 229"/>
                <a:gd name="T46" fmla="*/ 264 w 282"/>
                <a:gd name="T47" fmla="*/ 145 h 229"/>
                <a:gd name="T48" fmla="*/ 252 w 282"/>
                <a:gd name="T49" fmla="*/ 151 h 229"/>
                <a:gd name="T50" fmla="*/ 182 w 282"/>
                <a:gd name="T51" fmla="*/ 212 h 229"/>
                <a:gd name="T52" fmla="*/ 154 w 282"/>
                <a:gd name="T53" fmla="*/ 187 h 229"/>
                <a:gd name="T54" fmla="*/ 165 w 282"/>
                <a:gd name="T55" fmla="*/ 131 h 229"/>
                <a:gd name="T56" fmla="*/ 182 w 282"/>
                <a:gd name="T57" fmla="*/ 63 h 229"/>
                <a:gd name="T58" fmla="*/ 224 w 282"/>
                <a:gd name="T59" fmla="*/ 18 h 229"/>
                <a:gd name="T60" fmla="*/ 248 w 282"/>
                <a:gd name="T61" fmla="*/ 2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29">
                  <a:moveTo>
                    <a:pt x="248" y="26"/>
                  </a:moveTo>
                  <a:cubicBezTo>
                    <a:pt x="230" y="31"/>
                    <a:pt x="221" y="47"/>
                    <a:pt x="221" y="60"/>
                  </a:cubicBezTo>
                  <a:cubicBezTo>
                    <a:pt x="221" y="71"/>
                    <a:pt x="230" y="83"/>
                    <a:pt x="246" y="83"/>
                  </a:cubicBezTo>
                  <a:cubicBezTo>
                    <a:pt x="264" y="83"/>
                    <a:pt x="282" y="68"/>
                    <a:pt x="282" y="44"/>
                  </a:cubicBezTo>
                  <a:cubicBezTo>
                    <a:pt x="282" y="18"/>
                    <a:pt x="256" y="0"/>
                    <a:pt x="225" y="0"/>
                  </a:cubicBezTo>
                  <a:cubicBezTo>
                    <a:pt x="197" y="0"/>
                    <a:pt x="179" y="22"/>
                    <a:pt x="172" y="31"/>
                  </a:cubicBezTo>
                  <a:cubicBezTo>
                    <a:pt x="160" y="10"/>
                    <a:pt x="132" y="0"/>
                    <a:pt x="103" y="0"/>
                  </a:cubicBezTo>
                  <a:cubicBezTo>
                    <a:pt x="40" y="0"/>
                    <a:pt x="7" y="61"/>
                    <a:pt x="7" y="78"/>
                  </a:cubicBezTo>
                  <a:cubicBezTo>
                    <a:pt x="7" y="85"/>
                    <a:pt x="14" y="85"/>
                    <a:pt x="19" y="85"/>
                  </a:cubicBezTo>
                  <a:cubicBezTo>
                    <a:pt x="25" y="85"/>
                    <a:pt x="28" y="85"/>
                    <a:pt x="30" y="78"/>
                  </a:cubicBezTo>
                  <a:cubicBezTo>
                    <a:pt x="44" y="33"/>
                    <a:pt x="80" y="18"/>
                    <a:pt x="101" y="18"/>
                  </a:cubicBezTo>
                  <a:cubicBezTo>
                    <a:pt x="120" y="18"/>
                    <a:pt x="129" y="27"/>
                    <a:pt x="129" y="43"/>
                  </a:cubicBezTo>
                  <a:cubicBezTo>
                    <a:pt x="129" y="52"/>
                    <a:pt x="122" y="80"/>
                    <a:pt x="117" y="98"/>
                  </a:cubicBezTo>
                  <a:lnTo>
                    <a:pt x="100" y="166"/>
                  </a:lnTo>
                  <a:cubicBezTo>
                    <a:pt x="93" y="197"/>
                    <a:pt x="75" y="212"/>
                    <a:pt x="58" y="212"/>
                  </a:cubicBezTo>
                  <a:cubicBezTo>
                    <a:pt x="55" y="212"/>
                    <a:pt x="44" y="212"/>
                    <a:pt x="34" y="204"/>
                  </a:cubicBezTo>
                  <a:cubicBezTo>
                    <a:pt x="52" y="199"/>
                    <a:pt x="61" y="182"/>
                    <a:pt x="61" y="170"/>
                  </a:cubicBezTo>
                  <a:cubicBezTo>
                    <a:pt x="61" y="159"/>
                    <a:pt x="52" y="147"/>
                    <a:pt x="36" y="147"/>
                  </a:cubicBezTo>
                  <a:cubicBezTo>
                    <a:pt x="19" y="147"/>
                    <a:pt x="0" y="161"/>
                    <a:pt x="0" y="186"/>
                  </a:cubicBezTo>
                  <a:cubicBezTo>
                    <a:pt x="0" y="212"/>
                    <a:pt x="27" y="229"/>
                    <a:pt x="57" y="229"/>
                  </a:cubicBezTo>
                  <a:cubicBezTo>
                    <a:pt x="85" y="229"/>
                    <a:pt x="104" y="208"/>
                    <a:pt x="110" y="199"/>
                  </a:cubicBezTo>
                  <a:cubicBezTo>
                    <a:pt x="123" y="220"/>
                    <a:pt x="151" y="229"/>
                    <a:pt x="179" y="229"/>
                  </a:cubicBezTo>
                  <a:cubicBezTo>
                    <a:pt x="242" y="229"/>
                    <a:pt x="276" y="168"/>
                    <a:pt x="276" y="152"/>
                  </a:cubicBezTo>
                  <a:cubicBezTo>
                    <a:pt x="276" y="145"/>
                    <a:pt x="268" y="145"/>
                    <a:pt x="264" y="145"/>
                  </a:cubicBezTo>
                  <a:cubicBezTo>
                    <a:pt x="258" y="145"/>
                    <a:pt x="254" y="145"/>
                    <a:pt x="252" y="151"/>
                  </a:cubicBezTo>
                  <a:cubicBezTo>
                    <a:pt x="238" y="197"/>
                    <a:pt x="202" y="212"/>
                    <a:pt x="182" y="212"/>
                  </a:cubicBezTo>
                  <a:cubicBezTo>
                    <a:pt x="163" y="212"/>
                    <a:pt x="154" y="203"/>
                    <a:pt x="154" y="187"/>
                  </a:cubicBezTo>
                  <a:cubicBezTo>
                    <a:pt x="154" y="176"/>
                    <a:pt x="160" y="150"/>
                    <a:pt x="165" y="131"/>
                  </a:cubicBezTo>
                  <a:cubicBezTo>
                    <a:pt x="168" y="118"/>
                    <a:pt x="180" y="71"/>
                    <a:pt x="182" y="63"/>
                  </a:cubicBezTo>
                  <a:cubicBezTo>
                    <a:pt x="190" y="34"/>
                    <a:pt x="207" y="18"/>
                    <a:pt x="224" y="18"/>
                  </a:cubicBezTo>
                  <a:cubicBezTo>
                    <a:pt x="227" y="18"/>
                    <a:pt x="238" y="18"/>
                    <a:pt x="248"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Freeform 121">
              <a:extLst>
                <a:ext uri="{FF2B5EF4-FFF2-40B4-BE49-F238E27FC236}">
                  <a16:creationId xmlns:a16="http://schemas.microsoft.com/office/drawing/2014/main" id="{90AF3649-5334-290E-A5FA-FD328D4E3F18}"/>
                </a:ext>
              </a:extLst>
            </p:cNvPr>
            <p:cNvSpPr>
              <a:spLocks/>
            </p:cNvSpPr>
            <p:nvPr>
              <p:custDataLst>
                <p:tags r:id="rId116"/>
              </p:custDataLst>
            </p:nvPr>
          </p:nvSpPr>
          <p:spPr bwMode="auto">
            <a:xfrm>
              <a:off x="3940175" y="3154363"/>
              <a:ext cx="58738" cy="69850"/>
            </a:xfrm>
            <a:custGeom>
              <a:avLst/>
              <a:gdLst>
                <a:gd name="T0" fmla="*/ 232 w 250"/>
                <a:gd name="T1" fmla="*/ 155 h 289"/>
                <a:gd name="T2" fmla="*/ 250 w 250"/>
                <a:gd name="T3" fmla="*/ 145 h 289"/>
                <a:gd name="T4" fmla="*/ 232 w 250"/>
                <a:gd name="T5" fmla="*/ 135 h 289"/>
                <a:gd name="T6" fmla="*/ 21 w 250"/>
                <a:gd name="T7" fmla="*/ 135 h 289"/>
                <a:gd name="T8" fmla="*/ 154 w 250"/>
                <a:gd name="T9" fmla="*/ 20 h 289"/>
                <a:gd name="T10" fmla="*/ 232 w 250"/>
                <a:gd name="T11" fmla="*/ 20 h 289"/>
                <a:gd name="T12" fmla="*/ 250 w 250"/>
                <a:gd name="T13" fmla="*/ 10 h 289"/>
                <a:gd name="T14" fmla="*/ 232 w 250"/>
                <a:gd name="T15" fmla="*/ 0 h 289"/>
                <a:gd name="T16" fmla="*/ 153 w 250"/>
                <a:gd name="T17" fmla="*/ 0 h 289"/>
                <a:gd name="T18" fmla="*/ 0 w 250"/>
                <a:gd name="T19" fmla="*/ 145 h 289"/>
                <a:gd name="T20" fmla="*/ 153 w 250"/>
                <a:gd name="T21" fmla="*/ 289 h 289"/>
                <a:gd name="T22" fmla="*/ 232 w 250"/>
                <a:gd name="T23" fmla="*/ 289 h 289"/>
                <a:gd name="T24" fmla="*/ 250 w 250"/>
                <a:gd name="T25" fmla="*/ 279 h 289"/>
                <a:gd name="T26" fmla="*/ 232 w 250"/>
                <a:gd name="T27" fmla="*/ 269 h 289"/>
                <a:gd name="T28" fmla="*/ 154 w 250"/>
                <a:gd name="T29" fmla="*/ 269 h 289"/>
                <a:gd name="T30" fmla="*/ 21 w 250"/>
                <a:gd name="T31" fmla="*/ 155 h 289"/>
                <a:gd name="T32" fmla="*/ 232 w 250"/>
                <a:gd name="T33" fmla="*/ 15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89">
                  <a:moveTo>
                    <a:pt x="232" y="155"/>
                  </a:moveTo>
                  <a:cubicBezTo>
                    <a:pt x="241" y="155"/>
                    <a:pt x="250" y="155"/>
                    <a:pt x="250" y="145"/>
                  </a:cubicBezTo>
                  <a:cubicBezTo>
                    <a:pt x="250" y="135"/>
                    <a:pt x="241" y="135"/>
                    <a:pt x="232" y="135"/>
                  </a:cubicBezTo>
                  <a:lnTo>
                    <a:pt x="21" y="135"/>
                  </a:lnTo>
                  <a:cubicBezTo>
                    <a:pt x="27" y="68"/>
                    <a:pt x="84" y="20"/>
                    <a:pt x="154" y="20"/>
                  </a:cubicBezTo>
                  <a:lnTo>
                    <a:pt x="232" y="20"/>
                  </a:lnTo>
                  <a:cubicBezTo>
                    <a:pt x="241" y="20"/>
                    <a:pt x="250" y="20"/>
                    <a:pt x="250" y="10"/>
                  </a:cubicBezTo>
                  <a:cubicBezTo>
                    <a:pt x="250" y="0"/>
                    <a:pt x="241" y="0"/>
                    <a:pt x="232" y="0"/>
                  </a:cubicBezTo>
                  <a:lnTo>
                    <a:pt x="153" y="0"/>
                  </a:lnTo>
                  <a:cubicBezTo>
                    <a:pt x="68" y="0"/>
                    <a:pt x="0" y="65"/>
                    <a:pt x="0" y="145"/>
                  </a:cubicBezTo>
                  <a:cubicBezTo>
                    <a:pt x="0" y="225"/>
                    <a:pt x="68" y="289"/>
                    <a:pt x="153" y="289"/>
                  </a:cubicBezTo>
                  <a:lnTo>
                    <a:pt x="232" y="289"/>
                  </a:lnTo>
                  <a:cubicBezTo>
                    <a:pt x="241" y="289"/>
                    <a:pt x="250" y="289"/>
                    <a:pt x="250" y="279"/>
                  </a:cubicBezTo>
                  <a:cubicBezTo>
                    <a:pt x="250" y="269"/>
                    <a:pt x="241" y="269"/>
                    <a:pt x="232" y="269"/>
                  </a:cubicBezTo>
                  <a:lnTo>
                    <a:pt x="154" y="269"/>
                  </a:lnTo>
                  <a:cubicBezTo>
                    <a:pt x="84" y="269"/>
                    <a:pt x="27" y="222"/>
                    <a:pt x="21" y="155"/>
                  </a:cubicBezTo>
                  <a:lnTo>
                    <a:pt x="232" y="15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Freeform 122">
              <a:extLst>
                <a:ext uri="{FF2B5EF4-FFF2-40B4-BE49-F238E27FC236}">
                  <a16:creationId xmlns:a16="http://schemas.microsoft.com/office/drawing/2014/main" id="{23D50BD6-30E0-D229-6D68-30CBE1781CE2}"/>
                </a:ext>
              </a:extLst>
            </p:cNvPr>
            <p:cNvSpPr>
              <a:spLocks/>
            </p:cNvSpPr>
            <p:nvPr>
              <p:custDataLst>
                <p:tags r:id="rId117"/>
              </p:custDataLst>
            </p:nvPr>
          </p:nvSpPr>
          <p:spPr bwMode="auto">
            <a:xfrm>
              <a:off x="4048125" y="3135313"/>
              <a:ext cx="82550" cy="85725"/>
            </a:xfrm>
            <a:custGeom>
              <a:avLst/>
              <a:gdLst>
                <a:gd name="T0" fmla="*/ 359 w 359"/>
                <a:gd name="T1" fmla="*/ 111 h 362"/>
                <a:gd name="T2" fmla="*/ 270 w 359"/>
                <a:gd name="T3" fmla="*/ 0 h 362"/>
                <a:gd name="T4" fmla="*/ 171 w 359"/>
                <a:gd name="T5" fmla="*/ 45 h 362"/>
                <a:gd name="T6" fmla="*/ 116 w 359"/>
                <a:gd name="T7" fmla="*/ 130 h 362"/>
                <a:gd name="T8" fmla="*/ 121 w 359"/>
                <a:gd name="T9" fmla="*/ 134 h 362"/>
                <a:gd name="T10" fmla="*/ 146 w 359"/>
                <a:gd name="T11" fmla="*/ 123 h 362"/>
                <a:gd name="T12" fmla="*/ 161 w 359"/>
                <a:gd name="T13" fmla="*/ 104 h 362"/>
                <a:gd name="T14" fmla="*/ 195 w 359"/>
                <a:gd name="T15" fmla="*/ 48 h 362"/>
                <a:gd name="T16" fmla="*/ 237 w 359"/>
                <a:gd name="T17" fmla="*/ 27 h 362"/>
                <a:gd name="T18" fmla="*/ 316 w 359"/>
                <a:gd name="T19" fmla="*/ 133 h 362"/>
                <a:gd name="T20" fmla="*/ 152 w 359"/>
                <a:gd name="T21" fmla="*/ 335 h 362"/>
                <a:gd name="T22" fmla="*/ 42 w 359"/>
                <a:gd name="T23" fmla="*/ 207 h 362"/>
                <a:gd name="T24" fmla="*/ 150 w 359"/>
                <a:gd name="T25" fmla="*/ 22 h 362"/>
                <a:gd name="T26" fmla="*/ 170 w 359"/>
                <a:gd name="T27" fmla="*/ 3 h 362"/>
                <a:gd name="T28" fmla="*/ 165 w 359"/>
                <a:gd name="T29" fmla="*/ 0 h 362"/>
                <a:gd name="T30" fmla="*/ 0 w 359"/>
                <a:gd name="T31" fmla="*/ 229 h 362"/>
                <a:gd name="T32" fmla="*/ 119 w 359"/>
                <a:gd name="T33" fmla="*/ 362 h 362"/>
                <a:gd name="T34" fmla="*/ 359 w 359"/>
                <a:gd name="T35" fmla="*/ 11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362">
                  <a:moveTo>
                    <a:pt x="359" y="111"/>
                  </a:moveTo>
                  <a:cubicBezTo>
                    <a:pt x="359" y="48"/>
                    <a:pt x="331" y="0"/>
                    <a:pt x="270" y="0"/>
                  </a:cubicBezTo>
                  <a:cubicBezTo>
                    <a:pt x="218" y="0"/>
                    <a:pt x="174" y="42"/>
                    <a:pt x="171" y="45"/>
                  </a:cubicBezTo>
                  <a:cubicBezTo>
                    <a:pt x="131" y="84"/>
                    <a:pt x="116" y="129"/>
                    <a:pt x="116" y="130"/>
                  </a:cubicBezTo>
                  <a:cubicBezTo>
                    <a:pt x="116" y="133"/>
                    <a:pt x="119" y="134"/>
                    <a:pt x="121" y="134"/>
                  </a:cubicBezTo>
                  <a:cubicBezTo>
                    <a:pt x="130" y="134"/>
                    <a:pt x="138" y="129"/>
                    <a:pt x="146" y="123"/>
                  </a:cubicBezTo>
                  <a:cubicBezTo>
                    <a:pt x="155" y="117"/>
                    <a:pt x="155" y="115"/>
                    <a:pt x="161" y="104"/>
                  </a:cubicBezTo>
                  <a:cubicBezTo>
                    <a:pt x="165" y="94"/>
                    <a:pt x="177" y="69"/>
                    <a:pt x="195" y="48"/>
                  </a:cubicBezTo>
                  <a:cubicBezTo>
                    <a:pt x="207" y="35"/>
                    <a:pt x="217" y="27"/>
                    <a:pt x="237" y="27"/>
                  </a:cubicBezTo>
                  <a:cubicBezTo>
                    <a:pt x="286" y="27"/>
                    <a:pt x="316" y="67"/>
                    <a:pt x="316" y="133"/>
                  </a:cubicBezTo>
                  <a:cubicBezTo>
                    <a:pt x="316" y="234"/>
                    <a:pt x="244" y="335"/>
                    <a:pt x="152" y="335"/>
                  </a:cubicBezTo>
                  <a:cubicBezTo>
                    <a:pt x="81" y="335"/>
                    <a:pt x="42" y="279"/>
                    <a:pt x="42" y="207"/>
                  </a:cubicBezTo>
                  <a:cubicBezTo>
                    <a:pt x="42" y="140"/>
                    <a:pt x="77" y="65"/>
                    <a:pt x="150" y="22"/>
                  </a:cubicBezTo>
                  <a:cubicBezTo>
                    <a:pt x="155" y="19"/>
                    <a:pt x="170" y="10"/>
                    <a:pt x="170" y="3"/>
                  </a:cubicBezTo>
                  <a:cubicBezTo>
                    <a:pt x="170" y="0"/>
                    <a:pt x="166" y="0"/>
                    <a:pt x="165" y="0"/>
                  </a:cubicBezTo>
                  <a:cubicBezTo>
                    <a:pt x="147" y="0"/>
                    <a:pt x="0" y="79"/>
                    <a:pt x="0" y="229"/>
                  </a:cubicBezTo>
                  <a:cubicBezTo>
                    <a:pt x="0" y="299"/>
                    <a:pt x="36" y="362"/>
                    <a:pt x="119" y="362"/>
                  </a:cubicBezTo>
                  <a:cubicBezTo>
                    <a:pt x="216" y="362"/>
                    <a:pt x="359" y="265"/>
                    <a:pt x="359" y="11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Freeform 123">
              <a:extLst>
                <a:ext uri="{FF2B5EF4-FFF2-40B4-BE49-F238E27FC236}">
                  <a16:creationId xmlns:a16="http://schemas.microsoft.com/office/drawing/2014/main" id="{5734F71F-6E54-334A-5DB2-FD057986C04A}"/>
                </a:ext>
              </a:extLst>
            </p:cNvPr>
            <p:cNvSpPr>
              <a:spLocks/>
            </p:cNvSpPr>
            <p:nvPr>
              <p:custDataLst>
                <p:tags r:id="rId118"/>
              </p:custDataLst>
            </p:nvPr>
          </p:nvSpPr>
          <p:spPr bwMode="auto">
            <a:xfrm>
              <a:off x="4137025" y="3181350"/>
              <a:ext cx="60325" cy="55563"/>
            </a:xfrm>
            <a:custGeom>
              <a:avLst/>
              <a:gdLst>
                <a:gd name="T0" fmla="*/ 154 w 260"/>
                <a:gd name="T1" fmla="*/ 24 h 235"/>
                <a:gd name="T2" fmla="*/ 165 w 260"/>
                <a:gd name="T3" fmla="*/ 13 h 235"/>
                <a:gd name="T4" fmla="*/ 186 w 260"/>
                <a:gd name="T5" fmla="*/ 12 h 235"/>
                <a:gd name="T6" fmla="*/ 225 w 260"/>
                <a:gd name="T7" fmla="*/ 15 h 235"/>
                <a:gd name="T8" fmla="*/ 241 w 260"/>
                <a:gd name="T9" fmla="*/ 43 h 235"/>
                <a:gd name="T10" fmla="*/ 239 w 260"/>
                <a:gd name="T11" fmla="*/ 71 h 235"/>
                <a:gd name="T12" fmla="*/ 238 w 260"/>
                <a:gd name="T13" fmla="*/ 75 h 235"/>
                <a:gd name="T14" fmla="*/ 244 w 260"/>
                <a:gd name="T15" fmla="*/ 80 h 235"/>
                <a:gd name="T16" fmla="*/ 251 w 260"/>
                <a:gd name="T17" fmla="*/ 71 h 235"/>
                <a:gd name="T18" fmla="*/ 260 w 260"/>
                <a:gd name="T19" fmla="*/ 4 h 235"/>
                <a:gd name="T20" fmla="*/ 250 w 260"/>
                <a:gd name="T21" fmla="*/ 0 h 235"/>
                <a:gd name="T22" fmla="*/ 35 w 260"/>
                <a:gd name="T23" fmla="*/ 0 h 235"/>
                <a:gd name="T24" fmla="*/ 24 w 260"/>
                <a:gd name="T25" fmla="*/ 7 h 235"/>
                <a:gd name="T26" fmla="*/ 2 w 260"/>
                <a:gd name="T27" fmla="*/ 69 h 235"/>
                <a:gd name="T28" fmla="*/ 0 w 260"/>
                <a:gd name="T29" fmla="*/ 75 h 235"/>
                <a:gd name="T30" fmla="*/ 6 w 260"/>
                <a:gd name="T31" fmla="*/ 80 h 235"/>
                <a:gd name="T32" fmla="*/ 13 w 260"/>
                <a:gd name="T33" fmla="*/ 71 h 235"/>
                <a:gd name="T34" fmla="*/ 98 w 260"/>
                <a:gd name="T35" fmla="*/ 12 h 235"/>
                <a:gd name="T36" fmla="*/ 112 w 260"/>
                <a:gd name="T37" fmla="*/ 12 h 235"/>
                <a:gd name="T38" fmla="*/ 123 w 260"/>
                <a:gd name="T39" fmla="*/ 16 h 235"/>
                <a:gd name="T40" fmla="*/ 122 w 260"/>
                <a:gd name="T41" fmla="*/ 23 h 235"/>
                <a:gd name="T42" fmla="*/ 76 w 260"/>
                <a:gd name="T43" fmla="*/ 206 h 235"/>
                <a:gd name="T44" fmla="*/ 35 w 260"/>
                <a:gd name="T45" fmla="*/ 223 h 235"/>
                <a:gd name="T46" fmla="*/ 19 w 260"/>
                <a:gd name="T47" fmla="*/ 230 h 235"/>
                <a:gd name="T48" fmla="*/ 25 w 260"/>
                <a:gd name="T49" fmla="*/ 235 h 235"/>
                <a:gd name="T50" fmla="*/ 55 w 260"/>
                <a:gd name="T51" fmla="*/ 234 h 235"/>
                <a:gd name="T52" fmla="*/ 85 w 260"/>
                <a:gd name="T53" fmla="*/ 234 h 235"/>
                <a:gd name="T54" fmla="*/ 117 w 260"/>
                <a:gd name="T55" fmla="*/ 234 h 235"/>
                <a:gd name="T56" fmla="*/ 146 w 260"/>
                <a:gd name="T57" fmla="*/ 235 h 235"/>
                <a:gd name="T58" fmla="*/ 154 w 260"/>
                <a:gd name="T59" fmla="*/ 228 h 235"/>
                <a:gd name="T60" fmla="*/ 140 w 260"/>
                <a:gd name="T61" fmla="*/ 223 h 235"/>
                <a:gd name="T62" fmla="*/ 119 w 260"/>
                <a:gd name="T63" fmla="*/ 222 h 235"/>
                <a:gd name="T64" fmla="*/ 107 w 260"/>
                <a:gd name="T65" fmla="*/ 215 h 235"/>
                <a:gd name="T66" fmla="*/ 108 w 260"/>
                <a:gd name="T67" fmla="*/ 207 h 235"/>
                <a:gd name="T68" fmla="*/ 154 w 260"/>
                <a:gd name="T69" fmla="*/ 2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235">
                  <a:moveTo>
                    <a:pt x="154" y="24"/>
                  </a:moveTo>
                  <a:cubicBezTo>
                    <a:pt x="157" y="14"/>
                    <a:pt x="157" y="13"/>
                    <a:pt x="165" y="13"/>
                  </a:cubicBezTo>
                  <a:cubicBezTo>
                    <a:pt x="167" y="12"/>
                    <a:pt x="179" y="12"/>
                    <a:pt x="186" y="12"/>
                  </a:cubicBezTo>
                  <a:cubicBezTo>
                    <a:pt x="207" y="12"/>
                    <a:pt x="216" y="12"/>
                    <a:pt x="225" y="15"/>
                  </a:cubicBezTo>
                  <a:cubicBezTo>
                    <a:pt x="241" y="20"/>
                    <a:pt x="241" y="30"/>
                    <a:pt x="241" y="43"/>
                  </a:cubicBezTo>
                  <a:cubicBezTo>
                    <a:pt x="241" y="48"/>
                    <a:pt x="241" y="53"/>
                    <a:pt x="239" y="71"/>
                  </a:cubicBezTo>
                  <a:lnTo>
                    <a:pt x="238" y="75"/>
                  </a:lnTo>
                  <a:cubicBezTo>
                    <a:pt x="238" y="78"/>
                    <a:pt x="241" y="80"/>
                    <a:pt x="244" y="80"/>
                  </a:cubicBezTo>
                  <a:cubicBezTo>
                    <a:pt x="249" y="80"/>
                    <a:pt x="250" y="77"/>
                    <a:pt x="251" y="71"/>
                  </a:cubicBezTo>
                  <a:lnTo>
                    <a:pt x="260" y="4"/>
                  </a:lnTo>
                  <a:cubicBezTo>
                    <a:pt x="260" y="0"/>
                    <a:pt x="256" y="0"/>
                    <a:pt x="250" y="0"/>
                  </a:cubicBezTo>
                  <a:lnTo>
                    <a:pt x="35" y="0"/>
                  </a:lnTo>
                  <a:cubicBezTo>
                    <a:pt x="27" y="0"/>
                    <a:pt x="26" y="0"/>
                    <a:pt x="24" y="7"/>
                  </a:cubicBezTo>
                  <a:lnTo>
                    <a:pt x="2" y="69"/>
                  </a:lnTo>
                  <a:cubicBezTo>
                    <a:pt x="1" y="70"/>
                    <a:pt x="0" y="73"/>
                    <a:pt x="0" y="75"/>
                  </a:cubicBezTo>
                  <a:cubicBezTo>
                    <a:pt x="0" y="76"/>
                    <a:pt x="1" y="80"/>
                    <a:pt x="6" y="80"/>
                  </a:cubicBezTo>
                  <a:cubicBezTo>
                    <a:pt x="10" y="80"/>
                    <a:pt x="11" y="78"/>
                    <a:pt x="13" y="71"/>
                  </a:cubicBezTo>
                  <a:cubicBezTo>
                    <a:pt x="33" y="16"/>
                    <a:pt x="45" y="12"/>
                    <a:pt x="98" y="12"/>
                  </a:cubicBezTo>
                  <a:lnTo>
                    <a:pt x="112" y="12"/>
                  </a:lnTo>
                  <a:cubicBezTo>
                    <a:pt x="123" y="12"/>
                    <a:pt x="123" y="13"/>
                    <a:pt x="123" y="16"/>
                  </a:cubicBezTo>
                  <a:cubicBezTo>
                    <a:pt x="123" y="16"/>
                    <a:pt x="123" y="18"/>
                    <a:pt x="122" y="23"/>
                  </a:cubicBezTo>
                  <a:lnTo>
                    <a:pt x="76" y="206"/>
                  </a:lnTo>
                  <a:cubicBezTo>
                    <a:pt x="73" y="219"/>
                    <a:pt x="72" y="223"/>
                    <a:pt x="35" y="223"/>
                  </a:cubicBezTo>
                  <a:cubicBezTo>
                    <a:pt x="22" y="223"/>
                    <a:pt x="19" y="223"/>
                    <a:pt x="19" y="230"/>
                  </a:cubicBezTo>
                  <a:cubicBezTo>
                    <a:pt x="19" y="231"/>
                    <a:pt x="20" y="235"/>
                    <a:pt x="25" y="235"/>
                  </a:cubicBezTo>
                  <a:cubicBezTo>
                    <a:pt x="35" y="235"/>
                    <a:pt x="46" y="234"/>
                    <a:pt x="55" y="234"/>
                  </a:cubicBezTo>
                  <a:cubicBezTo>
                    <a:pt x="65" y="234"/>
                    <a:pt x="75" y="234"/>
                    <a:pt x="85" y="234"/>
                  </a:cubicBezTo>
                  <a:cubicBezTo>
                    <a:pt x="95" y="234"/>
                    <a:pt x="107" y="234"/>
                    <a:pt x="117" y="234"/>
                  </a:cubicBezTo>
                  <a:cubicBezTo>
                    <a:pt x="126" y="235"/>
                    <a:pt x="136" y="235"/>
                    <a:pt x="146" y="235"/>
                  </a:cubicBezTo>
                  <a:cubicBezTo>
                    <a:pt x="149" y="235"/>
                    <a:pt x="154" y="235"/>
                    <a:pt x="154" y="228"/>
                  </a:cubicBezTo>
                  <a:cubicBezTo>
                    <a:pt x="154" y="223"/>
                    <a:pt x="150" y="223"/>
                    <a:pt x="140" y="223"/>
                  </a:cubicBezTo>
                  <a:cubicBezTo>
                    <a:pt x="133" y="223"/>
                    <a:pt x="126" y="222"/>
                    <a:pt x="119" y="222"/>
                  </a:cubicBezTo>
                  <a:cubicBezTo>
                    <a:pt x="108" y="221"/>
                    <a:pt x="107" y="220"/>
                    <a:pt x="107" y="215"/>
                  </a:cubicBezTo>
                  <a:cubicBezTo>
                    <a:pt x="107" y="213"/>
                    <a:pt x="107" y="212"/>
                    <a:pt x="108" y="207"/>
                  </a:cubicBezTo>
                  <a:lnTo>
                    <a:pt x="154" y="2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Freeform 124">
              <a:extLst>
                <a:ext uri="{FF2B5EF4-FFF2-40B4-BE49-F238E27FC236}">
                  <a16:creationId xmlns:a16="http://schemas.microsoft.com/office/drawing/2014/main" id="{0D62DC99-FB38-AEE5-665A-E5F05B56B921}"/>
                </a:ext>
              </a:extLst>
            </p:cNvPr>
            <p:cNvSpPr>
              <a:spLocks noEditPoints="1"/>
            </p:cNvSpPr>
            <p:nvPr>
              <p:custDataLst>
                <p:tags r:id="rId119"/>
              </p:custDataLst>
            </p:nvPr>
          </p:nvSpPr>
          <p:spPr bwMode="auto">
            <a:xfrm>
              <a:off x="3263900" y="3308350"/>
              <a:ext cx="55563" cy="82550"/>
            </a:xfrm>
            <a:custGeom>
              <a:avLst/>
              <a:gdLst>
                <a:gd name="T0" fmla="*/ 237 w 237"/>
                <a:gd name="T1" fmla="*/ 5 h 351"/>
                <a:gd name="T2" fmla="*/ 231 w 237"/>
                <a:gd name="T3" fmla="*/ 0 h 351"/>
                <a:gd name="T4" fmla="*/ 168 w 237"/>
                <a:gd name="T5" fmla="*/ 5 h 351"/>
                <a:gd name="T6" fmla="*/ 161 w 237"/>
                <a:gd name="T7" fmla="*/ 15 h 351"/>
                <a:gd name="T8" fmla="*/ 173 w 237"/>
                <a:gd name="T9" fmla="*/ 21 h 351"/>
                <a:gd name="T10" fmla="*/ 197 w 237"/>
                <a:gd name="T11" fmla="*/ 29 h 351"/>
                <a:gd name="T12" fmla="*/ 196 w 237"/>
                <a:gd name="T13" fmla="*/ 39 h 351"/>
                <a:gd name="T14" fmla="*/ 166 w 237"/>
                <a:gd name="T15" fmla="*/ 157 h 351"/>
                <a:gd name="T16" fmla="*/ 120 w 237"/>
                <a:gd name="T17" fmla="*/ 125 h 351"/>
                <a:gd name="T18" fmla="*/ 0 w 237"/>
                <a:gd name="T19" fmla="*/ 272 h 351"/>
                <a:gd name="T20" fmla="*/ 66 w 237"/>
                <a:gd name="T21" fmla="*/ 351 h 351"/>
                <a:gd name="T22" fmla="*/ 131 w 237"/>
                <a:gd name="T23" fmla="*/ 314 h 351"/>
                <a:gd name="T24" fmla="*/ 177 w 237"/>
                <a:gd name="T25" fmla="*/ 351 h 351"/>
                <a:gd name="T26" fmla="*/ 213 w 237"/>
                <a:gd name="T27" fmla="*/ 324 h 351"/>
                <a:gd name="T28" fmla="*/ 228 w 237"/>
                <a:gd name="T29" fmla="*/ 275 h 351"/>
                <a:gd name="T30" fmla="*/ 222 w 237"/>
                <a:gd name="T31" fmla="*/ 270 h 351"/>
                <a:gd name="T32" fmla="*/ 215 w 237"/>
                <a:gd name="T33" fmla="*/ 279 h 351"/>
                <a:gd name="T34" fmla="*/ 178 w 237"/>
                <a:gd name="T35" fmla="*/ 340 h 351"/>
                <a:gd name="T36" fmla="*/ 163 w 237"/>
                <a:gd name="T37" fmla="*/ 317 h 351"/>
                <a:gd name="T38" fmla="*/ 166 w 237"/>
                <a:gd name="T39" fmla="*/ 294 h 351"/>
                <a:gd name="T40" fmla="*/ 237 w 237"/>
                <a:gd name="T41" fmla="*/ 5 h 351"/>
                <a:gd name="T42" fmla="*/ 134 w 237"/>
                <a:gd name="T43" fmla="*/ 287 h 351"/>
                <a:gd name="T44" fmla="*/ 124 w 237"/>
                <a:gd name="T45" fmla="*/ 305 h 351"/>
                <a:gd name="T46" fmla="*/ 67 w 237"/>
                <a:gd name="T47" fmla="*/ 340 h 351"/>
                <a:gd name="T48" fmla="*/ 35 w 237"/>
                <a:gd name="T49" fmla="*/ 294 h 351"/>
                <a:gd name="T50" fmla="*/ 63 w 237"/>
                <a:gd name="T51" fmla="*/ 184 h 351"/>
                <a:gd name="T52" fmla="*/ 121 w 237"/>
                <a:gd name="T53" fmla="*/ 136 h 351"/>
                <a:gd name="T54" fmla="*/ 160 w 237"/>
                <a:gd name="T55" fmla="*/ 180 h 351"/>
                <a:gd name="T56" fmla="*/ 159 w 237"/>
                <a:gd name="T57" fmla="*/ 189 h 351"/>
                <a:gd name="T58" fmla="*/ 134 w 237"/>
                <a:gd name="T59" fmla="*/ 28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51">
                  <a:moveTo>
                    <a:pt x="237" y="5"/>
                  </a:moveTo>
                  <a:cubicBezTo>
                    <a:pt x="237" y="5"/>
                    <a:pt x="237" y="0"/>
                    <a:pt x="231" y="0"/>
                  </a:cubicBezTo>
                  <a:cubicBezTo>
                    <a:pt x="223" y="0"/>
                    <a:pt x="176" y="4"/>
                    <a:pt x="168" y="5"/>
                  </a:cubicBezTo>
                  <a:cubicBezTo>
                    <a:pt x="164" y="6"/>
                    <a:pt x="161" y="8"/>
                    <a:pt x="161" y="15"/>
                  </a:cubicBezTo>
                  <a:cubicBezTo>
                    <a:pt x="161" y="21"/>
                    <a:pt x="165" y="21"/>
                    <a:pt x="173" y="21"/>
                  </a:cubicBezTo>
                  <a:cubicBezTo>
                    <a:pt x="196" y="21"/>
                    <a:pt x="197" y="24"/>
                    <a:pt x="197" y="29"/>
                  </a:cubicBezTo>
                  <a:lnTo>
                    <a:pt x="196" y="39"/>
                  </a:lnTo>
                  <a:lnTo>
                    <a:pt x="166" y="157"/>
                  </a:lnTo>
                  <a:cubicBezTo>
                    <a:pt x="157" y="139"/>
                    <a:pt x="143" y="125"/>
                    <a:pt x="120" y="125"/>
                  </a:cubicBezTo>
                  <a:cubicBezTo>
                    <a:pt x="62" y="125"/>
                    <a:pt x="0" y="199"/>
                    <a:pt x="0" y="272"/>
                  </a:cubicBezTo>
                  <a:cubicBezTo>
                    <a:pt x="0" y="318"/>
                    <a:pt x="27" y="351"/>
                    <a:pt x="66" y="351"/>
                  </a:cubicBezTo>
                  <a:cubicBezTo>
                    <a:pt x="76" y="351"/>
                    <a:pt x="101" y="349"/>
                    <a:pt x="131" y="314"/>
                  </a:cubicBezTo>
                  <a:cubicBezTo>
                    <a:pt x="135" y="335"/>
                    <a:pt x="153" y="351"/>
                    <a:pt x="177" y="351"/>
                  </a:cubicBezTo>
                  <a:cubicBezTo>
                    <a:pt x="194" y="351"/>
                    <a:pt x="205" y="340"/>
                    <a:pt x="213" y="324"/>
                  </a:cubicBezTo>
                  <a:cubicBezTo>
                    <a:pt x="222" y="306"/>
                    <a:pt x="228" y="276"/>
                    <a:pt x="228" y="275"/>
                  </a:cubicBezTo>
                  <a:cubicBezTo>
                    <a:pt x="228" y="270"/>
                    <a:pt x="224" y="270"/>
                    <a:pt x="222" y="270"/>
                  </a:cubicBezTo>
                  <a:cubicBezTo>
                    <a:pt x="217" y="270"/>
                    <a:pt x="217" y="272"/>
                    <a:pt x="215" y="279"/>
                  </a:cubicBezTo>
                  <a:cubicBezTo>
                    <a:pt x="207" y="311"/>
                    <a:pt x="198" y="340"/>
                    <a:pt x="178" y="340"/>
                  </a:cubicBezTo>
                  <a:cubicBezTo>
                    <a:pt x="164" y="340"/>
                    <a:pt x="163" y="327"/>
                    <a:pt x="163" y="317"/>
                  </a:cubicBezTo>
                  <a:cubicBezTo>
                    <a:pt x="163" y="305"/>
                    <a:pt x="164" y="302"/>
                    <a:pt x="166" y="294"/>
                  </a:cubicBezTo>
                  <a:lnTo>
                    <a:pt x="237" y="5"/>
                  </a:lnTo>
                  <a:close/>
                  <a:moveTo>
                    <a:pt x="134" y="287"/>
                  </a:moveTo>
                  <a:cubicBezTo>
                    <a:pt x="131" y="295"/>
                    <a:pt x="131" y="296"/>
                    <a:pt x="124" y="305"/>
                  </a:cubicBezTo>
                  <a:cubicBezTo>
                    <a:pt x="102" y="332"/>
                    <a:pt x="81" y="340"/>
                    <a:pt x="67" y="340"/>
                  </a:cubicBezTo>
                  <a:cubicBezTo>
                    <a:pt x="42" y="340"/>
                    <a:pt x="35" y="313"/>
                    <a:pt x="35" y="294"/>
                  </a:cubicBezTo>
                  <a:cubicBezTo>
                    <a:pt x="35" y="269"/>
                    <a:pt x="51" y="207"/>
                    <a:pt x="63" y="184"/>
                  </a:cubicBezTo>
                  <a:cubicBezTo>
                    <a:pt x="78" y="155"/>
                    <a:pt x="101" y="136"/>
                    <a:pt x="121" y="136"/>
                  </a:cubicBezTo>
                  <a:cubicBezTo>
                    <a:pt x="153" y="136"/>
                    <a:pt x="160" y="177"/>
                    <a:pt x="160" y="180"/>
                  </a:cubicBezTo>
                  <a:cubicBezTo>
                    <a:pt x="160" y="183"/>
                    <a:pt x="159" y="186"/>
                    <a:pt x="159" y="189"/>
                  </a:cubicBezTo>
                  <a:lnTo>
                    <a:pt x="134" y="2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Freeform 125">
              <a:extLst>
                <a:ext uri="{FF2B5EF4-FFF2-40B4-BE49-F238E27FC236}">
                  <a16:creationId xmlns:a16="http://schemas.microsoft.com/office/drawing/2014/main" id="{657AE1BD-CA9F-1150-3686-78C824BF2AEC}"/>
                </a:ext>
              </a:extLst>
            </p:cNvPr>
            <p:cNvSpPr>
              <a:spLocks/>
            </p:cNvSpPr>
            <p:nvPr>
              <p:custDataLst>
                <p:tags r:id="rId120"/>
              </p:custDataLst>
            </p:nvPr>
          </p:nvSpPr>
          <p:spPr bwMode="auto">
            <a:xfrm>
              <a:off x="3330575" y="3300413"/>
              <a:ext cx="26988" cy="119063"/>
            </a:xfrm>
            <a:custGeom>
              <a:avLst/>
              <a:gdLst>
                <a:gd name="T0" fmla="*/ 115 w 115"/>
                <a:gd name="T1" fmla="*/ 494 h 499"/>
                <a:gd name="T2" fmla="*/ 107 w 115"/>
                <a:gd name="T3" fmla="*/ 483 h 499"/>
                <a:gd name="T4" fmla="*/ 29 w 115"/>
                <a:gd name="T5" fmla="*/ 249 h 499"/>
                <a:gd name="T6" fmla="*/ 109 w 115"/>
                <a:gd name="T7" fmla="*/ 13 h 499"/>
                <a:gd name="T8" fmla="*/ 115 w 115"/>
                <a:gd name="T9" fmla="*/ 5 h 499"/>
                <a:gd name="T10" fmla="*/ 110 w 115"/>
                <a:gd name="T11" fmla="*/ 0 h 499"/>
                <a:gd name="T12" fmla="*/ 31 w 115"/>
                <a:gd name="T13" fmla="*/ 97 h 499"/>
                <a:gd name="T14" fmla="*/ 0 w 115"/>
                <a:gd name="T15" fmla="*/ 249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4" y="420"/>
                    <a:pt x="29" y="325"/>
                    <a:pt x="29" y="249"/>
                  </a:cubicBezTo>
                  <a:cubicBezTo>
                    <a:pt x="29" y="162"/>
                    <a:pt x="47" y="76"/>
                    <a:pt x="109" y="13"/>
                  </a:cubicBezTo>
                  <a:cubicBezTo>
                    <a:pt x="115" y="7"/>
                    <a:pt x="115" y="6"/>
                    <a:pt x="115" y="5"/>
                  </a:cubicBezTo>
                  <a:cubicBezTo>
                    <a:pt x="115" y="1"/>
                    <a:pt x="113" y="0"/>
                    <a:pt x="110" y="0"/>
                  </a:cubicBezTo>
                  <a:cubicBezTo>
                    <a:pt x="105" y="0"/>
                    <a:pt x="60" y="34"/>
                    <a:pt x="31" y="97"/>
                  </a:cubicBezTo>
                  <a:cubicBezTo>
                    <a:pt x="6" y="152"/>
                    <a:pt x="0" y="207"/>
                    <a:pt x="0" y="249"/>
                  </a:cubicBezTo>
                  <a:cubicBezTo>
                    <a:pt x="0" y="288"/>
                    <a:pt x="5" y="348"/>
                    <a:pt x="33" y="405"/>
                  </a:cubicBezTo>
                  <a:cubicBezTo>
                    <a:pt x="62"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Freeform 126">
              <a:extLst>
                <a:ext uri="{FF2B5EF4-FFF2-40B4-BE49-F238E27FC236}">
                  <a16:creationId xmlns:a16="http://schemas.microsoft.com/office/drawing/2014/main" id="{92D5316A-7A21-0743-3F3B-CFE28D546D09}"/>
                </a:ext>
              </a:extLst>
            </p:cNvPr>
            <p:cNvSpPr>
              <a:spLocks/>
            </p:cNvSpPr>
            <p:nvPr>
              <p:custDataLst>
                <p:tags r:id="rId121"/>
              </p:custDataLst>
            </p:nvPr>
          </p:nvSpPr>
          <p:spPr bwMode="auto">
            <a:xfrm>
              <a:off x="3368675" y="3336925"/>
              <a:ext cx="66675" cy="53975"/>
            </a:xfrm>
            <a:custGeom>
              <a:avLst/>
              <a:gdLst>
                <a:gd name="T0" fmla="*/ 248 w 282"/>
                <a:gd name="T1" fmla="*/ 26 h 230"/>
                <a:gd name="T2" fmla="*/ 221 w 282"/>
                <a:gd name="T3" fmla="*/ 60 h 230"/>
                <a:gd name="T4" fmla="*/ 246 w 282"/>
                <a:gd name="T5" fmla="*/ 83 h 230"/>
                <a:gd name="T6" fmla="*/ 282 w 282"/>
                <a:gd name="T7" fmla="*/ 44 h 230"/>
                <a:gd name="T8" fmla="*/ 225 w 282"/>
                <a:gd name="T9" fmla="*/ 0 h 230"/>
                <a:gd name="T10" fmla="*/ 172 w 282"/>
                <a:gd name="T11" fmla="*/ 31 h 230"/>
                <a:gd name="T12" fmla="*/ 103 w 282"/>
                <a:gd name="T13" fmla="*/ 0 h 230"/>
                <a:gd name="T14" fmla="*/ 6 w 282"/>
                <a:gd name="T15" fmla="*/ 78 h 230"/>
                <a:gd name="T16" fmla="*/ 18 w 282"/>
                <a:gd name="T17" fmla="*/ 85 h 230"/>
                <a:gd name="T18" fmla="*/ 30 w 282"/>
                <a:gd name="T19" fmla="*/ 79 h 230"/>
                <a:gd name="T20" fmla="*/ 101 w 282"/>
                <a:gd name="T21" fmla="*/ 18 h 230"/>
                <a:gd name="T22" fmla="*/ 129 w 282"/>
                <a:gd name="T23" fmla="*/ 43 h 230"/>
                <a:gd name="T24" fmla="*/ 117 w 282"/>
                <a:gd name="T25" fmla="*/ 98 h 230"/>
                <a:gd name="T26" fmla="*/ 100 w 282"/>
                <a:gd name="T27" fmla="*/ 167 h 230"/>
                <a:gd name="T28" fmla="*/ 58 w 282"/>
                <a:gd name="T29" fmla="*/ 212 h 230"/>
                <a:gd name="T30" fmla="*/ 34 w 282"/>
                <a:gd name="T31" fmla="*/ 204 h 230"/>
                <a:gd name="T32" fmla="*/ 61 w 282"/>
                <a:gd name="T33" fmla="*/ 170 h 230"/>
                <a:gd name="T34" fmla="*/ 36 w 282"/>
                <a:gd name="T35" fmla="*/ 147 h 230"/>
                <a:gd name="T36" fmla="*/ 0 w 282"/>
                <a:gd name="T37" fmla="*/ 186 h 230"/>
                <a:gd name="T38" fmla="*/ 57 w 282"/>
                <a:gd name="T39" fmla="*/ 230 h 230"/>
                <a:gd name="T40" fmla="*/ 110 w 282"/>
                <a:gd name="T41" fmla="*/ 199 h 230"/>
                <a:gd name="T42" fmla="*/ 179 w 282"/>
                <a:gd name="T43" fmla="*/ 230 h 230"/>
                <a:gd name="T44" fmla="*/ 276 w 282"/>
                <a:gd name="T45" fmla="*/ 152 h 230"/>
                <a:gd name="T46" fmla="*/ 264 w 282"/>
                <a:gd name="T47" fmla="*/ 145 h 230"/>
                <a:gd name="T48" fmla="*/ 252 w 282"/>
                <a:gd name="T49" fmla="*/ 152 h 230"/>
                <a:gd name="T50" fmla="*/ 181 w 282"/>
                <a:gd name="T51" fmla="*/ 212 h 230"/>
                <a:gd name="T52" fmla="*/ 153 w 282"/>
                <a:gd name="T53" fmla="*/ 187 h 230"/>
                <a:gd name="T54" fmla="*/ 164 w 282"/>
                <a:gd name="T55" fmla="*/ 132 h 230"/>
                <a:gd name="T56" fmla="*/ 182 w 282"/>
                <a:gd name="T57" fmla="*/ 64 h 230"/>
                <a:gd name="T58" fmla="*/ 224 w 282"/>
                <a:gd name="T59" fmla="*/ 18 h 230"/>
                <a:gd name="T60" fmla="*/ 248 w 282"/>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8" y="26"/>
                  </a:moveTo>
                  <a:cubicBezTo>
                    <a:pt x="230" y="31"/>
                    <a:pt x="221" y="48"/>
                    <a:pt x="221" y="60"/>
                  </a:cubicBezTo>
                  <a:cubicBezTo>
                    <a:pt x="221" y="71"/>
                    <a:pt x="230" y="83"/>
                    <a:pt x="246" y="83"/>
                  </a:cubicBezTo>
                  <a:cubicBezTo>
                    <a:pt x="264" y="83"/>
                    <a:pt x="282" y="69"/>
                    <a:pt x="282" y="44"/>
                  </a:cubicBezTo>
                  <a:cubicBezTo>
                    <a:pt x="282" y="18"/>
                    <a:pt x="256" y="0"/>
                    <a:pt x="225" y="0"/>
                  </a:cubicBezTo>
                  <a:cubicBezTo>
                    <a:pt x="197" y="0"/>
                    <a:pt x="178" y="22"/>
                    <a:pt x="172" y="31"/>
                  </a:cubicBezTo>
                  <a:cubicBezTo>
                    <a:pt x="159" y="10"/>
                    <a:pt x="132" y="0"/>
                    <a:pt x="103" y="0"/>
                  </a:cubicBezTo>
                  <a:cubicBezTo>
                    <a:pt x="40" y="0"/>
                    <a:pt x="6" y="62"/>
                    <a:pt x="6" y="78"/>
                  </a:cubicBezTo>
                  <a:cubicBezTo>
                    <a:pt x="6" y="85"/>
                    <a:pt x="14" y="85"/>
                    <a:pt x="18" y="85"/>
                  </a:cubicBezTo>
                  <a:cubicBezTo>
                    <a:pt x="24" y="85"/>
                    <a:pt x="28" y="85"/>
                    <a:pt x="30" y="79"/>
                  </a:cubicBezTo>
                  <a:cubicBezTo>
                    <a:pt x="44" y="33"/>
                    <a:pt x="80" y="18"/>
                    <a:pt x="101" y="18"/>
                  </a:cubicBezTo>
                  <a:cubicBezTo>
                    <a:pt x="120" y="18"/>
                    <a:pt x="129" y="27"/>
                    <a:pt x="129" y="43"/>
                  </a:cubicBezTo>
                  <a:cubicBezTo>
                    <a:pt x="129" y="53"/>
                    <a:pt x="122" y="80"/>
                    <a:pt x="117" y="98"/>
                  </a:cubicBezTo>
                  <a:lnTo>
                    <a:pt x="100" y="167"/>
                  </a:lnTo>
                  <a:cubicBezTo>
                    <a:pt x="93" y="197"/>
                    <a:pt x="75" y="212"/>
                    <a:pt x="58" y="212"/>
                  </a:cubicBezTo>
                  <a:cubicBezTo>
                    <a:pt x="55" y="212"/>
                    <a:pt x="44" y="212"/>
                    <a:pt x="34" y="204"/>
                  </a:cubicBezTo>
                  <a:cubicBezTo>
                    <a:pt x="52" y="199"/>
                    <a:pt x="61" y="182"/>
                    <a:pt x="61" y="170"/>
                  </a:cubicBezTo>
                  <a:cubicBezTo>
                    <a:pt x="61" y="159"/>
                    <a:pt x="52" y="147"/>
                    <a:pt x="36" y="147"/>
                  </a:cubicBezTo>
                  <a:cubicBezTo>
                    <a:pt x="18" y="147"/>
                    <a:pt x="0" y="162"/>
                    <a:pt x="0" y="186"/>
                  </a:cubicBezTo>
                  <a:cubicBezTo>
                    <a:pt x="0" y="212"/>
                    <a:pt x="26" y="230"/>
                    <a:pt x="57" y="230"/>
                  </a:cubicBezTo>
                  <a:cubicBezTo>
                    <a:pt x="85" y="230"/>
                    <a:pt x="104" y="208"/>
                    <a:pt x="110" y="199"/>
                  </a:cubicBezTo>
                  <a:cubicBezTo>
                    <a:pt x="123" y="220"/>
                    <a:pt x="150" y="230"/>
                    <a:pt x="179" y="230"/>
                  </a:cubicBezTo>
                  <a:cubicBezTo>
                    <a:pt x="242" y="230"/>
                    <a:pt x="276" y="169"/>
                    <a:pt x="276" y="152"/>
                  </a:cubicBezTo>
                  <a:cubicBezTo>
                    <a:pt x="276" y="145"/>
                    <a:pt x="268" y="145"/>
                    <a:pt x="264" y="145"/>
                  </a:cubicBezTo>
                  <a:cubicBezTo>
                    <a:pt x="258" y="145"/>
                    <a:pt x="254" y="145"/>
                    <a:pt x="252" y="152"/>
                  </a:cubicBezTo>
                  <a:cubicBezTo>
                    <a:pt x="238" y="197"/>
                    <a:pt x="202" y="212"/>
                    <a:pt x="181" y="212"/>
                  </a:cubicBezTo>
                  <a:cubicBezTo>
                    <a:pt x="162" y="212"/>
                    <a:pt x="153" y="203"/>
                    <a:pt x="153" y="187"/>
                  </a:cubicBezTo>
                  <a:cubicBezTo>
                    <a:pt x="153" y="176"/>
                    <a:pt x="160" y="150"/>
                    <a:pt x="164" y="132"/>
                  </a:cubicBezTo>
                  <a:cubicBezTo>
                    <a:pt x="168" y="119"/>
                    <a:pt x="179" y="72"/>
                    <a:pt x="182" y="64"/>
                  </a:cubicBezTo>
                  <a:cubicBezTo>
                    <a:pt x="189" y="34"/>
                    <a:pt x="207" y="18"/>
                    <a:pt x="224" y="18"/>
                  </a:cubicBezTo>
                  <a:cubicBezTo>
                    <a:pt x="227" y="18"/>
                    <a:pt x="238" y="18"/>
                    <a:pt x="248"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Freeform 127">
              <a:extLst>
                <a:ext uri="{FF2B5EF4-FFF2-40B4-BE49-F238E27FC236}">
                  <a16:creationId xmlns:a16="http://schemas.microsoft.com/office/drawing/2014/main" id="{64BB00B8-DA0E-98ED-CE70-6F502BC8C062}"/>
                </a:ext>
              </a:extLst>
            </p:cNvPr>
            <p:cNvSpPr>
              <a:spLocks/>
            </p:cNvSpPr>
            <p:nvPr>
              <p:custDataLst>
                <p:tags r:id="rId122"/>
              </p:custDataLst>
            </p:nvPr>
          </p:nvSpPr>
          <p:spPr bwMode="auto">
            <a:xfrm>
              <a:off x="3451225" y="3376613"/>
              <a:ext cx="14288" cy="36513"/>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Freeform 128">
              <a:extLst>
                <a:ext uri="{FF2B5EF4-FFF2-40B4-BE49-F238E27FC236}">
                  <a16:creationId xmlns:a16="http://schemas.microsoft.com/office/drawing/2014/main" id="{4C1BCF3B-81BD-94CB-294E-A7A39F60D7CF}"/>
                </a:ext>
              </a:extLst>
            </p:cNvPr>
            <p:cNvSpPr>
              <a:spLocks/>
            </p:cNvSpPr>
            <p:nvPr>
              <p:custDataLst>
                <p:tags r:id="rId123"/>
              </p:custDataLst>
            </p:nvPr>
          </p:nvSpPr>
          <p:spPr bwMode="auto">
            <a:xfrm>
              <a:off x="3497263" y="3305175"/>
              <a:ext cx="92075" cy="93663"/>
            </a:xfrm>
            <a:custGeom>
              <a:avLst/>
              <a:gdLst>
                <a:gd name="T0" fmla="*/ 225 w 399"/>
                <a:gd name="T1" fmla="*/ 48 h 392"/>
                <a:gd name="T2" fmla="*/ 308 w 399"/>
                <a:gd name="T3" fmla="*/ 48 h 392"/>
                <a:gd name="T4" fmla="*/ 399 w 399"/>
                <a:gd name="T5" fmla="*/ 4 h 392"/>
                <a:gd name="T6" fmla="*/ 394 w 399"/>
                <a:gd name="T7" fmla="*/ 0 h 392"/>
                <a:gd name="T8" fmla="*/ 363 w 399"/>
                <a:gd name="T9" fmla="*/ 14 h 392"/>
                <a:gd name="T10" fmla="*/ 349 w 399"/>
                <a:gd name="T11" fmla="*/ 17 h 392"/>
                <a:gd name="T12" fmla="*/ 131 w 399"/>
                <a:gd name="T13" fmla="*/ 17 h 392"/>
                <a:gd name="T14" fmla="*/ 0 w 399"/>
                <a:gd name="T15" fmla="*/ 112 h 392"/>
                <a:gd name="T16" fmla="*/ 4 w 399"/>
                <a:gd name="T17" fmla="*/ 118 h 392"/>
                <a:gd name="T18" fmla="*/ 48 w 399"/>
                <a:gd name="T19" fmla="*/ 89 h 392"/>
                <a:gd name="T20" fmla="*/ 60 w 399"/>
                <a:gd name="T21" fmla="*/ 58 h 392"/>
                <a:gd name="T22" fmla="*/ 91 w 399"/>
                <a:gd name="T23" fmla="*/ 48 h 392"/>
                <a:gd name="T24" fmla="*/ 190 w 399"/>
                <a:gd name="T25" fmla="*/ 48 h 392"/>
                <a:gd name="T26" fmla="*/ 178 w 399"/>
                <a:gd name="T27" fmla="*/ 66 h 392"/>
                <a:gd name="T28" fmla="*/ 121 w 399"/>
                <a:gd name="T29" fmla="*/ 292 h 392"/>
                <a:gd name="T30" fmla="*/ 91 w 399"/>
                <a:gd name="T31" fmla="*/ 380 h 392"/>
                <a:gd name="T32" fmla="*/ 88 w 399"/>
                <a:gd name="T33" fmla="*/ 388 h 392"/>
                <a:gd name="T34" fmla="*/ 92 w 399"/>
                <a:gd name="T35" fmla="*/ 392 h 392"/>
                <a:gd name="T36" fmla="*/ 134 w 399"/>
                <a:gd name="T37" fmla="*/ 368 h 392"/>
                <a:gd name="T38" fmla="*/ 169 w 399"/>
                <a:gd name="T39" fmla="*/ 271 h 392"/>
                <a:gd name="T40" fmla="*/ 225 w 399"/>
                <a:gd name="T41" fmla="*/ 48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392">
                  <a:moveTo>
                    <a:pt x="225" y="48"/>
                  </a:moveTo>
                  <a:lnTo>
                    <a:pt x="308" y="48"/>
                  </a:lnTo>
                  <a:cubicBezTo>
                    <a:pt x="374" y="48"/>
                    <a:pt x="399" y="10"/>
                    <a:pt x="399" y="4"/>
                  </a:cubicBezTo>
                  <a:cubicBezTo>
                    <a:pt x="399" y="1"/>
                    <a:pt x="397" y="0"/>
                    <a:pt x="394" y="0"/>
                  </a:cubicBezTo>
                  <a:cubicBezTo>
                    <a:pt x="389" y="0"/>
                    <a:pt x="376" y="5"/>
                    <a:pt x="363" y="14"/>
                  </a:cubicBezTo>
                  <a:cubicBezTo>
                    <a:pt x="359" y="17"/>
                    <a:pt x="358" y="17"/>
                    <a:pt x="349" y="17"/>
                  </a:cubicBezTo>
                  <a:lnTo>
                    <a:pt x="131" y="17"/>
                  </a:lnTo>
                  <a:cubicBezTo>
                    <a:pt x="69" y="17"/>
                    <a:pt x="0" y="71"/>
                    <a:pt x="0" y="112"/>
                  </a:cubicBezTo>
                  <a:cubicBezTo>
                    <a:pt x="0" y="115"/>
                    <a:pt x="0" y="118"/>
                    <a:pt x="4" y="118"/>
                  </a:cubicBezTo>
                  <a:cubicBezTo>
                    <a:pt x="16" y="118"/>
                    <a:pt x="47" y="101"/>
                    <a:pt x="48" y="89"/>
                  </a:cubicBezTo>
                  <a:cubicBezTo>
                    <a:pt x="49" y="81"/>
                    <a:pt x="50" y="71"/>
                    <a:pt x="60" y="58"/>
                  </a:cubicBezTo>
                  <a:cubicBezTo>
                    <a:pt x="65" y="52"/>
                    <a:pt x="69" y="48"/>
                    <a:pt x="91" y="48"/>
                  </a:cubicBezTo>
                  <a:lnTo>
                    <a:pt x="190" y="48"/>
                  </a:lnTo>
                  <a:cubicBezTo>
                    <a:pt x="181" y="54"/>
                    <a:pt x="179" y="61"/>
                    <a:pt x="178" y="66"/>
                  </a:cubicBezTo>
                  <a:lnTo>
                    <a:pt x="121" y="292"/>
                  </a:lnTo>
                  <a:cubicBezTo>
                    <a:pt x="115" y="316"/>
                    <a:pt x="105" y="348"/>
                    <a:pt x="91" y="380"/>
                  </a:cubicBezTo>
                  <a:cubicBezTo>
                    <a:pt x="88" y="386"/>
                    <a:pt x="88" y="387"/>
                    <a:pt x="88" y="388"/>
                  </a:cubicBezTo>
                  <a:cubicBezTo>
                    <a:pt x="88" y="391"/>
                    <a:pt x="90" y="392"/>
                    <a:pt x="92" y="392"/>
                  </a:cubicBezTo>
                  <a:cubicBezTo>
                    <a:pt x="102" y="392"/>
                    <a:pt x="126" y="378"/>
                    <a:pt x="134" y="368"/>
                  </a:cubicBezTo>
                  <a:cubicBezTo>
                    <a:pt x="137" y="363"/>
                    <a:pt x="159" y="312"/>
                    <a:pt x="169" y="271"/>
                  </a:cubicBezTo>
                  <a:lnTo>
                    <a:pt x="225"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Freeform 129">
              <a:extLst>
                <a:ext uri="{FF2B5EF4-FFF2-40B4-BE49-F238E27FC236}">
                  <a16:creationId xmlns:a16="http://schemas.microsoft.com/office/drawing/2014/main" id="{22A0E1E0-3E7A-E349-6FD2-2F3FEC58D0A0}"/>
                </a:ext>
              </a:extLst>
            </p:cNvPr>
            <p:cNvSpPr>
              <a:spLocks/>
            </p:cNvSpPr>
            <p:nvPr>
              <p:custDataLst>
                <p:tags r:id="rId124"/>
              </p:custDataLst>
            </p:nvPr>
          </p:nvSpPr>
          <p:spPr bwMode="auto">
            <a:xfrm>
              <a:off x="3559175" y="3351213"/>
              <a:ext cx="60325" cy="57150"/>
            </a:xfrm>
            <a:custGeom>
              <a:avLst/>
              <a:gdLst>
                <a:gd name="T0" fmla="*/ 154 w 260"/>
                <a:gd name="T1" fmla="*/ 25 h 236"/>
                <a:gd name="T2" fmla="*/ 165 w 260"/>
                <a:gd name="T3" fmla="*/ 13 h 236"/>
                <a:gd name="T4" fmla="*/ 186 w 260"/>
                <a:gd name="T5" fmla="*/ 13 h 236"/>
                <a:gd name="T6" fmla="*/ 225 w 260"/>
                <a:gd name="T7" fmla="*/ 15 h 236"/>
                <a:gd name="T8" fmla="*/ 242 w 260"/>
                <a:gd name="T9" fmla="*/ 43 h 236"/>
                <a:gd name="T10" fmla="*/ 239 w 260"/>
                <a:gd name="T11" fmla="*/ 71 h 236"/>
                <a:gd name="T12" fmla="*/ 238 w 260"/>
                <a:gd name="T13" fmla="*/ 75 h 236"/>
                <a:gd name="T14" fmla="*/ 244 w 260"/>
                <a:gd name="T15" fmla="*/ 80 h 236"/>
                <a:gd name="T16" fmla="*/ 251 w 260"/>
                <a:gd name="T17" fmla="*/ 71 h 236"/>
                <a:gd name="T18" fmla="*/ 260 w 260"/>
                <a:gd name="T19" fmla="*/ 5 h 236"/>
                <a:gd name="T20" fmla="*/ 250 w 260"/>
                <a:gd name="T21" fmla="*/ 0 h 236"/>
                <a:gd name="T22" fmla="*/ 36 w 260"/>
                <a:gd name="T23" fmla="*/ 0 h 236"/>
                <a:gd name="T24" fmla="*/ 24 w 260"/>
                <a:gd name="T25" fmla="*/ 7 h 236"/>
                <a:gd name="T26" fmla="*/ 2 w 260"/>
                <a:gd name="T27" fmla="*/ 69 h 236"/>
                <a:gd name="T28" fmla="*/ 0 w 260"/>
                <a:gd name="T29" fmla="*/ 75 h 236"/>
                <a:gd name="T30" fmla="*/ 6 w 260"/>
                <a:gd name="T31" fmla="*/ 80 h 236"/>
                <a:gd name="T32" fmla="*/ 13 w 260"/>
                <a:gd name="T33" fmla="*/ 72 h 236"/>
                <a:gd name="T34" fmla="*/ 98 w 260"/>
                <a:gd name="T35" fmla="*/ 13 h 236"/>
                <a:gd name="T36" fmla="*/ 113 w 260"/>
                <a:gd name="T37" fmla="*/ 13 h 236"/>
                <a:gd name="T38" fmla="*/ 123 w 260"/>
                <a:gd name="T39" fmla="*/ 16 h 236"/>
                <a:gd name="T40" fmla="*/ 122 w 260"/>
                <a:gd name="T41" fmla="*/ 23 h 236"/>
                <a:gd name="T42" fmla="*/ 76 w 260"/>
                <a:gd name="T43" fmla="*/ 207 h 236"/>
                <a:gd name="T44" fmla="*/ 35 w 260"/>
                <a:gd name="T45" fmla="*/ 223 h 236"/>
                <a:gd name="T46" fmla="*/ 20 w 260"/>
                <a:gd name="T47" fmla="*/ 231 h 236"/>
                <a:gd name="T48" fmla="*/ 25 w 260"/>
                <a:gd name="T49" fmla="*/ 236 h 236"/>
                <a:gd name="T50" fmla="*/ 55 w 260"/>
                <a:gd name="T51" fmla="*/ 235 h 236"/>
                <a:gd name="T52" fmla="*/ 85 w 260"/>
                <a:gd name="T53" fmla="*/ 234 h 236"/>
                <a:gd name="T54" fmla="*/ 117 w 260"/>
                <a:gd name="T55" fmla="*/ 235 h 236"/>
                <a:gd name="T56" fmla="*/ 146 w 260"/>
                <a:gd name="T57" fmla="*/ 236 h 236"/>
                <a:gd name="T58" fmla="*/ 154 w 260"/>
                <a:gd name="T59" fmla="*/ 228 h 236"/>
                <a:gd name="T60" fmla="*/ 140 w 260"/>
                <a:gd name="T61" fmla="*/ 223 h 236"/>
                <a:gd name="T62" fmla="*/ 120 w 260"/>
                <a:gd name="T63" fmla="*/ 222 h 236"/>
                <a:gd name="T64" fmla="*/ 107 w 260"/>
                <a:gd name="T65" fmla="*/ 216 h 236"/>
                <a:gd name="T66" fmla="*/ 108 w 260"/>
                <a:gd name="T67" fmla="*/ 208 h 236"/>
                <a:gd name="T68" fmla="*/ 154 w 260"/>
                <a:gd name="T69"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236">
                  <a:moveTo>
                    <a:pt x="154" y="25"/>
                  </a:moveTo>
                  <a:cubicBezTo>
                    <a:pt x="157" y="15"/>
                    <a:pt x="158" y="14"/>
                    <a:pt x="165" y="13"/>
                  </a:cubicBezTo>
                  <a:cubicBezTo>
                    <a:pt x="167" y="13"/>
                    <a:pt x="179" y="13"/>
                    <a:pt x="186" y="13"/>
                  </a:cubicBezTo>
                  <a:cubicBezTo>
                    <a:pt x="207" y="13"/>
                    <a:pt x="217" y="13"/>
                    <a:pt x="225" y="15"/>
                  </a:cubicBezTo>
                  <a:cubicBezTo>
                    <a:pt x="241" y="20"/>
                    <a:pt x="242" y="30"/>
                    <a:pt x="242" y="43"/>
                  </a:cubicBezTo>
                  <a:cubicBezTo>
                    <a:pt x="242" y="48"/>
                    <a:pt x="242" y="53"/>
                    <a:pt x="239" y="71"/>
                  </a:cubicBezTo>
                  <a:lnTo>
                    <a:pt x="238" y="75"/>
                  </a:lnTo>
                  <a:cubicBezTo>
                    <a:pt x="238" y="78"/>
                    <a:pt x="241" y="80"/>
                    <a:pt x="244" y="80"/>
                  </a:cubicBezTo>
                  <a:cubicBezTo>
                    <a:pt x="250" y="80"/>
                    <a:pt x="250" y="77"/>
                    <a:pt x="251" y="71"/>
                  </a:cubicBezTo>
                  <a:lnTo>
                    <a:pt x="260" y="5"/>
                  </a:lnTo>
                  <a:cubicBezTo>
                    <a:pt x="260" y="0"/>
                    <a:pt x="256" y="0"/>
                    <a:pt x="250" y="0"/>
                  </a:cubicBezTo>
                  <a:lnTo>
                    <a:pt x="36" y="0"/>
                  </a:lnTo>
                  <a:cubicBezTo>
                    <a:pt x="27" y="0"/>
                    <a:pt x="26" y="0"/>
                    <a:pt x="24" y="7"/>
                  </a:cubicBezTo>
                  <a:lnTo>
                    <a:pt x="2" y="69"/>
                  </a:lnTo>
                  <a:cubicBezTo>
                    <a:pt x="1" y="70"/>
                    <a:pt x="0" y="74"/>
                    <a:pt x="0" y="75"/>
                  </a:cubicBezTo>
                  <a:cubicBezTo>
                    <a:pt x="0" y="77"/>
                    <a:pt x="1" y="80"/>
                    <a:pt x="6" y="80"/>
                  </a:cubicBezTo>
                  <a:cubicBezTo>
                    <a:pt x="10" y="80"/>
                    <a:pt x="11" y="78"/>
                    <a:pt x="13" y="72"/>
                  </a:cubicBezTo>
                  <a:cubicBezTo>
                    <a:pt x="33" y="16"/>
                    <a:pt x="45" y="13"/>
                    <a:pt x="98" y="13"/>
                  </a:cubicBezTo>
                  <a:lnTo>
                    <a:pt x="113" y="13"/>
                  </a:lnTo>
                  <a:cubicBezTo>
                    <a:pt x="123" y="13"/>
                    <a:pt x="123" y="13"/>
                    <a:pt x="123" y="16"/>
                  </a:cubicBezTo>
                  <a:cubicBezTo>
                    <a:pt x="123" y="16"/>
                    <a:pt x="123" y="18"/>
                    <a:pt x="122" y="23"/>
                  </a:cubicBezTo>
                  <a:lnTo>
                    <a:pt x="76" y="207"/>
                  </a:lnTo>
                  <a:cubicBezTo>
                    <a:pt x="73" y="220"/>
                    <a:pt x="72" y="223"/>
                    <a:pt x="35" y="223"/>
                  </a:cubicBezTo>
                  <a:cubicBezTo>
                    <a:pt x="23" y="223"/>
                    <a:pt x="20" y="223"/>
                    <a:pt x="20" y="231"/>
                  </a:cubicBezTo>
                  <a:cubicBezTo>
                    <a:pt x="20" y="232"/>
                    <a:pt x="20" y="236"/>
                    <a:pt x="25" y="236"/>
                  </a:cubicBezTo>
                  <a:cubicBezTo>
                    <a:pt x="35" y="236"/>
                    <a:pt x="46" y="235"/>
                    <a:pt x="55" y="235"/>
                  </a:cubicBezTo>
                  <a:cubicBezTo>
                    <a:pt x="65" y="235"/>
                    <a:pt x="76" y="234"/>
                    <a:pt x="85" y="234"/>
                  </a:cubicBezTo>
                  <a:cubicBezTo>
                    <a:pt x="95" y="234"/>
                    <a:pt x="107" y="234"/>
                    <a:pt x="117" y="235"/>
                  </a:cubicBezTo>
                  <a:cubicBezTo>
                    <a:pt x="126" y="235"/>
                    <a:pt x="137" y="236"/>
                    <a:pt x="146" y="236"/>
                  </a:cubicBezTo>
                  <a:cubicBezTo>
                    <a:pt x="149" y="236"/>
                    <a:pt x="154" y="236"/>
                    <a:pt x="154" y="228"/>
                  </a:cubicBezTo>
                  <a:cubicBezTo>
                    <a:pt x="154" y="223"/>
                    <a:pt x="151" y="223"/>
                    <a:pt x="140" y="223"/>
                  </a:cubicBezTo>
                  <a:cubicBezTo>
                    <a:pt x="133" y="223"/>
                    <a:pt x="126" y="223"/>
                    <a:pt x="120" y="222"/>
                  </a:cubicBezTo>
                  <a:cubicBezTo>
                    <a:pt x="108" y="221"/>
                    <a:pt x="107" y="220"/>
                    <a:pt x="107" y="216"/>
                  </a:cubicBezTo>
                  <a:cubicBezTo>
                    <a:pt x="107" y="213"/>
                    <a:pt x="107" y="213"/>
                    <a:pt x="108" y="208"/>
                  </a:cubicBezTo>
                  <a:lnTo>
                    <a:pt x="154" y="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Freeform 130">
              <a:extLst>
                <a:ext uri="{FF2B5EF4-FFF2-40B4-BE49-F238E27FC236}">
                  <a16:creationId xmlns:a16="http://schemas.microsoft.com/office/drawing/2014/main" id="{69E87545-3281-9886-F835-7050F6747178}"/>
                </a:ext>
              </a:extLst>
            </p:cNvPr>
            <p:cNvSpPr>
              <a:spLocks/>
            </p:cNvSpPr>
            <p:nvPr>
              <p:custDataLst>
                <p:tags r:id="rId125"/>
              </p:custDataLst>
            </p:nvPr>
          </p:nvSpPr>
          <p:spPr bwMode="auto">
            <a:xfrm>
              <a:off x="3635375" y="3300413"/>
              <a:ext cx="26988" cy="119063"/>
            </a:xfrm>
            <a:custGeom>
              <a:avLst/>
              <a:gdLst>
                <a:gd name="T0" fmla="*/ 116 w 116"/>
                <a:gd name="T1" fmla="*/ 249 h 499"/>
                <a:gd name="T2" fmla="*/ 83 w 116"/>
                <a:gd name="T3" fmla="*/ 94 h 499"/>
                <a:gd name="T4" fmla="*/ 5 w 116"/>
                <a:gd name="T5" fmla="*/ 0 h 499"/>
                <a:gd name="T6" fmla="*/ 0 w 116"/>
                <a:gd name="T7" fmla="*/ 5 h 499"/>
                <a:gd name="T8" fmla="*/ 10 w 116"/>
                <a:gd name="T9" fmla="*/ 16 h 499"/>
                <a:gd name="T10" fmla="*/ 87 w 116"/>
                <a:gd name="T11" fmla="*/ 249 h 499"/>
                <a:gd name="T12" fmla="*/ 7 w 116"/>
                <a:gd name="T13" fmla="*/ 485 h 499"/>
                <a:gd name="T14" fmla="*/ 0 w 116"/>
                <a:gd name="T15" fmla="*/ 494 h 499"/>
                <a:gd name="T16" fmla="*/ 5 w 116"/>
                <a:gd name="T17" fmla="*/ 499 h 499"/>
                <a:gd name="T18" fmla="*/ 85 w 116"/>
                <a:gd name="T19" fmla="*/ 401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0"/>
                    <a:pt x="111" y="150"/>
                    <a:pt x="83" y="94"/>
                  </a:cubicBezTo>
                  <a:cubicBezTo>
                    <a:pt x="53" y="32"/>
                    <a:pt x="10" y="0"/>
                    <a:pt x="5" y="0"/>
                  </a:cubicBezTo>
                  <a:cubicBezTo>
                    <a:pt x="2" y="0"/>
                    <a:pt x="0" y="2"/>
                    <a:pt x="0" y="5"/>
                  </a:cubicBezTo>
                  <a:cubicBezTo>
                    <a:pt x="0" y="6"/>
                    <a:pt x="0" y="7"/>
                    <a:pt x="10" y="16"/>
                  </a:cubicBezTo>
                  <a:cubicBezTo>
                    <a:pt x="59" y="66"/>
                    <a:pt x="87" y="145"/>
                    <a:pt x="87" y="249"/>
                  </a:cubicBezTo>
                  <a:cubicBezTo>
                    <a:pt x="87" y="334"/>
                    <a:pt x="69" y="422"/>
                    <a:pt x="7" y="485"/>
                  </a:cubicBezTo>
                  <a:cubicBezTo>
                    <a:pt x="0" y="491"/>
                    <a:pt x="0" y="492"/>
                    <a:pt x="0" y="494"/>
                  </a:cubicBezTo>
                  <a:cubicBezTo>
                    <a:pt x="0" y="497"/>
                    <a:pt x="2" y="499"/>
                    <a:pt x="5" y="499"/>
                  </a:cubicBezTo>
                  <a:cubicBezTo>
                    <a:pt x="10" y="499"/>
                    <a:pt x="55" y="465"/>
                    <a:pt x="85"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Freeform 131">
              <a:extLst>
                <a:ext uri="{FF2B5EF4-FFF2-40B4-BE49-F238E27FC236}">
                  <a16:creationId xmlns:a16="http://schemas.microsoft.com/office/drawing/2014/main" id="{1C7682EB-96AD-6937-D857-A8D018A1A999}"/>
                </a:ext>
              </a:extLst>
            </p:cNvPr>
            <p:cNvSpPr>
              <a:spLocks/>
            </p:cNvSpPr>
            <p:nvPr>
              <p:custDataLst>
                <p:tags r:id="rId126"/>
              </p:custDataLst>
            </p:nvPr>
          </p:nvSpPr>
          <p:spPr bwMode="auto">
            <a:xfrm>
              <a:off x="3684588" y="3376613"/>
              <a:ext cx="12700" cy="36513"/>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Freeform 132">
              <a:extLst>
                <a:ext uri="{FF2B5EF4-FFF2-40B4-BE49-F238E27FC236}">
                  <a16:creationId xmlns:a16="http://schemas.microsoft.com/office/drawing/2014/main" id="{2F0BE07A-5B0D-239D-1629-64321A670DAE}"/>
                </a:ext>
              </a:extLst>
            </p:cNvPr>
            <p:cNvSpPr>
              <a:spLocks noEditPoints="1"/>
            </p:cNvSpPr>
            <p:nvPr>
              <p:custDataLst>
                <p:tags r:id="rId127"/>
              </p:custDataLst>
            </p:nvPr>
          </p:nvSpPr>
          <p:spPr bwMode="auto">
            <a:xfrm>
              <a:off x="3825875" y="3336925"/>
              <a:ext cx="50800" cy="53975"/>
            </a:xfrm>
            <a:custGeom>
              <a:avLst/>
              <a:gdLst>
                <a:gd name="T0" fmla="*/ 221 w 221"/>
                <a:gd name="T1" fmla="*/ 117 h 229"/>
                <a:gd name="T2" fmla="*/ 111 w 221"/>
                <a:gd name="T3" fmla="*/ 0 h 229"/>
                <a:gd name="T4" fmla="*/ 0 w 221"/>
                <a:gd name="T5" fmla="*/ 117 h 229"/>
                <a:gd name="T6" fmla="*/ 110 w 221"/>
                <a:gd name="T7" fmla="*/ 229 h 229"/>
                <a:gd name="T8" fmla="*/ 221 w 221"/>
                <a:gd name="T9" fmla="*/ 117 h 229"/>
                <a:gd name="T10" fmla="*/ 111 w 221"/>
                <a:gd name="T11" fmla="*/ 217 h 229"/>
                <a:gd name="T12" fmla="*/ 54 w 221"/>
                <a:gd name="T13" fmla="*/ 183 h 229"/>
                <a:gd name="T14" fmla="*/ 41 w 221"/>
                <a:gd name="T15" fmla="*/ 113 h 229"/>
                <a:gd name="T16" fmla="*/ 53 w 221"/>
                <a:gd name="T17" fmla="*/ 45 h 229"/>
                <a:gd name="T18" fmla="*/ 110 w 221"/>
                <a:gd name="T19" fmla="*/ 11 h 229"/>
                <a:gd name="T20" fmla="*/ 167 w 221"/>
                <a:gd name="T21" fmla="*/ 44 h 229"/>
                <a:gd name="T22" fmla="*/ 180 w 221"/>
                <a:gd name="T23" fmla="*/ 113 h 229"/>
                <a:gd name="T24" fmla="*/ 169 w 221"/>
                <a:gd name="T25" fmla="*/ 180 h 229"/>
                <a:gd name="T26" fmla="*/ 111 w 221"/>
                <a:gd name="T27"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29">
                  <a:moveTo>
                    <a:pt x="221" y="117"/>
                  </a:moveTo>
                  <a:cubicBezTo>
                    <a:pt x="221" y="53"/>
                    <a:pt x="171" y="0"/>
                    <a:pt x="111" y="0"/>
                  </a:cubicBezTo>
                  <a:cubicBezTo>
                    <a:pt x="48" y="0"/>
                    <a:pt x="0" y="55"/>
                    <a:pt x="0" y="117"/>
                  </a:cubicBezTo>
                  <a:cubicBezTo>
                    <a:pt x="0" y="181"/>
                    <a:pt x="52" y="229"/>
                    <a:pt x="110" y="229"/>
                  </a:cubicBezTo>
                  <a:cubicBezTo>
                    <a:pt x="171" y="229"/>
                    <a:pt x="221" y="180"/>
                    <a:pt x="221" y="117"/>
                  </a:cubicBezTo>
                  <a:close/>
                  <a:moveTo>
                    <a:pt x="111" y="217"/>
                  </a:moveTo>
                  <a:cubicBezTo>
                    <a:pt x="89" y="217"/>
                    <a:pt x="67" y="206"/>
                    <a:pt x="54" y="183"/>
                  </a:cubicBezTo>
                  <a:cubicBezTo>
                    <a:pt x="41" y="162"/>
                    <a:pt x="41" y="131"/>
                    <a:pt x="41" y="113"/>
                  </a:cubicBezTo>
                  <a:cubicBezTo>
                    <a:pt x="41" y="94"/>
                    <a:pt x="41" y="67"/>
                    <a:pt x="53" y="45"/>
                  </a:cubicBezTo>
                  <a:cubicBezTo>
                    <a:pt x="67" y="22"/>
                    <a:pt x="90" y="11"/>
                    <a:pt x="110" y="11"/>
                  </a:cubicBezTo>
                  <a:cubicBezTo>
                    <a:pt x="132" y="11"/>
                    <a:pt x="154" y="22"/>
                    <a:pt x="167" y="44"/>
                  </a:cubicBezTo>
                  <a:cubicBezTo>
                    <a:pt x="180" y="65"/>
                    <a:pt x="180" y="94"/>
                    <a:pt x="180" y="113"/>
                  </a:cubicBezTo>
                  <a:cubicBezTo>
                    <a:pt x="180" y="131"/>
                    <a:pt x="180" y="158"/>
                    <a:pt x="169" y="180"/>
                  </a:cubicBezTo>
                  <a:cubicBezTo>
                    <a:pt x="158" y="202"/>
                    <a:pt x="136" y="217"/>
                    <a:pt x="111" y="21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Freeform 133">
              <a:extLst>
                <a:ext uri="{FF2B5EF4-FFF2-40B4-BE49-F238E27FC236}">
                  <a16:creationId xmlns:a16="http://schemas.microsoft.com/office/drawing/2014/main" id="{3155B641-A471-55FE-1566-7EA3F2037845}"/>
                </a:ext>
              </a:extLst>
            </p:cNvPr>
            <p:cNvSpPr>
              <a:spLocks/>
            </p:cNvSpPr>
            <p:nvPr>
              <p:custDataLst>
                <p:tags r:id="rId128"/>
              </p:custDataLst>
            </p:nvPr>
          </p:nvSpPr>
          <p:spPr bwMode="auto">
            <a:xfrm>
              <a:off x="3883025" y="3316288"/>
              <a:ext cx="36513" cy="74613"/>
            </a:xfrm>
            <a:custGeom>
              <a:avLst/>
              <a:gdLst>
                <a:gd name="T0" fmla="*/ 77 w 156"/>
                <a:gd name="T1" fmla="*/ 107 h 312"/>
                <a:gd name="T2" fmla="*/ 148 w 156"/>
                <a:gd name="T3" fmla="*/ 107 h 312"/>
                <a:gd name="T4" fmla="*/ 148 w 156"/>
                <a:gd name="T5" fmla="*/ 92 h 312"/>
                <a:gd name="T6" fmla="*/ 77 w 156"/>
                <a:gd name="T7" fmla="*/ 92 h 312"/>
                <a:gd name="T8" fmla="*/ 77 w 156"/>
                <a:gd name="T9" fmla="*/ 0 h 312"/>
                <a:gd name="T10" fmla="*/ 64 w 156"/>
                <a:gd name="T11" fmla="*/ 0 h 312"/>
                <a:gd name="T12" fmla="*/ 0 w 156"/>
                <a:gd name="T13" fmla="*/ 96 h 312"/>
                <a:gd name="T14" fmla="*/ 0 w 156"/>
                <a:gd name="T15" fmla="*/ 107 h 312"/>
                <a:gd name="T16" fmla="*/ 42 w 156"/>
                <a:gd name="T17" fmla="*/ 107 h 312"/>
                <a:gd name="T18" fmla="*/ 42 w 156"/>
                <a:gd name="T19" fmla="*/ 245 h 312"/>
                <a:gd name="T20" fmla="*/ 106 w 156"/>
                <a:gd name="T21" fmla="*/ 312 h 312"/>
                <a:gd name="T22" fmla="*/ 156 w 156"/>
                <a:gd name="T23" fmla="*/ 245 h 312"/>
                <a:gd name="T24" fmla="*/ 156 w 156"/>
                <a:gd name="T25" fmla="*/ 217 h 312"/>
                <a:gd name="T26" fmla="*/ 143 w 156"/>
                <a:gd name="T27" fmla="*/ 217 h 312"/>
                <a:gd name="T28" fmla="*/ 143 w 156"/>
                <a:gd name="T29" fmla="*/ 244 h 312"/>
                <a:gd name="T30" fmla="*/ 110 w 156"/>
                <a:gd name="T31" fmla="*/ 300 h 312"/>
                <a:gd name="T32" fmla="*/ 77 w 156"/>
                <a:gd name="T33" fmla="*/ 246 h 312"/>
                <a:gd name="T34" fmla="*/ 77 w 156"/>
                <a:gd name="T35" fmla="*/ 10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312">
                  <a:moveTo>
                    <a:pt x="77" y="107"/>
                  </a:moveTo>
                  <a:lnTo>
                    <a:pt x="148" y="107"/>
                  </a:lnTo>
                  <a:lnTo>
                    <a:pt x="148" y="92"/>
                  </a:lnTo>
                  <a:lnTo>
                    <a:pt x="77" y="92"/>
                  </a:lnTo>
                  <a:lnTo>
                    <a:pt x="77" y="0"/>
                  </a:lnTo>
                  <a:lnTo>
                    <a:pt x="64" y="0"/>
                  </a:lnTo>
                  <a:cubicBezTo>
                    <a:pt x="64" y="41"/>
                    <a:pt x="49" y="94"/>
                    <a:pt x="0" y="96"/>
                  </a:cubicBezTo>
                  <a:lnTo>
                    <a:pt x="0" y="107"/>
                  </a:lnTo>
                  <a:lnTo>
                    <a:pt x="42" y="107"/>
                  </a:lnTo>
                  <a:lnTo>
                    <a:pt x="42" y="245"/>
                  </a:lnTo>
                  <a:cubicBezTo>
                    <a:pt x="42" y="306"/>
                    <a:pt x="88" y="312"/>
                    <a:pt x="106" y="312"/>
                  </a:cubicBezTo>
                  <a:cubicBezTo>
                    <a:pt x="142" y="312"/>
                    <a:pt x="156" y="277"/>
                    <a:pt x="156" y="245"/>
                  </a:cubicBezTo>
                  <a:lnTo>
                    <a:pt x="156" y="217"/>
                  </a:lnTo>
                  <a:lnTo>
                    <a:pt x="143" y="217"/>
                  </a:lnTo>
                  <a:lnTo>
                    <a:pt x="143" y="244"/>
                  </a:lnTo>
                  <a:cubicBezTo>
                    <a:pt x="143" y="281"/>
                    <a:pt x="128" y="300"/>
                    <a:pt x="110" y="300"/>
                  </a:cubicBezTo>
                  <a:cubicBezTo>
                    <a:pt x="77" y="300"/>
                    <a:pt x="77" y="255"/>
                    <a:pt x="77" y="246"/>
                  </a:cubicBezTo>
                  <a:lnTo>
                    <a:pt x="77" y="10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Freeform 134">
              <a:extLst>
                <a:ext uri="{FF2B5EF4-FFF2-40B4-BE49-F238E27FC236}">
                  <a16:creationId xmlns:a16="http://schemas.microsoft.com/office/drawing/2014/main" id="{E73DEA64-C4FB-14C7-2BAF-BBAB95D026BA}"/>
                </a:ext>
              </a:extLst>
            </p:cNvPr>
            <p:cNvSpPr>
              <a:spLocks/>
            </p:cNvSpPr>
            <p:nvPr>
              <p:custDataLst>
                <p:tags r:id="rId129"/>
              </p:custDataLst>
            </p:nvPr>
          </p:nvSpPr>
          <p:spPr bwMode="auto">
            <a:xfrm>
              <a:off x="3929063" y="3308350"/>
              <a:ext cx="58738" cy="80963"/>
            </a:xfrm>
            <a:custGeom>
              <a:avLst/>
              <a:gdLst>
                <a:gd name="T0" fmla="*/ 39 w 251"/>
                <a:gd name="T1" fmla="*/ 308 h 346"/>
                <a:gd name="T2" fmla="*/ 0 w 251"/>
                <a:gd name="T3" fmla="*/ 330 h 346"/>
                <a:gd name="T4" fmla="*/ 0 w 251"/>
                <a:gd name="T5" fmla="*/ 346 h 346"/>
                <a:gd name="T6" fmla="*/ 56 w 251"/>
                <a:gd name="T7" fmla="*/ 344 h 346"/>
                <a:gd name="T8" fmla="*/ 112 w 251"/>
                <a:gd name="T9" fmla="*/ 346 h 346"/>
                <a:gd name="T10" fmla="*/ 112 w 251"/>
                <a:gd name="T11" fmla="*/ 330 h 346"/>
                <a:gd name="T12" fmla="*/ 73 w 251"/>
                <a:gd name="T13" fmla="*/ 308 h 346"/>
                <a:gd name="T14" fmla="*/ 73 w 251"/>
                <a:gd name="T15" fmla="*/ 216 h 346"/>
                <a:gd name="T16" fmla="*/ 141 w 251"/>
                <a:gd name="T17" fmla="*/ 136 h 346"/>
                <a:gd name="T18" fmla="*/ 177 w 251"/>
                <a:gd name="T19" fmla="*/ 192 h 346"/>
                <a:gd name="T20" fmla="*/ 177 w 251"/>
                <a:gd name="T21" fmla="*/ 308 h 346"/>
                <a:gd name="T22" fmla="*/ 139 w 251"/>
                <a:gd name="T23" fmla="*/ 330 h 346"/>
                <a:gd name="T24" fmla="*/ 139 w 251"/>
                <a:gd name="T25" fmla="*/ 346 h 346"/>
                <a:gd name="T26" fmla="*/ 195 w 251"/>
                <a:gd name="T27" fmla="*/ 344 h 346"/>
                <a:gd name="T28" fmla="*/ 251 w 251"/>
                <a:gd name="T29" fmla="*/ 346 h 346"/>
                <a:gd name="T30" fmla="*/ 251 w 251"/>
                <a:gd name="T31" fmla="*/ 330 h 346"/>
                <a:gd name="T32" fmla="*/ 212 w 251"/>
                <a:gd name="T33" fmla="*/ 315 h 346"/>
                <a:gd name="T34" fmla="*/ 212 w 251"/>
                <a:gd name="T35" fmla="*/ 220 h 346"/>
                <a:gd name="T36" fmla="*/ 196 w 251"/>
                <a:gd name="T37" fmla="*/ 144 h 346"/>
                <a:gd name="T38" fmla="*/ 144 w 251"/>
                <a:gd name="T39" fmla="*/ 125 h 346"/>
                <a:gd name="T40" fmla="*/ 72 w 251"/>
                <a:gd name="T41" fmla="*/ 174 h 346"/>
                <a:gd name="T42" fmla="*/ 72 w 251"/>
                <a:gd name="T43" fmla="*/ 0 h 346"/>
                <a:gd name="T44" fmla="*/ 0 w 251"/>
                <a:gd name="T45" fmla="*/ 5 h 346"/>
                <a:gd name="T46" fmla="*/ 0 w 251"/>
                <a:gd name="T47" fmla="*/ 21 h 346"/>
                <a:gd name="T48" fmla="*/ 39 w 251"/>
                <a:gd name="T49" fmla="*/ 49 h 346"/>
                <a:gd name="T50" fmla="*/ 39 w 251"/>
                <a:gd name="T51"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346">
                  <a:moveTo>
                    <a:pt x="39" y="308"/>
                  </a:moveTo>
                  <a:cubicBezTo>
                    <a:pt x="39" y="330"/>
                    <a:pt x="33" y="330"/>
                    <a:pt x="0" y="330"/>
                  </a:cubicBezTo>
                  <a:lnTo>
                    <a:pt x="0" y="346"/>
                  </a:lnTo>
                  <a:cubicBezTo>
                    <a:pt x="17" y="345"/>
                    <a:pt x="43" y="344"/>
                    <a:pt x="56" y="344"/>
                  </a:cubicBezTo>
                  <a:cubicBezTo>
                    <a:pt x="69" y="344"/>
                    <a:pt x="95" y="345"/>
                    <a:pt x="112" y="346"/>
                  </a:cubicBezTo>
                  <a:lnTo>
                    <a:pt x="112" y="330"/>
                  </a:lnTo>
                  <a:cubicBezTo>
                    <a:pt x="79" y="330"/>
                    <a:pt x="73" y="330"/>
                    <a:pt x="73" y="308"/>
                  </a:cubicBezTo>
                  <a:lnTo>
                    <a:pt x="73" y="216"/>
                  </a:lnTo>
                  <a:cubicBezTo>
                    <a:pt x="73" y="164"/>
                    <a:pt x="109" y="136"/>
                    <a:pt x="141" y="136"/>
                  </a:cubicBezTo>
                  <a:cubicBezTo>
                    <a:pt x="172" y="136"/>
                    <a:pt x="177" y="163"/>
                    <a:pt x="177" y="192"/>
                  </a:cubicBezTo>
                  <a:lnTo>
                    <a:pt x="177" y="308"/>
                  </a:lnTo>
                  <a:cubicBezTo>
                    <a:pt x="177" y="330"/>
                    <a:pt x="172" y="330"/>
                    <a:pt x="139" y="330"/>
                  </a:cubicBezTo>
                  <a:lnTo>
                    <a:pt x="139" y="346"/>
                  </a:lnTo>
                  <a:cubicBezTo>
                    <a:pt x="156" y="345"/>
                    <a:pt x="181" y="344"/>
                    <a:pt x="195" y="344"/>
                  </a:cubicBezTo>
                  <a:cubicBezTo>
                    <a:pt x="208" y="344"/>
                    <a:pt x="234" y="345"/>
                    <a:pt x="251" y="346"/>
                  </a:cubicBezTo>
                  <a:lnTo>
                    <a:pt x="251" y="330"/>
                  </a:lnTo>
                  <a:cubicBezTo>
                    <a:pt x="225" y="330"/>
                    <a:pt x="212" y="330"/>
                    <a:pt x="212" y="315"/>
                  </a:cubicBezTo>
                  <a:lnTo>
                    <a:pt x="212" y="220"/>
                  </a:lnTo>
                  <a:cubicBezTo>
                    <a:pt x="212" y="177"/>
                    <a:pt x="212" y="162"/>
                    <a:pt x="196" y="144"/>
                  </a:cubicBezTo>
                  <a:cubicBezTo>
                    <a:pt x="189" y="135"/>
                    <a:pt x="173" y="125"/>
                    <a:pt x="144" y="125"/>
                  </a:cubicBezTo>
                  <a:cubicBezTo>
                    <a:pt x="102" y="125"/>
                    <a:pt x="80" y="155"/>
                    <a:pt x="72" y="174"/>
                  </a:cubicBezTo>
                  <a:lnTo>
                    <a:pt x="72" y="0"/>
                  </a:lnTo>
                  <a:lnTo>
                    <a:pt x="0" y="5"/>
                  </a:lnTo>
                  <a:lnTo>
                    <a:pt x="0" y="21"/>
                  </a:lnTo>
                  <a:cubicBezTo>
                    <a:pt x="35" y="21"/>
                    <a:pt x="39" y="24"/>
                    <a:pt x="39" y="49"/>
                  </a:cubicBezTo>
                  <a:lnTo>
                    <a:pt x="39" y="30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Freeform 135">
              <a:extLst>
                <a:ext uri="{FF2B5EF4-FFF2-40B4-BE49-F238E27FC236}">
                  <a16:creationId xmlns:a16="http://schemas.microsoft.com/office/drawing/2014/main" id="{F113F054-5E69-94E1-EA97-58FCF9D8CB58}"/>
                </a:ext>
              </a:extLst>
            </p:cNvPr>
            <p:cNvSpPr>
              <a:spLocks noEditPoints="1"/>
            </p:cNvSpPr>
            <p:nvPr>
              <p:custDataLst>
                <p:tags r:id="rId130"/>
              </p:custDataLst>
            </p:nvPr>
          </p:nvSpPr>
          <p:spPr bwMode="auto">
            <a:xfrm>
              <a:off x="3992563" y="3336925"/>
              <a:ext cx="46038" cy="53975"/>
            </a:xfrm>
            <a:custGeom>
              <a:avLst/>
              <a:gdLst>
                <a:gd name="T0" fmla="*/ 42 w 193"/>
                <a:gd name="T1" fmla="*/ 98 h 229"/>
                <a:gd name="T2" fmla="*/ 103 w 193"/>
                <a:gd name="T3" fmla="*/ 11 h 229"/>
                <a:gd name="T4" fmla="*/ 160 w 193"/>
                <a:gd name="T5" fmla="*/ 98 h 229"/>
                <a:gd name="T6" fmla="*/ 42 w 193"/>
                <a:gd name="T7" fmla="*/ 98 h 229"/>
                <a:gd name="T8" fmla="*/ 41 w 193"/>
                <a:gd name="T9" fmla="*/ 109 h 229"/>
                <a:gd name="T10" fmla="*/ 180 w 193"/>
                <a:gd name="T11" fmla="*/ 109 h 229"/>
                <a:gd name="T12" fmla="*/ 193 w 193"/>
                <a:gd name="T13" fmla="*/ 98 h 229"/>
                <a:gd name="T14" fmla="*/ 103 w 193"/>
                <a:gd name="T15" fmla="*/ 0 h 229"/>
                <a:gd name="T16" fmla="*/ 0 w 193"/>
                <a:gd name="T17" fmla="*/ 114 h 229"/>
                <a:gd name="T18" fmla="*/ 109 w 193"/>
                <a:gd name="T19" fmla="*/ 229 h 229"/>
                <a:gd name="T20" fmla="*/ 193 w 193"/>
                <a:gd name="T21" fmla="*/ 165 h 229"/>
                <a:gd name="T22" fmla="*/ 186 w 193"/>
                <a:gd name="T23" fmla="*/ 159 h 229"/>
                <a:gd name="T24" fmla="*/ 180 w 193"/>
                <a:gd name="T25" fmla="*/ 166 h 229"/>
                <a:gd name="T26" fmla="*/ 112 w 193"/>
                <a:gd name="T27" fmla="*/ 217 h 229"/>
                <a:gd name="T28" fmla="*/ 56 w 193"/>
                <a:gd name="T29" fmla="*/ 183 h 229"/>
                <a:gd name="T30" fmla="*/ 41 w 193"/>
                <a:gd name="T31" fmla="*/ 10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29">
                  <a:moveTo>
                    <a:pt x="42" y="98"/>
                  </a:moveTo>
                  <a:cubicBezTo>
                    <a:pt x="45" y="24"/>
                    <a:pt x="86" y="11"/>
                    <a:pt x="103" y="11"/>
                  </a:cubicBezTo>
                  <a:cubicBezTo>
                    <a:pt x="155" y="11"/>
                    <a:pt x="160" y="79"/>
                    <a:pt x="160" y="98"/>
                  </a:cubicBezTo>
                  <a:lnTo>
                    <a:pt x="42" y="98"/>
                  </a:lnTo>
                  <a:close/>
                  <a:moveTo>
                    <a:pt x="41" y="109"/>
                  </a:moveTo>
                  <a:lnTo>
                    <a:pt x="180" y="109"/>
                  </a:lnTo>
                  <a:cubicBezTo>
                    <a:pt x="191" y="109"/>
                    <a:pt x="193" y="109"/>
                    <a:pt x="193" y="98"/>
                  </a:cubicBezTo>
                  <a:cubicBezTo>
                    <a:pt x="193" y="49"/>
                    <a:pt x="166" y="0"/>
                    <a:pt x="103" y="0"/>
                  </a:cubicBezTo>
                  <a:cubicBezTo>
                    <a:pt x="46" y="0"/>
                    <a:pt x="0" y="52"/>
                    <a:pt x="0" y="114"/>
                  </a:cubicBezTo>
                  <a:cubicBezTo>
                    <a:pt x="0" y="181"/>
                    <a:pt x="52" y="229"/>
                    <a:pt x="109" y="229"/>
                  </a:cubicBezTo>
                  <a:cubicBezTo>
                    <a:pt x="170" y="229"/>
                    <a:pt x="193" y="174"/>
                    <a:pt x="193" y="165"/>
                  </a:cubicBezTo>
                  <a:cubicBezTo>
                    <a:pt x="193" y="160"/>
                    <a:pt x="189" y="159"/>
                    <a:pt x="186" y="159"/>
                  </a:cubicBezTo>
                  <a:cubicBezTo>
                    <a:pt x="182" y="159"/>
                    <a:pt x="181" y="162"/>
                    <a:pt x="180" y="166"/>
                  </a:cubicBezTo>
                  <a:cubicBezTo>
                    <a:pt x="162" y="217"/>
                    <a:pt x="117" y="217"/>
                    <a:pt x="112" y="217"/>
                  </a:cubicBezTo>
                  <a:cubicBezTo>
                    <a:pt x="87" y="217"/>
                    <a:pt x="68" y="202"/>
                    <a:pt x="56" y="183"/>
                  </a:cubicBezTo>
                  <a:cubicBezTo>
                    <a:pt x="41" y="160"/>
                    <a:pt x="41" y="127"/>
                    <a:pt x="41" y="10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Freeform 136">
              <a:extLst>
                <a:ext uri="{FF2B5EF4-FFF2-40B4-BE49-F238E27FC236}">
                  <a16:creationId xmlns:a16="http://schemas.microsoft.com/office/drawing/2014/main" id="{7C7B47B6-BDA6-EFD3-58ED-CC28ED4D7A86}"/>
                </a:ext>
              </a:extLst>
            </p:cNvPr>
            <p:cNvSpPr>
              <a:spLocks/>
            </p:cNvSpPr>
            <p:nvPr>
              <p:custDataLst>
                <p:tags r:id="rId131"/>
              </p:custDataLst>
            </p:nvPr>
          </p:nvSpPr>
          <p:spPr bwMode="auto">
            <a:xfrm>
              <a:off x="4044950" y="3336925"/>
              <a:ext cx="39688" cy="52388"/>
            </a:xfrm>
            <a:custGeom>
              <a:avLst/>
              <a:gdLst>
                <a:gd name="T0" fmla="*/ 69 w 168"/>
                <a:gd name="T1" fmla="*/ 55 h 221"/>
                <a:gd name="T2" fmla="*/ 69 w 168"/>
                <a:gd name="T3" fmla="*/ 0 h 221"/>
                <a:gd name="T4" fmla="*/ 0 w 168"/>
                <a:gd name="T5" fmla="*/ 6 h 221"/>
                <a:gd name="T6" fmla="*/ 0 w 168"/>
                <a:gd name="T7" fmla="*/ 21 h 221"/>
                <a:gd name="T8" fmla="*/ 39 w 168"/>
                <a:gd name="T9" fmla="*/ 49 h 221"/>
                <a:gd name="T10" fmla="*/ 39 w 168"/>
                <a:gd name="T11" fmla="*/ 183 h 221"/>
                <a:gd name="T12" fmla="*/ 0 w 168"/>
                <a:gd name="T13" fmla="*/ 205 h 221"/>
                <a:gd name="T14" fmla="*/ 0 w 168"/>
                <a:gd name="T15" fmla="*/ 221 h 221"/>
                <a:gd name="T16" fmla="*/ 57 w 168"/>
                <a:gd name="T17" fmla="*/ 219 h 221"/>
                <a:gd name="T18" fmla="*/ 120 w 168"/>
                <a:gd name="T19" fmla="*/ 221 h 221"/>
                <a:gd name="T20" fmla="*/ 120 w 168"/>
                <a:gd name="T21" fmla="*/ 205 h 221"/>
                <a:gd name="T22" fmla="*/ 110 w 168"/>
                <a:gd name="T23" fmla="*/ 205 h 221"/>
                <a:gd name="T24" fmla="*/ 72 w 168"/>
                <a:gd name="T25" fmla="*/ 182 h 221"/>
                <a:gd name="T26" fmla="*/ 72 w 168"/>
                <a:gd name="T27" fmla="*/ 105 h 221"/>
                <a:gd name="T28" fmla="*/ 131 w 168"/>
                <a:gd name="T29" fmla="*/ 11 h 221"/>
                <a:gd name="T30" fmla="*/ 136 w 168"/>
                <a:gd name="T31" fmla="*/ 12 h 221"/>
                <a:gd name="T32" fmla="*/ 125 w 168"/>
                <a:gd name="T33" fmla="*/ 31 h 221"/>
                <a:gd name="T34" fmla="*/ 146 w 168"/>
                <a:gd name="T35" fmla="*/ 53 h 221"/>
                <a:gd name="T36" fmla="*/ 168 w 168"/>
                <a:gd name="T37" fmla="*/ 31 h 221"/>
                <a:gd name="T38" fmla="*/ 131 w 168"/>
                <a:gd name="T39" fmla="*/ 0 h 221"/>
                <a:gd name="T40" fmla="*/ 69 w 168"/>
                <a:gd name="T41" fmla="*/ 5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8" h="221">
                  <a:moveTo>
                    <a:pt x="69" y="55"/>
                  </a:moveTo>
                  <a:lnTo>
                    <a:pt x="69" y="0"/>
                  </a:lnTo>
                  <a:lnTo>
                    <a:pt x="0" y="6"/>
                  </a:lnTo>
                  <a:lnTo>
                    <a:pt x="0" y="21"/>
                  </a:lnTo>
                  <a:cubicBezTo>
                    <a:pt x="35" y="21"/>
                    <a:pt x="39" y="25"/>
                    <a:pt x="39" y="49"/>
                  </a:cubicBezTo>
                  <a:lnTo>
                    <a:pt x="39" y="183"/>
                  </a:lnTo>
                  <a:cubicBezTo>
                    <a:pt x="39" y="205"/>
                    <a:pt x="34" y="205"/>
                    <a:pt x="0" y="205"/>
                  </a:cubicBezTo>
                  <a:lnTo>
                    <a:pt x="0" y="221"/>
                  </a:lnTo>
                  <a:cubicBezTo>
                    <a:pt x="20" y="220"/>
                    <a:pt x="43" y="219"/>
                    <a:pt x="57" y="219"/>
                  </a:cubicBezTo>
                  <a:cubicBezTo>
                    <a:pt x="77" y="219"/>
                    <a:pt x="100" y="219"/>
                    <a:pt x="120" y="221"/>
                  </a:cubicBezTo>
                  <a:lnTo>
                    <a:pt x="120" y="205"/>
                  </a:lnTo>
                  <a:lnTo>
                    <a:pt x="110" y="205"/>
                  </a:lnTo>
                  <a:cubicBezTo>
                    <a:pt x="73" y="205"/>
                    <a:pt x="72" y="200"/>
                    <a:pt x="72" y="182"/>
                  </a:cubicBezTo>
                  <a:lnTo>
                    <a:pt x="72" y="105"/>
                  </a:lnTo>
                  <a:cubicBezTo>
                    <a:pt x="72" y="56"/>
                    <a:pt x="93" y="11"/>
                    <a:pt x="131" y="11"/>
                  </a:cubicBezTo>
                  <a:cubicBezTo>
                    <a:pt x="134" y="11"/>
                    <a:pt x="135" y="11"/>
                    <a:pt x="136" y="12"/>
                  </a:cubicBezTo>
                  <a:cubicBezTo>
                    <a:pt x="135" y="12"/>
                    <a:pt x="125" y="18"/>
                    <a:pt x="125" y="31"/>
                  </a:cubicBezTo>
                  <a:cubicBezTo>
                    <a:pt x="125" y="45"/>
                    <a:pt x="135" y="53"/>
                    <a:pt x="146" y="53"/>
                  </a:cubicBezTo>
                  <a:cubicBezTo>
                    <a:pt x="155" y="53"/>
                    <a:pt x="168" y="47"/>
                    <a:pt x="168" y="31"/>
                  </a:cubicBezTo>
                  <a:cubicBezTo>
                    <a:pt x="168" y="15"/>
                    <a:pt x="152" y="0"/>
                    <a:pt x="131" y="0"/>
                  </a:cubicBezTo>
                  <a:cubicBezTo>
                    <a:pt x="94" y="0"/>
                    <a:pt x="76" y="34"/>
                    <a:pt x="69" y="5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Freeform 137">
              <a:extLst>
                <a:ext uri="{FF2B5EF4-FFF2-40B4-BE49-F238E27FC236}">
                  <a16:creationId xmlns:a16="http://schemas.microsoft.com/office/drawing/2014/main" id="{71B9F782-DF98-50C8-DB08-7CFC0B79C16E}"/>
                </a:ext>
              </a:extLst>
            </p:cNvPr>
            <p:cNvSpPr>
              <a:spLocks/>
            </p:cNvSpPr>
            <p:nvPr>
              <p:custDataLst>
                <p:tags r:id="rId132"/>
              </p:custDataLst>
            </p:nvPr>
          </p:nvSpPr>
          <p:spPr bwMode="auto">
            <a:xfrm>
              <a:off x="4089400" y="3338513"/>
              <a:ext cx="79375" cy="52388"/>
            </a:xfrm>
            <a:custGeom>
              <a:avLst/>
              <a:gdLst>
                <a:gd name="T0" fmla="*/ 300 w 342"/>
                <a:gd name="T1" fmla="*/ 47 h 220"/>
                <a:gd name="T2" fmla="*/ 342 w 342"/>
                <a:gd name="T3" fmla="*/ 15 h 220"/>
                <a:gd name="T4" fmla="*/ 342 w 342"/>
                <a:gd name="T5" fmla="*/ 0 h 220"/>
                <a:gd name="T6" fmla="*/ 305 w 342"/>
                <a:gd name="T7" fmla="*/ 1 h 220"/>
                <a:gd name="T8" fmla="*/ 259 w 342"/>
                <a:gd name="T9" fmla="*/ 0 h 220"/>
                <a:gd name="T10" fmla="*/ 259 w 342"/>
                <a:gd name="T11" fmla="*/ 15 h 220"/>
                <a:gd name="T12" fmla="*/ 288 w 342"/>
                <a:gd name="T13" fmla="*/ 39 h 220"/>
                <a:gd name="T14" fmla="*/ 285 w 342"/>
                <a:gd name="T15" fmla="*/ 50 h 220"/>
                <a:gd name="T16" fmla="*/ 240 w 342"/>
                <a:gd name="T17" fmla="*/ 177 h 220"/>
                <a:gd name="T18" fmla="*/ 191 w 342"/>
                <a:gd name="T19" fmla="*/ 38 h 220"/>
                <a:gd name="T20" fmla="*/ 188 w 342"/>
                <a:gd name="T21" fmla="*/ 29 h 220"/>
                <a:gd name="T22" fmla="*/ 218 w 342"/>
                <a:gd name="T23" fmla="*/ 15 h 220"/>
                <a:gd name="T24" fmla="*/ 218 w 342"/>
                <a:gd name="T25" fmla="*/ 0 h 220"/>
                <a:gd name="T26" fmla="*/ 166 w 342"/>
                <a:gd name="T27" fmla="*/ 1 h 220"/>
                <a:gd name="T28" fmla="*/ 121 w 342"/>
                <a:gd name="T29" fmla="*/ 0 h 220"/>
                <a:gd name="T30" fmla="*/ 121 w 342"/>
                <a:gd name="T31" fmla="*/ 15 h 220"/>
                <a:gd name="T32" fmla="*/ 153 w 342"/>
                <a:gd name="T33" fmla="*/ 23 h 220"/>
                <a:gd name="T34" fmla="*/ 164 w 342"/>
                <a:gd name="T35" fmla="*/ 50 h 220"/>
                <a:gd name="T36" fmla="*/ 121 w 342"/>
                <a:gd name="T37" fmla="*/ 171 h 220"/>
                <a:gd name="T38" fmla="*/ 74 w 342"/>
                <a:gd name="T39" fmla="*/ 38 h 220"/>
                <a:gd name="T40" fmla="*/ 71 w 342"/>
                <a:gd name="T41" fmla="*/ 29 h 220"/>
                <a:gd name="T42" fmla="*/ 101 w 342"/>
                <a:gd name="T43" fmla="*/ 15 h 220"/>
                <a:gd name="T44" fmla="*/ 101 w 342"/>
                <a:gd name="T45" fmla="*/ 0 h 220"/>
                <a:gd name="T46" fmla="*/ 47 w 342"/>
                <a:gd name="T47" fmla="*/ 1 h 220"/>
                <a:gd name="T48" fmla="*/ 0 w 342"/>
                <a:gd name="T49" fmla="*/ 0 h 220"/>
                <a:gd name="T50" fmla="*/ 0 w 342"/>
                <a:gd name="T51" fmla="*/ 15 h 220"/>
                <a:gd name="T52" fmla="*/ 37 w 342"/>
                <a:gd name="T53" fmla="*/ 33 h 220"/>
                <a:gd name="T54" fmla="*/ 100 w 342"/>
                <a:gd name="T55" fmla="*/ 209 h 220"/>
                <a:gd name="T56" fmla="*/ 110 w 342"/>
                <a:gd name="T57" fmla="*/ 220 h 220"/>
                <a:gd name="T58" fmla="*/ 120 w 342"/>
                <a:gd name="T59" fmla="*/ 210 h 220"/>
                <a:gd name="T60" fmla="*/ 171 w 342"/>
                <a:gd name="T61" fmla="*/ 69 h 220"/>
                <a:gd name="T62" fmla="*/ 222 w 342"/>
                <a:gd name="T63" fmla="*/ 211 h 220"/>
                <a:gd name="T64" fmla="*/ 232 w 342"/>
                <a:gd name="T65" fmla="*/ 220 h 220"/>
                <a:gd name="T66" fmla="*/ 241 w 342"/>
                <a:gd name="T67" fmla="*/ 211 h 220"/>
                <a:gd name="T68" fmla="*/ 300 w 342"/>
                <a:gd name="T69" fmla="*/ 4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2" h="220">
                  <a:moveTo>
                    <a:pt x="300" y="47"/>
                  </a:moveTo>
                  <a:cubicBezTo>
                    <a:pt x="309" y="22"/>
                    <a:pt x="324" y="16"/>
                    <a:pt x="342" y="15"/>
                  </a:cubicBezTo>
                  <a:lnTo>
                    <a:pt x="342" y="0"/>
                  </a:lnTo>
                  <a:cubicBezTo>
                    <a:pt x="331" y="1"/>
                    <a:pt x="316" y="1"/>
                    <a:pt x="305" y="1"/>
                  </a:cubicBezTo>
                  <a:cubicBezTo>
                    <a:pt x="291" y="1"/>
                    <a:pt x="268" y="0"/>
                    <a:pt x="259" y="0"/>
                  </a:cubicBezTo>
                  <a:lnTo>
                    <a:pt x="259" y="15"/>
                  </a:lnTo>
                  <a:cubicBezTo>
                    <a:pt x="277" y="16"/>
                    <a:pt x="288" y="25"/>
                    <a:pt x="288" y="39"/>
                  </a:cubicBezTo>
                  <a:cubicBezTo>
                    <a:pt x="288" y="42"/>
                    <a:pt x="288" y="43"/>
                    <a:pt x="285" y="50"/>
                  </a:cubicBezTo>
                  <a:lnTo>
                    <a:pt x="240" y="177"/>
                  </a:lnTo>
                  <a:lnTo>
                    <a:pt x="191" y="38"/>
                  </a:lnTo>
                  <a:cubicBezTo>
                    <a:pt x="189" y="32"/>
                    <a:pt x="188" y="31"/>
                    <a:pt x="188" y="29"/>
                  </a:cubicBezTo>
                  <a:cubicBezTo>
                    <a:pt x="188" y="15"/>
                    <a:pt x="208" y="15"/>
                    <a:pt x="218" y="15"/>
                  </a:cubicBezTo>
                  <a:lnTo>
                    <a:pt x="218" y="0"/>
                  </a:lnTo>
                  <a:cubicBezTo>
                    <a:pt x="203" y="0"/>
                    <a:pt x="178" y="1"/>
                    <a:pt x="166" y="1"/>
                  </a:cubicBezTo>
                  <a:cubicBezTo>
                    <a:pt x="151" y="1"/>
                    <a:pt x="136" y="1"/>
                    <a:pt x="121" y="0"/>
                  </a:cubicBezTo>
                  <a:lnTo>
                    <a:pt x="121" y="15"/>
                  </a:lnTo>
                  <a:cubicBezTo>
                    <a:pt x="140" y="15"/>
                    <a:pt x="148" y="16"/>
                    <a:pt x="153" y="23"/>
                  </a:cubicBezTo>
                  <a:cubicBezTo>
                    <a:pt x="155" y="26"/>
                    <a:pt x="161" y="41"/>
                    <a:pt x="164" y="50"/>
                  </a:cubicBezTo>
                  <a:lnTo>
                    <a:pt x="121" y="171"/>
                  </a:lnTo>
                  <a:lnTo>
                    <a:pt x="74" y="38"/>
                  </a:lnTo>
                  <a:cubicBezTo>
                    <a:pt x="71" y="32"/>
                    <a:pt x="71" y="31"/>
                    <a:pt x="71" y="29"/>
                  </a:cubicBezTo>
                  <a:cubicBezTo>
                    <a:pt x="71" y="15"/>
                    <a:pt x="91" y="15"/>
                    <a:pt x="101" y="15"/>
                  </a:cubicBezTo>
                  <a:lnTo>
                    <a:pt x="101" y="0"/>
                  </a:lnTo>
                  <a:cubicBezTo>
                    <a:pt x="86" y="0"/>
                    <a:pt x="58" y="1"/>
                    <a:pt x="47" y="1"/>
                  </a:cubicBezTo>
                  <a:cubicBezTo>
                    <a:pt x="45" y="1"/>
                    <a:pt x="18" y="1"/>
                    <a:pt x="0" y="0"/>
                  </a:cubicBezTo>
                  <a:lnTo>
                    <a:pt x="0" y="15"/>
                  </a:lnTo>
                  <a:cubicBezTo>
                    <a:pt x="25" y="15"/>
                    <a:pt x="31" y="17"/>
                    <a:pt x="37" y="33"/>
                  </a:cubicBezTo>
                  <a:lnTo>
                    <a:pt x="100" y="209"/>
                  </a:lnTo>
                  <a:cubicBezTo>
                    <a:pt x="102" y="216"/>
                    <a:pt x="104" y="220"/>
                    <a:pt x="110" y="220"/>
                  </a:cubicBezTo>
                  <a:cubicBezTo>
                    <a:pt x="117" y="220"/>
                    <a:pt x="118" y="217"/>
                    <a:pt x="120" y="210"/>
                  </a:cubicBezTo>
                  <a:lnTo>
                    <a:pt x="171" y="69"/>
                  </a:lnTo>
                  <a:lnTo>
                    <a:pt x="222" y="211"/>
                  </a:lnTo>
                  <a:cubicBezTo>
                    <a:pt x="224" y="216"/>
                    <a:pt x="225" y="220"/>
                    <a:pt x="232" y="220"/>
                  </a:cubicBezTo>
                  <a:cubicBezTo>
                    <a:pt x="238" y="220"/>
                    <a:pt x="239" y="216"/>
                    <a:pt x="241" y="211"/>
                  </a:cubicBezTo>
                  <a:lnTo>
                    <a:pt x="300" y="4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8" name="Freeform 138">
              <a:extLst>
                <a:ext uri="{FF2B5EF4-FFF2-40B4-BE49-F238E27FC236}">
                  <a16:creationId xmlns:a16="http://schemas.microsoft.com/office/drawing/2014/main" id="{66D9621C-D94B-1AAC-A22C-CA5C6EB9AD93}"/>
                </a:ext>
              </a:extLst>
            </p:cNvPr>
            <p:cNvSpPr>
              <a:spLocks noEditPoints="1"/>
            </p:cNvSpPr>
            <p:nvPr>
              <p:custDataLst>
                <p:tags r:id="rId133"/>
              </p:custDataLst>
            </p:nvPr>
          </p:nvSpPr>
          <p:spPr bwMode="auto">
            <a:xfrm>
              <a:off x="4175125" y="3309938"/>
              <a:ext cx="23813" cy="79375"/>
            </a:xfrm>
            <a:custGeom>
              <a:avLst/>
              <a:gdLst>
                <a:gd name="T0" fmla="*/ 71 w 106"/>
                <a:gd name="T1" fmla="*/ 113 h 334"/>
                <a:gd name="T2" fmla="*/ 2 w 106"/>
                <a:gd name="T3" fmla="*/ 119 h 334"/>
                <a:gd name="T4" fmla="*/ 2 w 106"/>
                <a:gd name="T5" fmla="*/ 134 h 334"/>
                <a:gd name="T6" fmla="*/ 38 w 106"/>
                <a:gd name="T7" fmla="*/ 162 h 334"/>
                <a:gd name="T8" fmla="*/ 38 w 106"/>
                <a:gd name="T9" fmla="*/ 296 h 334"/>
                <a:gd name="T10" fmla="*/ 0 w 106"/>
                <a:gd name="T11" fmla="*/ 318 h 334"/>
                <a:gd name="T12" fmla="*/ 0 w 106"/>
                <a:gd name="T13" fmla="*/ 334 h 334"/>
                <a:gd name="T14" fmla="*/ 54 w 106"/>
                <a:gd name="T15" fmla="*/ 332 h 334"/>
                <a:gd name="T16" fmla="*/ 106 w 106"/>
                <a:gd name="T17" fmla="*/ 334 h 334"/>
                <a:gd name="T18" fmla="*/ 106 w 106"/>
                <a:gd name="T19" fmla="*/ 318 h 334"/>
                <a:gd name="T20" fmla="*/ 71 w 106"/>
                <a:gd name="T21" fmla="*/ 296 h 334"/>
                <a:gd name="T22" fmla="*/ 71 w 106"/>
                <a:gd name="T23" fmla="*/ 113 h 334"/>
                <a:gd name="T24" fmla="*/ 73 w 106"/>
                <a:gd name="T25" fmla="*/ 27 h 334"/>
                <a:gd name="T26" fmla="*/ 47 w 106"/>
                <a:gd name="T27" fmla="*/ 0 h 334"/>
                <a:gd name="T28" fmla="*/ 20 w 106"/>
                <a:gd name="T29" fmla="*/ 27 h 334"/>
                <a:gd name="T30" fmla="*/ 47 w 106"/>
                <a:gd name="T31" fmla="*/ 53 h 334"/>
                <a:gd name="T32" fmla="*/ 73 w 106"/>
                <a:gd name="T33" fmla="*/ 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334">
                  <a:moveTo>
                    <a:pt x="71" y="113"/>
                  </a:moveTo>
                  <a:lnTo>
                    <a:pt x="2" y="119"/>
                  </a:lnTo>
                  <a:lnTo>
                    <a:pt x="2" y="134"/>
                  </a:lnTo>
                  <a:cubicBezTo>
                    <a:pt x="34" y="134"/>
                    <a:pt x="38" y="137"/>
                    <a:pt x="38" y="162"/>
                  </a:cubicBezTo>
                  <a:lnTo>
                    <a:pt x="38" y="296"/>
                  </a:lnTo>
                  <a:cubicBezTo>
                    <a:pt x="38" y="318"/>
                    <a:pt x="33" y="318"/>
                    <a:pt x="0" y="318"/>
                  </a:cubicBezTo>
                  <a:lnTo>
                    <a:pt x="0" y="334"/>
                  </a:lnTo>
                  <a:cubicBezTo>
                    <a:pt x="15" y="333"/>
                    <a:pt x="42" y="332"/>
                    <a:pt x="54" y="332"/>
                  </a:cubicBezTo>
                  <a:cubicBezTo>
                    <a:pt x="72" y="332"/>
                    <a:pt x="89" y="333"/>
                    <a:pt x="106" y="334"/>
                  </a:cubicBezTo>
                  <a:lnTo>
                    <a:pt x="106" y="318"/>
                  </a:lnTo>
                  <a:cubicBezTo>
                    <a:pt x="73" y="318"/>
                    <a:pt x="71" y="316"/>
                    <a:pt x="71" y="296"/>
                  </a:cubicBezTo>
                  <a:lnTo>
                    <a:pt x="71" y="113"/>
                  </a:lnTo>
                  <a:close/>
                  <a:moveTo>
                    <a:pt x="73" y="27"/>
                  </a:moveTo>
                  <a:cubicBezTo>
                    <a:pt x="73" y="11"/>
                    <a:pt x="61" y="0"/>
                    <a:pt x="47" y="0"/>
                  </a:cubicBezTo>
                  <a:cubicBezTo>
                    <a:pt x="31" y="0"/>
                    <a:pt x="20" y="14"/>
                    <a:pt x="20" y="27"/>
                  </a:cubicBezTo>
                  <a:cubicBezTo>
                    <a:pt x="20" y="40"/>
                    <a:pt x="31" y="53"/>
                    <a:pt x="47" y="53"/>
                  </a:cubicBezTo>
                  <a:cubicBezTo>
                    <a:pt x="61" y="53"/>
                    <a:pt x="73" y="43"/>
                    <a:pt x="73"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Freeform 139">
              <a:extLst>
                <a:ext uri="{FF2B5EF4-FFF2-40B4-BE49-F238E27FC236}">
                  <a16:creationId xmlns:a16="http://schemas.microsoft.com/office/drawing/2014/main" id="{EACA5CDD-FCF0-2493-E571-547AF7D0D384}"/>
                </a:ext>
              </a:extLst>
            </p:cNvPr>
            <p:cNvSpPr>
              <a:spLocks/>
            </p:cNvSpPr>
            <p:nvPr>
              <p:custDataLst>
                <p:tags r:id="rId134"/>
              </p:custDataLst>
            </p:nvPr>
          </p:nvSpPr>
          <p:spPr bwMode="auto">
            <a:xfrm>
              <a:off x="4206875" y="3336925"/>
              <a:ext cx="38100" cy="53975"/>
            </a:xfrm>
            <a:custGeom>
              <a:avLst/>
              <a:gdLst>
                <a:gd name="T0" fmla="*/ 87 w 163"/>
                <a:gd name="T1" fmla="*/ 127 h 229"/>
                <a:gd name="T2" fmla="*/ 139 w 163"/>
                <a:gd name="T3" fmla="*/ 173 h 229"/>
                <a:gd name="T4" fmla="*/ 83 w 163"/>
                <a:gd name="T5" fmla="*/ 218 h 229"/>
                <a:gd name="T6" fmla="*/ 13 w 163"/>
                <a:gd name="T7" fmla="*/ 148 h 229"/>
                <a:gd name="T8" fmla="*/ 6 w 163"/>
                <a:gd name="T9" fmla="*/ 139 h 229"/>
                <a:gd name="T10" fmla="*/ 0 w 163"/>
                <a:gd name="T11" fmla="*/ 152 h 229"/>
                <a:gd name="T12" fmla="*/ 0 w 163"/>
                <a:gd name="T13" fmla="*/ 217 h 229"/>
                <a:gd name="T14" fmla="*/ 5 w 163"/>
                <a:gd name="T15" fmla="*/ 229 h 229"/>
                <a:gd name="T16" fmla="*/ 18 w 163"/>
                <a:gd name="T17" fmla="*/ 219 h 229"/>
                <a:gd name="T18" fmla="*/ 28 w 163"/>
                <a:gd name="T19" fmla="*/ 208 h 229"/>
                <a:gd name="T20" fmla="*/ 83 w 163"/>
                <a:gd name="T21" fmla="*/ 229 h 229"/>
                <a:gd name="T22" fmla="*/ 163 w 163"/>
                <a:gd name="T23" fmla="*/ 160 h 229"/>
                <a:gd name="T24" fmla="*/ 142 w 163"/>
                <a:gd name="T25" fmla="*/ 113 h 229"/>
                <a:gd name="T26" fmla="*/ 85 w 163"/>
                <a:gd name="T27" fmla="*/ 89 h 229"/>
                <a:gd name="T28" fmla="*/ 24 w 163"/>
                <a:gd name="T29" fmla="*/ 48 h 229"/>
                <a:gd name="T30" fmla="*/ 80 w 163"/>
                <a:gd name="T31" fmla="*/ 10 h 229"/>
                <a:gd name="T32" fmla="*/ 138 w 163"/>
                <a:gd name="T33" fmla="*/ 70 h 229"/>
                <a:gd name="T34" fmla="*/ 144 w 163"/>
                <a:gd name="T35" fmla="*/ 75 h 229"/>
                <a:gd name="T36" fmla="*/ 150 w 163"/>
                <a:gd name="T37" fmla="*/ 63 h 229"/>
                <a:gd name="T38" fmla="*/ 150 w 163"/>
                <a:gd name="T39" fmla="*/ 12 h 229"/>
                <a:gd name="T40" fmla="*/ 145 w 163"/>
                <a:gd name="T41" fmla="*/ 0 h 229"/>
                <a:gd name="T42" fmla="*/ 135 w 163"/>
                <a:gd name="T43" fmla="*/ 6 h 229"/>
                <a:gd name="T44" fmla="*/ 126 w 163"/>
                <a:gd name="T45" fmla="*/ 14 h 229"/>
                <a:gd name="T46" fmla="*/ 80 w 163"/>
                <a:gd name="T47" fmla="*/ 0 h 229"/>
                <a:gd name="T48" fmla="*/ 0 w 163"/>
                <a:gd name="T49" fmla="*/ 62 h 229"/>
                <a:gd name="T50" fmla="*/ 21 w 163"/>
                <a:gd name="T51" fmla="*/ 104 h 229"/>
                <a:gd name="T52" fmla="*/ 87 w 163"/>
                <a:gd name="T53" fmla="*/ 1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29">
                  <a:moveTo>
                    <a:pt x="87" y="127"/>
                  </a:moveTo>
                  <a:cubicBezTo>
                    <a:pt x="98" y="129"/>
                    <a:pt x="139" y="137"/>
                    <a:pt x="139" y="173"/>
                  </a:cubicBezTo>
                  <a:cubicBezTo>
                    <a:pt x="139" y="198"/>
                    <a:pt x="121" y="218"/>
                    <a:pt x="83" y="218"/>
                  </a:cubicBezTo>
                  <a:cubicBezTo>
                    <a:pt x="41" y="218"/>
                    <a:pt x="23" y="190"/>
                    <a:pt x="13" y="148"/>
                  </a:cubicBezTo>
                  <a:cubicBezTo>
                    <a:pt x="12" y="141"/>
                    <a:pt x="11" y="139"/>
                    <a:pt x="6" y="139"/>
                  </a:cubicBezTo>
                  <a:cubicBezTo>
                    <a:pt x="0" y="139"/>
                    <a:pt x="0" y="143"/>
                    <a:pt x="0" y="152"/>
                  </a:cubicBezTo>
                  <a:lnTo>
                    <a:pt x="0" y="217"/>
                  </a:lnTo>
                  <a:cubicBezTo>
                    <a:pt x="0" y="226"/>
                    <a:pt x="0" y="229"/>
                    <a:pt x="5" y="229"/>
                  </a:cubicBezTo>
                  <a:cubicBezTo>
                    <a:pt x="8" y="229"/>
                    <a:pt x="8" y="229"/>
                    <a:pt x="18" y="219"/>
                  </a:cubicBezTo>
                  <a:cubicBezTo>
                    <a:pt x="19" y="218"/>
                    <a:pt x="19" y="217"/>
                    <a:pt x="28" y="208"/>
                  </a:cubicBezTo>
                  <a:cubicBezTo>
                    <a:pt x="50" y="229"/>
                    <a:pt x="72" y="229"/>
                    <a:pt x="83" y="229"/>
                  </a:cubicBezTo>
                  <a:cubicBezTo>
                    <a:pt x="140" y="229"/>
                    <a:pt x="163" y="196"/>
                    <a:pt x="163" y="160"/>
                  </a:cubicBezTo>
                  <a:cubicBezTo>
                    <a:pt x="163" y="134"/>
                    <a:pt x="148" y="119"/>
                    <a:pt x="142" y="113"/>
                  </a:cubicBezTo>
                  <a:cubicBezTo>
                    <a:pt x="125" y="97"/>
                    <a:pt x="106" y="93"/>
                    <a:pt x="85" y="89"/>
                  </a:cubicBezTo>
                  <a:cubicBezTo>
                    <a:pt x="57" y="83"/>
                    <a:pt x="24" y="77"/>
                    <a:pt x="24" y="48"/>
                  </a:cubicBezTo>
                  <a:cubicBezTo>
                    <a:pt x="24" y="30"/>
                    <a:pt x="37" y="10"/>
                    <a:pt x="80" y="10"/>
                  </a:cubicBezTo>
                  <a:cubicBezTo>
                    <a:pt x="134" y="10"/>
                    <a:pt x="137" y="55"/>
                    <a:pt x="138" y="70"/>
                  </a:cubicBezTo>
                  <a:cubicBezTo>
                    <a:pt x="138" y="75"/>
                    <a:pt x="143" y="75"/>
                    <a:pt x="144" y="75"/>
                  </a:cubicBezTo>
                  <a:cubicBezTo>
                    <a:pt x="150" y="75"/>
                    <a:pt x="150" y="72"/>
                    <a:pt x="150" y="63"/>
                  </a:cubicBezTo>
                  <a:lnTo>
                    <a:pt x="150" y="12"/>
                  </a:lnTo>
                  <a:cubicBezTo>
                    <a:pt x="150" y="4"/>
                    <a:pt x="150" y="0"/>
                    <a:pt x="145" y="0"/>
                  </a:cubicBezTo>
                  <a:cubicBezTo>
                    <a:pt x="142" y="0"/>
                    <a:pt x="141" y="0"/>
                    <a:pt x="135" y="6"/>
                  </a:cubicBezTo>
                  <a:cubicBezTo>
                    <a:pt x="133" y="8"/>
                    <a:pt x="128" y="13"/>
                    <a:pt x="126" y="14"/>
                  </a:cubicBezTo>
                  <a:cubicBezTo>
                    <a:pt x="108" y="0"/>
                    <a:pt x="87" y="0"/>
                    <a:pt x="80" y="0"/>
                  </a:cubicBezTo>
                  <a:cubicBezTo>
                    <a:pt x="19" y="0"/>
                    <a:pt x="0" y="34"/>
                    <a:pt x="0" y="62"/>
                  </a:cubicBezTo>
                  <a:cubicBezTo>
                    <a:pt x="0" y="79"/>
                    <a:pt x="8" y="93"/>
                    <a:pt x="21" y="104"/>
                  </a:cubicBezTo>
                  <a:cubicBezTo>
                    <a:pt x="37" y="117"/>
                    <a:pt x="51" y="120"/>
                    <a:pt x="87" y="1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Freeform 140">
              <a:extLst>
                <a:ext uri="{FF2B5EF4-FFF2-40B4-BE49-F238E27FC236}">
                  <a16:creationId xmlns:a16="http://schemas.microsoft.com/office/drawing/2014/main" id="{CDD8CA4F-3F38-7854-E0A3-868B3A358FB6}"/>
                </a:ext>
              </a:extLst>
            </p:cNvPr>
            <p:cNvSpPr>
              <a:spLocks noEditPoints="1"/>
            </p:cNvSpPr>
            <p:nvPr>
              <p:custDataLst>
                <p:tags r:id="rId135"/>
              </p:custDataLst>
            </p:nvPr>
          </p:nvSpPr>
          <p:spPr bwMode="auto">
            <a:xfrm>
              <a:off x="4251325" y="3336925"/>
              <a:ext cx="46038" cy="53975"/>
            </a:xfrm>
            <a:custGeom>
              <a:avLst/>
              <a:gdLst>
                <a:gd name="T0" fmla="*/ 42 w 193"/>
                <a:gd name="T1" fmla="*/ 98 h 229"/>
                <a:gd name="T2" fmla="*/ 103 w 193"/>
                <a:gd name="T3" fmla="*/ 11 h 229"/>
                <a:gd name="T4" fmla="*/ 160 w 193"/>
                <a:gd name="T5" fmla="*/ 98 h 229"/>
                <a:gd name="T6" fmla="*/ 42 w 193"/>
                <a:gd name="T7" fmla="*/ 98 h 229"/>
                <a:gd name="T8" fmla="*/ 41 w 193"/>
                <a:gd name="T9" fmla="*/ 109 h 229"/>
                <a:gd name="T10" fmla="*/ 180 w 193"/>
                <a:gd name="T11" fmla="*/ 109 h 229"/>
                <a:gd name="T12" fmla="*/ 193 w 193"/>
                <a:gd name="T13" fmla="*/ 98 h 229"/>
                <a:gd name="T14" fmla="*/ 103 w 193"/>
                <a:gd name="T15" fmla="*/ 0 h 229"/>
                <a:gd name="T16" fmla="*/ 0 w 193"/>
                <a:gd name="T17" fmla="*/ 114 h 229"/>
                <a:gd name="T18" fmla="*/ 109 w 193"/>
                <a:gd name="T19" fmla="*/ 229 h 229"/>
                <a:gd name="T20" fmla="*/ 193 w 193"/>
                <a:gd name="T21" fmla="*/ 165 h 229"/>
                <a:gd name="T22" fmla="*/ 186 w 193"/>
                <a:gd name="T23" fmla="*/ 159 h 229"/>
                <a:gd name="T24" fmla="*/ 180 w 193"/>
                <a:gd name="T25" fmla="*/ 166 h 229"/>
                <a:gd name="T26" fmla="*/ 112 w 193"/>
                <a:gd name="T27" fmla="*/ 217 h 229"/>
                <a:gd name="T28" fmla="*/ 56 w 193"/>
                <a:gd name="T29" fmla="*/ 183 h 229"/>
                <a:gd name="T30" fmla="*/ 41 w 193"/>
                <a:gd name="T31" fmla="*/ 10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3" h="229">
                  <a:moveTo>
                    <a:pt x="42" y="98"/>
                  </a:moveTo>
                  <a:cubicBezTo>
                    <a:pt x="45" y="24"/>
                    <a:pt x="87" y="11"/>
                    <a:pt x="103" y="11"/>
                  </a:cubicBezTo>
                  <a:cubicBezTo>
                    <a:pt x="155" y="11"/>
                    <a:pt x="160" y="79"/>
                    <a:pt x="160" y="98"/>
                  </a:cubicBezTo>
                  <a:lnTo>
                    <a:pt x="42" y="98"/>
                  </a:lnTo>
                  <a:close/>
                  <a:moveTo>
                    <a:pt x="41" y="109"/>
                  </a:moveTo>
                  <a:lnTo>
                    <a:pt x="180" y="109"/>
                  </a:lnTo>
                  <a:cubicBezTo>
                    <a:pt x="191" y="109"/>
                    <a:pt x="193" y="109"/>
                    <a:pt x="193" y="98"/>
                  </a:cubicBezTo>
                  <a:cubicBezTo>
                    <a:pt x="193" y="49"/>
                    <a:pt x="166" y="0"/>
                    <a:pt x="103" y="0"/>
                  </a:cubicBezTo>
                  <a:cubicBezTo>
                    <a:pt x="46" y="0"/>
                    <a:pt x="0" y="52"/>
                    <a:pt x="0" y="114"/>
                  </a:cubicBezTo>
                  <a:cubicBezTo>
                    <a:pt x="0" y="181"/>
                    <a:pt x="52" y="229"/>
                    <a:pt x="109" y="229"/>
                  </a:cubicBezTo>
                  <a:cubicBezTo>
                    <a:pt x="170" y="229"/>
                    <a:pt x="193" y="174"/>
                    <a:pt x="193" y="165"/>
                  </a:cubicBezTo>
                  <a:cubicBezTo>
                    <a:pt x="193" y="160"/>
                    <a:pt x="189" y="159"/>
                    <a:pt x="186" y="159"/>
                  </a:cubicBezTo>
                  <a:cubicBezTo>
                    <a:pt x="182" y="159"/>
                    <a:pt x="181" y="162"/>
                    <a:pt x="180" y="166"/>
                  </a:cubicBezTo>
                  <a:cubicBezTo>
                    <a:pt x="162" y="217"/>
                    <a:pt x="117" y="217"/>
                    <a:pt x="112" y="217"/>
                  </a:cubicBezTo>
                  <a:cubicBezTo>
                    <a:pt x="87" y="217"/>
                    <a:pt x="68" y="202"/>
                    <a:pt x="56" y="183"/>
                  </a:cubicBezTo>
                  <a:cubicBezTo>
                    <a:pt x="41" y="160"/>
                    <a:pt x="41" y="127"/>
                    <a:pt x="41" y="10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Oval 141">
              <a:extLst>
                <a:ext uri="{FF2B5EF4-FFF2-40B4-BE49-F238E27FC236}">
                  <a16:creationId xmlns:a16="http://schemas.microsoft.com/office/drawing/2014/main" id="{AECD3700-ADE9-3C40-B9D1-95D0B8E1FB63}"/>
                </a:ext>
              </a:extLst>
            </p:cNvPr>
            <p:cNvSpPr>
              <a:spLocks noChangeArrowheads="1"/>
            </p:cNvSpPr>
            <p:nvPr>
              <p:custDataLst>
                <p:tags r:id="rId136"/>
              </p:custDataLst>
            </p:nvPr>
          </p:nvSpPr>
          <p:spPr bwMode="auto">
            <a:xfrm>
              <a:off x="4343400" y="3287713"/>
              <a:ext cx="12700" cy="1270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87110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CD51-497E-0950-D31F-429EAEA9B8C0}"/>
              </a:ext>
            </a:extLst>
          </p:cNvPr>
          <p:cNvSpPr>
            <a:spLocks noGrp="1"/>
          </p:cNvSpPr>
          <p:nvPr>
            <p:ph type="title"/>
          </p:nvPr>
        </p:nvSpPr>
        <p:spPr/>
        <p:txBody>
          <a:bodyPr/>
          <a:lstStyle/>
          <a:p>
            <a:r>
              <a:rPr lang="en-US" dirty="0"/>
              <a:t>Theory: Multi-time reachability</a:t>
            </a:r>
          </a:p>
        </p:txBody>
      </p:sp>
      <p:sp>
        <p:nvSpPr>
          <p:cNvPr id="4" name="Slide Number Placeholder 3">
            <a:extLst>
              <a:ext uri="{FF2B5EF4-FFF2-40B4-BE49-F238E27FC236}">
                <a16:creationId xmlns:a16="http://schemas.microsoft.com/office/drawing/2014/main" id="{9475E022-6994-B46C-A4EA-193050BF7DEB}"/>
              </a:ext>
            </a:extLst>
          </p:cNvPr>
          <p:cNvSpPr>
            <a:spLocks noGrp="1"/>
          </p:cNvSpPr>
          <p:nvPr>
            <p:ph type="sldNum" sz="quarter" idx="12"/>
          </p:nvPr>
        </p:nvSpPr>
        <p:spPr/>
        <p:txBody>
          <a:bodyPr/>
          <a:lstStyle/>
          <a:p>
            <a:fld id="{9D63C778-8F33-42D2-9DEF-FB4EE1C18A90}" type="slidenum">
              <a:rPr lang="en-US" smtClean="0"/>
              <a:t>14</a:t>
            </a:fld>
            <a:endParaRPr lang="en-US"/>
          </a:p>
        </p:txBody>
      </p:sp>
      <p:grpSp>
        <p:nvGrpSpPr>
          <p:cNvPr id="55" name="Group 54">
            <a:extLst>
              <a:ext uri="{FF2B5EF4-FFF2-40B4-BE49-F238E27FC236}">
                <a16:creationId xmlns:a16="http://schemas.microsoft.com/office/drawing/2014/main" id="{AB684FC7-80B3-9FBC-89D7-39875A50CFE3}"/>
              </a:ext>
            </a:extLst>
          </p:cNvPr>
          <p:cNvGrpSpPr>
            <a:grpSpLocks noChangeAspect="1"/>
          </p:cNvGrpSpPr>
          <p:nvPr>
            <p:custDataLst>
              <p:tags r:id="rId1"/>
            </p:custDataLst>
          </p:nvPr>
        </p:nvGrpSpPr>
        <p:grpSpPr>
          <a:xfrm>
            <a:off x="2543078" y="5254625"/>
            <a:ext cx="6841080" cy="647700"/>
            <a:chOff x="2541588" y="2540000"/>
            <a:chExt cx="2833688" cy="268288"/>
          </a:xfrm>
        </p:grpSpPr>
        <p:sp>
          <p:nvSpPr>
            <p:cNvPr id="12" name="Freeform 7">
              <a:extLst>
                <a:ext uri="{FF2B5EF4-FFF2-40B4-BE49-F238E27FC236}">
                  <a16:creationId xmlns:a16="http://schemas.microsoft.com/office/drawing/2014/main" id="{F25F5E1D-498D-1D75-4EC1-C8606B824E05}"/>
                </a:ext>
              </a:extLst>
            </p:cNvPr>
            <p:cNvSpPr>
              <a:spLocks noEditPoints="1"/>
            </p:cNvSpPr>
            <p:nvPr>
              <p:custDataLst>
                <p:tags r:id="rId84"/>
              </p:custDataLst>
            </p:nvPr>
          </p:nvSpPr>
          <p:spPr bwMode="auto">
            <a:xfrm>
              <a:off x="2541588" y="2633663"/>
              <a:ext cx="85725" cy="87313"/>
            </a:xfrm>
            <a:custGeom>
              <a:avLst/>
              <a:gdLst>
                <a:gd name="T0" fmla="*/ 91 w 371"/>
                <a:gd name="T1" fmla="*/ 341 h 341"/>
                <a:gd name="T2" fmla="*/ 371 w 371"/>
                <a:gd name="T3" fmla="*/ 116 h 341"/>
                <a:gd name="T4" fmla="*/ 326 w 371"/>
                <a:gd name="T5" fmla="*/ 28 h 341"/>
                <a:gd name="T6" fmla="*/ 190 w 371"/>
                <a:gd name="T7" fmla="*/ 0 h 341"/>
                <a:gd name="T8" fmla="*/ 76 w 371"/>
                <a:gd name="T9" fmla="*/ 18 h 341"/>
                <a:gd name="T10" fmla="*/ 0 w 371"/>
                <a:gd name="T11" fmla="*/ 93 h 341"/>
                <a:gd name="T12" fmla="*/ 5 w 371"/>
                <a:gd name="T13" fmla="*/ 97 h 341"/>
                <a:gd name="T14" fmla="*/ 28 w 371"/>
                <a:gd name="T15" fmla="*/ 87 h 341"/>
                <a:gd name="T16" fmla="*/ 43 w 371"/>
                <a:gd name="T17" fmla="*/ 68 h 341"/>
                <a:gd name="T18" fmla="*/ 127 w 371"/>
                <a:gd name="T19" fmla="*/ 27 h 341"/>
                <a:gd name="T20" fmla="*/ 59 w 371"/>
                <a:gd name="T21" fmla="*/ 314 h 341"/>
                <a:gd name="T22" fmla="*/ 28 w 371"/>
                <a:gd name="T23" fmla="*/ 337 h 341"/>
                <a:gd name="T24" fmla="*/ 40 w 371"/>
                <a:gd name="T25" fmla="*/ 341 h 341"/>
                <a:gd name="T26" fmla="*/ 91 w 371"/>
                <a:gd name="T27" fmla="*/ 341 h 341"/>
                <a:gd name="T28" fmla="*/ 94 w 371"/>
                <a:gd name="T29" fmla="*/ 313 h 341"/>
                <a:gd name="T30" fmla="*/ 168 w 371"/>
                <a:gd name="T31" fmla="*/ 27 h 341"/>
                <a:gd name="T32" fmla="*/ 329 w 371"/>
                <a:gd name="T33" fmla="*/ 137 h 341"/>
                <a:gd name="T34" fmla="*/ 121 w 371"/>
                <a:gd name="T35" fmla="*/ 313 h 341"/>
                <a:gd name="T36" fmla="*/ 94 w 371"/>
                <a:gd name="T37" fmla="*/ 3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1" h="341">
                  <a:moveTo>
                    <a:pt x="91" y="341"/>
                  </a:moveTo>
                  <a:cubicBezTo>
                    <a:pt x="207" y="341"/>
                    <a:pt x="371" y="252"/>
                    <a:pt x="371" y="116"/>
                  </a:cubicBezTo>
                  <a:cubicBezTo>
                    <a:pt x="371" y="71"/>
                    <a:pt x="350" y="43"/>
                    <a:pt x="326" y="28"/>
                  </a:cubicBezTo>
                  <a:cubicBezTo>
                    <a:pt x="283" y="0"/>
                    <a:pt x="237" y="0"/>
                    <a:pt x="190" y="0"/>
                  </a:cubicBezTo>
                  <a:cubicBezTo>
                    <a:pt x="147" y="0"/>
                    <a:pt x="118" y="0"/>
                    <a:pt x="76" y="18"/>
                  </a:cubicBezTo>
                  <a:cubicBezTo>
                    <a:pt x="9" y="47"/>
                    <a:pt x="0" y="89"/>
                    <a:pt x="0" y="93"/>
                  </a:cubicBezTo>
                  <a:cubicBezTo>
                    <a:pt x="0" y="96"/>
                    <a:pt x="2" y="97"/>
                    <a:pt x="5" y="97"/>
                  </a:cubicBezTo>
                  <a:cubicBezTo>
                    <a:pt x="13" y="97"/>
                    <a:pt x="24" y="90"/>
                    <a:pt x="28" y="87"/>
                  </a:cubicBezTo>
                  <a:cubicBezTo>
                    <a:pt x="39" y="80"/>
                    <a:pt x="40" y="77"/>
                    <a:pt x="43" y="68"/>
                  </a:cubicBezTo>
                  <a:cubicBezTo>
                    <a:pt x="50" y="48"/>
                    <a:pt x="64" y="30"/>
                    <a:pt x="127" y="27"/>
                  </a:cubicBezTo>
                  <a:cubicBezTo>
                    <a:pt x="119" y="132"/>
                    <a:pt x="94" y="227"/>
                    <a:pt x="59" y="314"/>
                  </a:cubicBezTo>
                  <a:cubicBezTo>
                    <a:pt x="40" y="321"/>
                    <a:pt x="28" y="332"/>
                    <a:pt x="28" y="337"/>
                  </a:cubicBezTo>
                  <a:cubicBezTo>
                    <a:pt x="28" y="340"/>
                    <a:pt x="29" y="341"/>
                    <a:pt x="40" y="341"/>
                  </a:cubicBezTo>
                  <a:lnTo>
                    <a:pt x="91" y="341"/>
                  </a:lnTo>
                  <a:close/>
                  <a:moveTo>
                    <a:pt x="94" y="313"/>
                  </a:moveTo>
                  <a:cubicBezTo>
                    <a:pt x="150" y="174"/>
                    <a:pt x="161" y="87"/>
                    <a:pt x="168" y="27"/>
                  </a:cubicBezTo>
                  <a:cubicBezTo>
                    <a:pt x="201" y="27"/>
                    <a:pt x="329" y="27"/>
                    <a:pt x="329" y="137"/>
                  </a:cubicBezTo>
                  <a:cubicBezTo>
                    <a:pt x="329" y="235"/>
                    <a:pt x="241" y="313"/>
                    <a:pt x="121" y="313"/>
                  </a:cubicBezTo>
                  <a:lnTo>
                    <a:pt x="94" y="3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0EBC2E29-D734-F735-3CC2-D90C7B08A74B}"/>
                </a:ext>
              </a:extLst>
            </p:cNvPr>
            <p:cNvSpPr>
              <a:spLocks/>
            </p:cNvSpPr>
            <p:nvPr>
              <p:custDataLst>
                <p:tags r:id="rId85"/>
              </p:custDataLst>
            </p:nvPr>
          </p:nvSpPr>
          <p:spPr bwMode="auto">
            <a:xfrm>
              <a:off x="2643188" y="2625725"/>
              <a:ext cx="26988" cy="127000"/>
            </a:xfrm>
            <a:custGeom>
              <a:avLst/>
              <a:gdLst>
                <a:gd name="T0" fmla="*/ 116 w 116"/>
                <a:gd name="T1" fmla="*/ 493 h 498"/>
                <a:gd name="T2" fmla="*/ 107 w 116"/>
                <a:gd name="T3" fmla="*/ 482 h 498"/>
                <a:gd name="T4" fmla="*/ 29 w 116"/>
                <a:gd name="T5" fmla="*/ 249 h 498"/>
                <a:gd name="T6" fmla="*/ 109 w 116"/>
                <a:gd name="T7" fmla="*/ 13 h 498"/>
                <a:gd name="T8" fmla="*/ 116 w 116"/>
                <a:gd name="T9" fmla="*/ 5 h 498"/>
                <a:gd name="T10" fmla="*/ 111 w 116"/>
                <a:gd name="T11" fmla="*/ 0 h 498"/>
                <a:gd name="T12" fmla="*/ 31 w 116"/>
                <a:gd name="T13" fmla="*/ 97 h 498"/>
                <a:gd name="T14" fmla="*/ 0 w 116"/>
                <a:gd name="T15" fmla="*/ 249 h 498"/>
                <a:gd name="T16" fmla="*/ 33 w 116"/>
                <a:gd name="T17" fmla="*/ 405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7" y="482"/>
                  </a:cubicBezTo>
                  <a:cubicBezTo>
                    <a:pt x="45" y="420"/>
                    <a:pt x="29" y="325"/>
                    <a:pt x="29" y="249"/>
                  </a:cubicBezTo>
                  <a:cubicBezTo>
                    <a:pt x="29" y="162"/>
                    <a:pt x="48" y="75"/>
                    <a:pt x="109" y="13"/>
                  </a:cubicBezTo>
                  <a:cubicBezTo>
                    <a:pt x="116" y="7"/>
                    <a:pt x="116" y="6"/>
                    <a:pt x="116" y="5"/>
                  </a:cubicBezTo>
                  <a:cubicBezTo>
                    <a:pt x="116" y="1"/>
                    <a:pt x="114" y="0"/>
                    <a:pt x="111" y="0"/>
                  </a:cubicBezTo>
                  <a:cubicBezTo>
                    <a:pt x="106" y="0"/>
                    <a:pt x="61" y="34"/>
                    <a:pt x="31" y="97"/>
                  </a:cubicBezTo>
                  <a:cubicBezTo>
                    <a:pt x="6" y="152"/>
                    <a:pt x="0" y="207"/>
                    <a:pt x="0" y="249"/>
                  </a:cubicBezTo>
                  <a:cubicBezTo>
                    <a:pt x="0" y="288"/>
                    <a:pt x="5" y="348"/>
                    <a:pt x="33" y="405"/>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AED2D92A-E16E-E383-B35C-F645664AF942}"/>
                </a:ext>
              </a:extLst>
            </p:cNvPr>
            <p:cNvSpPr>
              <a:spLocks/>
            </p:cNvSpPr>
            <p:nvPr>
              <p:custDataLst>
                <p:tags r:id="rId86"/>
              </p:custDataLst>
            </p:nvPr>
          </p:nvSpPr>
          <p:spPr bwMode="auto">
            <a:xfrm>
              <a:off x="2681288" y="2663825"/>
              <a:ext cx="65088" cy="57150"/>
            </a:xfrm>
            <a:custGeom>
              <a:avLst/>
              <a:gdLst>
                <a:gd name="T0" fmla="*/ 249 w 282"/>
                <a:gd name="T1" fmla="*/ 26 h 230"/>
                <a:gd name="T2" fmla="*/ 222 w 282"/>
                <a:gd name="T3" fmla="*/ 60 h 230"/>
                <a:gd name="T4" fmla="*/ 247 w 282"/>
                <a:gd name="T5" fmla="*/ 83 h 230"/>
                <a:gd name="T6" fmla="*/ 282 w 282"/>
                <a:gd name="T7" fmla="*/ 44 h 230"/>
                <a:gd name="T8" fmla="*/ 226 w 282"/>
                <a:gd name="T9" fmla="*/ 0 h 230"/>
                <a:gd name="T10" fmla="*/ 172 w 282"/>
                <a:gd name="T11" fmla="*/ 31 h 230"/>
                <a:gd name="T12" fmla="*/ 103 w 282"/>
                <a:gd name="T13" fmla="*/ 0 h 230"/>
                <a:gd name="T14" fmla="*/ 7 w 282"/>
                <a:gd name="T15" fmla="*/ 78 h 230"/>
                <a:gd name="T16" fmla="*/ 19 w 282"/>
                <a:gd name="T17" fmla="*/ 85 h 230"/>
                <a:gd name="T18" fmla="*/ 30 w 282"/>
                <a:gd name="T19" fmla="*/ 79 h 230"/>
                <a:gd name="T20" fmla="*/ 101 w 282"/>
                <a:gd name="T21" fmla="*/ 18 h 230"/>
                <a:gd name="T22" fmla="*/ 129 w 282"/>
                <a:gd name="T23" fmla="*/ 43 h 230"/>
                <a:gd name="T24" fmla="*/ 117 w 282"/>
                <a:gd name="T25" fmla="*/ 98 h 230"/>
                <a:gd name="T26" fmla="*/ 100 w 282"/>
                <a:gd name="T27" fmla="*/ 166 h 230"/>
                <a:gd name="T28" fmla="*/ 58 w 282"/>
                <a:gd name="T29" fmla="*/ 212 h 230"/>
                <a:gd name="T30" fmla="*/ 34 w 282"/>
                <a:gd name="T31" fmla="*/ 204 h 230"/>
                <a:gd name="T32" fmla="*/ 61 w 282"/>
                <a:gd name="T33" fmla="*/ 170 h 230"/>
                <a:gd name="T34" fmla="*/ 36 w 282"/>
                <a:gd name="T35" fmla="*/ 147 h 230"/>
                <a:gd name="T36" fmla="*/ 0 w 282"/>
                <a:gd name="T37" fmla="*/ 186 h 230"/>
                <a:gd name="T38" fmla="*/ 57 w 282"/>
                <a:gd name="T39" fmla="*/ 230 h 230"/>
                <a:gd name="T40" fmla="*/ 110 w 282"/>
                <a:gd name="T41" fmla="*/ 199 h 230"/>
                <a:gd name="T42" fmla="*/ 179 w 282"/>
                <a:gd name="T43" fmla="*/ 230 h 230"/>
                <a:gd name="T44" fmla="*/ 276 w 282"/>
                <a:gd name="T45" fmla="*/ 152 h 230"/>
                <a:gd name="T46" fmla="*/ 264 w 282"/>
                <a:gd name="T47" fmla="*/ 145 h 230"/>
                <a:gd name="T48" fmla="*/ 253 w 282"/>
                <a:gd name="T49" fmla="*/ 151 h 230"/>
                <a:gd name="T50" fmla="*/ 182 w 282"/>
                <a:gd name="T51" fmla="*/ 212 h 230"/>
                <a:gd name="T52" fmla="*/ 154 w 282"/>
                <a:gd name="T53" fmla="*/ 187 h 230"/>
                <a:gd name="T54" fmla="*/ 165 w 282"/>
                <a:gd name="T55" fmla="*/ 131 h 230"/>
                <a:gd name="T56" fmla="*/ 182 w 282"/>
                <a:gd name="T57" fmla="*/ 64 h 230"/>
                <a:gd name="T58" fmla="*/ 225 w 282"/>
                <a:gd name="T59" fmla="*/ 18 h 230"/>
                <a:gd name="T60" fmla="*/ 249 w 282"/>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9" y="26"/>
                  </a:moveTo>
                  <a:cubicBezTo>
                    <a:pt x="231" y="31"/>
                    <a:pt x="222" y="48"/>
                    <a:pt x="222" y="60"/>
                  </a:cubicBezTo>
                  <a:cubicBezTo>
                    <a:pt x="222" y="71"/>
                    <a:pt x="230" y="83"/>
                    <a:pt x="247" y="83"/>
                  </a:cubicBezTo>
                  <a:cubicBezTo>
                    <a:pt x="264" y="83"/>
                    <a:pt x="282" y="69"/>
                    <a:pt x="282" y="44"/>
                  </a:cubicBezTo>
                  <a:cubicBezTo>
                    <a:pt x="282" y="18"/>
                    <a:pt x="256" y="0"/>
                    <a:pt x="226" y="0"/>
                  </a:cubicBezTo>
                  <a:cubicBezTo>
                    <a:pt x="197" y="0"/>
                    <a:pt x="179" y="22"/>
                    <a:pt x="172" y="31"/>
                  </a:cubicBezTo>
                  <a:cubicBezTo>
                    <a:pt x="160" y="10"/>
                    <a:pt x="132" y="0"/>
                    <a:pt x="103" y="0"/>
                  </a:cubicBezTo>
                  <a:cubicBezTo>
                    <a:pt x="41" y="0"/>
                    <a:pt x="7" y="62"/>
                    <a:pt x="7" y="78"/>
                  </a:cubicBezTo>
                  <a:cubicBezTo>
                    <a:pt x="7" y="85"/>
                    <a:pt x="14" y="85"/>
                    <a:pt x="19" y="85"/>
                  </a:cubicBezTo>
                  <a:cubicBezTo>
                    <a:pt x="25" y="85"/>
                    <a:pt x="28" y="85"/>
                    <a:pt x="30" y="79"/>
                  </a:cubicBezTo>
                  <a:cubicBezTo>
                    <a:pt x="45" y="33"/>
                    <a:pt x="81" y="18"/>
                    <a:pt x="101" y="18"/>
                  </a:cubicBezTo>
                  <a:cubicBezTo>
                    <a:pt x="120" y="18"/>
                    <a:pt x="129" y="27"/>
                    <a:pt x="129" y="43"/>
                  </a:cubicBezTo>
                  <a:cubicBezTo>
                    <a:pt x="129" y="53"/>
                    <a:pt x="122" y="80"/>
                    <a:pt x="117" y="98"/>
                  </a:cubicBezTo>
                  <a:lnTo>
                    <a:pt x="100" y="166"/>
                  </a:lnTo>
                  <a:cubicBezTo>
                    <a:pt x="93" y="197"/>
                    <a:pt x="75" y="212"/>
                    <a:pt x="58" y="212"/>
                  </a:cubicBezTo>
                  <a:cubicBezTo>
                    <a:pt x="56" y="212"/>
                    <a:pt x="44" y="212"/>
                    <a:pt x="34" y="204"/>
                  </a:cubicBezTo>
                  <a:cubicBezTo>
                    <a:pt x="52" y="199"/>
                    <a:pt x="61" y="182"/>
                    <a:pt x="61" y="170"/>
                  </a:cubicBezTo>
                  <a:cubicBezTo>
                    <a:pt x="61" y="159"/>
                    <a:pt x="53" y="147"/>
                    <a:pt x="36" y="147"/>
                  </a:cubicBezTo>
                  <a:cubicBezTo>
                    <a:pt x="19" y="147"/>
                    <a:pt x="0" y="161"/>
                    <a:pt x="0" y="186"/>
                  </a:cubicBezTo>
                  <a:cubicBezTo>
                    <a:pt x="0" y="212"/>
                    <a:pt x="27" y="230"/>
                    <a:pt x="57" y="230"/>
                  </a:cubicBezTo>
                  <a:cubicBezTo>
                    <a:pt x="86" y="230"/>
                    <a:pt x="104" y="208"/>
                    <a:pt x="110" y="199"/>
                  </a:cubicBezTo>
                  <a:cubicBezTo>
                    <a:pt x="123" y="220"/>
                    <a:pt x="151" y="230"/>
                    <a:pt x="179" y="230"/>
                  </a:cubicBezTo>
                  <a:cubicBezTo>
                    <a:pt x="242" y="230"/>
                    <a:pt x="276" y="168"/>
                    <a:pt x="276" y="152"/>
                  </a:cubicBezTo>
                  <a:cubicBezTo>
                    <a:pt x="276" y="145"/>
                    <a:pt x="269" y="145"/>
                    <a:pt x="264" y="145"/>
                  </a:cubicBezTo>
                  <a:cubicBezTo>
                    <a:pt x="258" y="145"/>
                    <a:pt x="255" y="145"/>
                    <a:pt x="253" y="151"/>
                  </a:cubicBezTo>
                  <a:cubicBezTo>
                    <a:pt x="238" y="197"/>
                    <a:pt x="202" y="212"/>
                    <a:pt x="182" y="212"/>
                  </a:cubicBezTo>
                  <a:cubicBezTo>
                    <a:pt x="163" y="212"/>
                    <a:pt x="154" y="203"/>
                    <a:pt x="154" y="187"/>
                  </a:cubicBezTo>
                  <a:cubicBezTo>
                    <a:pt x="154" y="176"/>
                    <a:pt x="160" y="150"/>
                    <a:pt x="165" y="131"/>
                  </a:cubicBezTo>
                  <a:cubicBezTo>
                    <a:pt x="168" y="118"/>
                    <a:pt x="180" y="72"/>
                    <a:pt x="182" y="64"/>
                  </a:cubicBezTo>
                  <a:cubicBezTo>
                    <a:pt x="190" y="34"/>
                    <a:pt x="207" y="18"/>
                    <a:pt x="225" y="18"/>
                  </a:cubicBezTo>
                  <a:cubicBezTo>
                    <a:pt x="227" y="18"/>
                    <a:pt x="239" y="18"/>
                    <a:pt x="249"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3C5A763E-F388-50C8-99D1-B76269991883}"/>
                </a:ext>
              </a:extLst>
            </p:cNvPr>
            <p:cNvSpPr>
              <a:spLocks/>
            </p:cNvSpPr>
            <p:nvPr>
              <p:custDataLst>
                <p:tags r:id="rId87"/>
              </p:custDataLst>
            </p:nvPr>
          </p:nvSpPr>
          <p:spPr bwMode="auto">
            <a:xfrm>
              <a:off x="2763838" y="2706688"/>
              <a:ext cx="12700" cy="38100"/>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5D90DC20-5E6B-1657-13FA-5A330B0C705C}"/>
                </a:ext>
              </a:extLst>
            </p:cNvPr>
            <p:cNvSpPr>
              <a:spLocks/>
            </p:cNvSpPr>
            <p:nvPr>
              <p:custDataLst>
                <p:tags r:id="rId88"/>
              </p:custDataLst>
            </p:nvPr>
          </p:nvSpPr>
          <p:spPr bwMode="auto">
            <a:xfrm>
              <a:off x="2808288" y="2641600"/>
              <a:ext cx="34925" cy="80963"/>
            </a:xfrm>
            <a:custGeom>
              <a:avLst/>
              <a:gdLst>
                <a:gd name="T0" fmla="*/ 91 w 153"/>
                <a:gd name="T1" fmla="*/ 113 h 318"/>
                <a:gd name="T2" fmla="*/ 138 w 153"/>
                <a:gd name="T3" fmla="*/ 113 h 318"/>
                <a:gd name="T4" fmla="*/ 153 w 153"/>
                <a:gd name="T5" fmla="*/ 103 h 318"/>
                <a:gd name="T6" fmla="*/ 139 w 153"/>
                <a:gd name="T7" fmla="*/ 98 h 318"/>
                <a:gd name="T8" fmla="*/ 95 w 153"/>
                <a:gd name="T9" fmla="*/ 98 h 318"/>
                <a:gd name="T10" fmla="*/ 115 w 153"/>
                <a:gd name="T11" fmla="*/ 14 h 318"/>
                <a:gd name="T12" fmla="*/ 101 w 153"/>
                <a:gd name="T13" fmla="*/ 0 h 318"/>
                <a:gd name="T14" fmla="*/ 81 w 153"/>
                <a:gd name="T15" fmla="*/ 18 h 318"/>
                <a:gd name="T16" fmla="*/ 61 w 153"/>
                <a:gd name="T17" fmla="*/ 98 h 318"/>
                <a:gd name="T18" fmla="*/ 15 w 153"/>
                <a:gd name="T19" fmla="*/ 98 h 318"/>
                <a:gd name="T20" fmla="*/ 0 w 153"/>
                <a:gd name="T21" fmla="*/ 107 h 318"/>
                <a:gd name="T22" fmla="*/ 14 w 153"/>
                <a:gd name="T23" fmla="*/ 113 h 318"/>
                <a:gd name="T24" fmla="*/ 57 w 153"/>
                <a:gd name="T25" fmla="*/ 113 h 318"/>
                <a:gd name="T26" fmla="*/ 20 w 153"/>
                <a:gd name="T27" fmla="*/ 272 h 318"/>
                <a:gd name="T28" fmla="*/ 65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8"/>
                    <a:pt x="148" y="98"/>
                    <a:pt x="139" y="98"/>
                  </a:cubicBezTo>
                  <a:lnTo>
                    <a:pt x="95" y="98"/>
                  </a:lnTo>
                  <a:cubicBezTo>
                    <a:pt x="113" y="27"/>
                    <a:pt x="115" y="17"/>
                    <a:pt x="115" y="14"/>
                  </a:cubicBezTo>
                  <a:cubicBezTo>
                    <a:pt x="115" y="5"/>
                    <a:pt x="109" y="0"/>
                    <a:pt x="101" y="0"/>
                  </a:cubicBezTo>
                  <a:cubicBezTo>
                    <a:pt x="99" y="0"/>
                    <a:pt x="85" y="1"/>
                    <a:pt x="81" y="18"/>
                  </a:cubicBezTo>
                  <a:lnTo>
                    <a:pt x="61" y="98"/>
                  </a:lnTo>
                  <a:lnTo>
                    <a:pt x="15" y="98"/>
                  </a:lnTo>
                  <a:cubicBezTo>
                    <a:pt x="5" y="98"/>
                    <a:pt x="0" y="98"/>
                    <a:pt x="0" y="107"/>
                  </a:cubicBezTo>
                  <a:cubicBezTo>
                    <a:pt x="0" y="113"/>
                    <a:pt x="4" y="113"/>
                    <a:pt x="14" y="113"/>
                  </a:cubicBezTo>
                  <a:lnTo>
                    <a:pt x="57" y="113"/>
                  </a:lnTo>
                  <a:cubicBezTo>
                    <a:pt x="22" y="255"/>
                    <a:pt x="20" y="263"/>
                    <a:pt x="20" y="272"/>
                  </a:cubicBezTo>
                  <a:cubicBezTo>
                    <a:pt x="20" y="299"/>
                    <a:pt x="39" y="318"/>
                    <a:pt x="65" y="318"/>
                  </a:cubicBezTo>
                  <a:cubicBezTo>
                    <a:pt x="116" y="318"/>
                    <a:pt x="145" y="245"/>
                    <a:pt x="145" y="241"/>
                  </a:cubicBezTo>
                  <a:cubicBezTo>
                    <a:pt x="145" y="236"/>
                    <a:pt x="141" y="236"/>
                    <a:pt x="139" y="236"/>
                  </a:cubicBezTo>
                  <a:cubicBezTo>
                    <a:pt x="134" y="236"/>
                    <a:pt x="134" y="238"/>
                    <a:pt x="131" y="243"/>
                  </a:cubicBezTo>
                  <a:cubicBezTo>
                    <a:pt x="110" y="295"/>
                    <a:pt x="83" y="307"/>
                    <a:pt x="66"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39D7D522-5AC9-952B-5861-A5699BEA3CB6}"/>
                </a:ext>
              </a:extLst>
            </p:cNvPr>
            <p:cNvSpPr>
              <a:spLocks/>
            </p:cNvSpPr>
            <p:nvPr>
              <p:custDataLst>
                <p:tags r:id="rId89"/>
              </p:custDataLst>
            </p:nvPr>
          </p:nvSpPr>
          <p:spPr bwMode="auto">
            <a:xfrm>
              <a:off x="2854326" y="2625725"/>
              <a:ext cx="26988" cy="127000"/>
            </a:xfrm>
            <a:custGeom>
              <a:avLst/>
              <a:gdLst>
                <a:gd name="T0" fmla="*/ 116 w 116"/>
                <a:gd name="T1" fmla="*/ 249 h 498"/>
                <a:gd name="T2" fmla="*/ 83 w 116"/>
                <a:gd name="T3" fmla="*/ 93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3 h 498"/>
                <a:gd name="T16" fmla="*/ 5 w 116"/>
                <a:gd name="T17" fmla="*/ 498 h 498"/>
                <a:gd name="T18" fmla="*/ 85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0" y="150"/>
                    <a:pt x="83" y="93"/>
                  </a:cubicBezTo>
                  <a:cubicBezTo>
                    <a:pt x="53" y="32"/>
                    <a:pt x="10" y="0"/>
                    <a:pt x="5" y="0"/>
                  </a:cubicBezTo>
                  <a:cubicBezTo>
                    <a:pt x="2" y="0"/>
                    <a:pt x="0" y="2"/>
                    <a:pt x="0" y="5"/>
                  </a:cubicBezTo>
                  <a:cubicBezTo>
                    <a:pt x="0" y="6"/>
                    <a:pt x="0" y="7"/>
                    <a:pt x="10" y="16"/>
                  </a:cubicBezTo>
                  <a:cubicBezTo>
                    <a:pt x="59" y="65"/>
                    <a:pt x="87" y="145"/>
                    <a:pt x="87" y="249"/>
                  </a:cubicBezTo>
                  <a:cubicBezTo>
                    <a:pt x="87" y="334"/>
                    <a:pt x="69" y="422"/>
                    <a:pt x="7" y="485"/>
                  </a:cubicBezTo>
                  <a:cubicBezTo>
                    <a:pt x="0" y="491"/>
                    <a:pt x="0" y="492"/>
                    <a:pt x="0" y="493"/>
                  </a:cubicBezTo>
                  <a:cubicBezTo>
                    <a:pt x="0" y="496"/>
                    <a:pt x="2" y="498"/>
                    <a:pt x="5" y="498"/>
                  </a:cubicBezTo>
                  <a:cubicBezTo>
                    <a:pt x="10" y="498"/>
                    <a:pt x="55" y="465"/>
                    <a:pt x="85"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66F647FA-4315-4C13-FC0D-87959F159C7F}"/>
                </a:ext>
              </a:extLst>
            </p:cNvPr>
            <p:cNvSpPr>
              <a:spLocks noEditPoints="1"/>
            </p:cNvSpPr>
            <p:nvPr>
              <p:custDataLst>
                <p:tags r:id="rId90"/>
              </p:custDataLst>
            </p:nvPr>
          </p:nvSpPr>
          <p:spPr bwMode="auto">
            <a:xfrm>
              <a:off x="2930526" y="2674938"/>
              <a:ext cx="77788" cy="28575"/>
            </a:xfrm>
            <a:custGeom>
              <a:avLst/>
              <a:gdLst>
                <a:gd name="T0" fmla="*/ 315 w 332"/>
                <a:gd name="T1" fmla="*/ 20 h 116"/>
                <a:gd name="T2" fmla="*/ 332 w 332"/>
                <a:gd name="T3" fmla="*/ 10 h 116"/>
                <a:gd name="T4" fmla="*/ 315 w 332"/>
                <a:gd name="T5" fmla="*/ 0 h 116"/>
                <a:gd name="T6" fmla="*/ 16 w 332"/>
                <a:gd name="T7" fmla="*/ 0 h 116"/>
                <a:gd name="T8" fmla="*/ 0 w 332"/>
                <a:gd name="T9" fmla="*/ 10 h 116"/>
                <a:gd name="T10" fmla="*/ 17 w 332"/>
                <a:gd name="T11" fmla="*/ 20 h 116"/>
                <a:gd name="T12" fmla="*/ 315 w 332"/>
                <a:gd name="T13" fmla="*/ 20 h 116"/>
                <a:gd name="T14" fmla="*/ 315 w 332"/>
                <a:gd name="T15" fmla="*/ 116 h 116"/>
                <a:gd name="T16" fmla="*/ 332 w 332"/>
                <a:gd name="T17" fmla="*/ 106 h 116"/>
                <a:gd name="T18" fmla="*/ 315 w 332"/>
                <a:gd name="T19" fmla="*/ 96 h 116"/>
                <a:gd name="T20" fmla="*/ 17 w 332"/>
                <a:gd name="T21" fmla="*/ 96 h 116"/>
                <a:gd name="T22" fmla="*/ 0 w 332"/>
                <a:gd name="T23" fmla="*/ 106 h 116"/>
                <a:gd name="T24" fmla="*/ 16 w 332"/>
                <a:gd name="T25" fmla="*/ 116 h 116"/>
                <a:gd name="T26" fmla="*/ 315 w 332"/>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6">
                  <a:moveTo>
                    <a:pt x="315" y="20"/>
                  </a:moveTo>
                  <a:cubicBezTo>
                    <a:pt x="322" y="20"/>
                    <a:pt x="332" y="20"/>
                    <a:pt x="332" y="10"/>
                  </a:cubicBezTo>
                  <a:cubicBezTo>
                    <a:pt x="332" y="0"/>
                    <a:pt x="322" y="0"/>
                    <a:pt x="315" y="0"/>
                  </a:cubicBezTo>
                  <a:lnTo>
                    <a:pt x="16" y="0"/>
                  </a:lnTo>
                  <a:cubicBezTo>
                    <a:pt x="9" y="0"/>
                    <a:pt x="0" y="0"/>
                    <a:pt x="0" y="10"/>
                  </a:cubicBezTo>
                  <a:cubicBezTo>
                    <a:pt x="0" y="20"/>
                    <a:pt x="9" y="20"/>
                    <a:pt x="17" y="20"/>
                  </a:cubicBezTo>
                  <a:lnTo>
                    <a:pt x="315" y="20"/>
                  </a:lnTo>
                  <a:close/>
                  <a:moveTo>
                    <a:pt x="315" y="116"/>
                  </a:moveTo>
                  <a:cubicBezTo>
                    <a:pt x="322" y="116"/>
                    <a:pt x="332" y="116"/>
                    <a:pt x="332" y="106"/>
                  </a:cubicBezTo>
                  <a:cubicBezTo>
                    <a:pt x="332" y="96"/>
                    <a:pt x="322" y="96"/>
                    <a:pt x="315" y="96"/>
                  </a:cubicBezTo>
                  <a:lnTo>
                    <a:pt x="17" y="96"/>
                  </a:lnTo>
                  <a:cubicBezTo>
                    <a:pt x="9" y="96"/>
                    <a:pt x="0" y="96"/>
                    <a:pt x="0" y="106"/>
                  </a:cubicBezTo>
                  <a:cubicBezTo>
                    <a:pt x="0" y="116"/>
                    <a:pt x="9" y="116"/>
                    <a:pt x="16" y="116"/>
                  </a:cubicBezTo>
                  <a:lnTo>
                    <a:pt x="315" y="11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76093C83-4C32-3DDB-C95F-D9D146F27097}"/>
                </a:ext>
              </a:extLst>
            </p:cNvPr>
            <p:cNvSpPr>
              <a:spLocks/>
            </p:cNvSpPr>
            <p:nvPr>
              <p:custDataLst>
                <p:tags r:id="rId91"/>
              </p:custDataLst>
            </p:nvPr>
          </p:nvSpPr>
          <p:spPr bwMode="auto">
            <a:xfrm>
              <a:off x="3049588" y="2635250"/>
              <a:ext cx="79375" cy="85725"/>
            </a:xfrm>
            <a:custGeom>
              <a:avLst/>
              <a:gdLst>
                <a:gd name="T0" fmla="*/ 201 w 339"/>
                <a:gd name="T1" fmla="*/ 35 h 338"/>
                <a:gd name="T2" fmla="*/ 212 w 339"/>
                <a:gd name="T3" fmla="*/ 16 h 338"/>
                <a:gd name="T4" fmla="*/ 244 w 339"/>
                <a:gd name="T5" fmla="*/ 15 h 338"/>
                <a:gd name="T6" fmla="*/ 316 w 339"/>
                <a:gd name="T7" fmla="*/ 56 h 338"/>
                <a:gd name="T8" fmla="*/ 312 w 339"/>
                <a:gd name="T9" fmla="*/ 96 h 338"/>
                <a:gd name="T10" fmla="*/ 311 w 339"/>
                <a:gd name="T11" fmla="*/ 106 h 338"/>
                <a:gd name="T12" fmla="*/ 317 w 339"/>
                <a:gd name="T13" fmla="*/ 112 h 338"/>
                <a:gd name="T14" fmla="*/ 324 w 339"/>
                <a:gd name="T15" fmla="*/ 101 h 338"/>
                <a:gd name="T16" fmla="*/ 338 w 339"/>
                <a:gd name="T17" fmla="*/ 14 h 338"/>
                <a:gd name="T18" fmla="*/ 339 w 339"/>
                <a:gd name="T19" fmla="*/ 5 h 338"/>
                <a:gd name="T20" fmla="*/ 325 w 339"/>
                <a:gd name="T21" fmla="*/ 0 h 338"/>
                <a:gd name="T22" fmla="*/ 49 w 339"/>
                <a:gd name="T23" fmla="*/ 0 h 338"/>
                <a:gd name="T24" fmla="*/ 33 w 339"/>
                <a:gd name="T25" fmla="*/ 10 h 338"/>
                <a:gd name="T26" fmla="*/ 3 w 339"/>
                <a:gd name="T27" fmla="*/ 98 h 338"/>
                <a:gd name="T28" fmla="*/ 0 w 339"/>
                <a:gd name="T29" fmla="*/ 107 h 338"/>
                <a:gd name="T30" fmla="*/ 6 w 339"/>
                <a:gd name="T31" fmla="*/ 112 h 338"/>
                <a:gd name="T32" fmla="*/ 14 w 339"/>
                <a:gd name="T33" fmla="*/ 102 h 338"/>
                <a:gd name="T34" fmla="*/ 128 w 339"/>
                <a:gd name="T35" fmla="*/ 15 h 338"/>
                <a:gd name="T36" fmla="*/ 147 w 339"/>
                <a:gd name="T37" fmla="*/ 15 h 338"/>
                <a:gd name="T38" fmla="*/ 161 w 339"/>
                <a:gd name="T39" fmla="*/ 21 h 338"/>
                <a:gd name="T40" fmla="*/ 159 w 339"/>
                <a:gd name="T41" fmla="*/ 32 h 338"/>
                <a:gd name="T42" fmla="*/ 92 w 339"/>
                <a:gd name="T43" fmla="*/ 298 h 338"/>
                <a:gd name="T44" fmla="*/ 33 w 339"/>
                <a:gd name="T45" fmla="*/ 322 h 338"/>
                <a:gd name="T46" fmla="*/ 12 w 339"/>
                <a:gd name="T47" fmla="*/ 332 h 338"/>
                <a:gd name="T48" fmla="*/ 21 w 339"/>
                <a:gd name="T49" fmla="*/ 338 h 338"/>
                <a:gd name="T50" fmla="*/ 62 w 339"/>
                <a:gd name="T51" fmla="*/ 337 h 338"/>
                <a:gd name="T52" fmla="*/ 104 w 339"/>
                <a:gd name="T53" fmla="*/ 336 h 338"/>
                <a:gd name="T54" fmla="*/ 145 w 339"/>
                <a:gd name="T55" fmla="*/ 337 h 338"/>
                <a:gd name="T56" fmla="*/ 189 w 339"/>
                <a:gd name="T57" fmla="*/ 338 h 338"/>
                <a:gd name="T58" fmla="*/ 200 w 339"/>
                <a:gd name="T59" fmla="*/ 328 h 338"/>
                <a:gd name="T60" fmla="*/ 183 w 339"/>
                <a:gd name="T61" fmla="*/ 322 h 338"/>
                <a:gd name="T62" fmla="*/ 151 w 339"/>
                <a:gd name="T63" fmla="*/ 321 h 338"/>
                <a:gd name="T64" fmla="*/ 132 w 339"/>
                <a:gd name="T65" fmla="*/ 310 h 338"/>
                <a:gd name="T66" fmla="*/ 134 w 339"/>
                <a:gd name="T67" fmla="*/ 300 h 338"/>
                <a:gd name="T68" fmla="*/ 201 w 339"/>
                <a:gd name="T69" fmla="*/ 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338">
                  <a:moveTo>
                    <a:pt x="201" y="35"/>
                  </a:moveTo>
                  <a:cubicBezTo>
                    <a:pt x="204" y="21"/>
                    <a:pt x="206" y="18"/>
                    <a:pt x="212" y="16"/>
                  </a:cubicBezTo>
                  <a:cubicBezTo>
                    <a:pt x="217" y="15"/>
                    <a:pt x="233" y="15"/>
                    <a:pt x="244" y="15"/>
                  </a:cubicBezTo>
                  <a:cubicBezTo>
                    <a:pt x="294" y="15"/>
                    <a:pt x="316" y="17"/>
                    <a:pt x="316" y="56"/>
                  </a:cubicBezTo>
                  <a:cubicBezTo>
                    <a:pt x="316" y="64"/>
                    <a:pt x="314" y="83"/>
                    <a:pt x="312" y="96"/>
                  </a:cubicBezTo>
                  <a:cubicBezTo>
                    <a:pt x="312" y="98"/>
                    <a:pt x="311" y="104"/>
                    <a:pt x="311" y="106"/>
                  </a:cubicBezTo>
                  <a:cubicBezTo>
                    <a:pt x="311" y="109"/>
                    <a:pt x="312" y="112"/>
                    <a:pt x="317" y="112"/>
                  </a:cubicBezTo>
                  <a:cubicBezTo>
                    <a:pt x="322" y="112"/>
                    <a:pt x="323" y="108"/>
                    <a:pt x="324" y="101"/>
                  </a:cubicBezTo>
                  <a:lnTo>
                    <a:pt x="338" y="14"/>
                  </a:lnTo>
                  <a:cubicBezTo>
                    <a:pt x="338" y="12"/>
                    <a:pt x="339" y="7"/>
                    <a:pt x="339" y="5"/>
                  </a:cubicBezTo>
                  <a:cubicBezTo>
                    <a:pt x="339" y="0"/>
                    <a:pt x="334" y="0"/>
                    <a:pt x="325" y="0"/>
                  </a:cubicBezTo>
                  <a:lnTo>
                    <a:pt x="49" y="0"/>
                  </a:lnTo>
                  <a:cubicBezTo>
                    <a:pt x="37" y="0"/>
                    <a:pt x="36" y="0"/>
                    <a:pt x="33" y="10"/>
                  </a:cubicBezTo>
                  <a:lnTo>
                    <a:pt x="3" y="98"/>
                  </a:lnTo>
                  <a:cubicBezTo>
                    <a:pt x="2" y="99"/>
                    <a:pt x="0" y="106"/>
                    <a:pt x="0" y="107"/>
                  </a:cubicBezTo>
                  <a:cubicBezTo>
                    <a:pt x="0" y="110"/>
                    <a:pt x="2" y="112"/>
                    <a:pt x="6" y="112"/>
                  </a:cubicBezTo>
                  <a:cubicBezTo>
                    <a:pt x="11" y="112"/>
                    <a:pt x="11" y="110"/>
                    <a:pt x="14" y="102"/>
                  </a:cubicBezTo>
                  <a:cubicBezTo>
                    <a:pt x="41" y="24"/>
                    <a:pt x="54" y="15"/>
                    <a:pt x="128" y="15"/>
                  </a:cubicBezTo>
                  <a:lnTo>
                    <a:pt x="147" y="15"/>
                  </a:lnTo>
                  <a:cubicBezTo>
                    <a:pt x="161" y="15"/>
                    <a:pt x="161" y="17"/>
                    <a:pt x="161" y="21"/>
                  </a:cubicBezTo>
                  <a:cubicBezTo>
                    <a:pt x="161" y="24"/>
                    <a:pt x="160" y="30"/>
                    <a:pt x="159" y="32"/>
                  </a:cubicBezTo>
                  <a:lnTo>
                    <a:pt x="92" y="298"/>
                  </a:lnTo>
                  <a:cubicBezTo>
                    <a:pt x="88" y="317"/>
                    <a:pt x="86" y="322"/>
                    <a:pt x="33" y="322"/>
                  </a:cubicBezTo>
                  <a:cubicBezTo>
                    <a:pt x="15" y="322"/>
                    <a:pt x="12" y="322"/>
                    <a:pt x="12" y="332"/>
                  </a:cubicBezTo>
                  <a:cubicBezTo>
                    <a:pt x="12" y="338"/>
                    <a:pt x="18" y="338"/>
                    <a:pt x="21" y="338"/>
                  </a:cubicBezTo>
                  <a:cubicBezTo>
                    <a:pt x="34" y="338"/>
                    <a:pt x="48" y="337"/>
                    <a:pt x="62" y="337"/>
                  </a:cubicBezTo>
                  <a:cubicBezTo>
                    <a:pt x="75" y="337"/>
                    <a:pt x="90" y="336"/>
                    <a:pt x="104" y="336"/>
                  </a:cubicBezTo>
                  <a:cubicBezTo>
                    <a:pt x="118" y="336"/>
                    <a:pt x="132" y="337"/>
                    <a:pt x="145" y="337"/>
                  </a:cubicBezTo>
                  <a:cubicBezTo>
                    <a:pt x="160" y="337"/>
                    <a:pt x="175" y="338"/>
                    <a:pt x="189" y="338"/>
                  </a:cubicBezTo>
                  <a:cubicBezTo>
                    <a:pt x="194" y="338"/>
                    <a:pt x="200" y="338"/>
                    <a:pt x="200" y="328"/>
                  </a:cubicBezTo>
                  <a:cubicBezTo>
                    <a:pt x="200" y="322"/>
                    <a:pt x="196" y="322"/>
                    <a:pt x="183" y="322"/>
                  </a:cubicBezTo>
                  <a:cubicBezTo>
                    <a:pt x="170" y="322"/>
                    <a:pt x="164" y="322"/>
                    <a:pt x="151" y="321"/>
                  </a:cubicBezTo>
                  <a:cubicBezTo>
                    <a:pt x="136" y="320"/>
                    <a:pt x="132" y="318"/>
                    <a:pt x="132" y="310"/>
                  </a:cubicBezTo>
                  <a:cubicBezTo>
                    <a:pt x="132" y="310"/>
                    <a:pt x="132" y="307"/>
                    <a:pt x="134" y="300"/>
                  </a:cubicBezTo>
                  <a:lnTo>
                    <a:pt x="201"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FBCB4FCE-4DB7-F226-EE00-906ACCD498FC}"/>
                </a:ext>
              </a:extLst>
            </p:cNvPr>
            <p:cNvSpPr>
              <a:spLocks/>
            </p:cNvSpPr>
            <p:nvPr>
              <p:custDataLst>
                <p:tags r:id="rId92"/>
              </p:custDataLst>
            </p:nvPr>
          </p:nvSpPr>
          <p:spPr bwMode="auto">
            <a:xfrm>
              <a:off x="3163888" y="2646363"/>
              <a:ext cx="77788" cy="84138"/>
            </a:xfrm>
            <a:custGeom>
              <a:avLst/>
              <a:gdLst>
                <a:gd name="T0" fmla="*/ 176 w 331"/>
                <a:gd name="T1" fmla="*/ 176 h 332"/>
                <a:gd name="T2" fmla="*/ 315 w 331"/>
                <a:gd name="T3" fmla="*/ 176 h 332"/>
                <a:gd name="T4" fmla="*/ 331 w 331"/>
                <a:gd name="T5" fmla="*/ 166 h 332"/>
                <a:gd name="T6" fmla="*/ 315 w 331"/>
                <a:gd name="T7" fmla="*/ 156 h 332"/>
                <a:gd name="T8" fmla="*/ 176 w 331"/>
                <a:gd name="T9" fmla="*/ 156 h 332"/>
                <a:gd name="T10" fmla="*/ 176 w 331"/>
                <a:gd name="T11" fmla="*/ 16 h 332"/>
                <a:gd name="T12" fmla="*/ 166 w 331"/>
                <a:gd name="T13" fmla="*/ 0 h 332"/>
                <a:gd name="T14" fmla="*/ 156 w 331"/>
                <a:gd name="T15" fmla="*/ 16 h 332"/>
                <a:gd name="T16" fmla="*/ 156 w 331"/>
                <a:gd name="T17" fmla="*/ 156 h 332"/>
                <a:gd name="T18" fmla="*/ 16 w 331"/>
                <a:gd name="T19" fmla="*/ 156 h 332"/>
                <a:gd name="T20" fmla="*/ 0 w 331"/>
                <a:gd name="T21" fmla="*/ 166 h 332"/>
                <a:gd name="T22" fmla="*/ 16 w 331"/>
                <a:gd name="T23" fmla="*/ 176 h 332"/>
                <a:gd name="T24" fmla="*/ 156 w 331"/>
                <a:gd name="T25" fmla="*/ 176 h 332"/>
                <a:gd name="T26" fmla="*/ 156 w 331"/>
                <a:gd name="T27" fmla="*/ 316 h 332"/>
                <a:gd name="T28" fmla="*/ 166 w 331"/>
                <a:gd name="T29" fmla="*/ 332 h 332"/>
                <a:gd name="T30" fmla="*/ 176 w 331"/>
                <a:gd name="T31" fmla="*/ 316 h 332"/>
                <a:gd name="T32" fmla="*/ 176 w 331"/>
                <a:gd name="T33" fmla="*/ 17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1" h="332">
                  <a:moveTo>
                    <a:pt x="176" y="176"/>
                  </a:moveTo>
                  <a:lnTo>
                    <a:pt x="315" y="176"/>
                  </a:lnTo>
                  <a:cubicBezTo>
                    <a:pt x="322" y="176"/>
                    <a:pt x="331" y="176"/>
                    <a:pt x="331" y="166"/>
                  </a:cubicBezTo>
                  <a:cubicBezTo>
                    <a:pt x="331" y="156"/>
                    <a:pt x="322" y="156"/>
                    <a:pt x="315" y="156"/>
                  </a:cubicBezTo>
                  <a:lnTo>
                    <a:pt x="176" y="156"/>
                  </a:lnTo>
                  <a:lnTo>
                    <a:pt x="176" y="16"/>
                  </a:lnTo>
                  <a:cubicBezTo>
                    <a:pt x="176" y="9"/>
                    <a:pt x="176" y="0"/>
                    <a:pt x="166" y="0"/>
                  </a:cubicBezTo>
                  <a:cubicBezTo>
                    <a:pt x="156" y="0"/>
                    <a:pt x="156" y="9"/>
                    <a:pt x="156" y="16"/>
                  </a:cubicBezTo>
                  <a:lnTo>
                    <a:pt x="156" y="156"/>
                  </a:lnTo>
                  <a:lnTo>
                    <a:pt x="16" y="156"/>
                  </a:lnTo>
                  <a:cubicBezTo>
                    <a:pt x="9" y="156"/>
                    <a:pt x="0" y="156"/>
                    <a:pt x="0" y="166"/>
                  </a:cubicBezTo>
                  <a:cubicBezTo>
                    <a:pt x="0" y="176"/>
                    <a:pt x="9" y="176"/>
                    <a:pt x="16" y="176"/>
                  </a:cubicBezTo>
                  <a:lnTo>
                    <a:pt x="156" y="176"/>
                  </a:lnTo>
                  <a:lnTo>
                    <a:pt x="156" y="316"/>
                  </a:lnTo>
                  <a:cubicBezTo>
                    <a:pt x="156" y="323"/>
                    <a:pt x="156" y="332"/>
                    <a:pt x="166" y="332"/>
                  </a:cubicBezTo>
                  <a:cubicBezTo>
                    <a:pt x="176" y="332"/>
                    <a:pt x="176" y="323"/>
                    <a:pt x="176" y="316"/>
                  </a:cubicBezTo>
                  <a:lnTo>
                    <a:pt x="176" y="1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5805B3E0-80C7-5288-4245-E365BA40CF7D}"/>
                </a:ext>
              </a:extLst>
            </p:cNvPr>
            <p:cNvSpPr>
              <a:spLocks/>
            </p:cNvSpPr>
            <p:nvPr>
              <p:custDataLst>
                <p:tags r:id="rId93"/>
              </p:custDataLst>
            </p:nvPr>
          </p:nvSpPr>
          <p:spPr bwMode="auto">
            <a:xfrm>
              <a:off x="3295651" y="2547938"/>
              <a:ext cx="65088" cy="88900"/>
            </a:xfrm>
            <a:custGeom>
              <a:avLst/>
              <a:gdLst>
                <a:gd name="T0" fmla="*/ 234 w 280"/>
                <a:gd name="T1" fmla="*/ 36 h 351"/>
                <a:gd name="T2" fmla="*/ 267 w 280"/>
                <a:gd name="T3" fmla="*/ 15 h 351"/>
                <a:gd name="T4" fmla="*/ 280 w 280"/>
                <a:gd name="T5" fmla="*/ 6 h 351"/>
                <a:gd name="T6" fmla="*/ 273 w 280"/>
                <a:gd name="T7" fmla="*/ 0 h 351"/>
                <a:gd name="T8" fmla="*/ 218 w 280"/>
                <a:gd name="T9" fmla="*/ 1 h 351"/>
                <a:gd name="T10" fmla="*/ 145 w 280"/>
                <a:gd name="T11" fmla="*/ 0 h 351"/>
                <a:gd name="T12" fmla="*/ 134 w 280"/>
                <a:gd name="T13" fmla="*/ 10 h 351"/>
                <a:gd name="T14" fmla="*/ 151 w 280"/>
                <a:gd name="T15" fmla="*/ 15 h 351"/>
                <a:gd name="T16" fmla="*/ 180 w 280"/>
                <a:gd name="T17" fmla="*/ 16 h 351"/>
                <a:gd name="T18" fmla="*/ 195 w 280"/>
                <a:gd name="T19" fmla="*/ 26 h 351"/>
                <a:gd name="T20" fmla="*/ 193 w 280"/>
                <a:gd name="T21" fmla="*/ 37 h 351"/>
                <a:gd name="T22" fmla="*/ 136 w 280"/>
                <a:gd name="T23" fmla="*/ 266 h 351"/>
                <a:gd name="T24" fmla="*/ 64 w 280"/>
                <a:gd name="T25" fmla="*/ 340 h 351"/>
                <a:gd name="T26" fmla="*/ 17 w 280"/>
                <a:gd name="T27" fmla="*/ 310 h 351"/>
                <a:gd name="T28" fmla="*/ 23 w 280"/>
                <a:gd name="T29" fmla="*/ 310 h 351"/>
                <a:gd name="T30" fmla="*/ 55 w 280"/>
                <a:gd name="T31" fmla="*/ 278 h 351"/>
                <a:gd name="T32" fmla="*/ 33 w 280"/>
                <a:gd name="T33" fmla="*/ 257 h 351"/>
                <a:gd name="T34" fmla="*/ 0 w 280"/>
                <a:gd name="T35" fmla="*/ 297 h 351"/>
                <a:gd name="T36" fmla="*/ 66 w 280"/>
                <a:gd name="T37" fmla="*/ 351 h 351"/>
                <a:gd name="T38" fmla="*/ 176 w 280"/>
                <a:gd name="T39" fmla="*/ 269 h 351"/>
                <a:gd name="T40" fmla="*/ 234 w 280"/>
                <a:gd name="T41" fmla="*/ 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351">
                  <a:moveTo>
                    <a:pt x="234" y="36"/>
                  </a:moveTo>
                  <a:cubicBezTo>
                    <a:pt x="238" y="20"/>
                    <a:pt x="239" y="15"/>
                    <a:pt x="267" y="15"/>
                  </a:cubicBezTo>
                  <a:cubicBezTo>
                    <a:pt x="275" y="15"/>
                    <a:pt x="280" y="15"/>
                    <a:pt x="280" y="6"/>
                  </a:cubicBezTo>
                  <a:cubicBezTo>
                    <a:pt x="280" y="1"/>
                    <a:pt x="277" y="0"/>
                    <a:pt x="273" y="0"/>
                  </a:cubicBezTo>
                  <a:cubicBezTo>
                    <a:pt x="261" y="0"/>
                    <a:pt x="230" y="1"/>
                    <a:pt x="218" y="1"/>
                  </a:cubicBezTo>
                  <a:cubicBezTo>
                    <a:pt x="201" y="1"/>
                    <a:pt x="161" y="0"/>
                    <a:pt x="145" y="0"/>
                  </a:cubicBezTo>
                  <a:cubicBezTo>
                    <a:pt x="140" y="0"/>
                    <a:pt x="134" y="0"/>
                    <a:pt x="134" y="10"/>
                  </a:cubicBezTo>
                  <a:cubicBezTo>
                    <a:pt x="134" y="15"/>
                    <a:pt x="138" y="15"/>
                    <a:pt x="151" y="15"/>
                  </a:cubicBezTo>
                  <a:cubicBezTo>
                    <a:pt x="162" y="15"/>
                    <a:pt x="167" y="15"/>
                    <a:pt x="180" y="16"/>
                  </a:cubicBezTo>
                  <a:cubicBezTo>
                    <a:pt x="192" y="18"/>
                    <a:pt x="195" y="19"/>
                    <a:pt x="195" y="26"/>
                  </a:cubicBezTo>
                  <a:cubicBezTo>
                    <a:pt x="195" y="29"/>
                    <a:pt x="194" y="33"/>
                    <a:pt x="193" y="37"/>
                  </a:cubicBezTo>
                  <a:lnTo>
                    <a:pt x="136" y="266"/>
                  </a:lnTo>
                  <a:cubicBezTo>
                    <a:pt x="124" y="314"/>
                    <a:pt x="90" y="340"/>
                    <a:pt x="64" y="340"/>
                  </a:cubicBezTo>
                  <a:cubicBezTo>
                    <a:pt x="51" y="340"/>
                    <a:pt x="25" y="336"/>
                    <a:pt x="17" y="310"/>
                  </a:cubicBezTo>
                  <a:cubicBezTo>
                    <a:pt x="18" y="310"/>
                    <a:pt x="22" y="310"/>
                    <a:pt x="23" y="310"/>
                  </a:cubicBezTo>
                  <a:cubicBezTo>
                    <a:pt x="42" y="310"/>
                    <a:pt x="55" y="293"/>
                    <a:pt x="55" y="278"/>
                  </a:cubicBezTo>
                  <a:cubicBezTo>
                    <a:pt x="55" y="262"/>
                    <a:pt x="42" y="257"/>
                    <a:pt x="33" y="257"/>
                  </a:cubicBezTo>
                  <a:cubicBezTo>
                    <a:pt x="24" y="257"/>
                    <a:pt x="0" y="263"/>
                    <a:pt x="0" y="297"/>
                  </a:cubicBezTo>
                  <a:cubicBezTo>
                    <a:pt x="0" y="328"/>
                    <a:pt x="26" y="351"/>
                    <a:pt x="66" y="351"/>
                  </a:cubicBezTo>
                  <a:cubicBezTo>
                    <a:pt x="112" y="351"/>
                    <a:pt x="163" y="319"/>
                    <a:pt x="176" y="269"/>
                  </a:cubicBezTo>
                  <a:lnTo>
                    <a:pt x="234" y="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35B4D327-863E-82FD-5CC0-8D5BDF3E4667}"/>
                </a:ext>
              </a:extLst>
            </p:cNvPr>
            <p:cNvSpPr>
              <a:spLocks/>
            </p:cNvSpPr>
            <p:nvPr>
              <p:custDataLst>
                <p:tags r:id="rId94"/>
              </p:custDataLst>
            </p:nvPr>
          </p:nvSpPr>
          <p:spPr bwMode="auto">
            <a:xfrm>
              <a:off x="3370263" y="2547938"/>
              <a:ext cx="33338" cy="38100"/>
            </a:xfrm>
            <a:custGeom>
              <a:avLst/>
              <a:gdLst>
                <a:gd name="T0" fmla="*/ 81 w 141"/>
                <a:gd name="T1" fmla="*/ 76 h 151"/>
                <a:gd name="T2" fmla="*/ 132 w 141"/>
                <a:gd name="T3" fmla="*/ 54 h 151"/>
                <a:gd name="T4" fmla="*/ 141 w 141"/>
                <a:gd name="T5" fmla="*/ 43 h 151"/>
                <a:gd name="T6" fmla="*/ 131 w 141"/>
                <a:gd name="T7" fmla="*/ 32 h 151"/>
                <a:gd name="T8" fmla="*/ 123 w 141"/>
                <a:gd name="T9" fmla="*/ 35 h 151"/>
                <a:gd name="T10" fmla="*/ 76 w 141"/>
                <a:gd name="T11" fmla="*/ 67 h 151"/>
                <a:gd name="T12" fmla="*/ 81 w 141"/>
                <a:gd name="T13" fmla="*/ 15 h 151"/>
                <a:gd name="T14" fmla="*/ 71 w 141"/>
                <a:gd name="T15" fmla="*/ 0 h 151"/>
                <a:gd name="T16" fmla="*/ 60 w 141"/>
                <a:gd name="T17" fmla="*/ 11 h 151"/>
                <a:gd name="T18" fmla="*/ 62 w 141"/>
                <a:gd name="T19" fmla="*/ 28 h 151"/>
                <a:gd name="T20" fmla="*/ 65 w 141"/>
                <a:gd name="T21" fmla="*/ 67 h 151"/>
                <a:gd name="T22" fmla="*/ 18 w 141"/>
                <a:gd name="T23" fmla="*/ 35 h 151"/>
                <a:gd name="T24" fmla="*/ 11 w 141"/>
                <a:gd name="T25" fmla="*/ 32 h 151"/>
                <a:gd name="T26" fmla="*/ 0 w 141"/>
                <a:gd name="T27" fmla="*/ 43 h 151"/>
                <a:gd name="T28" fmla="*/ 7 w 141"/>
                <a:gd name="T29" fmla="*/ 53 h 151"/>
                <a:gd name="T30" fmla="*/ 60 w 141"/>
                <a:gd name="T31" fmla="*/ 75 h 151"/>
                <a:gd name="T32" fmla="*/ 10 w 141"/>
                <a:gd name="T33" fmla="*/ 97 h 151"/>
                <a:gd name="T34" fmla="*/ 0 w 141"/>
                <a:gd name="T35" fmla="*/ 108 h 151"/>
                <a:gd name="T36" fmla="*/ 11 w 141"/>
                <a:gd name="T37" fmla="*/ 119 h 151"/>
                <a:gd name="T38" fmla="*/ 18 w 141"/>
                <a:gd name="T39" fmla="*/ 116 h 151"/>
                <a:gd name="T40" fmla="*/ 65 w 141"/>
                <a:gd name="T41" fmla="*/ 84 h 151"/>
                <a:gd name="T42" fmla="*/ 60 w 141"/>
                <a:gd name="T43" fmla="*/ 140 h 151"/>
                <a:gd name="T44" fmla="*/ 71 w 141"/>
                <a:gd name="T45" fmla="*/ 151 h 151"/>
                <a:gd name="T46" fmla="*/ 81 w 141"/>
                <a:gd name="T47" fmla="*/ 140 h 151"/>
                <a:gd name="T48" fmla="*/ 80 w 141"/>
                <a:gd name="T49" fmla="*/ 123 h 151"/>
                <a:gd name="T50" fmla="*/ 76 w 141"/>
                <a:gd name="T51" fmla="*/ 84 h 151"/>
                <a:gd name="T52" fmla="*/ 118 w 141"/>
                <a:gd name="T53" fmla="*/ 112 h 151"/>
                <a:gd name="T54" fmla="*/ 131 w 141"/>
                <a:gd name="T55" fmla="*/ 119 h 151"/>
                <a:gd name="T56" fmla="*/ 141 w 141"/>
                <a:gd name="T57" fmla="*/ 108 h 151"/>
                <a:gd name="T58" fmla="*/ 134 w 141"/>
                <a:gd name="T59" fmla="*/ 98 h 151"/>
                <a:gd name="T60" fmla="*/ 81 w 141"/>
                <a:gd name="T61"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1">
                  <a:moveTo>
                    <a:pt x="81" y="76"/>
                  </a:moveTo>
                  <a:cubicBezTo>
                    <a:pt x="110" y="63"/>
                    <a:pt x="123" y="58"/>
                    <a:pt x="132" y="54"/>
                  </a:cubicBezTo>
                  <a:cubicBezTo>
                    <a:pt x="138" y="51"/>
                    <a:pt x="141" y="50"/>
                    <a:pt x="141" y="43"/>
                  </a:cubicBezTo>
                  <a:cubicBezTo>
                    <a:pt x="141" y="37"/>
                    <a:pt x="137" y="32"/>
                    <a:pt x="131" y="32"/>
                  </a:cubicBezTo>
                  <a:cubicBezTo>
                    <a:pt x="128" y="32"/>
                    <a:pt x="127" y="32"/>
                    <a:pt x="123" y="35"/>
                  </a:cubicBezTo>
                  <a:lnTo>
                    <a:pt x="76" y="67"/>
                  </a:lnTo>
                  <a:lnTo>
                    <a:pt x="81" y="15"/>
                  </a:lnTo>
                  <a:cubicBezTo>
                    <a:pt x="82" y="9"/>
                    <a:pt x="81" y="0"/>
                    <a:pt x="71" y="0"/>
                  </a:cubicBezTo>
                  <a:cubicBezTo>
                    <a:pt x="66" y="0"/>
                    <a:pt x="60" y="3"/>
                    <a:pt x="60" y="11"/>
                  </a:cubicBezTo>
                  <a:cubicBezTo>
                    <a:pt x="60" y="14"/>
                    <a:pt x="61" y="25"/>
                    <a:pt x="62" y="28"/>
                  </a:cubicBezTo>
                  <a:cubicBezTo>
                    <a:pt x="62" y="34"/>
                    <a:pt x="65" y="59"/>
                    <a:pt x="65" y="67"/>
                  </a:cubicBezTo>
                  <a:lnTo>
                    <a:pt x="18" y="35"/>
                  </a:lnTo>
                  <a:cubicBezTo>
                    <a:pt x="15" y="33"/>
                    <a:pt x="14" y="32"/>
                    <a:pt x="11" y="32"/>
                  </a:cubicBezTo>
                  <a:cubicBezTo>
                    <a:pt x="4" y="32"/>
                    <a:pt x="0" y="37"/>
                    <a:pt x="0" y="43"/>
                  </a:cubicBezTo>
                  <a:cubicBezTo>
                    <a:pt x="0" y="50"/>
                    <a:pt x="4" y="52"/>
                    <a:pt x="7" y="53"/>
                  </a:cubicBezTo>
                  <a:lnTo>
                    <a:pt x="60" y="75"/>
                  </a:lnTo>
                  <a:cubicBezTo>
                    <a:pt x="31" y="88"/>
                    <a:pt x="18" y="93"/>
                    <a:pt x="10" y="97"/>
                  </a:cubicBezTo>
                  <a:cubicBezTo>
                    <a:pt x="3" y="100"/>
                    <a:pt x="0" y="101"/>
                    <a:pt x="0" y="108"/>
                  </a:cubicBezTo>
                  <a:cubicBezTo>
                    <a:pt x="0" y="114"/>
                    <a:pt x="4" y="119"/>
                    <a:pt x="11" y="119"/>
                  </a:cubicBezTo>
                  <a:cubicBezTo>
                    <a:pt x="13" y="119"/>
                    <a:pt x="14" y="119"/>
                    <a:pt x="18" y="116"/>
                  </a:cubicBezTo>
                  <a:lnTo>
                    <a:pt x="65" y="84"/>
                  </a:lnTo>
                  <a:lnTo>
                    <a:pt x="60" y="140"/>
                  </a:lnTo>
                  <a:cubicBezTo>
                    <a:pt x="60" y="148"/>
                    <a:pt x="66" y="151"/>
                    <a:pt x="71" y="151"/>
                  </a:cubicBezTo>
                  <a:cubicBezTo>
                    <a:pt x="75" y="151"/>
                    <a:pt x="81" y="148"/>
                    <a:pt x="81" y="140"/>
                  </a:cubicBezTo>
                  <a:cubicBezTo>
                    <a:pt x="81" y="137"/>
                    <a:pt x="80" y="127"/>
                    <a:pt x="80" y="123"/>
                  </a:cubicBezTo>
                  <a:cubicBezTo>
                    <a:pt x="79" y="117"/>
                    <a:pt x="77" y="92"/>
                    <a:pt x="76" y="84"/>
                  </a:cubicBezTo>
                  <a:lnTo>
                    <a:pt x="118" y="112"/>
                  </a:lnTo>
                  <a:cubicBezTo>
                    <a:pt x="127" y="119"/>
                    <a:pt x="127" y="119"/>
                    <a:pt x="131" y="119"/>
                  </a:cubicBezTo>
                  <a:cubicBezTo>
                    <a:pt x="137" y="119"/>
                    <a:pt x="141" y="114"/>
                    <a:pt x="141" y="108"/>
                  </a:cubicBezTo>
                  <a:cubicBezTo>
                    <a:pt x="141" y="101"/>
                    <a:pt x="137" y="99"/>
                    <a:pt x="134" y="98"/>
                  </a:cubicBezTo>
                  <a:lnTo>
                    <a:pt x="81" y="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5C32AFCB-676F-3372-8109-9C43C1C17C47}"/>
                </a:ext>
              </a:extLst>
            </p:cNvPr>
            <p:cNvSpPr>
              <a:spLocks/>
            </p:cNvSpPr>
            <p:nvPr>
              <p:custDataLst>
                <p:tags r:id="rId95"/>
              </p:custDataLst>
            </p:nvPr>
          </p:nvSpPr>
          <p:spPr bwMode="auto">
            <a:xfrm>
              <a:off x="3427413" y="2540000"/>
              <a:ext cx="26988" cy="127000"/>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2 w 116"/>
                <a:gd name="T13" fmla="*/ 98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3"/>
                    <a:pt x="116" y="492"/>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2" y="98"/>
                  </a:cubicBezTo>
                  <a:cubicBezTo>
                    <a:pt x="6" y="153"/>
                    <a:pt x="0" y="208"/>
                    <a:pt x="0" y="250"/>
                  </a:cubicBezTo>
                  <a:cubicBezTo>
                    <a:pt x="0" y="289"/>
                    <a:pt x="6" y="349"/>
                    <a:pt x="33" y="405"/>
                  </a:cubicBezTo>
                  <a:cubicBezTo>
                    <a:pt x="63" y="467"/>
                    <a:pt x="106" y="499"/>
                    <a:pt x="111" y="499"/>
                  </a:cubicBezTo>
                  <a:cubicBezTo>
                    <a:pt x="114" y="499"/>
                    <a:pt x="116" y="498"/>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70E2AF91-700B-4328-1D3D-886C7F7A1ED9}"/>
                </a:ext>
              </a:extLst>
            </p:cNvPr>
            <p:cNvSpPr>
              <a:spLocks/>
            </p:cNvSpPr>
            <p:nvPr>
              <p:custDataLst>
                <p:tags r:id="rId96"/>
              </p:custDataLst>
            </p:nvPr>
          </p:nvSpPr>
          <p:spPr bwMode="auto">
            <a:xfrm>
              <a:off x="3465513" y="2578100"/>
              <a:ext cx="66675" cy="57150"/>
            </a:xfrm>
            <a:custGeom>
              <a:avLst/>
              <a:gdLst>
                <a:gd name="T0" fmla="*/ 249 w 283"/>
                <a:gd name="T1" fmla="*/ 25 h 230"/>
                <a:gd name="T2" fmla="*/ 222 w 283"/>
                <a:gd name="T3" fmla="*/ 60 h 230"/>
                <a:gd name="T4" fmla="*/ 247 w 283"/>
                <a:gd name="T5" fmla="*/ 83 h 230"/>
                <a:gd name="T6" fmla="*/ 283 w 283"/>
                <a:gd name="T7" fmla="*/ 44 h 230"/>
                <a:gd name="T8" fmla="*/ 226 w 283"/>
                <a:gd name="T9" fmla="*/ 0 h 230"/>
                <a:gd name="T10" fmla="*/ 172 w 283"/>
                <a:gd name="T11" fmla="*/ 30 h 230"/>
                <a:gd name="T12" fmla="*/ 104 w 283"/>
                <a:gd name="T13" fmla="*/ 0 h 230"/>
                <a:gd name="T14" fmla="*/ 7 w 283"/>
                <a:gd name="T15" fmla="*/ 78 h 230"/>
                <a:gd name="T16" fmla="*/ 19 w 283"/>
                <a:gd name="T17" fmla="*/ 85 h 230"/>
                <a:gd name="T18" fmla="*/ 30 w 283"/>
                <a:gd name="T19" fmla="*/ 78 h 230"/>
                <a:gd name="T20" fmla="*/ 101 w 283"/>
                <a:gd name="T21" fmla="*/ 18 h 230"/>
                <a:gd name="T22" fmla="*/ 129 w 283"/>
                <a:gd name="T23" fmla="*/ 43 h 230"/>
                <a:gd name="T24" fmla="*/ 118 w 283"/>
                <a:gd name="T25" fmla="*/ 98 h 230"/>
                <a:gd name="T26" fmla="*/ 101 w 283"/>
                <a:gd name="T27" fmla="*/ 166 h 230"/>
                <a:gd name="T28" fmla="*/ 58 w 283"/>
                <a:gd name="T29" fmla="*/ 212 h 230"/>
                <a:gd name="T30" fmla="*/ 34 w 283"/>
                <a:gd name="T31" fmla="*/ 204 h 230"/>
                <a:gd name="T32" fmla="*/ 61 w 283"/>
                <a:gd name="T33" fmla="*/ 170 h 230"/>
                <a:gd name="T34" fmla="*/ 36 w 283"/>
                <a:gd name="T35" fmla="*/ 147 h 230"/>
                <a:gd name="T36" fmla="*/ 0 w 283"/>
                <a:gd name="T37" fmla="*/ 186 h 230"/>
                <a:gd name="T38" fmla="*/ 57 w 283"/>
                <a:gd name="T39" fmla="*/ 230 h 230"/>
                <a:gd name="T40" fmla="*/ 111 w 283"/>
                <a:gd name="T41" fmla="*/ 199 h 230"/>
                <a:gd name="T42" fmla="*/ 179 w 283"/>
                <a:gd name="T43" fmla="*/ 230 h 230"/>
                <a:gd name="T44" fmla="*/ 276 w 283"/>
                <a:gd name="T45" fmla="*/ 152 h 230"/>
                <a:gd name="T46" fmla="*/ 264 w 283"/>
                <a:gd name="T47" fmla="*/ 145 h 230"/>
                <a:gd name="T48" fmla="*/ 253 w 283"/>
                <a:gd name="T49" fmla="*/ 151 h 230"/>
                <a:gd name="T50" fmla="*/ 182 w 283"/>
                <a:gd name="T51" fmla="*/ 212 h 230"/>
                <a:gd name="T52" fmla="*/ 154 w 283"/>
                <a:gd name="T53" fmla="*/ 187 h 230"/>
                <a:gd name="T54" fmla="*/ 165 w 283"/>
                <a:gd name="T55" fmla="*/ 131 h 230"/>
                <a:gd name="T56" fmla="*/ 182 w 283"/>
                <a:gd name="T57" fmla="*/ 63 h 230"/>
                <a:gd name="T58" fmla="*/ 225 w 283"/>
                <a:gd name="T59" fmla="*/ 18 h 230"/>
                <a:gd name="T60" fmla="*/ 249 w 283"/>
                <a:gd name="T61" fmla="*/ 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 h="230">
                  <a:moveTo>
                    <a:pt x="249" y="25"/>
                  </a:moveTo>
                  <a:cubicBezTo>
                    <a:pt x="231" y="30"/>
                    <a:pt x="222" y="47"/>
                    <a:pt x="222" y="60"/>
                  </a:cubicBezTo>
                  <a:cubicBezTo>
                    <a:pt x="222" y="71"/>
                    <a:pt x="230" y="83"/>
                    <a:pt x="247" y="83"/>
                  </a:cubicBezTo>
                  <a:cubicBezTo>
                    <a:pt x="264" y="83"/>
                    <a:pt x="283" y="68"/>
                    <a:pt x="283" y="44"/>
                  </a:cubicBezTo>
                  <a:cubicBezTo>
                    <a:pt x="283" y="17"/>
                    <a:pt x="256" y="0"/>
                    <a:pt x="226" y="0"/>
                  </a:cubicBezTo>
                  <a:cubicBezTo>
                    <a:pt x="197" y="0"/>
                    <a:pt x="179" y="21"/>
                    <a:pt x="172" y="30"/>
                  </a:cubicBezTo>
                  <a:cubicBezTo>
                    <a:pt x="160" y="10"/>
                    <a:pt x="132" y="0"/>
                    <a:pt x="104" y="0"/>
                  </a:cubicBezTo>
                  <a:cubicBezTo>
                    <a:pt x="41" y="0"/>
                    <a:pt x="7" y="61"/>
                    <a:pt x="7" y="78"/>
                  </a:cubicBezTo>
                  <a:cubicBezTo>
                    <a:pt x="7" y="85"/>
                    <a:pt x="14" y="85"/>
                    <a:pt x="19" y="85"/>
                  </a:cubicBezTo>
                  <a:cubicBezTo>
                    <a:pt x="25" y="85"/>
                    <a:pt x="28" y="85"/>
                    <a:pt x="30" y="78"/>
                  </a:cubicBezTo>
                  <a:cubicBezTo>
                    <a:pt x="45" y="33"/>
                    <a:pt x="81" y="18"/>
                    <a:pt x="101" y="18"/>
                  </a:cubicBezTo>
                  <a:cubicBezTo>
                    <a:pt x="120" y="18"/>
                    <a:pt x="129" y="27"/>
                    <a:pt x="129" y="43"/>
                  </a:cubicBezTo>
                  <a:cubicBezTo>
                    <a:pt x="129" y="52"/>
                    <a:pt x="122" y="80"/>
                    <a:pt x="118" y="98"/>
                  </a:cubicBezTo>
                  <a:lnTo>
                    <a:pt x="101" y="166"/>
                  </a:lnTo>
                  <a:cubicBezTo>
                    <a:pt x="93" y="197"/>
                    <a:pt x="75" y="212"/>
                    <a:pt x="58" y="212"/>
                  </a:cubicBezTo>
                  <a:cubicBezTo>
                    <a:pt x="56" y="212"/>
                    <a:pt x="44" y="212"/>
                    <a:pt x="34" y="204"/>
                  </a:cubicBezTo>
                  <a:cubicBezTo>
                    <a:pt x="52" y="199"/>
                    <a:pt x="61" y="182"/>
                    <a:pt x="61" y="170"/>
                  </a:cubicBezTo>
                  <a:cubicBezTo>
                    <a:pt x="61" y="159"/>
                    <a:pt x="53" y="147"/>
                    <a:pt x="36" y="147"/>
                  </a:cubicBezTo>
                  <a:cubicBezTo>
                    <a:pt x="19" y="147"/>
                    <a:pt x="0" y="161"/>
                    <a:pt x="0" y="186"/>
                  </a:cubicBezTo>
                  <a:cubicBezTo>
                    <a:pt x="0" y="212"/>
                    <a:pt x="27" y="230"/>
                    <a:pt x="57" y="230"/>
                  </a:cubicBezTo>
                  <a:cubicBezTo>
                    <a:pt x="86" y="230"/>
                    <a:pt x="104" y="208"/>
                    <a:pt x="111" y="199"/>
                  </a:cubicBezTo>
                  <a:cubicBezTo>
                    <a:pt x="123" y="220"/>
                    <a:pt x="151" y="230"/>
                    <a:pt x="179" y="230"/>
                  </a:cubicBezTo>
                  <a:cubicBezTo>
                    <a:pt x="242" y="230"/>
                    <a:pt x="276" y="168"/>
                    <a:pt x="276" y="152"/>
                  </a:cubicBezTo>
                  <a:cubicBezTo>
                    <a:pt x="276" y="145"/>
                    <a:pt x="269" y="145"/>
                    <a:pt x="264" y="145"/>
                  </a:cubicBezTo>
                  <a:cubicBezTo>
                    <a:pt x="258" y="145"/>
                    <a:pt x="255" y="145"/>
                    <a:pt x="253" y="151"/>
                  </a:cubicBezTo>
                  <a:cubicBezTo>
                    <a:pt x="238" y="197"/>
                    <a:pt x="202" y="212"/>
                    <a:pt x="182" y="212"/>
                  </a:cubicBezTo>
                  <a:cubicBezTo>
                    <a:pt x="163" y="212"/>
                    <a:pt x="154" y="203"/>
                    <a:pt x="154" y="187"/>
                  </a:cubicBezTo>
                  <a:cubicBezTo>
                    <a:pt x="154" y="176"/>
                    <a:pt x="160" y="150"/>
                    <a:pt x="165" y="131"/>
                  </a:cubicBezTo>
                  <a:cubicBezTo>
                    <a:pt x="168" y="118"/>
                    <a:pt x="180" y="71"/>
                    <a:pt x="182" y="63"/>
                  </a:cubicBezTo>
                  <a:cubicBezTo>
                    <a:pt x="190" y="33"/>
                    <a:pt x="207" y="18"/>
                    <a:pt x="225" y="18"/>
                  </a:cubicBezTo>
                  <a:cubicBezTo>
                    <a:pt x="227" y="18"/>
                    <a:pt x="239" y="18"/>
                    <a:pt x="249"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D776CAA2-8D88-8FD5-15C7-6801C6DAE316}"/>
                </a:ext>
              </a:extLst>
            </p:cNvPr>
            <p:cNvSpPr>
              <a:spLocks/>
            </p:cNvSpPr>
            <p:nvPr>
              <p:custDataLst>
                <p:tags r:id="rId97"/>
              </p:custDataLst>
            </p:nvPr>
          </p:nvSpPr>
          <p:spPr bwMode="auto">
            <a:xfrm>
              <a:off x="3548063" y="2620963"/>
              <a:ext cx="14288" cy="38100"/>
            </a:xfrm>
            <a:custGeom>
              <a:avLst/>
              <a:gdLst>
                <a:gd name="T0" fmla="*/ 58 w 58"/>
                <a:gd name="T1" fmla="*/ 52 h 149"/>
                <a:gd name="T2" fmla="*/ 26 w 58"/>
                <a:gd name="T3" fmla="*/ 0 h 149"/>
                <a:gd name="T4" fmla="*/ 0 w 58"/>
                <a:gd name="T5" fmla="*/ 26 h 149"/>
                <a:gd name="T6" fmla="*/ 26 w 58"/>
                <a:gd name="T7" fmla="*/ 52 h 149"/>
                <a:gd name="T8" fmla="*/ 43 w 58"/>
                <a:gd name="T9" fmla="*/ 46 h 149"/>
                <a:gd name="T10" fmla="*/ 46 w 58"/>
                <a:gd name="T11" fmla="*/ 45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5" y="0"/>
                    <a:pt x="26" y="0"/>
                  </a:cubicBezTo>
                  <a:cubicBezTo>
                    <a:pt x="10" y="0"/>
                    <a:pt x="0" y="12"/>
                    <a:pt x="0" y="26"/>
                  </a:cubicBezTo>
                  <a:cubicBezTo>
                    <a:pt x="0" y="40"/>
                    <a:pt x="10" y="52"/>
                    <a:pt x="26" y="52"/>
                  </a:cubicBezTo>
                  <a:cubicBezTo>
                    <a:pt x="32" y="52"/>
                    <a:pt x="38" y="51"/>
                    <a:pt x="43" y="46"/>
                  </a:cubicBezTo>
                  <a:cubicBezTo>
                    <a:pt x="45" y="45"/>
                    <a:pt x="45" y="45"/>
                    <a:pt x="46" y="45"/>
                  </a:cubicBezTo>
                  <a:cubicBezTo>
                    <a:pt x="46" y="45"/>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497AEFEB-9488-043A-E19A-8C885A066867}"/>
                </a:ext>
              </a:extLst>
            </p:cNvPr>
            <p:cNvSpPr>
              <a:spLocks/>
            </p:cNvSpPr>
            <p:nvPr>
              <p:custDataLst>
                <p:tags r:id="rId98"/>
              </p:custDataLst>
            </p:nvPr>
          </p:nvSpPr>
          <p:spPr bwMode="auto">
            <a:xfrm>
              <a:off x="3592513" y="2555875"/>
              <a:ext cx="36513" cy="80963"/>
            </a:xfrm>
            <a:custGeom>
              <a:avLst/>
              <a:gdLst>
                <a:gd name="T0" fmla="*/ 91 w 153"/>
                <a:gd name="T1" fmla="*/ 113 h 318"/>
                <a:gd name="T2" fmla="*/ 138 w 153"/>
                <a:gd name="T3" fmla="*/ 113 h 318"/>
                <a:gd name="T4" fmla="*/ 153 w 153"/>
                <a:gd name="T5" fmla="*/ 103 h 318"/>
                <a:gd name="T6" fmla="*/ 139 w 153"/>
                <a:gd name="T7" fmla="*/ 98 h 318"/>
                <a:gd name="T8" fmla="*/ 95 w 153"/>
                <a:gd name="T9" fmla="*/ 98 h 318"/>
                <a:gd name="T10" fmla="*/ 115 w 153"/>
                <a:gd name="T11" fmla="*/ 14 h 318"/>
                <a:gd name="T12" fmla="*/ 101 w 153"/>
                <a:gd name="T13" fmla="*/ 0 h 318"/>
                <a:gd name="T14" fmla="*/ 81 w 153"/>
                <a:gd name="T15" fmla="*/ 18 h 318"/>
                <a:gd name="T16" fmla="*/ 62 w 153"/>
                <a:gd name="T17" fmla="*/ 98 h 318"/>
                <a:gd name="T18" fmla="*/ 15 w 153"/>
                <a:gd name="T19" fmla="*/ 98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8"/>
                    <a:pt x="148" y="98"/>
                    <a:pt x="139" y="98"/>
                  </a:cubicBezTo>
                  <a:lnTo>
                    <a:pt x="95" y="98"/>
                  </a:lnTo>
                  <a:cubicBezTo>
                    <a:pt x="113" y="27"/>
                    <a:pt x="115" y="17"/>
                    <a:pt x="115" y="14"/>
                  </a:cubicBezTo>
                  <a:cubicBezTo>
                    <a:pt x="115" y="5"/>
                    <a:pt x="109" y="0"/>
                    <a:pt x="101" y="0"/>
                  </a:cubicBezTo>
                  <a:cubicBezTo>
                    <a:pt x="99" y="0"/>
                    <a:pt x="86" y="1"/>
                    <a:pt x="81" y="18"/>
                  </a:cubicBezTo>
                  <a:lnTo>
                    <a:pt x="62" y="98"/>
                  </a:lnTo>
                  <a:lnTo>
                    <a:pt x="15" y="98"/>
                  </a:lnTo>
                  <a:cubicBezTo>
                    <a:pt x="5" y="98"/>
                    <a:pt x="0" y="98"/>
                    <a:pt x="0" y="107"/>
                  </a:cubicBezTo>
                  <a:cubicBezTo>
                    <a:pt x="0" y="113"/>
                    <a:pt x="4" y="113"/>
                    <a:pt x="14" y="113"/>
                  </a:cubicBezTo>
                  <a:lnTo>
                    <a:pt x="58" y="113"/>
                  </a:lnTo>
                  <a:cubicBezTo>
                    <a:pt x="22" y="255"/>
                    <a:pt x="20" y="263"/>
                    <a:pt x="20" y="272"/>
                  </a:cubicBezTo>
                  <a:cubicBezTo>
                    <a:pt x="20" y="299"/>
                    <a:pt x="39" y="318"/>
                    <a:pt x="66" y="318"/>
                  </a:cubicBezTo>
                  <a:cubicBezTo>
                    <a:pt x="116" y="318"/>
                    <a:pt x="145" y="245"/>
                    <a:pt x="145" y="241"/>
                  </a:cubicBezTo>
                  <a:cubicBezTo>
                    <a:pt x="145" y="236"/>
                    <a:pt x="141" y="236"/>
                    <a:pt x="139" y="236"/>
                  </a:cubicBezTo>
                  <a:cubicBezTo>
                    <a:pt x="134" y="236"/>
                    <a:pt x="134" y="238"/>
                    <a:pt x="131" y="243"/>
                  </a:cubicBezTo>
                  <a:cubicBezTo>
                    <a:pt x="110" y="295"/>
                    <a:pt x="84" y="307"/>
                    <a:pt x="67"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B1138F3A-0F60-68F6-508C-89AF4C1DC93A}"/>
                </a:ext>
              </a:extLst>
            </p:cNvPr>
            <p:cNvSpPr>
              <a:spLocks/>
            </p:cNvSpPr>
            <p:nvPr>
              <p:custDataLst>
                <p:tags r:id="rId99"/>
              </p:custDataLst>
            </p:nvPr>
          </p:nvSpPr>
          <p:spPr bwMode="auto">
            <a:xfrm>
              <a:off x="3638551" y="2540000"/>
              <a:ext cx="26988" cy="127000"/>
            </a:xfrm>
            <a:custGeom>
              <a:avLst/>
              <a:gdLst>
                <a:gd name="T0" fmla="*/ 116 w 116"/>
                <a:gd name="T1" fmla="*/ 250 h 499"/>
                <a:gd name="T2" fmla="*/ 83 w 116"/>
                <a:gd name="T3" fmla="*/ 94 h 499"/>
                <a:gd name="T4" fmla="*/ 5 w 116"/>
                <a:gd name="T5" fmla="*/ 0 h 499"/>
                <a:gd name="T6" fmla="*/ 0 w 116"/>
                <a:gd name="T7" fmla="*/ 5 h 499"/>
                <a:gd name="T8" fmla="*/ 10 w 116"/>
                <a:gd name="T9" fmla="*/ 17 h 499"/>
                <a:gd name="T10" fmla="*/ 87 w 116"/>
                <a:gd name="T11" fmla="*/ 250 h 499"/>
                <a:gd name="T12" fmla="*/ 7 w 116"/>
                <a:gd name="T13" fmla="*/ 486 h 499"/>
                <a:gd name="T14" fmla="*/ 0 w 116"/>
                <a:gd name="T15" fmla="*/ 494 h 499"/>
                <a:gd name="T16" fmla="*/ 5 w 116"/>
                <a:gd name="T17" fmla="*/ 499 h 499"/>
                <a:gd name="T18" fmla="*/ 85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1" y="151"/>
                    <a:pt x="83" y="94"/>
                  </a:cubicBezTo>
                  <a:cubicBezTo>
                    <a:pt x="53" y="33"/>
                    <a:pt x="10" y="0"/>
                    <a:pt x="5" y="0"/>
                  </a:cubicBezTo>
                  <a:cubicBezTo>
                    <a:pt x="2" y="0"/>
                    <a:pt x="0" y="2"/>
                    <a:pt x="0" y="5"/>
                  </a:cubicBezTo>
                  <a:cubicBezTo>
                    <a:pt x="0" y="7"/>
                    <a:pt x="0" y="8"/>
                    <a:pt x="10" y="17"/>
                  </a:cubicBezTo>
                  <a:cubicBezTo>
                    <a:pt x="59" y="66"/>
                    <a:pt x="87" y="146"/>
                    <a:pt x="87" y="250"/>
                  </a:cubicBezTo>
                  <a:cubicBezTo>
                    <a:pt x="87" y="335"/>
                    <a:pt x="69" y="423"/>
                    <a:pt x="7" y="486"/>
                  </a:cubicBezTo>
                  <a:cubicBezTo>
                    <a:pt x="0" y="492"/>
                    <a:pt x="0" y="493"/>
                    <a:pt x="0" y="494"/>
                  </a:cubicBezTo>
                  <a:cubicBezTo>
                    <a:pt x="0" y="497"/>
                    <a:pt x="2" y="499"/>
                    <a:pt x="5" y="499"/>
                  </a:cubicBezTo>
                  <a:cubicBezTo>
                    <a:pt x="10" y="499"/>
                    <a:pt x="55" y="465"/>
                    <a:pt x="85"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3">
              <a:extLst>
                <a:ext uri="{FF2B5EF4-FFF2-40B4-BE49-F238E27FC236}">
                  <a16:creationId xmlns:a16="http://schemas.microsoft.com/office/drawing/2014/main" id="{9F97963A-EE6F-6BD2-2F8E-BDDEDECC9423}"/>
                </a:ext>
              </a:extLst>
            </p:cNvPr>
            <p:cNvSpPr>
              <a:spLocks noChangeArrowheads="1"/>
            </p:cNvSpPr>
            <p:nvPr>
              <p:custDataLst>
                <p:tags r:id="rId100"/>
              </p:custDataLst>
            </p:nvPr>
          </p:nvSpPr>
          <p:spPr bwMode="auto">
            <a:xfrm>
              <a:off x="3287713" y="2686050"/>
              <a:ext cx="388938" cy="47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a:extLst>
                <a:ext uri="{FF2B5EF4-FFF2-40B4-BE49-F238E27FC236}">
                  <a16:creationId xmlns:a16="http://schemas.microsoft.com/office/drawing/2014/main" id="{A16CE01D-3D1B-4551-B5F1-E871BC7D18C0}"/>
                </a:ext>
              </a:extLst>
            </p:cNvPr>
            <p:cNvSpPr>
              <a:spLocks noEditPoints="1"/>
            </p:cNvSpPr>
            <p:nvPr>
              <p:custDataLst>
                <p:tags r:id="rId101"/>
              </p:custDataLst>
            </p:nvPr>
          </p:nvSpPr>
          <p:spPr bwMode="auto">
            <a:xfrm>
              <a:off x="3449638" y="2751138"/>
              <a:ext cx="65088" cy="57150"/>
            </a:xfrm>
            <a:custGeom>
              <a:avLst/>
              <a:gdLst>
                <a:gd name="T0" fmla="*/ 217 w 280"/>
                <a:gd name="T1" fmla="*/ 103 h 226"/>
                <a:gd name="T2" fmla="*/ 134 w 280"/>
                <a:gd name="T3" fmla="*/ 0 h 226"/>
                <a:gd name="T4" fmla="*/ 0 w 280"/>
                <a:gd name="T5" fmla="*/ 142 h 226"/>
                <a:gd name="T6" fmla="*/ 81 w 280"/>
                <a:gd name="T7" fmla="*/ 226 h 226"/>
                <a:gd name="T8" fmla="*/ 186 w 280"/>
                <a:gd name="T9" fmla="*/ 184 h 226"/>
                <a:gd name="T10" fmla="*/ 231 w 280"/>
                <a:gd name="T11" fmla="*/ 226 h 226"/>
                <a:gd name="T12" fmla="*/ 273 w 280"/>
                <a:gd name="T13" fmla="*/ 191 h 226"/>
                <a:gd name="T14" fmla="*/ 267 w 280"/>
                <a:gd name="T15" fmla="*/ 186 h 226"/>
                <a:gd name="T16" fmla="*/ 261 w 280"/>
                <a:gd name="T17" fmla="*/ 191 h 226"/>
                <a:gd name="T18" fmla="*/ 233 w 280"/>
                <a:gd name="T19" fmla="*/ 215 h 226"/>
                <a:gd name="T20" fmla="*/ 217 w 280"/>
                <a:gd name="T21" fmla="*/ 164 h 226"/>
                <a:gd name="T22" fmla="*/ 222 w 280"/>
                <a:gd name="T23" fmla="*/ 147 h 226"/>
                <a:gd name="T24" fmla="*/ 280 w 280"/>
                <a:gd name="T25" fmla="*/ 30 h 226"/>
                <a:gd name="T26" fmla="*/ 274 w 280"/>
                <a:gd name="T27" fmla="*/ 25 h 226"/>
                <a:gd name="T28" fmla="*/ 266 w 280"/>
                <a:gd name="T29" fmla="*/ 35 h 226"/>
                <a:gd name="T30" fmla="*/ 217 w 280"/>
                <a:gd name="T31" fmla="*/ 134 h 226"/>
                <a:gd name="T32" fmla="*/ 217 w 280"/>
                <a:gd name="T33" fmla="*/ 103 h 226"/>
                <a:gd name="T34" fmla="*/ 184 w 280"/>
                <a:gd name="T35" fmla="*/ 171 h 226"/>
                <a:gd name="T36" fmla="*/ 82 w 280"/>
                <a:gd name="T37" fmla="*/ 215 h 226"/>
                <a:gd name="T38" fmla="*/ 37 w 280"/>
                <a:gd name="T39" fmla="*/ 161 h 226"/>
                <a:gd name="T40" fmla="*/ 66 w 280"/>
                <a:gd name="T41" fmla="*/ 57 h 226"/>
                <a:gd name="T42" fmla="*/ 133 w 280"/>
                <a:gd name="T43" fmla="*/ 11 h 226"/>
                <a:gd name="T44" fmla="*/ 183 w 280"/>
                <a:gd name="T45" fmla="*/ 115 h 226"/>
                <a:gd name="T46" fmla="*/ 184 w 280"/>
                <a:gd name="T47" fmla="*/ 17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226">
                  <a:moveTo>
                    <a:pt x="217" y="103"/>
                  </a:moveTo>
                  <a:cubicBezTo>
                    <a:pt x="217" y="25"/>
                    <a:pt x="171" y="0"/>
                    <a:pt x="134" y="0"/>
                  </a:cubicBezTo>
                  <a:cubicBezTo>
                    <a:pt x="66" y="0"/>
                    <a:pt x="0" y="71"/>
                    <a:pt x="0" y="142"/>
                  </a:cubicBezTo>
                  <a:cubicBezTo>
                    <a:pt x="0" y="188"/>
                    <a:pt x="30" y="226"/>
                    <a:pt x="81" y="226"/>
                  </a:cubicBezTo>
                  <a:cubicBezTo>
                    <a:pt x="112" y="226"/>
                    <a:pt x="148" y="215"/>
                    <a:pt x="186" y="184"/>
                  </a:cubicBezTo>
                  <a:cubicBezTo>
                    <a:pt x="192" y="211"/>
                    <a:pt x="209" y="226"/>
                    <a:pt x="231" y="226"/>
                  </a:cubicBezTo>
                  <a:cubicBezTo>
                    <a:pt x="258" y="226"/>
                    <a:pt x="273" y="199"/>
                    <a:pt x="273" y="191"/>
                  </a:cubicBezTo>
                  <a:cubicBezTo>
                    <a:pt x="273" y="187"/>
                    <a:pt x="270" y="186"/>
                    <a:pt x="267" y="186"/>
                  </a:cubicBezTo>
                  <a:cubicBezTo>
                    <a:pt x="264" y="186"/>
                    <a:pt x="262" y="187"/>
                    <a:pt x="261" y="191"/>
                  </a:cubicBezTo>
                  <a:cubicBezTo>
                    <a:pt x="252" y="215"/>
                    <a:pt x="234" y="215"/>
                    <a:pt x="233" y="215"/>
                  </a:cubicBezTo>
                  <a:cubicBezTo>
                    <a:pt x="217" y="215"/>
                    <a:pt x="217" y="176"/>
                    <a:pt x="217" y="164"/>
                  </a:cubicBezTo>
                  <a:cubicBezTo>
                    <a:pt x="217" y="154"/>
                    <a:pt x="217" y="153"/>
                    <a:pt x="222" y="147"/>
                  </a:cubicBezTo>
                  <a:cubicBezTo>
                    <a:pt x="269" y="88"/>
                    <a:pt x="280" y="30"/>
                    <a:pt x="280" y="30"/>
                  </a:cubicBezTo>
                  <a:cubicBezTo>
                    <a:pt x="280" y="29"/>
                    <a:pt x="279" y="25"/>
                    <a:pt x="274" y="25"/>
                  </a:cubicBezTo>
                  <a:cubicBezTo>
                    <a:pt x="269" y="25"/>
                    <a:pt x="269" y="26"/>
                    <a:pt x="266" y="35"/>
                  </a:cubicBezTo>
                  <a:cubicBezTo>
                    <a:pt x="257" y="66"/>
                    <a:pt x="241" y="104"/>
                    <a:pt x="217" y="134"/>
                  </a:cubicBezTo>
                  <a:lnTo>
                    <a:pt x="217" y="103"/>
                  </a:lnTo>
                  <a:close/>
                  <a:moveTo>
                    <a:pt x="184" y="171"/>
                  </a:moveTo>
                  <a:cubicBezTo>
                    <a:pt x="140" y="210"/>
                    <a:pt x="101" y="215"/>
                    <a:pt x="82" y="215"/>
                  </a:cubicBezTo>
                  <a:cubicBezTo>
                    <a:pt x="52" y="215"/>
                    <a:pt x="37" y="193"/>
                    <a:pt x="37" y="161"/>
                  </a:cubicBezTo>
                  <a:cubicBezTo>
                    <a:pt x="37" y="136"/>
                    <a:pt x="50" y="82"/>
                    <a:pt x="66" y="57"/>
                  </a:cubicBezTo>
                  <a:cubicBezTo>
                    <a:pt x="89" y="21"/>
                    <a:pt x="116" y="11"/>
                    <a:pt x="133" y="11"/>
                  </a:cubicBezTo>
                  <a:cubicBezTo>
                    <a:pt x="183" y="11"/>
                    <a:pt x="183" y="76"/>
                    <a:pt x="183" y="115"/>
                  </a:cubicBezTo>
                  <a:cubicBezTo>
                    <a:pt x="183" y="134"/>
                    <a:pt x="183" y="163"/>
                    <a:pt x="184" y="17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a:extLst>
                <a:ext uri="{FF2B5EF4-FFF2-40B4-BE49-F238E27FC236}">
                  <a16:creationId xmlns:a16="http://schemas.microsoft.com/office/drawing/2014/main" id="{7A00C276-43C9-F238-3B55-5BBA70EF3971}"/>
                </a:ext>
              </a:extLst>
            </p:cNvPr>
            <p:cNvSpPr>
              <a:spLocks/>
            </p:cNvSpPr>
            <p:nvPr>
              <p:custDataLst>
                <p:tags r:id="rId102"/>
              </p:custDataLst>
            </p:nvPr>
          </p:nvSpPr>
          <p:spPr bwMode="auto">
            <a:xfrm>
              <a:off x="3727451" y="2686050"/>
              <a:ext cx="69850" cy="4763"/>
            </a:xfrm>
            <a:custGeom>
              <a:avLst/>
              <a:gdLst>
                <a:gd name="T0" fmla="*/ 287 w 304"/>
                <a:gd name="T1" fmla="*/ 20 h 20"/>
                <a:gd name="T2" fmla="*/ 304 w 304"/>
                <a:gd name="T3" fmla="*/ 10 h 20"/>
                <a:gd name="T4" fmla="*/ 287 w 304"/>
                <a:gd name="T5" fmla="*/ 0 h 20"/>
                <a:gd name="T6" fmla="*/ 17 w 304"/>
                <a:gd name="T7" fmla="*/ 0 h 20"/>
                <a:gd name="T8" fmla="*/ 0 w 304"/>
                <a:gd name="T9" fmla="*/ 10 h 20"/>
                <a:gd name="T10" fmla="*/ 17 w 304"/>
                <a:gd name="T11" fmla="*/ 20 h 20"/>
                <a:gd name="T12" fmla="*/ 287 w 30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4" h="20">
                  <a:moveTo>
                    <a:pt x="287" y="20"/>
                  </a:moveTo>
                  <a:cubicBezTo>
                    <a:pt x="295" y="20"/>
                    <a:pt x="304" y="20"/>
                    <a:pt x="304" y="10"/>
                  </a:cubicBezTo>
                  <a:cubicBezTo>
                    <a:pt x="304" y="0"/>
                    <a:pt x="295"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a:extLst>
                <a:ext uri="{FF2B5EF4-FFF2-40B4-BE49-F238E27FC236}">
                  <a16:creationId xmlns:a16="http://schemas.microsoft.com/office/drawing/2014/main" id="{432D5C22-ACF1-297F-2BCC-E31FF5028DFC}"/>
                </a:ext>
              </a:extLst>
            </p:cNvPr>
            <p:cNvSpPr>
              <a:spLocks/>
            </p:cNvSpPr>
            <p:nvPr>
              <p:custDataLst>
                <p:tags r:id="rId103"/>
              </p:custDataLst>
            </p:nvPr>
          </p:nvSpPr>
          <p:spPr bwMode="auto">
            <a:xfrm>
              <a:off x="3835401" y="2641600"/>
              <a:ext cx="36513" cy="80963"/>
            </a:xfrm>
            <a:custGeom>
              <a:avLst/>
              <a:gdLst>
                <a:gd name="T0" fmla="*/ 91 w 153"/>
                <a:gd name="T1" fmla="*/ 113 h 318"/>
                <a:gd name="T2" fmla="*/ 138 w 153"/>
                <a:gd name="T3" fmla="*/ 113 h 318"/>
                <a:gd name="T4" fmla="*/ 153 w 153"/>
                <a:gd name="T5" fmla="*/ 103 h 318"/>
                <a:gd name="T6" fmla="*/ 139 w 153"/>
                <a:gd name="T7" fmla="*/ 98 h 318"/>
                <a:gd name="T8" fmla="*/ 95 w 153"/>
                <a:gd name="T9" fmla="*/ 98 h 318"/>
                <a:gd name="T10" fmla="*/ 116 w 153"/>
                <a:gd name="T11" fmla="*/ 14 h 318"/>
                <a:gd name="T12" fmla="*/ 101 w 153"/>
                <a:gd name="T13" fmla="*/ 0 h 318"/>
                <a:gd name="T14" fmla="*/ 81 w 153"/>
                <a:gd name="T15" fmla="*/ 18 h 318"/>
                <a:gd name="T16" fmla="*/ 62 w 153"/>
                <a:gd name="T17" fmla="*/ 98 h 318"/>
                <a:gd name="T18" fmla="*/ 15 w 153"/>
                <a:gd name="T19" fmla="*/ 98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8"/>
                    <a:pt x="148" y="98"/>
                    <a:pt x="139" y="98"/>
                  </a:cubicBezTo>
                  <a:lnTo>
                    <a:pt x="95" y="98"/>
                  </a:lnTo>
                  <a:cubicBezTo>
                    <a:pt x="113" y="27"/>
                    <a:pt x="116" y="17"/>
                    <a:pt x="116" y="14"/>
                  </a:cubicBezTo>
                  <a:cubicBezTo>
                    <a:pt x="116" y="5"/>
                    <a:pt x="110" y="0"/>
                    <a:pt x="101" y="0"/>
                  </a:cubicBezTo>
                  <a:cubicBezTo>
                    <a:pt x="100" y="0"/>
                    <a:pt x="86" y="1"/>
                    <a:pt x="81" y="18"/>
                  </a:cubicBezTo>
                  <a:lnTo>
                    <a:pt x="62" y="98"/>
                  </a:lnTo>
                  <a:lnTo>
                    <a:pt x="15" y="98"/>
                  </a:lnTo>
                  <a:cubicBezTo>
                    <a:pt x="5" y="98"/>
                    <a:pt x="0" y="98"/>
                    <a:pt x="0" y="107"/>
                  </a:cubicBezTo>
                  <a:cubicBezTo>
                    <a:pt x="0" y="113"/>
                    <a:pt x="4" y="113"/>
                    <a:pt x="14" y="113"/>
                  </a:cubicBezTo>
                  <a:lnTo>
                    <a:pt x="58" y="113"/>
                  </a:lnTo>
                  <a:cubicBezTo>
                    <a:pt x="22" y="255"/>
                    <a:pt x="20" y="263"/>
                    <a:pt x="20" y="272"/>
                  </a:cubicBezTo>
                  <a:cubicBezTo>
                    <a:pt x="20" y="299"/>
                    <a:pt x="39" y="318"/>
                    <a:pt x="66" y="318"/>
                  </a:cubicBezTo>
                  <a:cubicBezTo>
                    <a:pt x="117" y="318"/>
                    <a:pt x="145" y="245"/>
                    <a:pt x="145" y="241"/>
                  </a:cubicBezTo>
                  <a:cubicBezTo>
                    <a:pt x="145" y="236"/>
                    <a:pt x="141" y="236"/>
                    <a:pt x="139" y="236"/>
                  </a:cubicBezTo>
                  <a:cubicBezTo>
                    <a:pt x="134" y="236"/>
                    <a:pt x="134" y="238"/>
                    <a:pt x="131" y="243"/>
                  </a:cubicBezTo>
                  <a:cubicBezTo>
                    <a:pt x="110" y="295"/>
                    <a:pt x="84" y="307"/>
                    <a:pt x="67"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a:extLst>
                <a:ext uri="{FF2B5EF4-FFF2-40B4-BE49-F238E27FC236}">
                  <a16:creationId xmlns:a16="http://schemas.microsoft.com/office/drawing/2014/main" id="{4B96EE55-F1BB-6C18-F062-2D297D7FFCC0}"/>
                </a:ext>
              </a:extLst>
            </p:cNvPr>
            <p:cNvSpPr>
              <a:spLocks/>
            </p:cNvSpPr>
            <p:nvPr>
              <p:custDataLst>
                <p:tags r:id="rId104"/>
              </p:custDataLst>
            </p:nvPr>
          </p:nvSpPr>
          <p:spPr bwMode="auto">
            <a:xfrm>
              <a:off x="3884613" y="2706688"/>
              <a:ext cx="14288" cy="38100"/>
            </a:xfrm>
            <a:custGeom>
              <a:avLst/>
              <a:gdLst>
                <a:gd name="T0" fmla="*/ 58 w 58"/>
                <a:gd name="T1" fmla="*/ 52 h 149"/>
                <a:gd name="T2" fmla="*/ 27 w 58"/>
                <a:gd name="T3" fmla="*/ 0 h 149"/>
                <a:gd name="T4" fmla="*/ 0 w 58"/>
                <a:gd name="T5" fmla="*/ 26 h 149"/>
                <a:gd name="T6" fmla="*/ 27 w 58"/>
                <a:gd name="T7" fmla="*/ 53 h 149"/>
                <a:gd name="T8" fmla="*/ 44 w 58"/>
                <a:gd name="T9" fmla="*/ 46 h 149"/>
                <a:gd name="T10" fmla="*/ 46 w 58"/>
                <a:gd name="T11" fmla="*/ 45 h 149"/>
                <a:gd name="T12" fmla="*/ 47 w 58"/>
                <a:gd name="T13" fmla="*/ 52 h 149"/>
                <a:gd name="T14" fmla="*/ 14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7" y="0"/>
                  </a:cubicBezTo>
                  <a:cubicBezTo>
                    <a:pt x="10" y="0"/>
                    <a:pt x="0" y="12"/>
                    <a:pt x="0" y="26"/>
                  </a:cubicBezTo>
                  <a:cubicBezTo>
                    <a:pt x="0" y="40"/>
                    <a:pt x="10" y="53"/>
                    <a:pt x="27" y="53"/>
                  </a:cubicBezTo>
                  <a:cubicBezTo>
                    <a:pt x="33" y="53"/>
                    <a:pt x="39" y="51"/>
                    <a:pt x="44" y="46"/>
                  </a:cubicBezTo>
                  <a:cubicBezTo>
                    <a:pt x="45" y="45"/>
                    <a:pt x="46" y="45"/>
                    <a:pt x="46" y="45"/>
                  </a:cubicBezTo>
                  <a:cubicBezTo>
                    <a:pt x="47" y="45"/>
                    <a:pt x="47" y="45"/>
                    <a:pt x="47" y="52"/>
                  </a:cubicBezTo>
                  <a:cubicBezTo>
                    <a:pt x="47" y="89"/>
                    <a:pt x="30" y="119"/>
                    <a:pt x="14" y="136"/>
                  </a:cubicBezTo>
                  <a:cubicBezTo>
                    <a:pt x="8" y="141"/>
                    <a:pt x="8" y="142"/>
                    <a:pt x="8" y="144"/>
                  </a:cubicBezTo>
                  <a:cubicBezTo>
                    <a:pt x="8" y="147"/>
                    <a:pt x="11" y="149"/>
                    <a:pt x="13" y="149"/>
                  </a:cubicBezTo>
                  <a:cubicBezTo>
                    <a:pt x="19"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a:extLst>
                <a:ext uri="{FF2B5EF4-FFF2-40B4-BE49-F238E27FC236}">
                  <a16:creationId xmlns:a16="http://schemas.microsoft.com/office/drawing/2014/main" id="{75955468-4E00-5958-BF8F-7FF7AC541BC4}"/>
                </a:ext>
              </a:extLst>
            </p:cNvPr>
            <p:cNvSpPr>
              <a:spLocks noEditPoints="1"/>
            </p:cNvSpPr>
            <p:nvPr>
              <p:custDataLst>
                <p:tags r:id="rId105"/>
              </p:custDataLst>
            </p:nvPr>
          </p:nvSpPr>
          <p:spPr bwMode="auto">
            <a:xfrm>
              <a:off x="4159251" y="2632075"/>
              <a:ext cx="65088" cy="92075"/>
            </a:xfrm>
            <a:custGeom>
              <a:avLst/>
              <a:gdLst>
                <a:gd name="T0" fmla="*/ 275 w 277"/>
                <a:gd name="T1" fmla="*/ 18 h 357"/>
                <a:gd name="T2" fmla="*/ 277 w 277"/>
                <a:gd name="T3" fmla="*/ 9 h 357"/>
                <a:gd name="T4" fmla="*/ 267 w 277"/>
                <a:gd name="T5" fmla="*/ 0 h 357"/>
                <a:gd name="T6" fmla="*/ 256 w 277"/>
                <a:gd name="T7" fmla="*/ 11 h 357"/>
                <a:gd name="T8" fmla="*/ 214 w 277"/>
                <a:gd name="T9" fmla="*/ 121 h 357"/>
                <a:gd name="T10" fmla="*/ 63 w 277"/>
                <a:gd name="T11" fmla="*/ 121 h 357"/>
                <a:gd name="T12" fmla="*/ 21 w 277"/>
                <a:gd name="T13" fmla="*/ 11 h 357"/>
                <a:gd name="T14" fmla="*/ 10 w 277"/>
                <a:gd name="T15" fmla="*/ 0 h 357"/>
                <a:gd name="T16" fmla="*/ 0 w 277"/>
                <a:gd name="T17" fmla="*/ 9 h 357"/>
                <a:gd name="T18" fmla="*/ 3 w 277"/>
                <a:gd name="T19" fmla="*/ 18 h 357"/>
                <a:gd name="T20" fmla="*/ 127 w 277"/>
                <a:gd name="T21" fmla="*/ 345 h 357"/>
                <a:gd name="T22" fmla="*/ 138 w 277"/>
                <a:gd name="T23" fmla="*/ 357 h 357"/>
                <a:gd name="T24" fmla="*/ 149 w 277"/>
                <a:gd name="T25" fmla="*/ 346 h 357"/>
                <a:gd name="T26" fmla="*/ 275 w 277"/>
                <a:gd name="T27" fmla="*/ 18 h 357"/>
                <a:gd name="T28" fmla="*/ 71 w 277"/>
                <a:gd name="T29" fmla="*/ 141 h 357"/>
                <a:gd name="T30" fmla="*/ 206 w 277"/>
                <a:gd name="T31" fmla="*/ 141 h 357"/>
                <a:gd name="T32" fmla="*/ 138 w 277"/>
                <a:gd name="T33" fmla="*/ 318 h 357"/>
                <a:gd name="T34" fmla="*/ 71 w 277"/>
                <a:gd name="T3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357">
                  <a:moveTo>
                    <a:pt x="275" y="18"/>
                  </a:moveTo>
                  <a:cubicBezTo>
                    <a:pt x="277" y="13"/>
                    <a:pt x="277" y="12"/>
                    <a:pt x="277" y="9"/>
                  </a:cubicBezTo>
                  <a:cubicBezTo>
                    <a:pt x="277" y="5"/>
                    <a:pt x="273" y="0"/>
                    <a:pt x="267" y="0"/>
                  </a:cubicBezTo>
                  <a:cubicBezTo>
                    <a:pt x="261" y="0"/>
                    <a:pt x="258" y="6"/>
                    <a:pt x="256" y="11"/>
                  </a:cubicBezTo>
                  <a:lnTo>
                    <a:pt x="214" y="121"/>
                  </a:lnTo>
                  <a:lnTo>
                    <a:pt x="63" y="121"/>
                  </a:lnTo>
                  <a:lnTo>
                    <a:pt x="21" y="11"/>
                  </a:lnTo>
                  <a:cubicBezTo>
                    <a:pt x="19" y="4"/>
                    <a:pt x="16" y="0"/>
                    <a:pt x="10" y="0"/>
                  </a:cubicBezTo>
                  <a:cubicBezTo>
                    <a:pt x="5" y="0"/>
                    <a:pt x="0" y="5"/>
                    <a:pt x="0" y="9"/>
                  </a:cubicBezTo>
                  <a:cubicBezTo>
                    <a:pt x="0" y="10"/>
                    <a:pt x="0" y="11"/>
                    <a:pt x="3" y="18"/>
                  </a:cubicBezTo>
                  <a:lnTo>
                    <a:pt x="127" y="345"/>
                  </a:lnTo>
                  <a:cubicBezTo>
                    <a:pt x="130" y="352"/>
                    <a:pt x="132" y="357"/>
                    <a:pt x="138" y="357"/>
                  </a:cubicBezTo>
                  <a:cubicBezTo>
                    <a:pt x="145" y="357"/>
                    <a:pt x="147" y="351"/>
                    <a:pt x="149" y="346"/>
                  </a:cubicBezTo>
                  <a:lnTo>
                    <a:pt x="275" y="18"/>
                  </a:lnTo>
                  <a:close/>
                  <a:moveTo>
                    <a:pt x="71" y="141"/>
                  </a:moveTo>
                  <a:lnTo>
                    <a:pt x="206" y="141"/>
                  </a:lnTo>
                  <a:lnTo>
                    <a:pt x="138" y="318"/>
                  </a:lnTo>
                  <a:lnTo>
                    <a:pt x="71" y="141"/>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a:extLst>
                <a:ext uri="{FF2B5EF4-FFF2-40B4-BE49-F238E27FC236}">
                  <a16:creationId xmlns:a16="http://schemas.microsoft.com/office/drawing/2014/main" id="{76E277A5-AE9E-5DE7-2836-BF02DC97F0C7}"/>
                </a:ext>
              </a:extLst>
            </p:cNvPr>
            <p:cNvSpPr>
              <a:spLocks/>
            </p:cNvSpPr>
            <p:nvPr>
              <p:custDataLst>
                <p:tags r:id="rId106"/>
              </p:custDataLst>
            </p:nvPr>
          </p:nvSpPr>
          <p:spPr bwMode="auto">
            <a:xfrm>
              <a:off x="4235451" y="2625725"/>
              <a:ext cx="26988" cy="127000"/>
            </a:xfrm>
            <a:custGeom>
              <a:avLst/>
              <a:gdLst>
                <a:gd name="T0" fmla="*/ 116 w 116"/>
                <a:gd name="T1" fmla="*/ 493 h 498"/>
                <a:gd name="T2" fmla="*/ 107 w 116"/>
                <a:gd name="T3" fmla="*/ 482 h 498"/>
                <a:gd name="T4" fmla="*/ 29 w 116"/>
                <a:gd name="T5" fmla="*/ 249 h 498"/>
                <a:gd name="T6" fmla="*/ 109 w 116"/>
                <a:gd name="T7" fmla="*/ 13 h 498"/>
                <a:gd name="T8" fmla="*/ 116 w 116"/>
                <a:gd name="T9" fmla="*/ 5 h 498"/>
                <a:gd name="T10" fmla="*/ 111 w 116"/>
                <a:gd name="T11" fmla="*/ 0 h 498"/>
                <a:gd name="T12" fmla="*/ 31 w 116"/>
                <a:gd name="T13" fmla="*/ 97 h 498"/>
                <a:gd name="T14" fmla="*/ 0 w 116"/>
                <a:gd name="T15" fmla="*/ 249 h 498"/>
                <a:gd name="T16" fmla="*/ 33 w 116"/>
                <a:gd name="T17" fmla="*/ 405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7" y="482"/>
                  </a:cubicBezTo>
                  <a:cubicBezTo>
                    <a:pt x="45" y="420"/>
                    <a:pt x="29" y="325"/>
                    <a:pt x="29" y="249"/>
                  </a:cubicBezTo>
                  <a:cubicBezTo>
                    <a:pt x="29" y="162"/>
                    <a:pt x="48" y="75"/>
                    <a:pt x="109" y="13"/>
                  </a:cubicBezTo>
                  <a:cubicBezTo>
                    <a:pt x="116" y="7"/>
                    <a:pt x="116" y="6"/>
                    <a:pt x="116" y="5"/>
                  </a:cubicBezTo>
                  <a:cubicBezTo>
                    <a:pt x="116" y="1"/>
                    <a:pt x="114" y="0"/>
                    <a:pt x="111" y="0"/>
                  </a:cubicBezTo>
                  <a:cubicBezTo>
                    <a:pt x="106" y="0"/>
                    <a:pt x="61" y="34"/>
                    <a:pt x="31" y="97"/>
                  </a:cubicBezTo>
                  <a:cubicBezTo>
                    <a:pt x="6" y="152"/>
                    <a:pt x="0" y="207"/>
                    <a:pt x="0" y="249"/>
                  </a:cubicBezTo>
                  <a:cubicBezTo>
                    <a:pt x="0" y="288"/>
                    <a:pt x="6" y="348"/>
                    <a:pt x="33" y="405"/>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
              <a:extLst>
                <a:ext uri="{FF2B5EF4-FFF2-40B4-BE49-F238E27FC236}">
                  <a16:creationId xmlns:a16="http://schemas.microsoft.com/office/drawing/2014/main" id="{6FBDC535-CDBE-74D1-5914-0ADCAC21B451}"/>
                </a:ext>
              </a:extLst>
            </p:cNvPr>
            <p:cNvSpPr>
              <a:spLocks/>
            </p:cNvSpPr>
            <p:nvPr>
              <p:custDataLst>
                <p:tags r:id="rId107"/>
              </p:custDataLst>
            </p:nvPr>
          </p:nvSpPr>
          <p:spPr bwMode="auto">
            <a:xfrm>
              <a:off x="4273551" y="2663825"/>
              <a:ext cx="66675" cy="57150"/>
            </a:xfrm>
            <a:custGeom>
              <a:avLst/>
              <a:gdLst>
                <a:gd name="T0" fmla="*/ 249 w 283"/>
                <a:gd name="T1" fmla="*/ 26 h 230"/>
                <a:gd name="T2" fmla="*/ 222 w 283"/>
                <a:gd name="T3" fmla="*/ 60 h 230"/>
                <a:gd name="T4" fmla="*/ 247 w 283"/>
                <a:gd name="T5" fmla="*/ 83 h 230"/>
                <a:gd name="T6" fmla="*/ 283 w 283"/>
                <a:gd name="T7" fmla="*/ 44 h 230"/>
                <a:gd name="T8" fmla="*/ 226 w 283"/>
                <a:gd name="T9" fmla="*/ 0 h 230"/>
                <a:gd name="T10" fmla="*/ 172 w 283"/>
                <a:gd name="T11" fmla="*/ 31 h 230"/>
                <a:gd name="T12" fmla="*/ 104 w 283"/>
                <a:gd name="T13" fmla="*/ 0 h 230"/>
                <a:gd name="T14" fmla="*/ 7 w 283"/>
                <a:gd name="T15" fmla="*/ 78 h 230"/>
                <a:gd name="T16" fmla="*/ 19 w 283"/>
                <a:gd name="T17" fmla="*/ 85 h 230"/>
                <a:gd name="T18" fmla="*/ 30 w 283"/>
                <a:gd name="T19" fmla="*/ 79 h 230"/>
                <a:gd name="T20" fmla="*/ 101 w 283"/>
                <a:gd name="T21" fmla="*/ 18 h 230"/>
                <a:gd name="T22" fmla="*/ 129 w 283"/>
                <a:gd name="T23" fmla="*/ 43 h 230"/>
                <a:gd name="T24" fmla="*/ 117 w 283"/>
                <a:gd name="T25" fmla="*/ 98 h 230"/>
                <a:gd name="T26" fmla="*/ 101 w 283"/>
                <a:gd name="T27" fmla="*/ 166 h 230"/>
                <a:gd name="T28" fmla="*/ 58 w 283"/>
                <a:gd name="T29" fmla="*/ 212 h 230"/>
                <a:gd name="T30" fmla="*/ 34 w 283"/>
                <a:gd name="T31" fmla="*/ 204 h 230"/>
                <a:gd name="T32" fmla="*/ 61 w 283"/>
                <a:gd name="T33" fmla="*/ 170 h 230"/>
                <a:gd name="T34" fmla="*/ 36 w 283"/>
                <a:gd name="T35" fmla="*/ 147 h 230"/>
                <a:gd name="T36" fmla="*/ 0 w 283"/>
                <a:gd name="T37" fmla="*/ 186 h 230"/>
                <a:gd name="T38" fmla="*/ 57 w 283"/>
                <a:gd name="T39" fmla="*/ 230 h 230"/>
                <a:gd name="T40" fmla="*/ 111 w 283"/>
                <a:gd name="T41" fmla="*/ 199 h 230"/>
                <a:gd name="T42" fmla="*/ 179 w 283"/>
                <a:gd name="T43" fmla="*/ 230 h 230"/>
                <a:gd name="T44" fmla="*/ 276 w 283"/>
                <a:gd name="T45" fmla="*/ 152 h 230"/>
                <a:gd name="T46" fmla="*/ 264 w 283"/>
                <a:gd name="T47" fmla="*/ 145 h 230"/>
                <a:gd name="T48" fmla="*/ 253 w 283"/>
                <a:gd name="T49" fmla="*/ 151 h 230"/>
                <a:gd name="T50" fmla="*/ 182 w 283"/>
                <a:gd name="T51" fmla="*/ 212 h 230"/>
                <a:gd name="T52" fmla="*/ 154 w 283"/>
                <a:gd name="T53" fmla="*/ 187 h 230"/>
                <a:gd name="T54" fmla="*/ 165 w 283"/>
                <a:gd name="T55" fmla="*/ 131 h 230"/>
                <a:gd name="T56" fmla="*/ 182 w 283"/>
                <a:gd name="T57" fmla="*/ 64 h 230"/>
                <a:gd name="T58" fmla="*/ 225 w 283"/>
                <a:gd name="T59" fmla="*/ 18 h 230"/>
                <a:gd name="T60" fmla="*/ 249 w 283"/>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 h="230">
                  <a:moveTo>
                    <a:pt x="249" y="26"/>
                  </a:moveTo>
                  <a:cubicBezTo>
                    <a:pt x="231" y="31"/>
                    <a:pt x="222" y="48"/>
                    <a:pt x="222" y="60"/>
                  </a:cubicBezTo>
                  <a:cubicBezTo>
                    <a:pt x="222" y="71"/>
                    <a:pt x="230" y="83"/>
                    <a:pt x="247" y="83"/>
                  </a:cubicBezTo>
                  <a:cubicBezTo>
                    <a:pt x="264" y="83"/>
                    <a:pt x="283" y="69"/>
                    <a:pt x="283" y="44"/>
                  </a:cubicBezTo>
                  <a:cubicBezTo>
                    <a:pt x="283" y="18"/>
                    <a:pt x="256" y="0"/>
                    <a:pt x="226" y="0"/>
                  </a:cubicBezTo>
                  <a:cubicBezTo>
                    <a:pt x="197" y="0"/>
                    <a:pt x="179" y="22"/>
                    <a:pt x="172" y="31"/>
                  </a:cubicBezTo>
                  <a:cubicBezTo>
                    <a:pt x="160" y="10"/>
                    <a:pt x="132" y="0"/>
                    <a:pt x="104" y="0"/>
                  </a:cubicBezTo>
                  <a:cubicBezTo>
                    <a:pt x="41" y="0"/>
                    <a:pt x="7" y="62"/>
                    <a:pt x="7" y="78"/>
                  </a:cubicBezTo>
                  <a:cubicBezTo>
                    <a:pt x="7" y="85"/>
                    <a:pt x="14" y="85"/>
                    <a:pt x="19" y="85"/>
                  </a:cubicBezTo>
                  <a:cubicBezTo>
                    <a:pt x="25" y="85"/>
                    <a:pt x="28" y="85"/>
                    <a:pt x="30" y="79"/>
                  </a:cubicBezTo>
                  <a:cubicBezTo>
                    <a:pt x="45" y="33"/>
                    <a:pt x="81" y="18"/>
                    <a:pt x="101" y="18"/>
                  </a:cubicBezTo>
                  <a:cubicBezTo>
                    <a:pt x="120" y="18"/>
                    <a:pt x="129" y="27"/>
                    <a:pt x="129" y="43"/>
                  </a:cubicBezTo>
                  <a:cubicBezTo>
                    <a:pt x="129" y="53"/>
                    <a:pt x="122" y="80"/>
                    <a:pt x="117" y="98"/>
                  </a:cubicBezTo>
                  <a:lnTo>
                    <a:pt x="101" y="166"/>
                  </a:lnTo>
                  <a:cubicBezTo>
                    <a:pt x="93" y="197"/>
                    <a:pt x="75" y="212"/>
                    <a:pt x="58" y="212"/>
                  </a:cubicBezTo>
                  <a:cubicBezTo>
                    <a:pt x="56" y="212"/>
                    <a:pt x="44" y="212"/>
                    <a:pt x="34" y="204"/>
                  </a:cubicBezTo>
                  <a:cubicBezTo>
                    <a:pt x="52" y="199"/>
                    <a:pt x="61" y="182"/>
                    <a:pt x="61" y="170"/>
                  </a:cubicBezTo>
                  <a:cubicBezTo>
                    <a:pt x="61" y="159"/>
                    <a:pt x="53" y="147"/>
                    <a:pt x="36" y="147"/>
                  </a:cubicBezTo>
                  <a:cubicBezTo>
                    <a:pt x="19" y="147"/>
                    <a:pt x="0" y="161"/>
                    <a:pt x="0" y="186"/>
                  </a:cubicBezTo>
                  <a:cubicBezTo>
                    <a:pt x="0" y="212"/>
                    <a:pt x="27" y="230"/>
                    <a:pt x="57" y="230"/>
                  </a:cubicBezTo>
                  <a:cubicBezTo>
                    <a:pt x="86" y="230"/>
                    <a:pt x="104" y="208"/>
                    <a:pt x="111" y="199"/>
                  </a:cubicBezTo>
                  <a:cubicBezTo>
                    <a:pt x="123" y="220"/>
                    <a:pt x="151" y="230"/>
                    <a:pt x="179" y="230"/>
                  </a:cubicBezTo>
                  <a:cubicBezTo>
                    <a:pt x="242" y="230"/>
                    <a:pt x="276" y="168"/>
                    <a:pt x="276" y="152"/>
                  </a:cubicBezTo>
                  <a:cubicBezTo>
                    <a:pt x="276" y="145"/>
                    <a:pt x="269" y="145"/>
                    <a:pt x="264" y="145"/>
                  </a:cubicBezTo>
                  <a:cubicBezTo>
                    <a:pt x="258" y="145"/>
                    <a:pt x="255" y="145"/>
                    <a:pt x="253" y="151"/>
                  </a:cubicBezTo>
                  <a:cubicBezTo>
                    <a:pt x="238" y="197"/>
                    <a:pt x="202" y="212"/>
                    <a:pt x="182" y="212"/>
                  </a:cubicBezTo>
                  <a:cubicBezTo>
                    <a:pt x="163" y="212"/>
                    <a:pt x="154" y="203"/>
                    <a:pt x="154" y="187"/>
                  </a:cubicBezTo>
                  <a:cubicBezTo>
                    <a:pt x="154" y="176"/>
                    <a:pt x="160" y="150"/>
                    <a:pt x="165" y="131"/>
                  </a:cubicBezTo>
                  <a:cubicBezTo>
                    <a:pt x="168" y="118"/>
                    <a:pt x="180" y="72"/>
                    <a:pt x="182" y="64"/>
                  </a:cubicBezTo>
                  <a:cubicBezTo>
                    <a:pt x="190" y="34"/>
                    <a:pt x="207" y="18"/>
                    <a:pt x="225" y="18"/>
                  </a:cubicBezTo>
                  <a:cubicBezTo>
                    <a:pt x="227" y="18"/>
                    <a:pt x="239" y="18"/>
                    <a:pt x="249"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a:extLst>
                <a:ext uri="{FF2B5EF4-FFF2-40B4-BE49-F238E27FC236}">
                  <a16:creationId xmlns:a16="http://schemas.microsoft.com/office/drawing/2014/main" id="{14364411-8DE1-2585-D2FC-A5250DD3E8F9}"/>
                </a:ext>
              </a:extLst>
            </p:cNvPr>
            <p:cNvSpPr>
              <a:spLocks/>
            </p:cNvSpPr>
            <p:nvPr>
              <p:custDataLst>
                <p:tags r:id="rId108"/>
              </p:custDataLst>
            </p:nvPr>
          </p:nvSpPr>
          <p:spPr bwMode="auto">
            <a:xfrm>
              <a:off x="4356101" y="2706688"/>
              <a:ext cx="12700" cy="38100"/>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2">
              <a:extLst>
                <a:ext uri="{FF2B5EF4-FFF2-40B4-BE49-F238E27FC236}">
                  <a16:creationId xmlns:a16="http://schemas.microsoft.com/office/drawing/2014/main" id="{82A1DF2D-1722-9BA5-7902-F3E72A3629B9}"/>
                </a:ext>
              </a:extLst>
            </p:cNvPr>
            <p:cNvSpPr>
              <a:spLocks/>
            </p:cNvSpPr>
            <p:nvPr>
              <p:custDataLst>
                <p:tags r:id="rId109"/>
              </p:custDataLst>
            </p:nvPr>
          </p:nvSpPr>
          <p:spPr bwMode="auto">
            <a:xfrm>
              <a:off x="4400551" y="2641600"/>
              <a:ext cx="34925" cy="80963"/>
            </a:xfrm>
            <a:custGeom>
              <a:avLst/>
              <a:gdLst>
                <a:gd name="T0" fmla="*/ 91 w 153"/>
                <a:gd name="T1" fmla="*/ 113 h 318"/>
                <a:gd name="T2" fmla="*/ 138 w 153"/>
                <a:gd name="T3" fmla="*/ 113 h 318"/>
                <a:gd name="T4" fmla="*/ 153 w 153"/>
                <a:gd name="T5" fmla="*/ 103 h 318"/>
                <a:gd name="T6" fmla="*/ 139 w 153"/>
                <a:gd name="T7" fmla="*/ 98 h 318"/>
                <a:gd name="T8" fmla="*/ 95 w 153"/>
                <a:gd name="T9" fmla="*/ 98 h 318"/>
                <a:gd name="T10" fmla="*/ 115 w 153"/>
                <a:gd name="T11" fmla="*/ 14 h 318"/>
                <a:gd name="T12" fmla="*/ 101 w 153"/>
                <a:gd name="T13" fmla="*/ 0 h 318"/>
                <a:gd name="T14" fmla="*/ 81 w 153"/>
                <a:gd name="T15" fmla="*/ 18 h 318"/>
                <a:gd name="T16" fmla="*/ 61 w 153"/>
                <a:gd name="T17" fmla="*/ 98 h 318"/>
                <a:gd name="T18" fmla="*/ 15 w 153"/>
                <a:gd name="T19" fmla="*/ 98 h 318"/>
                <a:gd name="T20" fmla="*/ 0 w 153"/>
                <a:gd name="T21" fmla="*/ 107 h 318"/>
                <a:gd name="T22" fmla="*/ 14 w 153"/>
                <a:gd name="T23" fmla="*/ 113 h 318"/>
                <a:gd name="T24" fmla="*/ 58 w 153"/>
                <a:gd name="T25" fmla="*/ 113 h 318"/>
                <a:gd name="T26" fmla="*/ 20 w 153"/>
                <a:gd name="T27" fmla="*/ 272 h 318"/>
                <a:gd name="T28" fmla="*/ 65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8"/>
                    <a:pt x="148" y="98"/>
                    <a:pt x="139" y="98"/>
                  </a:cubicBezTo>
                  <a:lnTo>
                    <a:pt x="95" y="98"/>
                  </a:lnTo>
                  <a:cubicBezTo>
                    <a:pt x="113" y="27"/>
                    <a:pt x="115" y="17"/>
                    <a:pt x="115" y="14"/>
                  </a:cubicBezTo>
                  <a:cubicBezTo>
                    <a:pt x="115" y="5"/>
                    <a:pt x="109" y="0"/>
                    <a:pt x="101" y="0"/>
                  </a:cubicBezTo>
                  <a:cubicBezTo>
                    <a:pt x="99" y="0"/>
                    <a:pt x="85" y="1"/>
                    <a:pt x="81" y="18"/>
                  </a:cubicBezTo>
                  <a:lnTo>
                    <a:pt x="61" y="98"/>
                  </a:lnTo>
                  <a:lnTo>
                    <a:pt x="15" y="98"/>
                  </a:lnTo>
                  <a:cubicBezTo>
                    <a:pt x="5" y="98"/>
                    <a:pt x="0" y="98"/>
                    <a:pt x="0" y="107"/>
                  </a:cubicBezTo>
                  <a:cubicBezTo>
                    <a:pt x="0" y="113"/>
                    <a:pt x="4" y="113"/>
                    <a:pt x="14" y="113"/>
                  </a:cubicBezTo>
                  <a:lnTo>
                    <a:pt x="58" y="113"/>
                  </a:lnTo>
                  <a:cubicBezTo>
                    <a:pt x="22" y="255"/>
                    <a:pt x="20" y="263"/>
                    <a:pt x="20" y="272"/>
                  </a:cubicBezTo>
                  <a:cubicBezTo>
                    <a:pt x="20" y="299"/>
                    <a:pt x="39" y="318"/>
                    <a:pt x="65" y="318"/>
                  </a:cubicBezTo>
                  <a:cubicBezTo>
                    <a:pt x="116" y="318"/>
                    <a:pt x="145" y="245"/>
                    <a:pt x="145" y="241"/>
                  </a:cubicBezTo>
                  <a:cubicBezTo>
                    <a:pt x="145" y="236"/>
                    <a:pt x="141" y="236"/>
                    <a:pt x="139" y="236"/>
                  </a:cubicBezTo>
                  <a:cubicBezTo>
                    <a:pt x="134" y="236"/>
                    <a:pt x="134" y="238"/>
                    <a:pt x="131" y="243"/>
                  </a:cubicBezTo>
                  <a:cubicBezTo>
                    <a:pt x="110" y="295"/>
                    <a:pt x="83" y="307"/>
                    <a:pt x="66"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a:extLst>
                <a:ext uri="{FF2B5EF4-FFF2-40B4-BE49-F238E27FC236}">
                  <a16:creationId xmlns:a16="http://schemas.microsoft.com/office/drawing/2014/main" id="{ABF6912C-F271-B828-EAE4-1BB603AA0E80}"/>
                </a:ext>
              </a:extLst>
            </p:cNvPr>
            <p:cNvSpPr>
              <a:spLocks/>
            </p:cNvSpPr>
            <p:nvPr>
              <p:custDataLst>
                <p:tags r:id="rId110"/>
              </p:custDataLst>
            </p:nvPr>
          </p:nvSpPr>
          <p:spPr bwMode="auto">
            <a:xfrm>
              <a:off x="4446588" y="2625725"/>
              <a:ext cx="26988" cy="127000"/>
            </a:xfrm>
            <a:custGeom>
              <a:avLst/>
              <a:gdLst>
                <a:gd name="T0" fmla="*/ 116 w 116"/>
                <a:gd name="T1" fmla="*/ 249 h 498"/>
                <a:gd name="T2" fmla="*/ 83 w 116"/>
                <a:gd name="T3" fmla="*/ 93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3 h 498"/>
                <a:gd name="T16" fmla="*/ 5 w 116"/>
                <a:gd name="T17" fmla="*/ 498 h 498"/>
                <a:gd name="T18" fmla="*/ 85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0" y="150"/>
                    <a:pt x="83" y="93"/>
                  </a:cubicBezTo>
                  <a:cubicBezTo>
                    <a:pt x="53" y="32"/>
                    <a:pt x="10" y="0"/>
                    <a:pt x="5" y="0"/>
                  </a:cubicBezTo>
                  <a:cubicBezTo>
                    <a:pt x="2" y="0"/>
                    <a:pt x="0" y="2"/>
                    <a:pt x="0" y="5"/>
                  </a:cubicBezTo>
                  <a:cubicBezTo>
                    <a:pt x="0" y="6"/>
                    <a:pt x="0" y="7"/>
                    <a:pt x="10" y="16"/>
                  </a:cubicBezTo>
                  <a:cubicBezTo>
                    <a:pt x="59" y="65"/>
                    <a:pt x="87" y="145"/>
                    <a:pt x="87" y="249"/>
                  </a:cubicBezTo>
                  <a:cubicBezTo>
                    <a:pt x="87" y="334"/>
                    <a:pt x="69" y="422"/>
                    <a:pt x="7" y="485"/>
                  </a:cubicBezTo>
                  <a:cubicBezTo>
                    <a:pt x="0" y="491"/>
                    <a:pt x="0" y="492"/>
                    <a:pt x="0" y="493"/>
                  </a:cubicBezTo>
                  <a:cubicBezTo>
                    <a:pt x="0" y="496"/>
                    <a:pt x="2" y="498"/>
                    <a:pt x="5" y="498"/>
                  </a:cubicBezTo>
                  <a:cubicBezTo>
                    <a:pt x="10" y="498"/>
                    <a:pt x="55" y="465"/>
                    <a:pt x="85"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4">
              <a:extLst>
                <a:ext uri="{FF2B5EF4-FFF2-40B4-BE49-F238E27FC236}">
                  <a16:creationId xmlns:a16="http://schemas.microsoft.com/office/drawing/2014/main" id="{88AE7C0B-F0A6-8A92-4002-050A07A2E838}"/>
                </a:ext>
              </a:extLst>
            </p:cNvPr>
            <p:cNvSpPr>
              <a:spLocks/>
            </p:cNvSpPr>
            <p:nvPr>
              <p:custDataLst>
                <p:tags r:id="rId111"/>
              </p:custDataLst>
            </p:nvPr>
          </p:nvSpPr>
          <p:spPr bwMode="auto">
            <a:xfrm>
              <a:off x="4527551" y="2663825"/>
              <a:ext cx="38100" cy="58738"/>
            </a:xfrm>
            <a:custGeom>
              <a:avLst/>
              <a:gdLst>
                <a:gd name="T0" fmla="*/ 87 w 163"/>
                <a:gd name="T1" fmla="*/ 127 h 229"/>
                <a:gd name="T2" fmla="*/ 139 w 163"/>
                <a:gd name="T3" fmla="*/ 173 h 229"/>
                <a:gd name="T4" fmla="*/ 83 w 163"/>
                <a:gd name="T5" fmla="*/ 218 h 229"/>
                <a:gd name="T6" fmla="*/ 13 w 163"/>
                <a:gd name="T7" fmla="*/ 147 h 229"/>
                <a:gd name="T8" fmla="*/ 6 w 163"/>
                <a:gd name="T9" fmla="*/ 139 h 229"/>
                <a:gd name="T10" fmla="*/ 0 w 163"/>
                <a:gd name="T11" fmla="*/ 151 h 229"/>
                <a:gd name="T12" fmla="*/ 0 w 163"/>
                <a:gd name="T13" fmla="*/ 217 h 229"/>
                <a:gd name="T14" fmla="*/ 5 w 163"/>
                <a:gd name="T15" fmla="*/ 229 h 229"/>
                <a:gd name="T16" fmla="*/ 18 w 163"/>
                <a:gd name="T17" fmla="*/ 219 h 229"/>
                <a:gd name="T18" fmla="*/ 28 w 163"/>
                <a:gd name="T19" fmla="*/ 208 h 229"/>
                <a:gd name="T20" fmla="*/ 83 w 163"/>
                <a:gd name="T21" fmla="*/ 229 h 229"/>
                <a:gd name="T22" fmla="*/ 163 w 163"/>
                <a:gd name="T23" fmla="*/ 160 h 229"/>
                <a:gd name="T24" fmla="*/ 142 w 163"/>
                <a:gd name="T25" fmla="*/ 112 h 229"/>
                <a:gd name="T26" fmla="*/ 85 w 163"/>
                <a:gd name="T27" fmla="*/ 89 h 229"/>
                <a:gd name="T28" fmla="*/ 24 w 163"/>
                <a:gd name="T29" fmla="*/ 48 h 229"/>
                <a:gd name="T30" fmla="*/ 80 w 163"/>
                <a:gd name="T31" fmla="*/ 10 h 229"/>
                <a:gd name="T32" fmla="*/ 138 w 163"/>
                <a:gd name="T33" fmla="*/ 70 h 229"/>
                <a:gd name="T34" fmla="*/ 144 w 163"/>
                <a:gd name="T35" fmla="*/ 75 h 229"/>
                <a:gd name="T36" fmla="*/ 150 w 163"/>
                <a:gd name="T37" fmla="*/ 63 h 229"/>
                <a:gd name="T38" fmla="*/ 150 w 163"/>
                <a:gd name="T39" fmla="*/ 12 h 229"/>
                <a:gd name="T40" fmla="*/ 145 w 163"/>
                <a:gd name="T41" fmla="*/ 0 h 229"/>
                <a:gd name="T42" fmla="*/ 135 w 163"/>
                <a:gd name="T43" fmla="*/ 6 h 229"/>
                <a:gd name="T44" fmla="*/ 126 w 163"/>
                <a:gd name="T45" fmla="*/ 14 h 229"/>
                <a:gd name="T46" fmla="*/ 80 w 163"/>
                <a:gd name="T47" fmla="*/ 0 h 229"/>
                <a:gd name="T48" fmla="*/ 0 w 163"/>
                <a:gd name="T49" fmla="*/ 62 h 229"/>
                <a:gd name="T50" fmla="*/ 21 w 163"/>
                <a:gd name="T51" fmla="*/ 104 h 229"/>
                <a:gd name="T52" fmla="*/ 87 w 163"/>
                <a:gd name="T53" fmla="*/ 1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29">
                  <a:moveTo>
                    <a:pt x="87" y="127"/>
                  </a:moveTo>
                  <a:cubicBezTo>
                    <a:pt x="98" y="129"/>
                    <a:pt x="139" y="137"/>
                    <a:pt x="139" y="173"/>
                  </a:cubicBezTo>
                  <a:cubicBezTo>
                    <a:pt x="139" y="198"/>
                    <a:pt x="122" y="218"/>
                    <a:pt x="83" y="218"/>
                  </a:cubicBezTo>
                  <a:cubicBezTo>
                    <a:pt x="41" y="218"/>
                    <a:pt x="23" y="190"/>
                    <a:pt x="13" y="147"/>
                  </a:cubicBezTo>
                  <a:cubicBezTo>
                    <a:pt x="12" y="141"/>
                    <a:pt x="11" y="139"/>
                    <a:pt x="6" y="139"/>
                  </a:cubicBezTo>
                  <a:cubicBezTo>
                    <a:pt x="0" y="139"/>
                    <a:pt x="0" y="142"/>
                    <a:pt x="0" y="151"/>
                  </a:cubicBezTo>
                  <a:lnTo>
                    <a:pt x="0" y="217"/>
                  </a:lnTo>
                  <a:cubicBezTo>
                    <a:pt x="0" y="226"/>
                    <a:pt x="0" y="229"/>
                    <a:pt x="5" y="229"/>
                  </a:cubicBezTo>
                  <a:cubicBezTo>
                    <a:pt x="8" y="229"/>
                    <a:pt x="8" y="229"/>
                    <a:pt x="18" y="219"/>
                  </a:cubicBezTo>
                  <a:cubicBezTo>
                    <a:pt x="19" y="218"/>
                    <a:pt x="19" y="217"/>
                    <a:pt x="28" y="208"/>
                  </a:cubicBezTo>
                  <a:cubicBezTo>
                    <a:pt x="50" y="229"/>
                    <a:pt x="72" y="229"/>
                    <a:pt x="83" y="229"/>
                  </a:cubicBezTo>
                  <a:cubicBezTo>
                    <a:pt x="140" y="229"/>
                    <a:pt x="163" y="196"/>
                    <a:pt x="163" y="160"/>
                  </a:cubicBezTo>
                  <a:cubicBezTo>
                    <a:pt x="163" y="133"/>
                    <a:pt x="148" y="118"/>
                    <a:pt x="142" y="112"/>
                  </a:cubicBezTo>
                  <a:cubicBezTo>
                    <a:pt x="126" y="97"/>
                    <a:pt x="106" y="93"/>
                    <a:pt x="85" y="89"/>
                  </a:cubicBezTo>
                  <a:cubicBezTo>
                    <a:pt x="57" y="83"/>
                    <a:pt x="24" y="77"/>
                    <a:pt x="24" y="48"/>
                  </a:cubicBezTo>
                  <a:cubicBezTo>
                    <a:pt x="24" y="30"/>
                    <a:pt x="37" y="10"/>
                    <a:pt x="80" y="10"/>
                  </a:cubicBezTo>
                  <a:cubicBezTo>
                    <a:pt x="134" y="10"/>
                    <a:pt x="137" y="55"/>
                    <a:pt x="138" y="70"/>
                  </a:cubicBezTo>
                  <a:cubicBezTo>
                    <a:pt x="138" y="75"/>
                    <a:pt x="143" y="75"/>
                    <a:pt x="144" y="75"/>
                  </a:cubicBezTo>
                  <a:cubicBezTo>
                    <a:pt x="150" y="75"/>
                    <a:pt x="150" y="72"/>
                    <a:pt x="150" y="63"/>
                  </a:cubicBezTo>
                  <a:lnTo>
                    <a:pt x="150" y="12"/>
                  </a:lnTo>
                  <a:cubicBezTo>
                    <a:pt x="150" y="4"/>
                    <a:pt x="150" y="0"/>
                    <a:pt x="145" y="0"/>
                  </a:cubicBezTo>
                  <a:cubicBezTo>
                    <a:pt x="142" y="0"/>
                    <a:pt x="141" y="0"/>
                    <a:pt x="135" y="6"/>
                  </a:cubicBezTo>
                  <a:cubicBezTo>
                    <a:pt x="133" y="8"/>
                    <a:pt x="128" y="13"/>
                    <a:pt x="126" y="14"/>
                  </a:cubicBezTo>
                  <a:cubicBezTo>
                    <a:pt x="108" y="0"/>
                    <a:pt x="87" y="0"/>
                    <a:pt x="80" y="0"/>
                  </a:cubicBezTo>
                  <a:cubicBezTo>
                    <a:pt x="19" y="0"/>
                    <a:pt x="0" y="34"/>
                    <a:pt x="0" y="62"/>
                  </a:cubicBezTo>
                  <a:cubicBezTo>
                    <a:pt x="0" y="79"/>
                    <a:pt x="8" y="93"/>
                    <a:pt x="21" y="104"/>
                  </a:cubicBezTo>
                  <a:cubicBezTo>
                    <a:pt x="37" y="117"/>
                    <a:pt x="51" y="120"/>
                    <a:pt x="87" y="1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35">
              <a:extLst>
                <a:ext uri="{FF2B5EF4-FFF2-40B4-BE49-F238E27FC236}">
                  <a16:creationId xmlns:a16="http://schemas.microsoft.com/office/drawing/2014/main" id="{93C2A2EA-795C-3226-5E14-B6DCD53BFF5C}"/>
                </a:ext>
              </a:extLst>
            </p:cNvPr>
            <p:cNvSpPr>
              <a:spLocks noChangeArrowheads="1"/>
            </p:cNvSpPr>
            <p:nvPr>
              <p:custDataLst>
                <p:tags r:id="rId112"/>
              </p:custDataLst>
            </p:nvPr>
          </p:nvSpPr>
          <p:spPr bwMode="auto">
            <a:xfrm>
              <a:off x="4579938" y="2706688"/>
              <a:ext cx="11113" cy="14288"/>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6">
              <a:extLst>
                <a:ext uri="{FF2B5EF4-FFF2-40B4-BE49-F238E27FC236}">
                  <a16:creationId xmlns:a16="http://schemas.microsoft.com/office/drawing/2014/main" id="{5D3C6EAE-08CE-8452-CE0A-1D1288723811}"/>
                </a:ext>
              </a:extLst>
            </p:cNvPr>
            <p:cNvSpPr>
              <a:spLocks/>
            </p:cNvSpPr>
            <p:nvPr>
              <p:custDataLst>
                <p:tags r:id="rId113"/>
              </p:custDataLst>
            </p:nvPr>
          </p:nvSpPr>
          <p:spPr bwMode="auto">
            <a:xfrm>
              <a:off x="4603751" y="2643188"/>
              <a:ext cx="36513" cy="79375"/>
            </a:xfrm>
            <a:custGeom>
              <a:avLst/>
              <a:gdLst>
                <a:gd name="T0" fmla="*/ 77 w 156"/>
                <a:gd name="T1" fmla="*/ 107 h 312"/>
                <a:gd name="T2" fmla="*/ 148 w 156"/>
                <a:gd name="T3" fmla="*/ 107 h 312"/>
                <a:gd name="T4" fmla="*/ 148 w 156"/>
                <a:gd name="T5" fmla="*/ 92 h 312"/>
                <a:gd name="T6" fmla="*/ 77 w 156"/>
                <a:gd name="T7" fmla="*/ 92 h 312"/>
                <a:gd name="T8" fmla="*/ 77 w 156"/>
                <a:gd name="T9" fmla="*/ 0 h 312"/>
                <a:gd name="T10" fmla="*/ 64 w 156"/>
                <a:gd name="T11" fmla="*/ 0 h 312"/>
                <a:gd name="T12" fmla="*/ 0 w 156"/>
                <a:gd name="T13" fmla="*/ 96 h 312"/>
                <a:gd name="T14" fmla="*/ 0 w 156"/>
                <a:gd name="T15" fmla="*/ 107 h 312"/>
                <a:gd name="T16" fmla="*/ 42 w 156"/>
                <a:gd name="T17" fmla="*/ 107 h 312"/>
                <a:gd name="T18" fmla="*/ 42 w 156"/>
                <a:gd name="T19" fmla="*/ 245 h 312"/>
                <a:gd name="T20" fmla="*/ 106 w 156"/>
                <a:gd name="T21" fmla="*/ 312 h 312"/>
                <a:gd name="T22" fmla="*/ 156 w 156"/>
                <a:gd name="T23" fmla="*/ 245 h 312"/>
                <a:gd name="T24" fmla="*/ 156 w 156"/>
                <a:gd name="T25" fmla="*/ 216 h 312"/>
                <a:gd name="T26" fmla="*/ 143 w 156"/>
                <a:gd name="T27" fmla="*/ 216 h 312"/>
                <a:gd name="T28" fmla="*/ 143 w 156"/>
                <a:gd name="T29" fmla="*/ 244 h 312"/>
                <a:gd name="T30" fmla="*/ 110 w 156"/>
                <a:gd name="T31" fmla="*/ 300 h 312"/>
                <a:gd name="T32" fmla="*/ 77 w 156"/>
                <a:gd name="T33" fmla="*/ 246 h 312"/>
                <a:gd name="T34" fmla="*/ 77 w 156"/>
                <a:gd name="T35" fmla="*/ 10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6" h="312">
                  <a:moveTo>
                    <a:pt x="77" y="107"/>
                  </a:moveTo>
                  <a:lnTo>
                    <a:pt x="148" y="107"/>
                  </a:lnTo>
                  <a:lnTo>
                    <a:pt x="148" y="92"/>
                  </a:lnTo>
                  <a:lnTo>
                    <a:pt x="77" y="92"/>
                  </a:lnTo>
                  <a:lnTo>
                    <a:pt x="77" y="0"/>
                  </a:lnTo>
                  <a:lnTo>
                    <a:pt x="64" y="0"/>
                  </a:lnTo>
                  <a:cubicBezTo>
                    <a:pt x="64" y="41"/>
                    <a:pt x="49" y="94"/>
                    <a:pt x="0" y="96"/>
                  </a:cubicBezTo>
                  <a:lnTo>
                    <a:pt x="0" y="107"/>
                  </a:lnTo>
                  <a:lnTo>
                    <a:pt x="42" y="107"/>
                  </a:lnTo>
                  <a:lnTo>
                    <a:pt x="42" y="245"/>
                  </a:lnTo>
                  <a:cubicBezTo>
                    <a:pt x="42" y="306"/>
                    <a:pt x="89" y="312"/>
                    <a:pt x="106" y="312"/>
                  </a:cubicBezTo>
                  <a:cubicBezTo>
                    <a:pt x="142" y="312"/>
                    <a:pt x="156" y="277"/>
                    <a:pt x="156" y="245"/>
                  </a:cubicBezTo>
                  <a:lnTo>
                    <a:pt x="156" y="216"/>
                  </a:lnTo>
                  <a:lnTo>
                    <a:pt x="143" y="216"/>
                  </a:lnTo>
                  <a:lnTo>
                    <a:pt x="143" y="244"/>
                  </a:lnTo>
                  <a:cubicBezTo>
                    <a:pt x="143" y="281"/>
                    <a:pt x="128" y="300"/>
                    <a:pt x="110" y="300"/>
                  </a:cubicBezTo>
                  <a:cubicBezTo>
                    <a:pt x="77" y="300"/>
                    <a:pt x="77" y="254"/>
                    <a:pt x="77" y="246"/>
                  </a:cubicBezTo>
                  <a:lnTo>
                    <a:pt x="77" y="10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37">
              <a:extLst>
                <a:ext uri="{FF2B5EF4-FFF2-40B4-BE49-F238E27FC236}">
                  <a16:creationId xmlns:a16="http://schemas.microsoft.com/office/drawing/2014/main" id="{3F9C0112-C03E-46B5-2C69-414BC97A388F}"/>
                </a:ext>
              </a:extLst>
            </p:cNvPr>
            <p:cNvSpPr>
              <a:spLocks noChangeArrowheads="1"/>
            </p:cNvSpPr>
            <p:nvPr>
              <p:custDataLst>
                <p:tags r:id="rId114"/>
              </p:custDataLst>
            </p:nvPr>
          </p:nvSpPr>
          <p:spPr bwMode="auto">
            <a:xfrm>
              <a:off x="4656138" y="2706688"/>
              <a:ext cx="12700" cy="14288"/>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a:extLst>
                <a:ext uri="{FF2B5EF4-FFF2-40B4-BE49-F238E27FC236}">
                  <a16:creationId xmlns:a16="http://schemas.microsoft.com/office/drawing/2014/main" id="{1559C2A6-DF80-1CD3-96CF-0772F3EEC5BC}"/>
                </a:ext>
              </a:extLst>
            </p:cNvPr>
            <p:cNvSpPr>
              <a:spLocks/>
            </p:cNvSpPr>
            <p:nvPr>
              <p:custDataLst>
                <p:tags r:id="rId115"/>
              </p:custDataLst>
            </p:nvPr>
          </p:nvSpPr>
          <p:spPr bwMode="auto">
            <a:xfrm>
              <a:off x="4689476" y="2706688"/>
              <a:ext cx="12700" cy="38100"/>
            </a:xfrm>
            <a:custGeom>
              <a:avLst/>
              <a:gdLst>
                <a:gd name="T0" fmla="*/ 59 w 59"/>
                <a:gd name="T1" fmla="*/ 52 h 149"/>
                <a:gd name="T2" fmla="*/ 27 w 59"/>
                <a:gd name="T3" fmla="*/ 0 h 149"/>
                <a:gd name="T4" fmla="*/ 0 w 59"/>
                <a:gd name="T5" fmla="*/ 26 h 149"/>
                <a:gd name="T6" fmla="*/ 27 w 59"/>
                <a:gd name="T7" fmla="*/ 53 h 149"/>
                <a:gd name="T8" fmla="*/ 46 w 59"/>
                <a:gd name="T9" fmla="*/ 46 h 149"/>
                <a:gd name="T10" fmla="*/ 47 w 59"/>
                <a:gd name="T11" fmla="*/ 45 h 149"/>
                <a:gd name="T12" fmla="*/ 48 w 59"/>
                <a:gd name="T13" fmla="*/ 52 h 149"/>
                <a:gd name="T14" fmla="*/ 12 w 59"/>
                <a:gd name="T15" fmla="*/ 138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20"/>
                    <a:pt x="47" y="0"/>
                    <a:pt x="27" y="0"/>
                  </a:cubicBezTo>
                  <a:cubicBezTo>
                    <a:pt x="9" y="0"/>
                    <a:pt x="0" y="13"/>
                    <a:pt x="0" y="26"/>
                  </a:cubicBezTo>
                  <a:cubicBezTo>
                    <a:pt x="0" y="39"/>
                    <a:pt x="9" y="53"/>
                    <a:pt x="27" y="53"/>
                  </a:cubicBezTo>
                  <a:cubicBezTo>
                    <a:pt x="35" y="53"/>
                    <a:pt x="41" y="50"/>
                    <a:pt x="46" y="46"/>
                  </a:cubicBezTo>
                  <a:lnTo>
                    <a:pt x="47" y="45"/>
                  </a:lnTo>
                  <a:cubicBezTo>
                    <a:pt x="47" y="45"/>
                    <a:pt x="48" y="45"/>
                    <a:pt x="48" y="52"/>
                  </a:cubicBezTo>
                  <a:cubicBezTo>
                    <a:pt x="48" y="84"/>
                    <a:pt x="34" y="115"/>
                    <a:pt x="12" y="138"/>
                  </a:cubicBezTo>
                  <a:cubicBezTo>
                    <a:pt x="9" y="141"/>
                    <a:pt x="8" y="141"/>
                    <a:pt x="8" y="144"/>
                  </a:cubicBezTo>
                  <a:cubicBezTo>
                    <a:pt x="8" y="147"/>
                    <a:pt x="11" y="149"/>
                    <a:pt x="13" y="149"/>
                  </a:cubicBezTo>
                  <a:cubicBezTo>
                    <a:pt x="19" y="149"/>
                    <a:pt x="59" y="110"/>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a:extLst>
                <a:ext uri="{FF2B5EF4-FFF2-40B4-BE49-F238E27FC236}">
                  <a16:creationId xmlns:a16="http://schemas.microsoft.com/office/drawing/2014/main" id="{0EED3075-DC0F-1D33-0BD8-A6FDF651A34F}"/>
                </a:ext>
              </a:extLst>
            </p:cNvPr>
            <p:cNvSpPr>
              <a:spLocks/>
            </p:cNvSpPr>
            <p:nvPr>
              <p:custDataLst>
                <p:tags r:id="rId116"/>
              </p:custDataLst>
            </p:nvPr>
          </p:nvSpPr>
          <p:spPr bwMode="auto">
            <a:xfrm>
              <a:off x="4757738" y="2633663"/>
              <a:ext cx="66675" cy="90488"/>
            </a:xfrm>
            <a:custGeom>
              <a:avLst/>
              <a:gdLst>
                <a:gd name="T0" fmla="*/ 235 w 281"/>
                <a:gd name="T1" fmla="*/ 36 h 352"/>
                <a:gd name="T2" fmla="*/ 267 w 281"/>
                <a:gd name="T3" fmla="*/ 15 h 352"/>
                <a:gd name="T4" fmla="*/ 281 w 281"/>
                <a:gd name="T5" fmla="*/ 6 h 352"/>
                <a:gd name="T6" fmla="*/ 274 w 281"/>
                <a:gd name="T7" fmla="*/ 0 h 352"/>
                <a:gd name="T8" fmla="*/ 218 w 281"/>
                <a:gd name="T9" fmla="*/ 2 h 352"/>
                <a:gd name="T10" fmla="*/ 145 w 281"/>
                <a:gd name="T11" fmla="*/ 0 h 352"/>
                <a:gd name="T12" fmla="*/ 135 w 281"/>
                <a:gd name="T13" fmla="*/ 10 h 352"/>
                <a:gd name="T14" fmla="*/ 151 w 281"/>
                <a:gd name="T15" fmla="*/ 15 h 352"/>
                <a:gd name="T16" fmla="*/ 180 w 281"/>
                <a:gd name="T17" fmla="*/ 16 h 352"/>
                <a:gd name="T18" fmla="*/ 196 w 281"/>
                <a:gd name="T19" fmla="*/ 26 h 352"/>
                <a:gd name="T20" fmla="*/ 194 w 281"/>
                <a:gd name="T21" fmla="*/ 37 h 352"/>
                <a:gd name="T22" fmla="*/ 136 w 281"/>
                <a:gd name="T23" fmla="*/ 266 h 352"/>
                <a:gd name="T24" fmla="*/ 65 w 281"/>
                <a:gd name="T25" fmla="*/ 341 h 352"/>
                <a:gd name="T26" fmla="*/ 17 w 281"/>
                <a:gd name="T27" fmla="*/ 310 h 352"/>
                <a:gd name="T28" fmla="*/ 23 w 281"/>
                <a:gd name="T29" fmla="*/ 310 h 352"/>
                <a:gd name="T30" fmla="*/ 56 w 281"/>
                <a:gd name="T31" fmla="*/ 278 h 352"/>
                <a:gd name="T32" fmla="*/ 34 w 281"/>
                <a:gd name="T33" fmla="*/ 257 h 352"/>
                <a:gd name="T34" fmla="*/ 0 w 281"/>
                <a:gd name="T35" fmla="*/ 297 h 352"/>
                <a:gd name="T36" fmla="*/ 66 w 281"/>
                <a:gd name="T37" fmla="*/ 352 h 352"/>
                <a:gd name="T38" fmla="*/ 176 w 281"/>
                <a:gd name="T39" fmla="*/ 269 h 352"/>
                <a:gd name="T40" fmla="*/ 235 w 281"/>
                <a:gd name="T41"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 h="352">
                  <a:moveTo>
                    <a:pt x="235" y="36"/>
                  </a:moveTo>
                  <a:cubicBezTo>
                    <a:pt x="239" y="20"/>
                    <a:pt x="240" y="15"/>
                    <a:pt x="267" y="15"/>
                  </a:cubicBezTo>
                  <a:cubicBezTo>
                    <a:pt x="275" y="15"/>
                    <a:pt x="281" y="15"/>
                    <a:pt x="281" y="6"/>
                  </a:cubicBezTo>
                  <a:cubicBezTo>
                    <a:pt x="281" y="2"/>
                    <a:pt x="278" y="0"/>
                    <a:pt x="274" y="0"/>
                  </a:cubicBezTo>
                  <a:cubicBezTo>
                    <a:pt x="261" y="0"/>
                    <a:pt x="231" y="2"/>
                    <a:pt x="218" y="2"/>
                  </a:cubicBezTo>
                  <a:cubicBezTo>
                    <a:pt x="202" y="2"/>
                    <a:pt x="161" y="0"/>
                    <a:pt x="145" y="0"/>
                  </a:cubicBezTo>
                  <a:cubicBezTo>
                    <a:pt x="140" y="0"/>
                    <a:pt x="135" y="0"/>
                    <a:pt x="135" y="10"/>
                  </a:cubicBezTo>
                  <a:cubicBezTo>
                    <a:pt x="135" y="15"/>
                    <a:pt x="138" y="15"/>
                    <a:pt x="151" y="15"/>
                  </a:cubicBezTo>
                  <a:cubicBezTo>
                    <a:pt x="163" y="15"/>
                    <a:pt x="168" y="15"/>
                    <a:pt x="180" y="16"/>
                  </a:cubicBezTo>
                  <a:cubicBezTo>
                    <a:pt x="192" y="18"/>
                    <a:pt x="196" y="19"/>
                    <a:pt x="196" y="26"/>
                  </a:cubicBezTo>
                  <a:cubicBezTo>
                    <a:pt x="196" y="29"/>
                    <a:pt x="195" y="33"/>
                    <a:pt x="194" y="37"/>
                  </a:cubicBezTo>
                  <a:lnTo>
                    <a:pt x="136" y="266"/>
                  </a:lnTo>
                  <a:cubicBezTo>
                    <a:pt x="125" y="314"/>
                    <a:pt x="91" y="341"/>
                    <a:pt x="65" y="341"/>
                  </a:cubicBezTo>
                  <a:cubicBezTo>
                    <a:pt x="52" y="341"/>
                    <a:pt x="25" y="336"/>
                    <a:pt x="17" y="310"/>
                  </a:cubicBezTo>
                  <a:cubicBezTo>
                    <a:pt x="19" y="310"/>
                    <a:pt x="22" y="310"/>
                    <a:pt x="23" y="310"/>
                  </a:cubicBezTo>
                  <a:cubicBezTo>
                    <a:pt x="43" y="310"/>
                    <a:pt x="56" y="293"/>
                    <a:pt x="56" y="278"/>
                  </a:cubicBezTo>
                  <a:cubicBezTo>
                    <a:pt x="56" y="262"/>
                    <a:pt x="42" y="257"/>
                    <a:pt x="34" y="257"/>
                  </a:cubicBezTo>
                  <a:cubicBezTo>
                    <a:pt x="25" y="257"/>
                    <a:pt x="0" y="263"/>
                    <a:pt x="0" y="297"/>
                  </a:cubicBezTo>
                  <a:cubicBezTo>
                    <a:pt x="0" y="328"/>
                    <a:pt x="27" y="352"/>
                    <a:pt x="66" y="352"/>
                  </a:cubicBezTo>
                  <a:cubicBezTo>
                    <a:pt x="112" y="352"/>
                    <a:pt x="164" y="319"/>
                    <a:pt x="176" y="269"/>
                  </a:cubicBezTo>
                  <a:lnTo>
                    <a:pt x="235" y="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a:extLst>
                <a:ext uri="{FF2B5EF4-FFF2-40B4-BE49-F238E27FC236}">
                  <a16:creationId xmlns:a16="http://schemas.microsoft.com/office/drawing/2014/main" id="{EC4FDB52-02E1-02E6-E1F7-8D7646B056D5}"/>
                </a:ext>
              </a:extLst>
            </p:cNvPr>
            <p:cNvSpPr>
              <a:spLocks/>
            </p:cNvSpPr>
            <p:nvPr>
              <p:custDataLst>
                <p:tags r:id="rId117"/>
              </p:custDataLst>
            </p:nvPr>
          </p:nvSpPr>
          <p:spPr bwMode="auto">
            <a:xfrm>
              <a:off x="4832351" y="2627313"/>
              <a:ext cx="33338" cy="38100"/>
            </a:xfrm>
            <a:custGeom>
              <a:avLst/>
              <a:gdLst>
                <a:gd name="T0" fmla="*/ 82 w 142"/>
                <a:gd name="T1" fmla="*/ 75 h 150"/>
                <a:gd name="T2" fmla="*/ 132 w 142"/>
                <a:gd name="T3" fmla="*/ 53 h 150"/>
                <a:gd name="T4" fmla="*/ 142 w 142"/>
                <a:gd name="T5" fmla="*/ 43 h 150"/>
                <a:gd name="T6" fmla="*/ 131 w 142"/>
                <a:gd name="T7" fmla="*/ 31 h 150"/>
                <a:gd name="T8" fmla="*/ 124 w 142"/>
                <a:gd name="T9" fmla="*/ 35 h 150"/>
                <a:gd name="T10" fmla="*/ 76 w 142"/>
                <a:gd name="T11" fmla="*/ 66 h 150"/>
                <a:gd name="T12" fmla="*/ 81 w 142"/>
                <a:gd name="T13" fmla="*/ 15 h 150"/>
                <a:gd name="T14" fmla="*/ 71 w 142"/>
                <a:gd name="T15" fmla="*/ 0 h 150"/>
                <a:gd name="T16" fmla="*/ 60 w 142"/>
                <a:gd name="T17" fmla="*/ 10 h 150"/>
                <a:gd name="T18" fmla="*/ 62 w 142"/>
                <a:gd name="T19" fmla="*/ 27 h 150"/>
                <a:gd name="T20" fmla="*/ 66 w 142"/>
                <a:gd name="T21" fmla="*/ 66 h 150"/>
                <a:gd name="T22" fmla="*/ 19 w 142"/>
                <a:gd name="T23" fmla="*/ 35 h 150"/>
                <a:gd name="T24" fmla="*/ 11 w 142"/>
                <a:gd name="T25" fmla="*/ 31 h 150"/>
                <a:gd name="T26" fmla="*/ 0 w 142"/>
                <a:gd name="T27" fmla="*/ 43 h 150"/>
                <a:gd name="T28" fmla="*/ 7 w 142"/>
                <a:gd name="T29" fmla="*/ 53 h 150"/>
                <a:gd name="T30" fmla="*/ 60 w 142"/>
                <a:gd name="T31" fmla="*/ 75 h 150"/>
                <a:gd name="T32" fmla="*/ 10 w 142"/>
                <a:gd name="T33" fmla="*/ 96 h 150"/>
                <a:gd name="T34" fmla="*/ 0 w 142"/>
                <a:gd name="T35" fmla="*/ 107 h 150"/>
                <a:gd name="T36" fmla="*/ 11 w 142"/>
                <a:gd name="T37" fmla="*/ 118 h 150"/>
                <a:gd name="T38" fmla="*/ 18 w 142"/>
                <a:gd name="T39" fmla="*/ 115 h 150"/>
                <a:gd name="T40" fmla="*/ 66 w 142"/>
                <a:gd name="T41" fmla="*/ 83 h 150"/>
                <a:gd name="T42" fmla="*/ 60 w 142"/>
                <a:gd name="T43" fmla="*/ 140 h 150"/>
                <a:gd name="T44" fmla="*/ 71 w 142"/>
                <a:gd name="T45" fmla="*/ 150 h 150"/>
                <a:gd name="T46" fmla="*/ 82 w 142"/>
                <a:gd name="T47" fmla="*/ 140 h 150"/>
                <a:gd name="T48" fmla="*/ 80 w 142"/>
                <a:gd name="T49" fmla="*/ 122 h 150"/>
                <a:gd name="T50" fmla="*/ 76 w 142"/>
                <a:gd name="T51" fmla="*/ 83 h 150"/>
                <a:gd name="T52" fmla="*/ 118 w 142"/>
                <a:gd name="T53" fmla="*/ 111 h 150"/>
                <a:gd name="T54" fmla="*/ 131 w 142"/>
                <a:gd name="T55" fmla="*/ 118 h 150"/>
                <a:gd name="T56" fmla="*/ 142 w 142"/>
                <a:gd name="T57" fmla="*/ 107 h 150"/>
                <a:gd name="T58" fmla="*/ 134 w 142"/>
                <a:gd name="T59" fmla="*/ 97 h 150"/>
                <a:gd name="T60" fmla="*/ 82 w 142"/>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50">
                  <a:moveTo>
                    <a:pt x="82" y="75"/>
                  </a:moveTo>
                  <a:cubicBezTo>
                    <a:pt x="110" y="62"/>
                    <a:pt x="123" y="58"/>
                    <a:pt x="132" y="53"/>
                  </a:cubicBezTo>
                  <a:cubicBezTo>
                    <a:pt x="139" y="51"/>
                    <a:pt x="142" y="49"/>
                    <a:pt x="142" y="43"/>
                  </a:cubicBezTo>
                  <a:cubicBezTo>
                    <a:pt x="142" y="37"/>
                    <a:pt x="137" y="31"/>
                    <a:pt x="131" y="31"/>
                  </a:cubicBezTo>
                  <a:cubicBezTo>
                    <a:pt x="128" y="31"/>
                    <a:pt x="128" y="31"/>
                    <a:pt x="124" y="35"/>
                  </a:cubicBezTo>
                  <a:lnTo>
                    <a:pt x="76" y="66"/>
                  </a:lnTo>
                  <a:lnTo>
                    <a:pt x="81" y="15"/>
                  </a:lnTo>
                  <a:cubicBezTo>
                    <a:pt x="82" y="8"/>
                    <a:pt x="81" y="0"/>
                    <a:pt x="71" y="0"/>
                  </a:cubicBezTo>
                  <a:cubicBezTo>
                    <a:pt x="67" y="0"/>
                    <a:pt x="60" y="2"/>
                    <a:pt x="60" y="10"/>
                  </a:cubicBezTo>
                  <a:cubicBezTo>
                    <a:pt x="60" y="13"/>
                    <a:pt x="61" y="24"/>
                    <a:pt x="62" y="27"/>
                  </a:cubicBezTo>
                  <a:cubicBezTo>
                    <a:pt x="63" y="33"/>
                    <a:pt x="65" y="58"/>
                    <a:pt x="66" y="66"/>
                  </a:cubicBezTo>
                  <a:lnTo>
                    <a:pt x="19" y="35"/>
                  </a:lnTo>
                  <a:cubicBezTo>
                    <a:pt x="15" y="32"/>
                    <a:pt x="14" y="31"/>
                    <a:pt x="11" y="31"/>
                  </a:cubicBezTo>
                  <a:cubicBezTo>
                    <a:pt x="5" y="31"/>
                    <a:pt x="0" y="37"/>
                    <a:pt x="0" y="43"/>
                  </a:cubicBezTo>
                  <a:cubicBezTo>
                    <a:pt x="0" y="50"/>
                    <a:pt x="4" y="51"/>
                    <a:pt x="7" y="53"/>
                  </a:cubicBezTo>
                  <a:lnTo>
                    <a:pt x="60" y="75"/>
                  </a:lnTo>
                  <a:cubicBezTo>
                    <a:pt x="31" y="87"/>
                    <a:pt x="19" y="92"/>
                    <a:pt x="10" y="96"/>
                  </a:cubicBezTo>
                  <a:cubicBezTo>
                    <a:pt x="3" y="99"/>
                    <a:pt x="0" y="100"/>
                    <a:pt x="0" y="107"/>
                  </a:cubicBezTo>
                  <a:cubicBezTo>
                    <a:pt x="0" y="113"/>
                    <a:pt x="5" y="118"/>
                    <a:pt x="11" y="118"/>
                  </a:cubicBezTo>
                  <a:cubicBezTo>
                    <a:pt x="13" y="118"/>
                    <a:pt x="14" y="118"/>
                    <a:pt x="18" y="115"/>
                  </a:cubicBezTo>
                  <a:lnTo>
                    <a:pt x="66" y="83"/>
                  </a:lnTo>
                  <a:lnTo>
                    <a:pt x="60" y="140"/>
                  </a:lnTo>
                  <a:cubicBezTo>
                    <a:pt x="60" y="147"/>
                    <a:pt x="67" y="150"/>
                    <a:pt x="71" y="150"/>
                  </a:cubicBezTo>
                  <a:cubicBezTo>
                    <a:pt x="75" y="150"/>
                    <a:pt x="82" y="147"/>
                    <a:pt x="82" y="140"/>
                  </a:cubicBezTo>
                  <a:cubicBezTo>
                    <a:pt x="82" y="136"/>
                    <a:pt x="80" y="126"/>
                    <a:pt x="80" y="122"/>
                  </a:cubicBezTo>
                  <a:cubicBezTo>
                    <a:pt x="79" y="117"/>
                    <a:pt x="77" y="91"/>
                    <a:pt x="76" y="83"/>
                  </a:cubicBezTo>
                  <a:lnTo>
                    <a:pt x="118" y="111"/>
                  </a:lnTo>
                  <a:cubicBezTo>
                    <a:pt x="127" y="118"/>
                    <a:pt x="128" y="118"/>
                    <a:pt x="131" y="118"/>
                  </a:cubicBezTo>
                  <a:cubicBezTo>
                    <a:pt x="137" y="118"/>
                    <a:pt x="142" y="113"/>
                    <a:pt x="142" y="107"/>
                  </a:cubicBezTo>
                  <a:cubicBezTo>
                    <a:pt x="142" y="100"/>
                    <a:pt x="137" y="98"/>
                    <a:pt x="134" y="97"/>
                  </a:cubicBezTo>
                  <a:lnTo>
                    <a:pt x="82"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a:extLst>
                <a:ext uri="{FF2B5EF4-FFF2-40B4-BE49-F238E27FC236}">
                  <a16:creationId xmlns:a16="http://schemas.microsoft.com/office/drawing/2014/main" id="{45AAD4AC-CD47-D142-65CF-06A006804CEE}"/>
                </a:ext>
              </a:extLst>
            </p:cNvPr>
            <p:cNvSpPr>
              <a:spLocks/>
            </p:cNvSpPr>
            <p:nvPr>
              <p:custDataLst>
                <p:tags r:id="rId118"/>
              </p:custDataLst>
            </p:nvPr>
          </p:nvSpPr>
          <p:spPr bwMode="auto">
            <a:xfrm>
              <a:off x="4891088" y="2625725"/>
              <a:ext cx="26988" cy="127000"/>
            </a:xfrm>
            <a:custGeom>
              <a:avLst/>
              <a:gdLst>
                <a:gd name="T0" fmla="*/ 115 w 115"/>
                <a:gd name="T1" fmla="*/ 493 h 498"/>
                <a:gd name="T2" fmla="*/ 107 w 115"/>
                <a:gd name="T3" fmla="*/ 482 h 498"/>
                <a:gd name="T4" fmla="*/ 28 w 115"/>
                <a:gd name="T5" fmla="*/ 249 h 498"/>
                <a:gd name="T6" fmla="*/ 109 w 115"/>
                <a:gd name="T7" fmla="*/ 13 h 498"/>
                <a:gd name="T8" fmla="*/ 115 w 115"/>
                <a:gd name="T9" fmla="*/ 5 h 498"/>
                <a:gd name="T10" fmla="*/ 110 w 115"/>
                <a:gd name="T11" fmla="*/ 0 h 498"/>
                <a:gd name="T12" fmla="*/ 31 w 115"/>
                <a:gd name="T13" fmla="*/ 97 h 498"/>
                <a:gd name="T14" fmla="*/ 0 w 115"/>
                <a:gd name="T15" fmla="*/ 249 h 498"/>
                <a:gd name="T16" fmla="*/ 32 w 115"/>
                <a:gd name="T17" fmla="*/ 405 h 498"/>
                <a:gd name="T18" fmla="*/ 110 w 115"/>
                <a:gd name="T19" fmla="*/ 498 h 498"/>
                <a:gd name="T20" fmla="*/ 115 w 115"/>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493"/>
                  </a:moveTo>
                  <a:cubicBezTo>
                    <a:pt x="115" y="492"/>
                    <a:pt x="115" y="491"/>
                    <a:pt x="107" y="482"/>
                  </a:cubicBezTo>
                  <a:cubicBezTo>
                    <a:pt x="44" y="420"/>
                    <a:pt x="28" y="325"/>
                    <a:pt x="28" y="249"/>
                  </a:cubicBezTo>
                  <a:cubicBezTo>
                    <a:pt x="28" y="162"/>
                    <a:pt x="47" y="75"/>
                    <a:pt x="109" y="13"/>
                  </a:cubicBezTo>
                  <a:cubicBezTo>
                    <a:pt x="115" y="7"/>
                    <a:pt x="115" y="6"/>
                    <a:pt x="115" y="5"/>
                  </a:cubicBezTo>
                  <a:cubicBezTo>
                    <a:pt x="115" y="1"/>
                    <a:pt x="113" y="0"/>
                    <a:pt x="110" y="0"/>
                  </a:cubicBezTo>
                  <a:cubicBezTo>
                    <a:pt x="105" y="0"/>
                    <a:pt x="60" y="34"/>
                    <a:pt x="31" y="97"/>
                  </a:cubicBezTo>
                  <a:cubicBezTo>
                    <a:pt x="6" y="152"/>
                    <a:pt x="0" y="207"/>
                    <a:pt x="0" y="249"/>
                  </a:cubicBezTo>
                  <a:cubicBezTo>
                    <a:pt x="0" y="288"/>
                    <a:pt x="5" y="348"/>
                    <a:pt x="32" y="405"/>
                  </a:cubicBezTo>
                  <a:cubicBezTo>
                    <a:pt x="62" y="466"/>
                    <a:pt x="105" y="498"/>
                    <a:pt x="110" y="498"/>
                  </a:cubicBezTo>
                  <a:cubicBezTo>
                    <a:pt x="113" y="498"/>
                    <a:pt x="115" y="497"/>
                    <a:pt x="115"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a:extLst>
                <a:ext uri="{FF2B5EF4-FFF2-40B4-BE49-F238E27FC236}">
                  <a16:creationId xmlns:a16="http://schemas.microsoft.com/office/drawing/2014/main" id="{DC1F6A63-B7FD-A109-A0A1-4C3656303508}"/>
                </a:ext>
              </a:extLst>
            </p:cNvPr>
            <p:cNvSpPr>
              <a:spLocks/>
            </p:cNvSpPr>
            <p:nvPr>
              <p:custDataLst>
                <p:tags r:id="rId119"/>
              </p:custDataLst>
            </p:nvPr>
          </p:nvSpPr>
          <p:spPr bwMode="auto">
            <a:xfrm>
              <a:off x="4929188" y="2663825"/>
              <a:ext cx="65088" cy="57150"/>
            </a:xfrm>
            <a:custGeom>
              <a:avLst/>
              <a:gdLst>
                <a:gd name="T0" fmla="*/ 248 w 282"/>
                <a:gd name="T1" fmla="*/ 26 h 230"/>
                <a:gd name="T2" fmla="*/ 221 w 282"/>
                <a:gd name="T3" fmla="*/ 60 h 230"/>
                <a:gd name="T4" fmla="*/ 246 w 282"/>
                <a:gd name="T5" fmla="*/ 83 h 230"/>
                <a:gd name="T6" fmla="*/ 282 w 282"/>
                <a:gd name="T7" fmla="*/ 44 h 230"/>
                <a:gd name="T8" fmla="*/ 225 w 282"/>
                <a:gd name="T9" fmla="*/ 0 h 230"/>
                <a:gd name="T10" fmla="*/ 172 w 282"/>
                <a:gd name="T11" fmla="*/ 31 h 230"/>
                <a:gd name="T12" fmla="*/ 103 w 282"/>
                <a:gd name="T13" fmla="*/ 0 h 230"/>
                <a:gd name="T14" fmla="*/ 6 w 282"/>
                <a:gd name="T15" fmla="*/ 78 h 230"/>
                <a:gd name="T16" fmla="*/ 18 w 282"/>
                <a:gd name="T17" fmla="*/ 85 h 230"/>
                <a:gd name="T18" fmla="*/ 30 w 282"/>
                <a:gd name="T19" fmla="*/ 79 h 230"/>
                <a:gd name="T20" fmla="*/ 101 w 282"/>
                <a:gd name="T21" fmla="*/ 18 h 230"/>
                <a:gd name="T22" fmla="*/ 129 w 282"/>
                <a:gd name="T23" fmla="*/ 43 h 230"/>
                <a:gd name="T24" fmla="*/ 117 w 282"/>
                <a:gd name="T25" fmla="*/ 98 h 230"/>
                <a:gd name="T26" fmla="*/ 100 w 282"/>
                <a:gd name="T27" fmla="*/ 166 h 230"/>
                <a:gd name="T28" fmla="*/ 58 w 282"/>
                <a:gd name="T29" fmla="*/ 212 h 230"/>
                <a:gd name="T30" fmla="*/ 34 w 282"/>
                <a:gd name="T31" fmla="*/ 204 h 230"/>
                <a:gd name="T32" fmla="*/ 61 w 282"/>
                <a:gd name="T33" fmla="*/ 170 h 230"/>
                <a:gd name="T34" fmla="*/ 36 w 282"/>
                <a:gd name="T35" fmla="*/ 147 h 230"/>
                <a:gd name="T36" fmla="*/ 0 w 282"/>
                <a:gd name="T37" fmla="*/ 186 h 230"/>
                <a:gd name="T38" fmla="*/ 57 w 282"/>
                <a:gd name="T39" fmla="*/ 230 h 230"/>
                <a:gd name="T40" fmla="*/ 110 w 282"/>
                <a:gd name="T41" fmla="*/ 199 h 230"/>
                <a:gd name="T42" fmla="*/ 179 w 282"/>
                <a:gd name="T43" fmla="*/ 230 h 230"/>
                <a:gd name="T44" fmla="*/ 276 w 282"/>
                <a:gd name="T45" fmla="*/ 152 h 230"/>
                <a:gd name="T46" fmla="*/ 264 w 282"/>
                <a:gd name="T47" fmla="*/ 145 h 230"/>
                <a:gd name="T48" fmla="*/ 252 w 282"/>
                <a:gd name="T49" fmla="*/ 151 h 230"/>
                <a:gd name="T50" fmla="*/ 181 w 282"/>
                <a:gd name="T51" fmla="*/ 212 h 230"/>
                <a:gd name="T52" fmla="*/ 153 w 282"/>
                <a:gd name="T53" fmla="*/ 187 h 230"/>
                <a:gd name="T54" fmla="*/ 164 w 282"/>
                <a:gd name="T55" fmla="*/ 131 h 230"/>
                <a:gd name="T56" fmla="*/ 182 w 282"/>
                <a:gd name="T57" fmla="*/ 64 h 230"/>
                <a:gd name="T58" fmla="*/ 224 w 282"/>
                <a:gd name="T59" fmla="*/ 18 h 230"/>
                <a:gd name="T60" fmla="*/ 248 w 282"/>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8" y="26"/>
                  </a:moveTo>
                  <a:cubicBezTo>
                    <a:pt x="230" y="31"/>
                    <a:pt x="221" y="48"/>
                    <a:pt x="221" y="60"/>
                  </a:cubicBezTo>
                  <a:cubicBezTo>
                    <a:pt x="221" y="71"/>
                    <a:pt x="230" y="83"/>
                    <a:pt x="246" y="83"/>
                  </a:cubicBezTo>
                  <a:cubicBezTo>
                    <a:pt x="264" y="83"/>
                    <a:pt x="282" y="69"/>
                    <a:pt x="282" y="44"/>
                  </a:cubicBezTo>
                  <a:cubicBezTo>
                    <a:pt x="282" y="18"/>
                    <a:pt x="256" y="0"/>
                    <a:pt x="225" y="0"/>
                  </a:cubicBezTo>
                  <a:cubicBezTo>
                    <a:pt x="197" y="0"/>
                    <a:pt x="178" y="22"/>
                    <a:pt x="172" y="31"/>
                  </a:cubicBezTo>
                  <a:cubicBezTo>
                    <a:pt x="159" y="10"/>
                    <a:pt x="132" y="0"/>
                    <a:pt x="103" y="0"/>
                  </a:cubicBezTo>
                  <a:cubicBezTo>
                    <a:pt x="40" y="0"/>
                    <a:pt x="6" y="62"/>
                    <a:pt x="6" y="78"/>
                  </a:cubicBezTo>
                  <a:cubicBezTo>
                    <a:pt x="6" y="85"/>
                    <a:pt x="14" y="85"/>
                    <a:pt x="18" y="85"/>
                  </a:cubicBezTo>
                  <a:cubicBezTo>
                    <a:pt x="24" y="85"/>
                    <a:pt x="28" y="85"/>
                    <a:pt x="30" y="79"/>
                  </a:cubicBezTo>
                  <a:cubicBezTo>
                    <a:pt x="44" y="33"/>
                    <a:pt x="80" y="18"/>
                    <a:pt x="101" y="18"/>
                  </a:cubicBezTo>
                  <a:cubicBezTo>
                    <a:pt x="120" y="18"/>
                    <a:pt x="129" y="27"/>
                    <a:pt x="129" y="43"/>
                  </a:cubicBezTo>
                  <a:cubicBezTo>
                    <a:pt x="129" y="53"/>
                    <a:pt x="122" y="80"/>
                    <a:pt x="117" y="98"/>
                  </a:cubicBezTo>
                  <a:lnTo>
                    <a:pt x="100" y="166"/>
                  </a:lnTo>
                  <a:cubicBezTo>
                    <a:pt x="93" y="197"/>
                    <a:pt x="75" y="212"/>
                    <a:pt x="58" y="212"/>
                  </a:cubicBezTo>
                  <a:cubicBezTo>
                    <a:pt x="55" y="212"/>
                    <a:pt x="44" y="212"/>
                    <a:pt x="34" y="204"/>
                  </a:cubicBezTo>
                  <a:cubicBezTo>
                    <a:pt x="52" y="199"/>
                    <a:pt x="61" y="182"/>
                    <a:pt x="61" y="170"/>
                  </a:cubicBezTo>
                  <a:cubicBezTo>
                    <a:pt x="61" y="159"/>
                    <a:pt x="52" y="147"/>
                    <a:pt x="36" y="147"/>
                  </a:cubicBezTo>
                  <a:cubicBezTo>
                    <a:pt x="18" y="147"/>
                    <a:pt x="0" y="161"/>
                    <a:pt x="0" y="186"/>
                  </a:cubicBezTo>
                  <a:cubicBezTo>
                    <a:pt x="0" y="212"/>
                    <a:pt x="26" y="230"/>
                    <a:pt x="57" y="230"/>
                  </a:cubicBezTo>
                  <a:cubicBezTo>
                    <a:pt x="85" y="230"/>
                    <a:pt x="104" y="208"/>
                    <a:pt x="110" y="199"/>
                  </a:cubicBezTo>
                  <a:cubicBezTo>
                    <a:pt x="123" y="220"/>
                    <a:pt x="150" y="230"/>
                    <a:pt x="179" y="230"/>
                  </a:cubicBezTo>
                  <a:cubicBezTo>
                    <a:pt x="242" y="230"/>
                    <a:pt x="276" y="168"/>
                    <a:pt x="276" y="152"/>
                  </a:cubicBezTo>
                  <a:cubicBezTo>
                    <a:pt x="276" y="145"/>
                    <a:pt x="268" y="145"/>
                    <a:pt x="264" y="145"/>
                  </a:cubicBezTo>
                  <a:cubicBezTo>
                    <a:pt x="258" y="145"/>
                    <a:pt x="254" y="145"/>
                    <a:pt x="252" y="151"/>
                  </a:cubicBezTo>
                  <a:cubicBezTo>
                    <a:pt x="238" y="197"/>
                    <a:pt x="202" y="212"/>
                    <a:pt x="181" y="212"/>
                  </a:cubicBezTo>
                  <a:cubicBezTo>
                    <a:pt x="162" y="212"/>
                    <a:pt x="153" y="203"/>
                    <a:pt x="153" y="187"/>
                  </a:cubicBezTo>
                  <a:cubicBezTo>
                    <a:pt x="153" y="176"/>
                    <a:pt x="160" y="150"/>
                    <a:pt x="164" y="131"/>
                  </a:cubicBezTo>
                  <a:cubicBezTo>
                    <a:pt x="168" y="118"/>
                    <a:pt x="179" y="72"/>
                    <a:pt x="182" y="64"/>
                  </a:cubicBezTo>
                  <a:cubicBezTo>
                    <a:pt x="189" y="34"/>
                    <a:pt x="207" y="18"/>
                    <a:pt x="224" y="18"/>
                  </a:cubicBezTo>
                  <a:cubicBezTo>
                    <a:pt x="227" y="18"/>
                    <a:pt x="238" y="18"/>
                    <a:pt x="248"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3">
              <a:extLst>
                <a:ext uri="{FF2B5EF4-FFF2-40B4-BE49-F238E27FC236}">
                  <a16:creationId xmlns:a16="http://schemas.microsoft.com/office/drawing/2014/main" id="{1B97E057-2249-362F-191D-304B8EA8B668}"/>
                </a:ext>
              </a:extLst>
            </p:cNvPr>
            <p:cNvSpPr>
              <a:spLocks/>
            </p:cNvSpPr>
            <p:nvPr>
              <p:custDataLst>
                <p:tags r:id="rId120"/>
              </p:custDataLst>
            </p:nvPr>
          </p:nvSpPr>
          <p:spPr bwMode="auto">
            <a:xfrm>
              <a:off x="5011738" y="2706688"/>
              <a:ext cx="12700" cy="38100"/>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4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4" y="136"/>
                  </a:cubicBezTo>
                  <a:cubicBezTo>
                    <a:pt x="8" y="141"/>
                    <a:pt x="8" y="142"/>
                    <a:pt x="8" y="144"/>
                  </a:cubicBezTo>
                  <a:cubicBezTo>
                    <a:pt x="8" y="147"/>
                    <a:pt x="11"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4">
              <a:extLst>
                <a:ext uri="{FF2B5EF4-FFF2-40B4-BE49-F238E27FC236}">
                  <a16:creationId xmlns:a16="http://schemas.microsoft.com/office/drawing/2014/main" id="{E2D54389-2318-9E7C-4114-772F3D6370E9}"/>
                </a:ext>
              </a:extLst>
            </p:cNvPr>
            <p:cNvSpPr>
              <a:spLocks/>
            </p:cNvSpPr>
            <p:nvPr>
              <p:custDataLst>
                <p:tags r:id="rId121"/>
              </p:custDataLst>
            </p:nvPr>
          </p:nvSpPr>
          <p:spPr bwMode="auto">
            <a:xfrm>
              <a:off x="5054601" y="2641600"/>
              <a:ext cx="36513" cy="80963"/>
            </a:xfrm>
            <a:custGeom>
              <a:avLst/>
              <a:gdLst>
                <a:gd name="T0" fmla="*/ 91 w 153"/>
                <a:gd name="T1" fmla="*/ 113 h 318"/>
                <a:gd name="T2" fmla="*/ 138 w 153"/>
                <a:gd name="T3" fmla="*/ 113 h 318"/>
                <a:gd name="T4" fmla="*/ 153 w 153"/>
                <a:gd name="T5" fmla="*/ 103 h 318"/>
                <a:gd name="T6" fmla="*/ 139 w 153"/>
                <a:gd name="T7" fmla="*/ 98 h 318"/>
                <a:gd name="T8" fmla="*/ 95 w 153"/>
                <a:gd name="T9" fmla="*/ 98 h 318"/>
                <a:gd name="T10" fmla="*/ 116 w 153"/>
                <a:gd name="T11" fmla="*/ 14 h 318"/>
                <a:gd name="T12" fmla="*/ 101 w 153"/>
                <a:gd name="T13" fmla="*/ 0 h 318"/>
                <a:gd name="T14" fmla="*/ 81 w 153"/>
                <a:gd name="T15" fmla="*/ 18 h 318"/>
                <a:gd name="T16" fmla="*/ 62 w 153"/>
                <a:gd name="T17" fmla="*/ 98 h 318"/>
                <a:gd name="T18" fmla="*/ 15 w 153"/>
                <a:gd name="T19" fmla="*/ 98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2 w 153"/>
                <a:gd name="T39" fmla="*/ 284 h 318"/>
                <a:gd name="T40" fmla="*/ 55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8"/>
                    <a:pt x="148" y="98"/>
                    <a:pt x="139" y="98"/>
                  </a:cubicBezTo>
                  <a:lnTo>
                    <a:pt x="95" y="98"/>
                  </a:lnTo>
                  <a:cubicBezTo>
                    <a:pt x="113" y="27"/>
                    <a:pt x="116" y="17"/>
                    <a:pt x="116" y="14"/>
                  </a:cubicBezTo>
                  <a:cubicBezTo>
                    <a:pt x="116" y="5"/>
                    <a:pt x="110" y="0"/>
                    <a:pt x="101" y="0"/>
                  </a:cubicBezTo>
                  <a:cubicBezTo>
                    <a:pt x="100" y="0"/>
                    <a:pt x="86" y="1"/>
                    <a:pt x="81" y="18"/>
                  </a:cubicBezTo>
                  <a:lnTo>
                    <a:pt x="62" y="98"/>
                  </a:lnTo>
                  <a:lnTo>
                    <a:pt x="15" y="98"/>
                  </a:lnTo>
                  <a:cubicBezTo>
                    <a:pt x="5" y="98"/>
                    <a:pt x="0" y="98"/>
                    <a:pt x="0" y="107"/>
                  </a:cubicBezTo>
                  <a:cubicBezTo>
                    <a:pt x="0" y="113"/>
                    <a:pt x="4" y="113"/>
                    <a:pt x="14" y="113"/>
                  </a:cubicBezTo>
                  <a:lnTo>
                    <a:pt x="58" y="113"/>
                  </a:lnTo>
                  <a:cubicBezTo>
                    <a:pt x="22" y="255"/>
                    <a:pt x="20" y="263"/>
                    <a:pt x="20" y="272"/>
                  </a:cubicBezTo>
                  <a:cubicBezTo>
                    <a:pt x="20" y="299"/>
                    <a:pt x="39" y="318"/>
                    <a:pt x="66" y="318"/>
                  </a:cubicBezTo>
                  <a:cubicBezTo>
                    <a:pt x="117" y="318"/>
                    <a:pt x="145" y="245"/>
                    <a:pt x="145" y="241"/>
                  </a:cubicBezTo>
                  <a:cubicBezTo>
                    <a:pt x="145" y="236"/>
                    <a:pt x="141" y="236"/>
                    <a:pt x="139" y="236"/>
                  </a:cubicBezTo>
                  <a:cubicBezTo>
                    <a:pt x="135" y="236"/>
                    <a:pt x="134" y="238"/>
                    <a:pt x="132" y="243"/>
                  </a:cubicBezTo>
                  <a:cubicBezTo>
                    <a:pt x="110" y="295"/>
                    <a:pt x="84" y="307"/>
                    <a:pt x="67" y="307"/>
                  </a:cubicBezTo>
                  <a:cubicBezTo>
                    <a:pt x="57" y="307"/>
                    <a:pt x="52" y="301"/>
                    <a:pt x="52" y="284"/>
                  </a:cubicBezTo>
                  <a:cubicBezTo>
                    <a:pt x="52" y="272"/>
                    <a:pt x="53" y="269"/>
                    <a:pt x="55"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a:extLst>
                <a:ext uri="{FF2B5EF4-FFF2-40B4-BE49-F238E27FC236}">
                  <a16:creationId xmlns:a16="http://schemas.microsoft.com/office/drawing/2014/main" id="{20B7F6E4-9603-30BE-3D60-903BC056B521}"/>
                </a:ext>
              </a:extLst>
            </p:cNvPr>
            <p:cNvSpPr>
              <a:spLocks/>
            </p:cNvSpPr>
            <p:nvPr>
              <p:custDataLst>
                <p:tags r:id="rId122"/>
              </p:custDataLst>
            </p:nvPr>
          </p:nvSpPr>
          <p:spPr bwMode="auto">
            <a:xfrm>
              <a:off x="5100638" y="2625725"/>
              <a:ext cx="26988" cy="127000"/>
            </a:xfrm>
            <a:custGeom>
              <a:avLst/>
              <a:gdLst>
                <a:gd name="T0" fmla="*/ 116 w 116"/>
                <a:gd name="T1" fmla="*/ 249 h 498"/>
                <a:gd name="T2" fmla="*/ 83 w 116"/>
                <a:gd name="T3" fmla="*/ 93 h 498"/>
                <a:gd name="T4" fmla="*/ 5 w 116"/>
                <a:gd name="T5" fmla="*/ 0 h 498"/>
                <a:gd name="T6" fmla="*/ 0 w 116"/>
                <a:gd name="T7" fmla="*/ 5 h 498"/>
                <a:gd name="T8" fmla="*/ 9 w 116"/>
                <a:gd name="T9" fmla="*/ 16 h 498"/>
                <a:gd name="T10" fmla="*/ 87 w 116"/>
                <a:gd name="T11" fmla="*/ 249 h 498"/>
                <a:gd name="T12" fmla="*/ 6 w 116"/>
                <a:gd name="T13" fmla="*/ 485 h 498"/>
                <a:gd name="T14" fmla="*/ 0 w 116"/>
                <a:gd name="T15" fmla="*/ 493 h 498"/>
                <a:gd name="T16" fmla="*/ 5 w 116"/>
                <a:gd name="T17" fmla="*/ 498 h 498"/>
                <a:gd name="T18" fmla="*/ 84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0" y="150"/>
                    <a:pt x="83" y="93"/>
                  </a:cubicBezTo>
                  <a:cubicBezTo>
                    <a:pt x="53" y="32"/>
                    <a:pt x="10" y="0"/>
                    <a:pt x="5" y="0"/>
                  </a:cubicBezTo>
                  <a:cubicBezTo>
                    <a:pt x="2" y="0"/>
                    <a:pt x="0" y="2"/>
                    <a:pt x="0" y="5"/>
                  </a:cubicBezTo>
                  <a:cubicBezTo>
                    <a:pt x="0" y="6"/>
                    <a:pt x="0" y="7"/>
                    <a:pt x="9" y="16"/>
                  </a:cubicBezTo>
                  <a:cubicBezTo>
                    <a:pt x="58" y="65"/>
                    <a:pt x="87" y="145"/>
                    <a:pt x="87" y="249"/>
                  </a:cubicBezTo>
                  <a:cubicBezTo>
                    <a:pt x="87" y="334"/>
                    <a:pt x="68" y="422"/>
                    <a:pt x="6" y="485"/>
                  </a:cubicBezTo>
                  <a:cubicBezTo>
                    <a:pt x="0" y="491"/>
                    <a:pt x="0" y="492"/>
                    <a:pt x="0" y="493"/>
                  </a:cubicBezTo>
                  <a:cubicBezTo>
                    <a:pt x="0" y="496"/>
                    <a:pt x="2" y="498"/>
                    <a:pt x="5" y="498"/>
                  </a:cubicBezTo>
                  <a:cubicBezTo>
                    <a:pt x="10" y="498"/>
                    <a:pt x="55" y="465"/>
                    <a:pt x="84"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6">
              <a:extLst>
                <a:ext uri="{FF2B5EF4-FFF2-40B4-BE49-F238E27FC236}">
                  <a16:creationId xmlns:a16="http://schemas.microsoft.com/office/drawing/2014/main" id="{B589EA96-ED01-1914-7E10-1907DA9526F9}"/>
                </a:ext>
              </a:extLst>
            </p:cNvPr>
            <p:cNvSpPr>
              <a:spLocks/>
            </p:cNvSpPr>
            <p:nvPr>
              <p:custDataLst>
                <p:tags r:id="rId123"/>
              </p:custDataLst>
            </p:nvPr>
          </p:nvSpPr>
          <p:spPr bwMode="auto">
            <a:xfrm>
              <a:off x="5181601" y="2652713"/>
              <a:ext cx="71438" cy="73025"/>
            </a:xfrm>
            <a:custGeom>
              <a:avLst/>
              <a:gdLst>
                <a:gd name="T0" fmla="*/ 295 w 304"/>
                <a:gd name="T1" fmla="*/ 21 h 290"/>
                <a:gd name="T2" fmla="*/ 304 w 304"/>
                <a:gd name="T3" fmla="*/ 10 h 290"/>
                <a:gd name="T4" fmla="*/ 294 w 304"/>
                <a:gd name="T5" fmla="*/ 0 h 290"/>
                <a:gd name="T6" fmla="*/ 286 w 304"/>
                <a:gd name="T7" fmla="*/ 4 h 290"/>
                <a:gd name="T8" fmla="*/ 9 w 304"/>
                <a:gd name="T9" fmla="*/ 134 h 290"/>
                <a:gd name="T10" fmla="*/ 0 w 304"/>
                <a:gd name="T11" fmla="*/ 145 h 290"/>
                <a:gd name="T12" fmla="*/ 9 w 304"/>
                <a:gd name="T13" fmla="*/ 156 h 290"/>
                <a:gd name="T14" fmla="*/ 286 w 304"/>
                <a:gd name="T15" fmla="*/ 286 h 290"/>
                <a:gd name="T16" fmla="*/ 294 w 304"/>
                <a:gd name="T17" fmla="*/ 290 h 290"/>
                <a:gd name="T18" fmla="*/ 304 w 304"/>
                <a:gd name="T19" fmla="*/ 280 h 290"/>
                <a:gd name="T20" fmla="*/ 295 w 304"/>
                <a:gd name="T21" fmla="*/ 269 h 290"/>
                <a:gd name="T22" fmla="*/ 33 w 304"/>
                <a:gd name="T23" fmla="*/ 145 h 290"/>
                <a:gd name="T24" fmla="*/ 295 w 304"/>
                <a:gd name="T25" fmla="*/ 2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290">
                  <a:moveTo>
                    <a:pt x="295" y="21"/>
                  </a:moveTo>
                  <a:cubicBezTo>
                    <a:pt x="301" y="18"/>
                    <a:pt x="304" y="16"/>
                    <a:pt x="304" y="10"/>
                  </a:cubicBezTo>
                  <a:cubicBezTo>
                    <a:pt x="304" y="5"/>
                    <a:pt x="300" y="0"/>
                    <a:pt x="294" y="0"/>
                  </a:cubicBezTo>
                  <a:cubicBezTo>
                    <a:pt x="293" y="0"/>
                    <a:pt x="292" y="0"/>
                    <a:pt x="286" y="4"/>
                  </a:cubicBezTo>
                  <a:lnTo>
                    <a:pt x="9" y="134"/>
                  </a:lnTo>
                  <a:cubicBezTo>
                    <a:pt x="4" y="137"/>
                    <a:pt x="0" y="139"/>
                    <a:pt x="0" y="145"/>
                  </a:cubicBezTo>
                  <a:cubicBezTo>
                    <a:pt x="0" y="151"/>
                    <a:pt x="4" y="153"/>
                    <a:pt x="9" y="156"/>
                  </a:cubicBezTo>
                  <a:lnTo>
                    <a:pt x="286" y="286"/>
                  </a:lnTo>
                  <a:cubicBezTo>
                    <a:pt x="292" y="290"/>
                    <a:pt x="293" y="290"/>
                    <a:pt x="294" y="290"/>
                  </a:cubicBezTo>
                  <a:cubicBezTo>
                    <a:pt x="300" y="290"/>
                    <a:pt x="304" y="285"/>
                    <a:pt x="304" y="280"/>
                  </a:cubicBezTo>
                  <a:cubicBezTo>
                    <a:pt x="304" y="274"/>
                    <a:pt x="301" y="272"/>
                    <a:pt x="295" y="269"/>
                  </a:cubicBezTo>
                  <a:lnTo>
                    <a:pt x="33" y="145"/>
                  </a:lnTo>
                  <a:lnTo>
                    <a:pt x="295" y="2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7">
              <a:extLst>
                <a:ext uri="{FF2B5EF4-FFF2-40B4-BE49-F238E27FC236}">
                  <a16:creationId xmlns:a16="http://schemas.microsoft.com/office/drawing/2014/main" id="{9D39622B-9CA2-B805-CA98-5327EE7DFF9B}"/>
                </a:ext>
              </a:extLst>
            </p:cNvPr>
            <p:cNvSpPr>
              <a:spLocks noEditPoints="1"/>
            </p:cNvSpPr>
            <p:nvPr>
              <p:custDataLst>
                <p:tags r:id="rId124"/>
              </p:custDataLst>
            </p:nvPr>
          </p:nvSpPr>
          <p:spPr bwMode="auto">
            <a:xfrm>
              <a:off x="5299076" y="2635250"/>
              <a:ext cx="49213" cy="88900"/>
            </a:xfrm>
            <a:custGeom>
              <a:avLst/>
              <a:gdLst>
                <a:gd name="T0" fmla="*/ 210 w 210"/>
                <a:gd name="T1" fmla="*/ 173 h 344"/>
                <a:gd name="T2" fmla="*/ 190 w 210"/>
                <a:gd name="T3" fmla="*/ 56 h 344"/>
                <a:gd name="T4" fmla="*/ 105 w 210"/>
                <a:gd name="T5" fmla="*/ 0 h 344"/>
                <a:gd name="T6" fmla="*/ 18 w 210"/>
                <a:gd name="T7" fmla="*/ 60 h 344"/>
                <a:gd name="T8" fmla="*/ 0 w 210"/>
                <a:gd name="T9" fmla="*/ 173 h 344"/>
                <a:gd name="T10" fmla="*/ 22 w 210"/>
                <a:gd name="T11" fmla="*/ 293 h 344"/>
                <a:gd name="T12" fmla="*/ 104 w 210"/>
                <a:gd name="T13" fmla="*/ 344 h 344"/>
                <a:gd name="T14" fmla="*/ 191 w 210"/>
                <a:gd name="T15" fmla="*/ 286 h 344"/>
                <a:gd name="T16" fmla="*/ 210 w 210"/>
                <a:gd name="T17" fmla="*/ 173 h 344"/>
                <a:gd name="T18" fmla="*/ 104 w 210"/>
                <a:gd name="T19" fmla="*/ 333 h 344"/>
                <a:gd name="T20" fmla="*/ 47 w 210"/>
                <a:gd name="T21" fmla="*/ 272 h 344"/>
                <a:gd name="T22" fmla="*/ 41 w 210"/>
                <a:gd name="T23" fmla="*/ 167 h 344"/>
                <a:gd name="T24" fmla="*/ 45 w 210"/>
                <a:gd name="T25" fmla="*/ 75 h 344"/>
                <a:gd name="T26" fmla="*/ 104 w 210"/>
                <a:gd name="T27" fmla="*/ 11 h 344"/>
                <a:gd name="T28" fmla="*/ 163 w 210"/>
                <a:gd name="T29" fmla="*/ 70 h 344"/>
                <a:gd name="T30" fmla="*/ 168 w 210"/>
                <a:gd name="T31" fmla="*/ 167 h 344"/>
                <a:gd name="T32" fmla="*/ 163 w 210"/>
                <a:gd name="T33" fmla="*/ 270 h 344"/>
                <a:gd name="T34" fmla="*/ 104 w 210"/>
                <a:gd name="T35" fmla="*/ 33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344">
                  <a:moveTo>
                    <a:pt x="210" y="173"/>
                  </a:moveTo>
                  <a:cubicBezTo>
                    <a:pt x="210" y="133"/>
                    <a:pt x="207" y="93"/>
                    <a:pt x="190" y="56"/>
                  </a:cubicBezTo>
                  <a:cubicBezTo>
                    <a:pt x="167" y="8"/>
                    <a:pt x="126" y="0"/>
                    <a:pt x="105" y="0"/>
                  </a:cubicBezTo>
                  <a:cubicBezTo>
                    <a:pt x="75" y="0"/>
                    <a:pt x="39" y="13"/>
                    <a:pt x="18" y="60"/>
                  </a:cubicBezTo>
                  <a:cubicBezTo>
                    <a:pt x="2" y="94"/>
                    <a:pt x="0" y="133"/>
                    <a:pt x="0" y="173"/>
                  </a:cubicBezTo>
                  <a:cubicBezTo>
                    <a:pt x="0" y="211"/>
                    <a:pt x="2" y="255"/>
                    <a:pt x="22" y="293"/>
                  </a:cubicBezTo>
                  <a:cubicBezTo>
                    <a:pt x="44" y="334"/>
                    <a:pt x="80" y="344"/>
                    <a:pt x="104" y="344"/>
                  </a:cubicBezTo>
                  <a:cubicBezTo>
                    <a:pt x="131" y="344"/>
                    <a:pt x="169" y="333"/>
                    <a:pt x="191" y="286"/>
                  </a:cubicBezTo>
                  <a:cubicBezTo>
                    <a:pt x="207" y="251"/>
                    <a:pt x="210" y="212"/>
                    <a:pt x="210" y="173"/>
                  </a:cubicBezTo>
                  <a:close/>
                  <a:moveTo>
                    <a:pt x="104" y="333"/>
                  </a:moveTo>
                  <a:cubicBezTo>
                    <a:pt x="85" y="333"/>
                    <a:pt x="56" y="320"/>
                    <a:pt x="47" y="272"/>
                  </a:cubicBezTo>
                  <a:cubicBezTo>
                    <a:pt x="41" y="242"/>
                    <a:pt x="41" y="197"/>
                    <a:pt x="41" y="167"/>
                  </a:cubicBezTo>
                  <a:cubicBezTo>
                    <a:pt x="41" y="135"/>
                    <a:pt x="41" y="102"/>
                    <a:pt x="45" y="75"/>
                  </a:cubicBezTo>
                  <a:cubicBezTo>
                    <a:pt x="55" y="16"/>
                    <a:pt x="92" y="11"/>
                    <a:pt x="104" y="11"/>
                  </a:cubicBezTo>
                  <a:cubicBezTo>
                    <a:pt x="121" y="11"/>
                    <a:pt x="154" y="20"/>
                    <a:pt x="163" y="70"/>
                  </a:cubicBezTo>
                  <a:cubicBezTo>
                    <a:pt x="168" y="98"/>
                    <a:pt x="168" y="136"/>
                    <a:pt x="168" y="167"/>
                  </a:cubicBezTo>
                  <a:cubicBezTo>
                    <a:pt x="168" y="205"/>
                    <a:pt x="168" y="238"/>
                    <a:pt x="163" y="270"/>
                  </a:cubicBezTo>
                  <a:cubicBezTo>
                    <a:pt x="155" y="318"/>
                    <a:pt x="127" y="333"/>
                    <a:pt x="104" y="33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48">
              <a:extLst>
                <a:ext uri="{FF2B5EF4-FFF2-40B4-BE49-F238E27FC236}">
                  <a16:creationId xmlns:a16="http://schemas.microsoft.com/office/drawing/2014/main" id="{6D91641E-858C-DB6D-2CD4-69AB9857F9A7}"/>
                </a:ext>
              </a:extLst>
            </p:cNvPr>
            <p:cNvSpPr>
              <a:spLocks noChangeArrowheads="1"/>
            </p:cNvSpPr>
            <p:nvPr>
              <p:custDataLst>
                <p:tags r:id="rId125"/>
              </p:custDataLst>
            </p:nvPr>
          </p:nvSpPr>
          <p:spPr bwMode="auto">
            <a:xfrm>
              <a:off x="5362576" y="2706688"/>
              <a:ext cx="12700" cy="14288"/>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109">
            <a:extLst>
              <a:ext uri="{FF2B5EF4-FFF2-40B4-BE49-F238E27FC236}">
                <a16:creationId xmlns:a16="http://schemas.microsoft.com/office/drawing/2014/main" id="{B648D7E4-3A01-7C56-9030-1FCE2F6DAD59}"/>
              </a:ext>
            </a:extLst>
          </p:cNvPr>
          <p:cNvGrpSpPr>
            <a:grpSpLocks noChangeAspect="1"/>
          </p:cNvGrpSpPr>
          <p:nvPr>
            <p:custDataLst>
              <p:tags r:id="rId2"/>
            </p:custDataLst>
          </p:nvPr>
        </p:nvGrpSpPr>
        <p:grpSpPr>
          <a:xfrm>
            <a:off x="2552700" y="4155094"/>
            <a:ext cx="7400378" cy="531206"/>
            <a:chOff x="2540000" y="2540000"/>
            <a:chExt cx="2897188" cy="207963"/>
          </a:xfrm>
        </p:grpSpPr>
        <p:sp>
          <p:nvSpPr>
            <p:cNvPr id="63" name="Freeform 55">
              <a:extLst>
                <a:ext uri="{FF2B5EF4-FFF2-40B4-BE49-F238E27FC236}">
                  <a16:creationId xmlns:a16="http://schemas.microsoft.com/office/drawing/2014/main" id="{450ACD2A-F243-D9FD-4771-6A74C5B55711}"/>
                </a:ext>
              </a:extLst>
            </p:cNvPr>
            <p:cNvSpPr>
              <a:spLocks/>
            </p:cNvSpPr>
            <p:nvPr>
              <p:custDataLst>
                <p:tags r:id="rId38"/>
              </p:custDataLst>
            </p:nvPr>
          </p:nvSpPr>
          <p:spPr bwMode="auto">
            <a:xfrm>
              <a:off x="2540000" y="2582863"/>
              <a:ext cx="63500" cy="58738"/>
            </a:xfrm>
            <a:custGeom>
              <a:avLst/>
              <a:gdLst>
                <a:gd name="T0" fmla="*/ 119 w 269"/>
                <a:gd name="T1" fmla="*/ 29 h 221"/>
                <a:gd name="T2" fmla="*/ 175 w 269"/>
                <a:gd name="T3" fmla="*/ 29 h 221"/>
                <a:gd name="T4" fmla="*/ 154 w 269"/>
                <a:gd name="T5" fmla="*/ 158 h 221"/>
                <a:gd name="T6" fmla="*/ 158 w 269"/>
                <a:gd name="T7" fmla="*/ 196 h 221"/>
                <a:gd name="T8" fmla="*/ 176 w 269"/>
                <a:gd name="T9" fmla="*/ 221 h 221"/>
                <a:gd name="T10" fmla="*/ 196 w 269"/>
                <a:gd name="T11" fmla="*/ 202 h 221"/>
                <a:gd name="T12" fmla="*/ 193 w 269"/>
                <a:gd name="T13" fmla="*/ 191 h 221"/>
                <a:gd name="T14" fmla="*/ 179 w 269"/>
                <a:gd name="T15" fmla="*/ 109 h 221"/>
                <a:gd name="T16" fmla="*/ 188 w 269"/>
                <a:gd name="T17" fmla="*/ 29 h 221"/>
                <a:gd name="T18" fmla="*/ 245 w 269"/>
                <a:gd name="T19" fmla="*/ 29 h 221"/>
                <a:gd name="T20" fmla="*/ 269 w 269"/>
                <a:gd name="T21" fmla="*/ 12 h 221"/>
                <a:gd name="T22" fmla="*/ 249 w 269"/>
                <a:gd name="T23" fmla="*/ 0 h 221"/>
                <a:gd name="T24" fmla="*/ 82 w 269"/>
                <a:gd name="T25" fmla="*/ 0 h 221"/>
                <a:gd name="T26" fmla="*/ 30 w 269"/>
                <a:gd name="T27" fmla="*/ 24 h 221"/>
                <a:gd name="T28" fmla="*/ 0 w 269"/>
                <a:gd name="T29" fmla="*/ 69 h 221"/>
                <a:gd name="T30" fmla="*/ 6 w 269"/>
                <a:gd name="T31" fmla="*/ 74 h 221"/>
                <a:gd name="T32" fmla="*/ 14 w 269"/>
                <a:gd name="T33" fmla="*/ 68 h 221"/>
                <a:gd name="T34" fmla="*/ 77 w 269"/>
                <a:gd name="T35" fmla="*/ 29 h 221"/>
                <a:gd name="T36" fmla="*/ 106 w 269"/>
                <a:gd name="T37" fmla="*/ 29 h 221"/>
                <a:gd name="T38" fmla="*/ 42 w 269"/>
                <a:gd name="T39" fmla="*/ 196 h 221"/>
                <a:gd name="T40" fmla="*/ 38 w 269"/>
                <a:gd name="T41" fmla="*/ 208 h 221"/>
                <a:gd name="T42" fmla="*/ 52 w 269"/>
                <a:gd name="T43" fmla="*/ 221 h 221"/>
                <a:gd name="T44" fmla="*/ 77 w 269"/>
                <a:gd name="T45" fmla="*/ 189 h 221"/>
                <a:gd name="T46" fmla="*/ 91 w 269"/>
                <a:gd name="T47" fmla="*/ 140 h 221"/>
                <a:gd name="T48" fmla="*/ 119 w 269"/>
                <a:gd name="T49"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21">
                  <a:moveTo>
                    <a:pt x="119" y="29"/>
                  </a:moveTo>
                  <a:lnTo>
                    <a:pt x="175" y="29"/>
                  </a:lnTo>
                  <a:cubicBezTo>
                    <a:pt x="159" y="103"/>
                    <a:pt x="154" y="125"/>
                    <a:pt x="154" y="158"/>
                  </a:cubicBezTo>
                  <a:cubicBezTo>
                    <a:pt x="154" y="166"/>
                    <a:pt x="154" y="179"/>
                    <a:pt x="158" y="196"/>
                  </a:cubicBezTo>
                  <a:cubicBezTo>
                    <a:pt x="163" y="218"/>
                    <a:pt x="168" y="221"/>
                    <a:pt x="176" y="221"/>
                  </a:cubicBezTo>
                  <a:cubicBezTo>
                    <a:pt x="186" y="221"/>
                    <a:pt x="196" y="212"/>
                    <a:pt x="196" y="202"/>
                  </a:cubicBezTo>
                  <a:cubicBezTo>
                    <a:pt x="196" y="199"/>
                    <a:pt x="196" y="198"/>
                    <a:pt x="193" y="191"/>
                  </a:cubicBezTo>
                  <a:cubicBezTo>
                    <a:pt x="179" y="155"/>
                    <a:pt x="179" y="123"/>
                    <a:pt x="179" y="109"/>
                  </a:cubicBezTo>
                  <a:cubicBezTo>
                    <a:pt x="179" y="82"/>
                    <a:pt x="182" y="55"/>
                    <a:pt x="188" y="29"/>
                  </a:cubicBezTo>
                  <a:lnTo>
                    <a:pt x="245" y="29"/>
                  </a:lnTo>
                  <a:cubicBezTo>
                    <a:pt x="251" y="29"/>
                    <a:pt x="269" y="29"/>
                    <a:pt x="269" y="12"/>
                  </a:cubicBezTo>
                  <a:cubicBezTo>
                    <a:pt x="269" y="0"/>
                    <a:pt x="259" y="0"/>
                    <a:pt x="249" y="0"/>
                  </a:cubicBezTo>
                  <a:lnTo>
                    <a:pt x="82" y="0"/>
                  </a:lnTo>
                  <a:cubicBezTo>
                    <a:pt x="71" y="0"/>
                    <a:pt x="52" y="0"/>
                    <a:pt x="30" y="24"/>
                  </a:cubicBezTo>
                  <a:cubicBezTo>
                    <a:pt x="13" y="43"/>
                    <a:pt x="0" y="66"/>
                    <a:pt x="0" y="69"/>
                  </a:cubicBezTo>
                  <a:cubicBezTo>
                    <a:pt x="0" y="69"/>
                    <a:pt x="0" y="74"/>
                    <a:pt x="6" y="74"/>
                  </a:cubicBezTo>
                  <a:cubicBezTo>
                    <a:pt x="10" y="74"/>
                    <a:pt x="11" y="72"/>
                    <a:pt x="14" y="68"/>
                  </a:cubicBezTo>
                  <a:cubicBezTo>
                    <a:pt x="38" y="29"/>
                    <a:pt x="67" y="29"/>
                    <a:pt x="77" y="29"/>
                  </a:cubicBezTo>
                  <a:lnTo>
                    <a:pt x="106" y="29"/>
                  </a:lnTo>
                  <a:cubicBezTo>
                    <a:pt x="90" y="90"/>
                    <a:pt x="63" y="150"/>
                    <a:pt x="42" y="196"/>
                  </a:cubicBezTo>
                  <a:cubicBezTo>
                    <a:pt x="38" y="203"/>
                    <a:pt x="38" y="204"/>
                    <a:pt x="38" y="208"/>
                  </a:cubicBezTo>
                  <a:cubicBezTo>
                    <a:pt x="38" y="217"/>
                    <a:pt x="46" y="221"/>
                    <a:pt x="52" y="221"/>
                  </a:cubicBezTo>
                  <a:cubicBezTo>
                    <a:pt x="67" y="221"/>
                    <a:pt x="71" y="207"/>
                    <a:pt x="77" y="189"/>
                  </a:cubicBezTo>
                  <a:cubicBezTo>
                    <a:pt x="84" y="166"/>
                    <a:pt x="84" y="165"/>
                    <a:pt x="91" y="140"/>
                  </a:cubicBezTo>
                  <a:lnTo>
                    <a:pt x="119"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6">
              <a:extLst>
                <a:ext uri="{FF2B5EF4-FFF2-40B4-BE49-F238E27FC236}">
                  <a16:creationId xmlns:a16="http://schemas.microsoft.com/office/drawing/2014/main" id="{6DC23C27-AFE8-202C-0B68-4006CDCB9E28}"/>
                </a:ext>
              </a:extLst>
            </p:cNvPr>
            <p:cNvSpPr>
              <a:spLocks/>
            </p:cNvSpPr>
            <p:nvPr>
              <p:custDataLst>
                <p:tags r:id="rId39"/>
              </p:custDataLst>
            </p:nvPr>
          </p:nvSpPr>
          <p:spPr bwMode="auto">
            <a:xfrm>
              <a:off x="2619375" y="2540000"/>
              <a:ext cx="26988" cy="133350"/>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1 w 116"/>
                <a:gd name="T13" fmla="*/ 98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3"/>
                    <a:pt x="116" y="492"/>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1" y="98"/>
                  </a:cubicBezTo>
                  <a:cubicBezTo>
                    <a:pt x="6" y="153"/>
                    <a:pt x="0" y="208"/>
                    <a:pt x="0" y="250"/>
                  </a:cubicBezTo>
                  <a:cubicBezTo>
                    <a:pt x="0" y="289"/>
                    <a:pt x="5" y="349"/>
                    <a:pt x="33" y="405"/>
                  </a:cubicBezTo>
                  <a:cubicBezTo>
                    <a:pt x="63" y="467"/>
                    <a:pt x="106" y="499"/>
                    <a:pt x="111" y="499"/>
                  </a:cubicBezTo>
                  <a:cubicBezTo>
                    <a:pt x="114" y="499"/>
                    <a:pt x="116" y="498"/>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7">
              <a:extLst>
                <a:ext uri="{FF2B5EF4-FFF2-40B4-BE49-F238E27FC236}">
                  <a16:creationId xmlns:a16="http://schemas.microsoft.com/office/drawing/2014/main" id="{06C7B596-6D6E-A9DC-84D8-223FA1DEAB62}"/>
                </a:ext>
              </a:extLst>
            </p:cNvPr>
            <p:cNvSpPr>
              <a:spLocks/>
            </p:cNvSpPr>
            <p:nvPr>
              <p:custDataLst>
                <p:tags r:id="rId40"/>
              </p:custDataLst>
            </p:nvPr>
          </p:nvSpPr>
          <p:spPr bwMode="auto">
            <a:xfrm>
              <a:off x="2657475" y="2579688"/>
              <a:ext cx="65088" cy="61913"/>
            </a:xfrm>
            <a:custGeom>
              <a:avLst/>
              <a:gdLst>
                <a:gd name="T0" fmla="*/ 248 w 282"/>
                <a:gd name="T1" fmla="*/ 25 h 230"/>
                <a:gd name="T2" fmla="*/ 222 w 282"/>
                <a:gd name="T3" fmla="*/ 60 h 230"/>
                <a:gd name="T4" fmla="*/ 246 w 282"/>
                <a:gd name="T5" fmla="*/ 83 h 230"/>
                <a:gd name="T6" fmla="*/ 282 w 282"/>
                <a:gd name="T7" fmla="*/ 44 h 230"/>
                <a:gd name="T8" fmla="*/ 226 w 282"/>
                <a:gd name="T9" fmla="*/ 0 h 230"/>
                <a:gd name="T10" fmla="*/ 172 w 282"/>
                <a:gd name="T11" fmla="*/ 30 h 230"/>
                <a:gd name="T12" fmla="*/ 103 w 282"/>
                <a:gd name="T13" fmla="*/ 0 h 230"/>
                <a:gd name="T14" fmla="*/ 7 w 282"/>
                <a:gd name="T15" fmla="*/ 78 h 230"/>
                <a:gd name="T16" fmla="*/ 19 w 282"/>
                <a:gd name="T17" fmla="*/ 85 h 230"/>
                <a:gd name="T18" fmla="*/ 30 w 282"/>
                <a:gd name="T19" fmla="*/ 78 h 230"/>
                <a:gd name="T20" fmla="*/ 101 w 282"/>
                <a:gd name="T21" fmla="*/ 18 h 230"/>
                <a:gd name="T22" fmla="*/ 129 w 282"/>
                <a:gd name="T23" fmla="*/ 43 h 230"/>
                <a:gd name="T24" fmla="*/ 117 w 282"/>
                <a:gd name="T25" fmla="*/ 98 h 230"/>
                <a:gd name="T26" fmla="*/ 100 w 282"/>
                <a:gd name="T27" fmla="*/ 166 h 230"/>
                <a:gd name="T28" fmla="*/ 58 w 282"/>
                <a:gd name="T29" fmla="*/ 212 h 230"/>
                <a:gd name="T30" fmla="*/ 34 w 282"/>
                <a:gd name="T31" fmla="*/ 204 h 230"/>
                <a:gd name="T32" fmla="*/ 61 w 282"/>
                <a:gd name="T33" fmla="*/ 170 h 230"/>
                <a:gd name="T34" fmla="*/ 36 w 282"/>
                <a:gd name="T35" fmla="*/ 147 h 230"/>
                <a:gd name="T36" fmla="*/ 0 w 282"/>
                <a:gd name="T37" fmla="*/ 186 h 230"/>
                <a:gd name="T38" fmla="*/ 57 w 282"/>
                <a:gd name="T39" fmla="*/ 230 h 230"/>
                <a:gd name="T40" fmla="*/ 110 w 282"/>
                <a:gd name="T41" fmla="*/ 199 h 230"/>
                <a:gd name="T42" fmla="*/ 179 w 282"/>
                <a:gd name="T43" fmla="*/ 230 h 230"/>
                <a:gd name="T44" fmla="*/ 276 w 282"/>
                <a:gd name="T45" fmla="*/ 152 h 230"/>
                <a:gd name="T46" fmla="*/ 264 w 282"/>
                <a:gd name="T47" fmla="*/ 145 h 230"/>
                <a:gd name="T48" fmla="*/ 252 w 282"/>
                <a:gd name="T49" fmla="*/ 151 h 230"/>
                <a:gd name="T50" fmla="*/ 182 w 282"/>
                <a:gd name="T51" fmla="*/ 212 h 230"/>
                <a:gd name="T52" fmla="*/ 154 w 282"/>
                <a:gd name="T53" fmla="*/ 187 h 230"/>
                <a:gd name="T54" fmla="*/ 165 w 282"/>
                <a:gd name="T55" fmla="*/ 131 h 230"/>
                <a:gd name="T56" fmla="*/ 182 w 282"/>
                <a:gd name="T57" fmla="*/ 63 h 230"/>
                <a:gd name="T58" fmla="*/ 225 w 282"/>
                <a:gd name="T59" fmla="*/ 18 h 230"/>
                <a:gd name="T60" fmla="*/ 248 w 282"/>
                <a:gd name="T61" fmla="*/ 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8" y="25"/>
                  </a:moveTo>
                  <a:cubicBezTo>
                    <a:pt x="231" y="30"/>
                    <a:pt x="222" y="47"/>
                    <a:pt x="222" y="60"/>
                  </a:cubicBezTo>
                  <a:cubicBezTo>
                    <a:pt x="222" y="71"/>
                    <a:pt x="230" y="83"/>
                    <a:pt x="246" y="83"/>
                  </a:cubicBezTo>
                  <a:cubicBezTo>
                    <a:pt x="264" y="83"/>
                    <a:pt x="282" y="68"/>
                    <a:pt x="282" y="44"/>
                  </a:cubicBezTo>
                  <a:cubicBezTo>
                    <a:pt x="282" y="17"/>
                    <a:pt x="256" y="0"/>
                    <a:pt x="226" y="0"/>
                  </a:cubicBezTo>
                  <a:cubicBezTo>
                    <a:pt x="197" y="0"/>
                    <a:pt x="179" y="21"/>
                    <a:pt x="172" y="30"/>
                  </a:cubicBezTo>
                  <a:cubicBezTo>
                    <a:pt x="160" y="10"/>
                    <a:pt x="132" y="0"/>
                    <a:pt x="103" y="0"/>
                  </a:cubicBezTo>
                  <a:cubicBezTo>
                    <a:pt x="41" y="0"/>
                    <a:pt x="7" y="61"/>
                    <a:pt x="7" y="78"/>
                  </a:cubicBezTo>
                  <a:cubicBezTo>
                    <a:pt x="7" y="85"/>
                    <a:pt x="14" y="85"/>
                    <a:pt x="19" y="85"/>
                  </a:cubicBezTo>
                  <a:cubicBezTo>
                    <a:pt x="25" y="85"/>
                    <a:pt x="28" y="85"/>
                    <a:pt x="30" y="78"/>
                  </a:cubicBezTo>
                  <a:cubicBezTo>
                    <a:pt x="45" y="33"/>
                    <a:pt x="80" y="18"/>
                    <a:pt x="101" y="18"/>
                  </a:cubicBezTo>
                  <a:cubicBezTo>
                    <a:pt x="120" y="18"/>
                    <a:pt x="129" y="27"/>
                    <a:pt x="129" y="43"/>
                  </a:cubicBezTo>
                  <a:cubicBezTo>
                    <a:pt x="129" y="52"/>
                    <a:pt x="122" y="80"/>
                    <a:pt x="117" y="98"/>
                  </a:cubicBezTo>
                  <a:lnTo>
                    <a:pt x="100" y="166"/>
                  </a:lnTo>
                  <a:cubicBezTo>
                    <a:pt x="93" y="197"/>
                    <a:pt x="75" y="212"/>
                    <a:pt x="58" y="212"/>
                  </a:cubicBezTo>
                  <a:cubicBezTo>
                    <a:pt x="55" y="212"/>
                    <a:pt x="44" y="212"/>
                    <a:pt x="34" y="204"/>
                  </a:cubicBezTo>
                  <a:cubicBezTo>
                    <a:pt x="52" y="199"/>
                    <a:pt x="61" y="182"/>
                    <a:pt x="61" y="170"/>
                  </a:cubicBezTo>
                  <a:cubicBezTo>
                    <a:pt x="61" y="159"/>
                    <a:pt x="52" y="147"/>
                    <a:pt x="36" y="147"/>
                  </a:cubicBezTo>
                  <a:cubicBezTo>
                    <a:pt x="19" y="147"/>
                    <a:pt x="0" y="161"/>
                    <a:pt x="0" y="186"/>
                  </a:cubicBezTo>
                  <a:cubicBezTo>
                    <a:pt x="0" y="212"/>
                    <a:pt x="27" y="230"/>
                    <a:pt x="57" y="230"/>
                  </a:cubicBezTo>
                  <a:cubicBezTo>
                    <a:pt x="85" y="230"/>
                    <a:pt x="104" y="208"/>
                    <a:pt x="110" y="199"/>
                  </a:cubicBezTo>
                  <a:cubicBezTo>
                    <a:pt x="123" y="220"/>
                    <a:pt x="151" y="230"/>
                    <a:pt x="179" y="230"/>
                  </a:cubicBezTo>
                  <a:cubicBezTo>
                    <a:pt x="242" y="230"/>
                    <a:pt x="276" y="168"/>
                    <a:pt x="276" y="152"/>
                  </a:cubicBezTo>
                  <a:cubicBezTo>
                    <a:pt x="276" y="145"/>
                    <a:pt x="268" y="145"/>
                    <a:pt x="264" y="145"/>
                  </a:cubicBezTo>
                  <a:cubicBezTo>
                    <a:pt x="258" y="145"/>
                    <a:pt x="254" y="145"/>
                    <a:pt x="252" y="151"/>
                  </a:cubicBezTo>
                  <a:cubicBezTo>
                    <a:pt x="238" y="197"/>
                    <a:pt x="202" y="212"/>
                    <a:pt x="182" y="212"/>
                  </a:cubicBezTo>
                  <a:cubicBezTo>
                    <a:pt x="163" y="212"/>
                    <a:pt x="154" y="203"/>
                    <a:pt x="154" y="187"/>
                  </a:cubicBezTo>
                  <a:cubicBezTo>
                    <a:pt x="154" y="176"/>
                    <a:pt x="160" y="150"/>
                    <a:pt x="165" y="131"/>
                  </a:cubicBezTo>
                  <a:cubicBezTo>
                    <a:pt x="168" y="118"/>
                    <a:pt x="180" y="71"/>
                    <a:pt x="182" y="63"/>
                  </a:cubicBezTo>
                  <a:cubicBezTo>
                    <a:pt x="190" y="33"/>
                    <a:pt x="207" y="18"/>
                    <a:pt x="225" y="18"/>
                  </a:cubicBezTo>
                  <a:cubicBezTo>
                    <a:pt x="227" y="18"/>
                    <a:pt x="238" y="18"/>
                    <a:pt x="248"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8">
              <a:extLst>
                <a:ext uri="{FF2B5EF4-FFF2-40B4-BE49-F238E27FC236}">
                  <a16:creationId xmlns:a16="http://schemas.microsoft.com/office/drawing/2014/main" id="{3B707E5D-055A-6365-50CC-BC504EB3BC31}"/>
                </a:ext>
              </a:extLst>
            </p:cNvPr>
            <p:cNvSpPr>
              <a:spLocks/>
            </p:cNvSpPr>
            <p:nvPr>
              <p:custDataLst>
                <p:tags r:id="rId41"/>
              </p:custDataLst>
            </p:nvPr>
          </p:nvSpPr>
          <p:spPr bwMode="auto">
            <a:xfrm>
              <a:off x="2740025" y="2625725"/>
              <a:ext cx="12700" cy="41275"/>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5 h 149"/>
                <a:gd name="T16" fmla="*/ 8 w 59"/>
                <a:gd name="T17" fmla="*/ 143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5"/>
                  </a:cubicBezTo>
                  <a:cubicBezTo>
                    <a:pt x="8" y="141"/>
                    <a:pt x="8" y="142"/>
                    <a:pt x="8" y="143"/>
                  </a:cubicBezTo>
                  <a:cubicBezTo>
                    <a:pt x="8" y="147"/>
                    <a:pt x="11" y="149"/>
                    <a:pt x="13" y="149"/>
                  </a:cubicBezTo>
                  <a:cubicBezTo>
                    <a:pt x="19" y="149"/>
                    <a:pt x="59" y="110"/>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9">
              <a:extLst>
                <a:ext uri="{FF2B5EF4-FFF2-40B4-BE49-F238E27FC236}">
                  <a16:creationId xmlns:a16="http://schemas.microsoft.com/office/drawing/2014/main" id="{FF85AD1F-233A-3602-DE3D-7219A924F016}"/>
                </a:ext>
              </a:extLst>
            </p:cNvPr>
            <p:cNvSpPr>
              <a:spLocks/>
            </p:cNvSpPr>
            <p:nvPr>
              <p:custDataLst>
                <p:tags r:id="rId42"/>
              </p:custDataLst>
            </p:nvPr>
          </p:nvSpPr>
          <p:spPr bwMode="auto">
            <a:xfrm>
              <a:off x="2784475" y="2555875"/>
              <a:ext cx="34925" cy="85725"/>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4 h 318"/>
                <a:gd name="T12" fmla="*/ 101 w 153"/>
                <a:gd name="T13" fmla="*/ 0 h 318"/>
                <a:gd name="T14" fmla="*/ 81 w 153"/>
                <a:gd name="T15" fmla="*/ 18 h 318"/>
                <a:gd name="T16" fmla="*/ 61 w 153"/>
                <a:gd name="T17" fmla="*/ 97 h 318"/>
                <a:gd name="T18" fmla="*/ 14 w 153"/>
                <a:gd name="T19" fmla="*/ 97 h 318"/>
                <a:gd name="T20" fmla="*/ 0 w 153"/>
                <a:gd name="T21" fmla="*/ 107 h 318"/>
                <a:gd name="T22" fmla="*/ 13 w 153"/>
                <a:gd name="T23" fmla="*/ 113 h 318"/>
                <a:gd name="T24" fmla="*/ 57 w 153"/>
                <a:gd name="T25" fmla="*/ 113 h 318"/>
                <a:gd name="T26" fmla="*/ 19 w 153"/>
                <a:gd name="T27" fmla="*/ 272 h 318"/>
                <a:gd name="T28" fmla="*/ 65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7"/>
                    <a:pt x="115" y="17"/>
                    <a:pt x="115" y="14"/>
                  </a:cubicBezTo>
                  <a:cubicBezTo>
                    <a:pt x="115" y="5"/>
                    <a:pt x="109" y="0"/>
                    <a:pt x="101" y="0"/>
                  </a:cubicBezTo>
                  <a:cubicBezTo>
                    <a:pt x="99" y="0"/>
                    <a:pt x="85" y="1"/>
                    <a:pt x="81" y="18"/>
                  </a:cubicBezTo>
                  <a:lnTo>
                    <a:pt x="61" y="97"/>
                  </a:lnTo>
                  <a:lnTo>
                    <a:pt x="14" y="97"/>
                  </a:lnTo>
                  <a:cubicBezTo>
                    <a:pt x="4" y="97"/>
                    <a:pt x="0" y="97"/>
                    <a:pt x="0" y="107"/>
                  </a:cubicBezTo>
                  <a:cubicBezTo>
                    <a:pt x="0" y="113"/>
                    <a:pt x="3" y="113"/>
                    <a:pt x="13" y="113"/>
                  </a:cubicBezTo>
                  <a:lnTo>
                    <a:pt x="57" y="113"/>
                  </a:lnTo>
                  <a:cubicBezTo>
                    <a:pt x="21" y="255"/>
                    <a:pt x="19" y="263"/>
                    <a:pt x="19" y="272"/>
                  </a:cubicBezTo>
                  <a:cubicBezTo>
                    <a:pt x="19" y="299"/>
                    <a:pt x="38" y="318"/>
                    <a:pt x="65" y="318"/>
                  </a:cubicBezTo>
                  <a:cubicBezTo>
                    <a:pt x="116" y="318"/>
                    <a:pt x="145" y="245"/>
                    <a:pt x="145" y="241"/>
                  </a:cubicBezTo>
                  <a:cubicBezTo>
                    <a:pt x="145" y="236"/>
                    <a:pt x="141" y="236"/>
                    <a:pt x="139" y="236"/>
                  </a:cubicBezTo>
                  <a:cubicBezTo>
                    <a:pt x="134" y="236"/>
                    <a:pt x="134" y="238"/>
                    <a:pt x="131" y="243"/>
                  </a:cubicBezTo>
                  <a:cubicBezTo>
                    <a:pt x="110" y="295"/>
                    <a:pt x="83" y="307"/>
                    <a:pt x="66"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0">
              <a:extLst>
                <a:ext uri="{FF2B5EF4-FFF2-40B4-BE49-F238E27FC236}">
                  <a16:creationId xmlns:a16="http://schemas.microsoft.com/office/drawing/2014/main" id="{E3C664AF-9F11-7781-65F1-10EC2AEA1B1A}"/>
                </a:ext>
              </a:extLst>
            </p:cNvPr>
            <p:cNvSpPr>
              <a:spLocks/>
            </p:cNvSpPr>
            <p:nvPr>
              <p:custDataLst>
                <p:tags r:id="rId43"/>
              </p:custDataLst>
            </p:nvPr>
          </p:nvSpPr>
          <p:spPr bwMode="auto">
            <a:xfrm>
              <a:off x="2830513" y="2540000"/>
              <a:ext cx="26988" cy="133350"/>
            </a:xfrm>
            <a:custGeom>
              <a:avLst/>
              <a:gdLst>
                <a:gd name="T0" fmla="*/ 116 w 116"/>
                <a:gd name="T1" fmla="*/ 250 h 499"/>
                <a:gd name="T2" fmla="*/ 83 w 116"/>
                <a:gd name="T3" fmla="*/ 94 h 499"/>
                <a:gd name="T4" fmla="*/ 5 w 116"/>
                <a:gd name="T5" fmla="*/ 0 h 499"/>
                <a:gd name="T6" fmla="*/ 0 w 116"/>
                <a:gd name="T7" fmla="*/ 5 h 499"/>
                <a:gd name="T8" fmla="*/ 10 w 116"/>
                <a:gd name="T9" fmla="*/ 17 h 499"/>
                <a:gd name="T10" fmla="*/ 87 w 116"/>
                <a:gd name="T11" fmla="*/ 250 h 499"/>
                <a:gd name="T12" fmla="*/ 7 w 116"/>
                <a:gd name="T13" fmla="*/ 486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1"/>
                    <a:pt x="83" y="94"/>
                  </a:cubicBezTo>
                  <a:cubicBezTo>
                    <a:pt x="53" y="33"/>
                    <a:pt x="10" y="0"/>
                    <a:pt x="5" y="0"/>
                  </a:cubicBezTo>
                  <a:cubicBezTo>
                    <a:pt x="2" y="0"/>
                    <a:pt x="0" y="2"/>
                    <a:pt x="0" y="5"/>
                  </a:cubicBezTo>
                  <a:cubicBezTo>
                    <a:pt x="0" y="7"/>
                    <a:pt x="0" y="8"/>
                    <a:pt x="10" y="17"/>
                  </a:cubicBezTo>
                  <a:cubicBezTo>
                    <a:pt x="58" y="66"/>
                    <a:pt x="87" y="146"/>
                    <a:pt x="87" y="250"/>
                  </a:cubicBezTo>
                  <a:cubicBezTo>
                    <a:pt x="87" y="335"/>
                    <a:pt x="68" y="423"/>
                    <a:pt x="7" y="486"/>
                  </a:cubicBezTo>
                  <a:cubicBezTo>
                    <a:pt x="0" y="492"/>
                    <a:pt x="0" y="493"/>
                    <a:pt x="0" y="494"/>
                  </a:cubicBezTo>
                  <a:cubicBezTo>
                    <a:pt x="0" y="497"/>
                    <a:pt x="2" y="499"/>
                    <a:pt x="5" y="499"/>
                  </a:cubicBezTo>
                  <a:cubicBezTo>
                    <a:pt x="10" y="499"/>
                    <a:pt x="55" y="465"/>
                    <a:pt x="84"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1">
              <a:extLst>
                <a:ext uri="{FF2B5EF4-FFF2-40B4-BE49-F238E27FC236}">
                  <a16:creationId xmlns:a16="http://schemas.microsoft.com/office/drawing/2014/main" id="{AF70A2C9-C7C6-8D9D-1274-CFD414B1FAAA}"/>
                </a:ext>
              </a:extLst>
            </p:cNvPr>
            <p:cNvSpPr>
              <a:spLocks noEditPoints="1"/>
            </p:cNvSpPr>
            <p:nvPr>
              <p:custDataLst>
                <p:tags r:id="rId44"/>
              </p:custDataLst>
            </p:nvPr>
          </p:nvSpPr>
          <p:spPr bwMode="auto">
            <a:xfrm>
              <a:off x="2908300" y="2590800"/>
              <a:ext cx="76200" cy="31750"/>
            </a:xfrm>
            <a:custGeom>
              <a:avLst/>
              <a:gdLst>
                <a:gd name="T0" fmla="*/ 314 w 331"/>
                <a:gd name="T1" fmla="*/ 20 h 117"/>
                <a:gd name="T2" fmla="*/ 331 w 331"/>
                <a:gd name="T3" fmla="*/ 10 h 117"/>
                <a:gd name="T4" fmla="*/ 315 w 331"/>
                <a:gd name="T5" fmla="*/ 0 h 117"/>
                <a:gd name="T6" fmla="*/ 16 w 331"/>
                <a:gd name="T7" fmla="*/ 0 h 117"/>
                <a:gd name="T8" fmla="*/ 0 w 331"/>
                <a:gd name="T9" fmla="*/ 10 h 117"/>
                <a:gd name="T10" fmla="*/ 17 w 331"/>
                <a:gd name="T11" fmla="*/ 20 h 117"/>
                <a:gd name="T12" fmla="*/ 314 w 331"/>
                <a:gd name="T13" fmla="*/ 20 h 117"/>
                <a:gd name="T14" fmla="*/ 315 w 331"/>
                <a:gd name="T15" fmla="*/ 117 h 117"/>
                <a:gd name="T16" fmla="*/ 331 w 331"/>
                <a:gd name="T17" fmla="*/ 107 h 117"/>
                <a:gd name="T18" fmla="*/ 314 w 331"/>
                <a:gd name="T19" fmla="*/ 97 h 117"/>
                <a:gd name="T20" fmla="*/ 17 w 331"/>
                <a:gd name="T21" fmla="*/ 97 h 117"/>
                <a:gd name="T22" fmla="*/ 0 w 331"/>
                <a:gd name="T23" fmla="*/ 107 h 117"/>
                <a:gd name="T24" fmla="*/ 16 w 331"/>
                <a:gd name="T25" fmla="*/ 117 h 117"/>
                <a:gd name="T26" fmla="*/ 315 w 331"/>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7">
                  <a:moveTo>
                    <a:pt x="314" y="20"/>
                  </a:moveTo>
                  <a:cubicBezTo>
                    <a:pt x="322" y="20"/>
                    <a:pt x="331" y="20"/>
                    <a:pt x="331" y="10"/>
                  </a:cubicBezTo>
                  <a:cubicBezTo>
                    <a:pt x="331" y="0"/>
                    <a:pt x="322" y="0"/>
                    <a:pt x="315" y="0"/>
                  </a:cubicBezTo>
                  <a:lnTo>
                    <a:pt x="16" y="0"/>
                  </a:lnTo>
                  <a:cubicBezTo>
                    <a:pt x="9" y="0"/>
                    <a:pt x="0" y="0"/>
                    <a:pt x="0" y="10"/>
                  </a:cubicBezTo>
                  <a:cubicBezTo>
                    <a:pt x="0" y="20"/>
                    <a:pt x="9" y="20"/>
                    <a:pt x="17" y="20"/>
                  </a:cubicBezTo>
                  <a:lnTo>
                    <a:pt x="314" y="20"/>
                  </a:lnTo>
                  <a:close/>
                  <a:moveTo>
                    <a:pt x="315" y="117"/>
                  </a:moveTo>
                  <a:cubicBezTo>
                    <a:pt x="322" y="117"/>
                    <a:pt x="331" y="117"/>
                    <a:pt x="331" y="107"/>
                  </a:cubicBezTo>
                  <a:cubicBezTo>
                    <a:pt x="331" y="97"/>
                    <a:pt x="322" y="97"/>
                    <a:pt x="314" y="97"/>
                  </a:cubicBezTo>
                  <a:lnTo>
                    <a:pt x="17" y="97"/>
                  </a:lnTo>
                  <a:cubicBezTo>
                    <a:pt x="9" y="97"/>
                    <a:pt x="0" y="97"/>
                    <a:pt x="0" y="107"/>
                  </a:cubicBezTo>
                  <a:cubicBezTo>
                    <a:pt x="0" y="117"/>
                    <a:pt x="9"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2">
              <a:extLst>
                <a:ext uri="{FF2B5EF4-FFF2-40B4-BE49-F238E27FC236}">
                  <a16:creationId xmlns:a16="http://schemas.microsoft.com/office/drawing/2014/main" id="{B6B3BAF0-1DE8-35D1-0479-3C3BFD7D4CF3}"/>
                </a:ext>
              </a:extLst>
            </p:cNvPr>
            <p:cNvSpPr>
              <a:spLocks noEditPoints="1"/>
            </p:cNvSpPr>
            <p:nvPr>
              <p:custDataLst>
                <p:tags r:id="rId45"/>
              </p:custDataLst>
            </p:nvPr>
          </p:nvSpPr>
          <p:spPr bwMode="auto">
            <a:xfrm>
              <a:off x="3028950" y="2579688"/>
              <a:ext cx="52388" cy="61913"/>
            </a:xfrm>
            <a:custGeom>
              <a:avLst/>
              <a:gdLst>
                <a:gd name="T0" fmla="*/ 145 w 225"/>
                <a:gd name="T1" fmla="*/ 186 h 229"/>
                <a:gd name="T2" fmla="*/ 184 w 225"/>
                <a:gd name="T3" fmla="*/ 227 h 229"/>
                <a:gd name="T4" fmla="*/ 225 w 225"/>
                <a:gd name="T5" fmla="*/ 179 h 229"/>
                <a:gd name="T6" fmla="*/ 225 w 225"/>
                <a:gd name="T7" fmla="*/ 151 h 229"/>
                <a:gd name="T8" fmla="*/ 212 w 225"/>
                <a:gd name="T9" fmla="*/ 151 h 229"/>
                <a:gd name="T10" fmla="*/ 212 w 225"/>
                <a:gd name="T11" fmla="*/ 179 h 229"/>
                <a:gd name="T12" fmla="*/ 194 w 225"/>
                <a:gd name="T13" fmla="*/ 211 h 229"/>
                <a:gd name="T14" fmla="*/ 176 w 225"/>
                <a:gd name="T15" fmla="*/ 186 h 229"/>
                <a:gd name="T16" fmla="*/ 176 w 225"/>
                <a:gd name="T17" fmla="*/ 86 h 229"/>
                <a:gd name="T18" fmla="*/ 158 w 225"/>
                <a:gd name="T19" fmla="*/ 27 h 229"/>
                <a:gd name="T20" fmla="*/ 90 w 225"/>
                <a:gd name="T21" fmla="*/ 0 h 229"/>
                <a:gd name="T22" fmla="*/ 14 w 225"/>
                <a:gd name="T23" fmla="*/ 56 h 229"/>
                <a:gd name="T24" fmla="*/ 37 w 225"/>
                <a:gd name="T25" fmla="*/ 80 h 229"/>
                <a:gd name="T26" fmla="*/ 60 w 225"/>
                <a:gd name="T27" fmla="*/ 57 h 229"/>
                <a:gd name="T28" fmla="*/ 35 w 225"/>
                <a:gd name="T29" fmla="*/ 34 h 229"/>
                <a:gd name="T30" fmla="*/ 89 w 225"/>
                <a:gd name="T31" fmla="*/ 11 h 229"/>
                <a:gd name="T32" fmla="*/ 141 w 225"/>
                <a:gd name="T33" fmla="*/ 75 h 229"/>
                <a:gd name="T34" fmla="*/ 141 w 225"/>
                <a:gd name="T35" fmla="*/ 93 h 229"/>
                <a:gd name="T36" fmla="*/ 50 w 225"/>
                <a:gd name="T37" fmla="*/ 111 h 229"/>
                <a:gd name="T38" fmla="*/ 0 w 225"/>
                <a:gd name="T39" fmla="*/ 176 h 229"/>
                <a:gd name="T40" fmla="*/ 80 w 225"/>
                <a:gd name="T41" fmla="*/ 229 h 229"/>
                <a:gd name="T42" fmla="*/ 145 w 225"/>
                <a:gd name="T43" fmla="*/ 186 h 229"/>
                <a:gd name="T44" fmla="*/ 141 w 225"/>
                <a:gd name="T45" fmla="*/ 104 h 229"/>
                <a:gd name="T46" fmla="*/ 141 w 225"/>
                <a:gd name="T47" fmla="*/ 154 h 229"/>
                <a:gd name="T48" fmla="*/ 83 w 225"/>
                <a:gd name="T49" fmla="*/ 218 h 229"/>
                <a:gd name="T50" fmla="*/ 38 w 225"/>
                <a:gd name="T51" fmla="*/ 176 h 229"/>
                <a:gd name="T52" fmla="*/ 141 w 225"/>
                <a:gd name="T53" fmla="*/ 10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5" h="229">
                  <a:moveTo>
                    <a:pt x="145" y="186"/>
                  </a:moveTo>
                  <a:cubicBezTo>
                    <a:pt x="147" y="206"/>
                    <a:pt x="160" y="227"/>
                    <a:pt x="184" y="227"/>
                  </a:cubicBezTo>
                  <a:cubicBezTo>
                    <a:pt x="194" y="227"/>
                    <a:pt x="225" y="220"/>
                    <a:pt x="225" y="179"/>
                  </a:cubicBezTo>
                  <a:lnTo>
                    <a:pt x="225" y="151"/>
                  </a:lnTo>
                  <a:lnTo>
                    <a:pt x="212" y="151"/>
                  </a:lnTo>
                  <a:lnTo>
                    <a:pt x="212" y="179"/>
                  </a:lnTo>
                  <a:cubicBezTo>
                    <a:pt x="212" y="208"/>
                    <a:pt x="200" y="211"/>
                    <a:pt x="194" y="211"/>
                  </a:cubicBezTo>
                  <a:cubicBezTo>
                    <a:pt x="178" y="211"/>
                    <a:pt x="176" y="189"/>
                    <a:pt x="176" y="186"/>
                  </a:cubicBezTo>
                  <a:lnTo>
                    <a:pt x="176" y="86"/>
                  </a:lnTo>
                  <a:cubicBezTo>
                    <a:pt x="176" y="65"/>
                    <a:pt x="176" y="46"/>
                    <a:pt x="158" y="27"/>
                  </a:cubicBezTo>
                  <a:cubicBezTo>
                    <a:pt x="138" y="8"/>
                    <a:pt x="113" y="0"/>
                    <a:pt x="90" y="0"/>
                  </a:cubicBezTo>
                  <a:cubicBezTo>
                    <a:pt x="49" y="0"/>
                    <a:pt x="14" y="23"/>
                    <a:pt x="14" y="56"/>
                  </a:cubicBezTo>
                  <a:cubicBezTo>
                    <a:pt x="14" y="71"/>
                    <a:pt x="24" y="80"/>
                    <a:pt x="37" y="80"/>
                  </a:cubicBezTo>
                  <a:cubicBezTo>
                    <a:pt x="51" y="80"/>
                    <a:pt x="60" y="70"/>
                    <a:pt x="60" y="57"/>
                  </a:cubicBezTo>
                  <a:cubicBezTo>
                    <a:pt x="60" y="51"/>
                    <a:pt x="58" y="34"/>
                    <a:pt x="35" y="34"/>
                  </a:cubicBezTo>
                  <a:cubicBezTo>
                    <a:pt x="48" y="16"/>
                    <a:pt x="73" y="11"/>
                    <a:pt x="89" y="11"/>
                  </a:cubicBezTo>
                  <a:cubicBezTo>
                    <a:pt x="113" y="11"/>
                    <a:pt x="141" y="30"/>
                    <a:pt x="141" y="75"/>
                  </a:cubicBezTo>
                  <a:lnTo>
                    <a:pt x="141" y="93"/>
                  </a:lnTo>
                  <a:cubicBezTo>
                    <a:pt x="116" y="95"/>
                    <a:pt x="81" y="96"/>
                    <a:pt x="50" y="111"/>
                  </a:cubicBezTo>
                  <a:cubicBezTo>
                    <a:pt x="12" y="128"/>
                    <a:pt x="0" y="154"/>
                    <a:pt x="0" y="176"/>
                  </a:cubicBezTo>
                  <a:cubicBezTo>
                    <a:pt x="0" y="217"/>
                    <a:pt x="48" y="229"/>
                    <a:pt x="80" y="229"/>
                  </a:cubicBezTo>
                  <a:cubicBezTo>
                    <a:pt x="112" y="229"/>
                    <a:pt x="135" y="209"/>
                    <a:pt x="145" y="186"/>
                  </a:cubicBezTo>
                  <a:close/>
                  <a:moveTo>
                    <a:pt x="141" y="104"/>
                  </a:moveTo>
                  <a:lnTo>
                    <a:pt x="141" y="154"/>
                  </a:lnTo>
                  <a:cubicBezTo>
                    <a:pt x="141" y="201"/>
                    <a:pt x="105" y="218"/>
                    <a:pt x="83" y="218"/>
                  </a:cubicBezTo>
                  <a:cubicBezTo>
                    <a:pt x="59" y="218"/>
                    <a:pt x="38" y="201"/>
                    <a:pt x="38" y="176"/>
                  </a:cubicBezTo>
                  <a:cubicBezTo>
                    <a:pt x="38" y="148"/>
                    <a:pt x="59" y="107"/>
                    <a:pt x="141" y="10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3">
              <a:extLst>
                <a:ext uri="{FF2B5EF4-FFF2-40B4-BE49-F238E27FC236}">
                  <a16:creationId xmlns:a16="http://schemas.microsoft.com/office/drawing/2014/main" id="{55FF9015-A6B2-D71A-9060-711664CA5FAD}"/>
                </a:ext>
              </a:extLst>
            </p:cNvPr>
            <p:cNvSpPr>
              <a:spLocks/>
            </p:cNvSpPr>
            <p:nvPr>
              <p:custDataLst>
                <p:tags r:id="rId46"/>
              </p:custDataLst>
            </p:nvPr>
          </p:nvSpPr>
          <p:spPr bwMode="auto">
            <a:xfrm>
              <a:off x="3084513" y="2581275"/>
              <a:ext cx="39688" cy="58738"/>
            </a:xfrm>
            <a:custGeom>
              <a:avLst/>
              <a:gdLst>
                <a:gd name="T0" fmla="*/ 69 w 167"/>
                <a:gd name="T1" fmla="*/ 55 h 221"/>
                <a:gd name="T2" fmla="*/ 69 w 167"/>
                <a:gd name="T3" fmla="*/ 0 h 221"/>
                <a:gd name="T4" fmla="*/ 0 w 167"/>
                <a:gd name="T5" fmla="*/ 5 h 221"/>
                <a:gd name="T6" fmla="*/ 0 w 167"/>
                <a:gd name="T7" fmla="*/ 21 h 221"/>
                <a:gd name="T8" fmla="*/ 39 w 167"/>
                <a:gd name="T9" fmla="*/ 49 h 221"/>
                <a:gd name="T10" fmla="*/ 39 w 167"/>
                <a:gd name="T11" fmla="*/ 183 h 221"/>
                <a:gd name="T12" fmla="*/ 0 w 167"/>
                <a:gd name="T13" fmla="*/ 205 h 221"/>
                <a:gd name="T14" fmla="*/ 0 w 167"/>
                <a:gd name="T15" fmla="*/ 221 h 221"/>
                <a:gd name="T16" fmla="*/ 57 w 167"/>
                <a:gd name="T17" fmla="*/ 219 h 221"/>
                <a:gd name="T18" fmla="*/ 120 w 167"/>
                <a:gd name="T19" fmla="*/ 221 h 221"/>
                <a:gd name="T20" fmla="*/ 120 w 167"/>
                <a:gd name="T21" fmla="*/ 205 h 221"/>
                <a:gd name="T22" fmla="*/ 110 w 167"/>
                <a:gd name="T23" fmla="*/ 205 h 221"/>
                <a:gd name="T24" fmla="*/ 72 w 167"/>
                <a:gd name="T25" fmla="*/ 182 h 221"/>
                <a:gd name="T26" fmla="*/ 72 w 167"/>
                <a:gd name="T27" fmla="*/ 105 h 221"/>
                <a:gd name="T28" fmla="*/ 131 w 167"/>
                <a:gd name="T29" fmla="*/ 11 h 221"/>
                <a:gd name="T30" fmla="*/ 136 w 167"/>
                <a:gd name="T31" fmla="*/ 11 h 221"/>
                <a:gd name="T32" fmla="*/ 125 w 167"/>
                <a:gd name="T33" fmla="*/ 31 h 221"/>
                <a:gd name="T34" fmla="*/ 146 w 167"/>
                <a:gd name="T35" fmla="*/ 52 h 221"/>
                <a:gd name="T36" fmla="*/ 167 w 167"/>
                <a:gd name="T37" fmla="*/ 30 h 221"/>
                <a:gd name="T38" fmla="*/ 131 w 167"/>
                <a:gd name="T39" fmla="*/ 0 h 221"/>
                <a:gd name="T40" fmla="*/ 69 w 167"/>
                <a:gd name="T41" fmla="*/ 5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221">
                  <a:moveTo>
                    <a:pt x="69" y="55"/>
                  </a:moveTo>
                  <a:lnTo>
                    <a:pt x="69" y="0"/>
                  </a:lnTo>
                  <a:lnTo>
                    <a:pt x="0" y="5"/>
                  </a:lnTo>
                  <a:lnTo>
                    <a:pt x="0" y="21"/>
                  </a:lnTo>
                  <a:cubicBezTo>
                    <a:pt x="35" y="21"/>
                    <a:pt x="39" y="24"/>
                    <a:pt x="39" y="49"/>
                  </a:cubicBezTo>
                  <a:lnTo>
                    <a:pt x="39" y="183"/>
                  </a:lnTo>
                  <a:cubicBezTo>
                    <a:pt x="39" y="205"/>
                    <a:pt x="33" y="205"/>
                    <a:pt x="0" y="205"/>
                  </a:cubicBezTo>
                  <a:lnTo>
                    <a:pt x="0" y="221"/>
                  </a:lnTo>
                  <a:cubicBezTo>
                    <a:pt x="19" y="220"/>
                    <a:pt x="43" y="219"/>
                    <a:pt x="57" y="219"/>
                  </a:cubicBezTo>
                  <a:cubicBezTo>
                    <a:pt x="77" y="219"/>
                    <a:pt x="100" y="219"/>
                    <a:pt x="120" y="221"/>
                  </a:cubicBezTo>
                  <a:lnTo>
                    <a:pt x="120" y="205"/>
                  </a:lnTo>
                  <a:lnTo>
                    <a:pt x="110" y="205"/>
                  </a:lnTo>
                  <a:cubicBezTo>
                    <a:pt x="73" y="205"/>
                    <a:pt x="72" y="200"/>
                    <a:pt x="72" y="182"/>
                  </a:cubicBezTo>
                  <a:lnTo>
                    <a:pt x="72" y="105"/>
                  </a:lnTo>
                  <a:cubicBezTo>
                    <a:pt x="72" y="55"/>
                    <a:pt x="93" y="11"/>
                    <a:pt x="131" y="11"/>
                  </a:cubicBezTo>
                  <a:cubicBezTo>
                    <a:pt x="134" y="11"/>
                    <a:pt x="135" y="11"/>
                    <a:pt x="136" y="11"/>
                  </a:cubicBezTo>
                  <a:cubicBezTo>
                    <a:pt x="135" y="12"/>
                    <a:pt x="125" y="18"/>
                    <a:pt x="125" y="31"/>
                  </a:cubicBezTo>
                  <a:cubicBezTo>
                    <a:pt x="125" y="45"/>
                    <a:pt x="135" y="52"/>
                    <a:pt x="146" y="52"/>
                  </a:cubicBezTo>
                  <a:cubicBezTo>
                    <a:pt x="155" y="52"/>
                    <a:pt x="167" y="46"/>
                    <a:pt x="167" y="30"/>
                  </a:cubicBezTo>
                  <a:cubicBezTo>
                    <a:pt x="167" y="14"/>
                    <a:pt x="152" y="0"/>
                    <a:pt x="131" y="0"/>
                  </a:cubicBezTo>
                  <a:cubicBezTo>
                    <a:pt x="94" y="0"/>
                    <a:pt x="76" y="33"/>
                    <a:pt x="69" y="5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4">
              <a:extLst>
                <a:ext uri="{FF2B5EF4-FFF2-40B4-BE49-F238E27FC236}">
                  <a16:creationId xmlns:a16="http://schemas.microsoft.com/office/drawing/2014/main" id="{9E6E6EE0-B8C4-2E7E-E7B6-30637A7DDB30}"/>
                </a:ext>
              </a:extLst>
            </p:cNvPr>
            <p:cNvSpPr>
              <a:spLocks noEditPoints="1"/>
            </p:cNvSpPr>
            <p:nvPr>
              <p:custDataLst>
                <p:tags r:id="rId47"/>
              </p:custDataLst>
            </p:nvPr>
          </p:nvSpPr>
          <p:spPr bwMode="auto">
            <a:xfrm>
              <a:off x="3130550" y="2579688"/>
              <a:ext cx="52388" cy="88900"/>
            </a:xfrm>
            <a:custGeom>
              <a:avLst/>
              <a:gdLst>
                <a:gd name="T0" fmla="*/ 96 w 227"/>
                <a:gd name="T1" fmla="*/ 140 h 328"/>
                <a:gd name="T2" fmla="*/ 53 w 227"/>
                <a:gd name="T3" fmla="*/ 78 h 328"/>
                <a:gd name="T4" fmla="*/ 61 w 227"/>
                <a:gd name="T5" fmla="*/ 36 h 328"/>
                <a:gd name="T6" fmla="*/ 96 w 227"/>
                <a:gd name="T7" fmla="*/ 16 h 328"/>
                <a:gd name="T8" fmla="*/ 140 w 227"/>
                <a:gd name="T9" fmla="*/ 78 h 328"/>
                <a:gd name="T10" fmla="*/ 132 w 227"/>
                <a:gd name="T11" fmla="*/ 120 h 328"/>
                <a:gd name="T12" fmla="*/ 96 w 227"/>
                <a:gd name="T13" fmla="*/ 140 h 328"/>
                <a:gd name="T14" fmla="*/ 38 w 227"/>
                <a:gd name="T15" fmla="*/ 159 h 328"/>
                <a:gd name="T16" fmla="*/ 47 w 227"/>
                <a:gd name="T17" fmla="*/ 136 h 328"/>
                <a:gd name="T18" fmla="*/ 96 w 227"/>
                <a:gd name="T19" fmla="*/ 151 h 328"/>
                <a:gd name="T20" fmla="*/ 177 w 227"/>
                <a:gd name="T21" fmla="*/ 78 h 328"/>
                <a:gd name="T22" fmla="*/ 157 w 227"/>
                <a:gd name="T23" fmla="*/ 30 h 328"/>
                <a:gd name="T24" fmla="*/ 201 w 227"/>
                <a:gd name="T25" fmla="*/ 10 h 328"/>
                <a:gd name="T26" fmla="*/ 206 w 227"/>
                <a:gd name="T27" fmla="*/ 11 h 328"/>
                <a:gd name="T28" fmla="*/ 198 w 227"/>
                <a:gd name="T29" fmla="*/ 24 h 328"/>
                <a:gd name="T30" fmla="*/ 213 w 227"/>
                <a:gd name="T31" fmla="*/ 39 h 328"/>
                <a:gd name="T32" fmla="*/ 227 w 227"/>
                <a:gd name="T33" fmla="*/ 24 h 328"/>
                <a:gd name="T34" fmla="*/ 202 w 227"/>
                <a:gd name="T35" fmla="*/ 0 h 328"/>
                <a:gd name="T36" fmla="*/ 149 w 227"/>
                <a:gd name="T37" fmla="*/ 23 h 328"/>
                <a:gd name="T38" fmla="*/ 96 w 227"/>
                <a:gd name="T39" fmla="*/ 5 h 328"/>
                <a:gd name="T40" fmla="*/ 15 w 227"/>
                <a:gd name="T41" fmla="*/ 78 h 328"/>
                <a:gd name="T42" fmla="*/ 39 w 227"/>
                <a:gd name="T43" fmla="*/ 129 h 328"/>
                <a:gd name="T44" fmla="*/ 23 w 227"/>
                <a:gd name="T45" fmla="*/ 171 h 328"/>
                <a:gd name="T46" fmla="*/ 45 w 227"/>
                <a:gd name="T47" fmla="*/ 215 h 328"/>
                <a:gd name="T48" fmla="*/ 0 w 227"/>
                <a:gd name="T49" fmla="*/ 265 h 328"/>
                <a:gd name="T50" fmla="*/ 110 w 227"/>
                <a:gd name="T51" fmla="*/ 328 h 328"/>
                <a:gd name="T52" fmla="*/ 220 w 227"/>
                <a:gd name="T53" fmla="*/ 264 h 328"/>
                <a:gd name="T54" fmla="*/ 188 w 227"/>
                <a:gd name="T55" fmla="*/ 207 h 328"/>
                <a:gd name="T56" fmla="*/ 102 w 227"/>
                <a:gd name="T57" fmla="*/ 193 h 328"/>
                <a:gd name="T58" fmla="*/ 65 w 227"/>
                <a:gd name="T59" fmla="*/ 193 h 328"/>
                <a:gd name="T60" fmla="*/ 38 w 227"/>
                <a:gd name="T61" fmla="*/ 159 h 328"/>
                <a:gd name="T62" fmla="*/ 110 w 227"/>
                <a:gd name="T63" fmla="*/ 317 h 328"/>
                <a:gd name="T64" fmla="*/ 25 w 227"/>
                <a:gd name="T65" fmla="*/ 265 h 328"/>
                <a:gd name="T66" fmla="*/ 66 w 227"/>
                <a:gd name="T67" fmla="*/ 222 h 328"/>
                <a:gd name="T68" fmla="*/ 96 w 227"/>
                <a:gd name="T69" fmla="*/ 222 h 328"/>
                <a:gd name="T70" fmla="*/ 195 w 227"/>
                <a:gd name="T71" fmla="*/ 265 h 328"/>
                <a:gd name="T72" fmla="*/ 110 w 227"/>
                <a:gd name="T73" fmla="*/ 31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328">
                  <a:moveTo>
                    <a:pt x="96" y="140"/>
                  </a:moveTo>
                  <a:cubicBezTo>
                    <a:pt x="53" y="140"/>
                    <a:pt x="53" y="90"/>
                    <a:pt x="53" y="78"/>
                  </a:cubicBezTo>
                  <a:cubicBezTo>
                    <a:pt x="53" y="65"/>
                    <a:pt x="53" y="49"/>
                    <a:pt x="61" y="36"/>
                  </a:cubicBezTo>
                  <a:cubicBezTo>
                    <a:pt x="65" y="30"/>
                    <a:pt x="76" y="16"/>
                    <a:pt x="96" y="16"/>
                  </a:cubicBezTo>
                  <a:cubicBezTo>
                    <a:pt x="140" y="16"/>
                    <a:pt x="140" y="66"/>
                    <a:pt x="140" y="78"/>
                  </a:cubicBezTo>
                  <a:cubicBezTo>
                    <a:pt x="140" y="91"/>
                    <a:pt x="139" y="107"/>
                    <a:pt x="132" y="120"/>
                  </a:cubicBezTo>
                  <a:cubicBezTo>
                    <a:pt x="128" y="126"/>
                    <a:pt x="116" y="140"/>
                    <a:pt x="96" y="140"/>
                  </a:cubicBezTo>
                  <a:close/>
                  <a:moveTo>
                    <a:pt x="38" y="159"/>
                  </a:moveTo>
                  <a:cubicBezTo>
                    <a:pt x="38" y="157"/>
                    <a:pt x="38" y="146"/>
                    <a:pt x="47" y="136"/>
                  </a:cubicBezTo>
                  <a:cubicBezTo>
                    <a:pt x="66" y="150"/>
                    <a:pt x="87" y="151"/>
                    <a:pt x="96" y="151"/>
                  </a:cubicBezTo>
                  <a:cubicBezTo>
                    <a:pt x="143" y="151"/>
                    <a:pt x="177" y="117"/>
                    <a:pt x="177" y="78"/>
                  </a:cubicBezTo>
                  <a:cubicBezTo>
                    <a:pt x="177" y="60"/>
                    <a:pt x="169" y="41"/>
                    <a:pt x="157" y="30"/>
                  </a:cubicBezTo>
                  <a:cubicBezTo>
                    <a:pt x="175" y="13"/>
                    <a:pt x="192" y="10"/>
                    <a:pt x="201" y="10"/>
                  </a:cubicBezTo>
                  <a:cubicBezTo>
                    <a:pt x="202" y="10"/>
                    <a:pt x="205" y="10"/>
                    <a:pt x="206" y="11"/>
                  </a:cubicBezTo>
                  <a:cubicBezTo>
                    <a:pt x="201" y="13"/>
                    <a:pt x="198" y="18"/>
                    <a:pt x="198" y="24"/>
                  </a:cubicBezTo>
                  <a:cubicBezTo>
                    <a:pt x="198" y="33"/>
                    <a:pt x="205" y="39"/>
                    <a:pt x="213" y="39"/>
                  </a:cubicBezTo>
                  <a:cubicBezTo>
                    <a:pt x="218" y="39"/>
                    <a:pt x="227" y="35"/>
                    <a:pt x="227" y="24"/>
                  </a:cubicBezTo>
                  <a:cubicBezTo>
                    <a:pt x="227" y="16"/>
                    <a:pt x="221" y="0"/>
                    <a:pt x="202" y="0"/>
                  </a:cubicBezTo>
                  <a:cubicBezTo>
                    <a:pt x="192" y="0"/>
                    <a:pt x="170" y="3"/>
                    <a:pt x="149" y="23"/>
                  </a:cubicBezTo>
                  <a:cubicBezTo>
                    <a:pt x="128" y="7"/>
                    <a:pt x="107" y="5"/>
                    <a:pt x="96" y="5"/>
                  </a:cubicBezTo>
                  <a:cubicBezTo>
                    <a:pt x="50" y="5"/>
                    <a:pt x="15" y="39"/>
                    <a:pt x="15" y="78"/>
                  </a:cubicBezTo>
                  <a:cubicBezTo>
                    <a:pt x="15" y="100"/>
                    <a:pt x="26" y="119"/>
                    <a:pt x="39" y="129"/>
                  </a:cubicBezTo>
                  <a:cubicBezTo>
                    <a:pt x="32" y="137"/>
                    <a:pt x="23" y="153"/>
                    <a:pt x="23" y="171"/>
                  </a:cubicBezTo>
                  <a:cubicBezTo>
                    <a:pt x="23" y="186"/>
                    <a:pt x="30" y="205"/>
                    <a:pt x="45" y="215"/>
                  </a:cubicBezTo>
                  <a:cubicBezTo>
                    <a:pt x="15" y="224"/>
                    <a:pt x="0" y="245"/>
                    <a:pt x="0" y="265"/>
                  </a:cubicBezTo>
                  <a:cubicBezTo>
                    <a:pt x="0" y="301"/>
                    <a:pt x="49" y="328"/>
                    <a:pt x="110" y="328"/>
                  </a:cubicBezTo>
                  <a:cubicBezTo>
                    <a:pt x="169" y="328"/>
                    <a:pt x="220" y="303"/>
                    <a:pt x="220" y="264"/>
                  </a:cubicBezTo>
                  <a:cubicBezTo>
                    <a:pt x="220" y="246"/>
                    <a:pt x="213" y="221"/>
                    <a:pt x="188" y="207"/>
                  </a:cubicBezTo>
                  <a:cubicBezTo>
                    <a:pt x="162" y="193"/>
                    <a:pt x="133" y="193"/>
                    <a:pt x="102" y="193"/>
                  </a:cubicBezTo>
                  <a:cubicBezTo>
                    <a:pt x="90" y="193"/>
                    <a:pt x="68" y="193"/>
                    <a:pt x="65" y="193"/>
                  </a:cubicBezTo>
                  <a:cubicBezTo>
                    <a:pt x="49" y="191"/>
                    <a:pt x="38" y="175"/>
                    <a:pt x="38" y="159"/>
                  </a:cubicBezTo>
                  <a:close/>
                  <a:moveTo>
                    <a:pt x="110" y="317"/>
                  </a:moveTo>
                  <a:cubicBezTo>
                    <a:pt x="60" y="317"/>
                    <a:pt x="25" y="291"/>
                    <a:pt x="25" y="265"/>
                  </a:cubicBezTo>
                  <a:cubicBezTo>
                    <a:pt x="25" y="242"/>
                    <a:pt x="44" y="224"/>
                    <a:pt x="66" y="222"/>
                  </a:cubicBezTo>
                  <a:lnTo>
                    <a:pt x="96" y="222"/>
                  </a:lnTo>
                  <a:cubicBezTo>
                    <a:pt x="139" y="222"/>
                    <a:pt x="195" y="222"/>
                    <a:pt x="195" y="265"/>
                  </a:cubicBezTo>
                  <a:cubicBezTo>
                    <a:pt x="195" y="292"/>
                    <a:pt x="159" y="317"/>
                    <a:pt x="110" y="31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5">
              <a:extLst>
                <a:ext uri="{FF2B5EF4-FFF2-40B4-BE49-F238E27FC236}">
                  <a16:creationId xmlns:a16="http://schemas.microsoft.com/office/drawing/2014/main" id="{6750D0E5-852A-C2C1-6EB7-D106FE7B3B9B}"/>
                </a:ext>
              </a:extLst>
            </p:cNvPr>
            <p:cNvSpPr>
              <a:spLocks/>
            </p:cNvSpPr>
            <p:nvPr>
              <p:custDataLst>
                <p:tags r:id="rId48"/>
              </p:custDataLst>
            </p:nvPr>
          </p:nvSpPr>
          <p:spPr bwMode="auto">
            <a:xfrm>
              <a:off x="3209925" y="2581275"/>
              <a:ext cx="90488" cy="58738"/>
            </a:xfrm>
            <a:custGeom>
              <a:avLst/>
              <a:gdLst>
                <a:gd name="T0" fmla="*/ 39 w 389"/>
                <a:gd name="T1" fmla="*/ 49 h 221"/>
                <a:gd name="T2" fmla="*/ 39 w 389"/>
                <a:gd name="T3" fmla="*/ 183 h 221"/>
                <a:gd name="T4" fmla="*/ 0 w 389"/>
                <a:gd name="T5" fmla="*/ 205 h 221"/>
                <a:gd name="T6" fmla="*/ 0 w 389"/>
                <a:gd name="T7" fmla="*/ 221 h 221"/>
                <a:gd name="T8" fmla="*/ 56 w 389"/>
                <a:gd name="T9" fmla="*/ 219 h 221"/>
                <a:gd name="T10" fmla="*/ 112 w 389"/>
                <a:gd name="T11" fmla="*/ 221 h 221"/>
                <a:gd name="T12" fmla="*/ 112 w 389"/>
                <a:gd name="T13" fmla="*/ 205 h 221"/>
                <a:gd name="T14" fmla="*/ 73 w 389"/>
                <a:gd name="T15" fmla="*/ 183 h 221"/>
                <a:gd name="T16" fmla="*/ 73 w 389"/>
                <a:gd name="T17" fmla="*/ 91 h 221"/>
                <a:gd name="T18" fmla="*/ 140 w 389"/>
                <a:gd name="T19" fmla="*/ 11 h 221"/>
                <a:gd name="T20" fmla="*/ 177 w 389"/>
                <a:gd name="T21" fmla="*/ 66 h 221"/>
                <a:gd name="T22" fmla="*/ 177 w 389"/>
                <a:gd name="T23" fmla="*/ 183 h 221"/>
                <a:gd name="T24" fmla="*/ 138 w 389"/>
                <a:gd name="T25" fmla="*/ 205 h 221"/>
                <a:gd name="T26" fmla="*/ 138 w 389"/>
                <a:gd name="T27" fmla="*/ 221 h 221"/>
                <a:gd name="T28" fmla="*/ 195 w 389"/>
                <a:gd name="T29" fmla="*/ 219 h 221"/>
                <a:gd name="T30" fmla="*/ 251 w 389"/>
                <a:gd name="T31" fmla="*/ 221 h 221"/>
                <a:gd name="T32" fmla="*/ 251 w 389"/>
                <a:gd name="T33" fmla="*/ 205 h 221"/>
                <a:gd name="T34" fmla="*/ 212 w 389"/>
                <a:gd name="T35" fmla="*/ 183 h 221"/>
                <a:gd name="T36" fmla="*/ 212 w 389"/>
                <a:gd name="T37" fmla="*/ 91 h 221"/>
                <a:gd name="T38" fmla="*/ 279 w 389"/>
                <a:gd name="T39" fmla="*/ 11 h 221"/>
                <a:gd name="T40" fmla="*/ 316 w 389"/>
                <a:gd name="T41" fmla="*/ 66 h 221"/>
                <a:gd name="T42" fmla="*/ 316 w 389"/>
                <a:gd name="T43" fmla="*/ 183 h 221"/>
                <a:gd name="T44" fmla="*/ 277 w 389"/>
                <a:gd name="T45" fmla="*/ 205 h 221"/>
                <a:gd name="T46" fmla="*/ 277 w 389"/>
                <a:gd name="T47" fmla="*/ 221 h 221"/>
                <a:gd name="T48" fmla="*/ 333 w 389"/>
                <a:gd name="T49" fmla="*/ 219 h 221"/>
                <a:gd name="T50" fmla="*/ 389 w 389"/>
                <a:gd name="T51" fmla="*/ 221 h 221"/>
                <a:gd name="T52" fmla="*/ 389 w 389"/>
                <a:gd name="T53" fmla="*/ 205 h 221"/>
                <a:gd name="T54" fmla="*/ 350 w 389"/>
                <a:gd name="T55" fmla="*/ 190 h 221"/>
                <a:gd name="T56" fmla="*/ 350 w 389"/>
                <a:gd name="T57" fmla="*/ 95 h 221"/>
                <a:gd name="T58" fmla="*/ 335 w 389"/>
                <a:gd name="T59" fmla="*/ 18 h 221"/>
                <a:gd name="T60" fmla="*/ 282 w 389"/>
                <a:gd name="T61" fmla="*/ 0 h 221"/>
                <a:gd name="T62" fmla="*/ 210 w 389"/>
                <a:gd name="T63" fmla="*/ 49 h 221"/>
                <a:gd name="T64" fmla="*/ 144 w 389"/>
                <a:gd name="T65" fmla="*/ 0 h 221"/>
                <a:gd name="T66" fmla="*/ 70 w 389"/>
                <a:gd name="T67" fmla="*/ 52 h 221"/>
                <a:gd name="T68" fmla="*/ 70 w 389"/>
                <a:gd name="T69" fmla="*/ 0 h 221"/>
                <a:gd name="T70" fmla="*/ 0 w 389"/>
                <a:gd name="T71" fmla="*/ 5 h 221"/>
                <a:gd name="T72" fmla="*/ 0 w 389"/>
                <a:gd name="T73" fmla="*/ 21 h 221"/>
                <a:gd name="T74" fmla="*/ 39 w 389"/>
                <a:gd name="T75"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9" h="221">
                  <a:moveTo>
                    <a:pt x="39" y="49"/>
                  </a:moveTo>
                  <a:lnTo>
                    <a:pt x="39" y="183"/>
                  </a:lnTo>
                  <a:cubicBezTo>
                    <a:pt x="39" y="205"/>
                    <a:pt x="33" y="205"/>
                    <a:pt x="0" y="205"/>
                  </a:cubicBezTo>
                  <a:lnTo>
                    <a:pt x="0" y="221"/>
                  </a:lnTo>
                  <a:cubicBezTo>
                    <a:pt x="17" y="220"/>
                    <a:pt x="43" y="219"/>
                    <a:pt x="56" y="219"/>
                  </a:cubicBezTo>
                  <a:cubicBezTo>
                    <a:pt x="69" y="219"/>
                    <a:pt x="95" y="220"/>
                    <a:pt x="112" y="221"/>
                  </a:cubicBezTo>
                  <a:lnTo>
                    <a:pt x="112" y="205"/>
                  </a:lnTo>
                  <a:cubicBezTo>
                    <a:pt x="79" y="205"/>
                    <a:pt x="73" y="205"/>
                    <a:pt x="73" y="183"/>
                  </a:cubicBezTo>
                  <a:lnTo>
                    <a:pt x="73" y="91"/>
                  </a:lnTo>
                  <a:cubicBezTo>
                    <a:pt x="73" y="39"/>
                    <a:pt x="108" y="11"/>
                    <a:pt x="140" y="11"/>
                  </a:cubicBezTo>
                  <a:cubicBezTo>
                    <a:pt x="172" y="11"/>
                    <a:pt x="177" y="38"/>
                    <a:pt x="177" y="66"/>
                  </a:cubicBezTo>
                  <a:lnTo>
                    <a:pt x="177" y="183"/>
                  </a:lnTo>
                  <a:cubicBezTo>
                    <a:pt x="177" y="205"/>
                    <a:pt x="172" y="205"/>
                    <a:pt x="138" y="205"/>
                  </a:cubicBezTo>
                  <a:lnTo>
                    <a:pt x="138" y="221"/>
                  </a:lnTo>
                  <a:cubicBezTo>
                    <a:pt x="156" y="220"/>
                    <a:pt x="181" y="219"/>
                    <a:pt x="195" y="219"/>
                  </a:cubicBezTo>
                  <a:cubicBezTo>
                    <a:pt x="208" y="219"/>
                    <a:pt x="234" y="220"/>
                    <a:pt x="251" y="221"/>
                  </a:cubicBezTo>
                  <a:lnTo>
                    <a:pt x="251" y="205"/>
                  </a:lnTo>
                  <a:cubicBezTo>
                    <a:pt x="217" y="205"/>
                    <a:pt x="212" y="205"/>
                    <a:pt x="212" y="183"/>
                  </a:cubicBezTo>
                  <a:lnTo>
                    <a:pt x="212" y="91"/>
                  </a:lnTo>
                  <a:cubicBezTo>
                    <a:pt x="212" y="39"/>
                    <a:pt x="247" y="11"/>
                    <a:pt x="279" y="11"/>
                  </a:cubicBezTo>
                  <a:cubicBezTo>
                    <a:pt x="310" y="11"/>
                    <a:pt x="316" y="38"/>
                    <a:pt x="316" y="66"/>
                  </a:cubicBezTo>
                  <a:lnTo>
                    <a:pt x="316" y="183"/>
                  </a:lnTo>
                  <a:cubicBezTo>
                    <a:pt x="316" y="205"/>
                    <a:pt x="310" y="205"/>
                    <a:pt x="277" y="205"/>
                  </a:cubicBezTo>
                  <a:lnTo>
                    <a:pt x="277" y="221"/>
                  </a:lnTo>
                  <a:cubicBezTo>
                    <a:pt x="294" y="220"/>
                    <a:pt x="320" y="219"/>
                    <a:pt x="333" y="219"/>
                  </a:cubicBezTo>
                  <a:cubicBezTo>
                    <a:pt x="346" y="219"/>
                    <a:pt x="372" y="220"/>
                    <a:pt x="389" y="221"/>
                  </a:cubicBezTo>
                  <a:lnTo>
                    <a:pt x="389" y="205"/>
                  </a:lnTo>
                  <a:cubicBezTo>
                    <a:pt x="363" y="205"/>
                    <a:pt x="351" y="205"/>
                    <a:pt x="350" y="190"/>
                  </a:cubicBezTo>
                  <a:lnTo>
                    <a:pt x="350" y="95"/>
                  </a:lnTo>
                  <a:cubicBezTo>
                    <a:pt x="350" y="52"/>
                    <a:pt x="350" y="36"/>
                    <a:pt x="335" y="18"/>
                  </a:cubicBezTo>
                  <a:cubicBezTo>
                    <a:pt x="328" y="10"/>
                    <a:pt x="311" y="0"/>
                    <a:pt x="282" y="0"/>
                  </a:cubicBezTo>
                  <a:cubicBezTo>
                    <a:pt x="241" y="0"/>
                    <a:pt x="219" y="30"/>
                    <a:pt x="210" y="49"/>
                  </a:cubicBezTo>
                  <a:cubicBezTo>
                    <a:pt x="203" y="5"/>
                    <a:pt x="166" y="0"/>
                    <a:pt x="144" y="0"/>
                  </a:cubicBezTo>
                  <a:cubicBezTo>
                    <a:pt x="107" y="0"/>
                    <a:pt x="84" y="21"/>
                    <a:pt x="70" y="52"/>
                  </a:cubicBezTo>
                  <a:lnTo>
                    <a:pt x="70" y="0"/>
                  </a:lnTo>
                  <a:lnTo>
                    <a:pt x="0" y="5"/>
                  </a:lnTo>
                  <a:lnTo>
                    <a:pt x="0" y="21"/>
                  </a:lnTo>
                  <a:cubicBezTo>
                    <a:pt x="35" y="21"/>
                    <a:pt x="39" y="24"/>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6">
              <a:extLst>
                <a:ext uri="{FF2B5EF4-FFF2-40B4-BE49-F238E27FC236}">
                  <a16:creationId xmlns:a16="http://schemas.microsoft.com/office/drawing/2014/main" id="{2A122600-05F2-1D77-AED9-D5E51333FEF5}"/>
                </a:ext>
              </a:extLst>
            </p:cNvPr>
            <p:cNvSpPr>
              <a:spLocks noEditPoints="1"/>
            </p:cNvSpPr>
            <p:nvPr>
              <p:custDataLst>
                <p:tags r:id="rId49"/>
              </p:custDataLst>
            </p:nvPr>
          </p:nvSpPr>
          <p:spPr bwMode="auto">
            <a:xfrm>
              <a:off x="3306763" y="2551113"/>
              <a:ext cx="25400" cy="88900"/>
            </a:xfrm>
            <a:custGeom>
              <a:avLst/>
              <a:gdLst>
                <a:gd name="T0" fmla="*/ 72 w 107"/>
                <a:gd name="T1" fmla="*/ 113 h 334"/>
                <a:gd name="T2" fmla="*/ 2 w 107"/>
                <a:gd name="T3" fmla="*/ 118 h 334"/>
                <a:gd name="T4" fmla="*/ 2 w 107"/>
                <a:gd name="T5" fmla="*/ 134 h 334"/>
                <a:gd name="T6" fmla="*/ 39 w 107"/>
                <a:gd name="T7" fmla="*/ 161 h 334"/>
                <a:gd name="T8" fmla="*/ 39 w 107"/>
                <a:gd name="T9" fmla="*/ 296 h 334"/>
                <a:gd name="T10" fmla="*/ 0 w 107"/>
                <a:gd name="T11" fmla="*/ 318 h 334"/>
                <a:gd name="T12" fmla="*/ 0 w 107"/>
                <a:gd name="T13" fmla="*/ 334 h 334"/>
                <a:gd name="T14" fmla="*/ 55 w 107"/>
                <a:gd name="T15" fmla="*/ 332 h 334"/>
                <a:gd name="T16" fmla="*/ 107 w 107"/>
                <a:gd name="T17" fmla="*/ 334 h 334"/>
                <a:gd name="T18" fmla="*/ 107 w 107"/>
                <a:gd name="T19" fmla="*/ 318 h 334"/>
                <a:gd name="T20" fmla="*/ 72 w 107"/>
                <a:gd name="T21" fmla="*/ 296 h 334"/>
                <a:gd name="T22" fmla="*/ 72 w 107"/>
                <a:gd name="T23" fmla="*/ 113 h 334"/>
                <a:gd name="T24" fmla="*/ 74 w 107"/>
                <a:gd name="T25" fmla="*/ 26 h 334"/>
                <a:gd name="T26" fmla="*/ 48 w 107"/>
                <a:gd name="T27" fmla="*/ 0 h 334"/>
                <a:gd name="T28" fmla="*/ 21 w 107"/>
                <a:gd name="T29" fmla="*/ 26 h 334"/>
                <a:gd name="T30" fmla="*/ 48 w 107"/>
                <a:gd name="T31" fmla="*/ 53 h 334"/>
                <a:gd name="T32" fmla="*/ 74 w 107"/>
                <a:gd name="T33" fmla="*/ 2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334">
                  <a:moveTo>
                    <a:pt x="72" y="113"/>
                  </a:moveTo>
                  <a:lnTo>
                    <a:pt x="2" y="118"/>
                  </a:lnTo>
                  <a:lnTo>
                    <a:pt x="2" y="134"/>
                  </a:lnTo>
                  <a:cubicBezTo>
                    <a:pt x="35" y="134"/>
                    <a:pt x="39" y="137"/>
                    <a:pt x="39" y="161"/>
                  </a:cubicBezTo>
                  <a:lnTo>
                    <a:pt x="39" y="296"/>
                  </a:lnTo>
                  <a:cubicBezTo>
                    <a:pt x="39" y="318"/>
                    <a:pt x="34" y="318"/>
                    <a:pt x="0" y="318"/>
                  </a:cubicBezTo>
                  <a:lnTo>
                    <a:pt x="0" y="334"/>
                  </a:lnTo>
                  <a:cubicBezTo>
                    <a:pt x="16" y="333"/>
                    <a:pt x="43" y="332"/>
                    <a:pt x="55" y="332"/>
                  </a:cubicBezTo>
                  <a:cubicBezTo>
                    <a:pt x="73" y="332"/>
                    <a:pt x="90" y="333"/>
                    <a:pt x="107" y="334"/>
                  </a:cubicBezTo>
                  <a:lnTo>
                    <a:pt x="107" y="318"/>
                  </a:lnTo>
                  <a:cubicBezTo>
                    <a:pt x="74" y="318"/>
                    <a:pt x="72" y="316"/>
                    <a:pt x="72" y="296"/>
                  </a:cubicBezTo>
                  <a:lnTo>
                    <a:pt x="72" y="113"/>
                  </a:lnTo>
                  <a:close/>
                  <a:moveTo>
                    <a:pt x="74" y="26"/>
                  </a:moveTo>
                  <a:cubicBezTo>
                    <a:pt x="74" y="10"/>
                    <a:pt x="62" y="0"/>
                    <a:pt x="48" y="0"/>
                  </a:cubicBezTo>
                  <a:cubicBezTo>
                    <a:pt x="32" y="0"/>
                    <a:pt x="21" y="13"/>
                    <a:pt x="21" y="26"/>
                  </a:cubicBezTo>
                  <a:cubicBezTo>
                    <a:pt x="21" y="40"/>
                    <a:pt x="32" y="53"/>
                    <a:pt x="48" y="53"/>
                  </a:cubicBezTo>
                  <a:cubicBezTo>
                    <a:pt x="62" y="53"/>
                    <a:pt x="74" y="42"/>
                    <a:pt x="74"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7">
              <a:extLst>
                <a:ext uri="{FF2B5EF4-FFF2-40B4-BE49-F238E27FC236}">
                  <a16:creationId xmlns:a16="http://schemas.microsoft.com/office/drawing/2014/main" id="{00F4B1F4-B765-D88A-5137-BDBAD64121C2}"/>
                </a:ext>
              </a:extLst>
            </p:cNvPr>
            <p:cNvSpPr>
              <a:spLocks/>
            </p:cNvSpPr>
            <p:nvPr>
              <p:custDataLst>
                <p:tags r:id="rId50"/>
              </p:custDataLst>
            </p:nvPr>
          </p:nvSpPr>
          <p:spPr bwMode="auto">
            <a:xfrm>
              <a:off x="3340100" y="2581275"/>
              <a:ext cx="57150" cy="58738"/>
            </a:xfrm>
            <a:custGeom>
              <a:avLst/>
              <a:gdLst>
                <a:gd name="T0" fmla="*/ 39 w 251"/>
                <a:gd name="T1" fmla="*/ 49 h 221"/>
                <a:gd name="T2" fmla="*/ 39 w 251"/>
                <a:gd name="T3" fmla="*/ 183 h 221"/>
                <a:gd name="T4" fmla="*/ 0 w 251"/>
                <a:gd name="T5" fmla="*/ 205 h 221"/>
                <a:gd name="T6" fmla="*/ 0 w 251"/>
                <a:gd name="T7" fmla="*/ 221 h 221"/>
                <a:gd name="T8" fmla="*/ 57 w 251"/>
                <a:gd name="T9" fmla="*/ 219 h 221"/>
                <a:gd name="T10" fmla="*/ 112 w 251"/>
                <a:gd name="T11" fmla="*/ 221 h 221"/>
                <a:gd name="T12" fmla="*/ 112 w 251"/>
                <a:gd name="T13" fmla="*/ 205 h 221"/>
                <a:gd name="T14" fmla="*/ 73 w 251"/>
                <a:gd name="T15" fmla="*/ 183 h 221"/>
                <a:gd name="T16" fmla="*/ 73 w 251"/>
                <a:gd name="T17" fmla="*/ 91 h 221"/>
                <a:gd name="T18" fmla="*/ 141 w 251"/>
                <a:gd name="T19" fmla="*/ 11 h 221"/>
                <a:gd name="T20" fmla="*/ 178 w 251"/>
                <a:gd name="T21" fmla="*/ 66 h 221"/>
                <a:gd name="T22" fmla="*/ 178 w 251"/>
                <a:gd name="T23" fmla="*/ 183 h 221"/>
                <a:gd name="T24" fmla="*/ 139 w 251"/>
                <a:gd name="T25" fmla="*/ 205 h 221"/>
                <a:gd name="T26" fmla="*/ 139 w 251"/>
                <a:gd name="T27" fmla="*/ 221 h 221"/>
                <a:gd name="T28" fmla="*/ 195 w 251"/>
                <a:gd name="T29" fmla="*/ 219 h 221"/>
                <a:gd name="T30" fmla="*/ 251 w 251"/>
                <a:gd name="T31" fmla="*/ 221 h 221"/>
                <a:gd name="T32" fmla="*/ 251 w 251"/>
                <a:gd name="T33" fmla="*/ 205 h 221"/>
                <a:gd name="T34" fmla="*/ 212 w 251"/>
                <a:gd name="T35" fmla="*/ 190 h 221"/>
                <a:gd name="T36" fmla="*/ 212 w 251"/>
                <a:gd name="T37" fmla="*/ 95 h 221"/>
                <a:gd name="T38" fmla="*/ 197 w 251"/>
                <a:gd name="T39" fmla="*/ 18 h 221"/>
                <a:gd name="T40" fmla="*/ 144 w 251"/>
                <a:gd name="T41" fmla="*/ 0 h 221"/>
                <a:gd name="T42" fmla="*/ 70 w 251"/>
                <a:gd name="T43" fmla="*/ 52 h 221"/>
                <a:gd name="T44" fmla="*/ 70 w 251"/>
                <a:gd name="T45" fmla="*/ 0 h 221"/>
                <a:gd name="T46" fmla="*/ 0 w 251"/>
                <a:gd name="T47" fmla="*/ 5 h 221"/>
                <a:gd name="T48" fmla="*/ 0 w 251"/>
                <a:gd name="T49" fmla="*/ 21 h 221"/>
                <a:gd name="T50" fmla="*/ 39 w 251"/>
                <a:gd name="T51"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221">
                  <a:moveTo>
                    <a:pt x="39" y="49"/>
                  </a:moveTo>
                  <a:lnTo>
                    <a:pt x="39" y="183"/>
                  </a:lnTo>
                  <a:cubicBezTo>
                    <a:pt x="39" y="205"/>
                    <a:pt x="34" y="205"/>
                    <a:pt x="0" y="205"/>
                  </a:cubicBezTo>
                  <a:lnTo>
                    <a:pt x="0" y="221"/>
                  </a:lnTo>
                  <a:cubicBezTo>
                    <a:pt x="18" y="220"/>
                    <a:pt x="43" y="219"/>
                    <a:pt x="57" y="219"/>
                  </a:cubicBezTo>
                  <a:cubicBezTo>
                    <a:pt x="69" y="219"/>
                    <a:pt x="95" y="220"/>
                    <a:pt x="112" y="221"/>
                  </a:cubicBezTo>
                  <a:lnTo>
                    <a:pt x="112" y="205"/>
                  </a:lnTo>
                  <a:cubicBezTo>
                    <a:pt x="79" y="205"/>
                    <a:pt x="73" y="205"/>
                    <a:pt x="73" y="183"/>
                  </a:cubicBezTo>
                  <a:lnTo>
                    <a:pt x="73" y="91"/>
                  </a:lnTo>
                  <a:cubicBezTo>
                    <a:pt x="73" y="39"/>
                    <a:pt x="109" y="11"/>
                    <a:pt x="141" y="11"/>
                  </a:cubicBezTo>
                  <a:cubicBezTo>
                    <a:pt x="172" y="11"/>
                    <a:pt x="178" y="38"/>
                    <a:pt x="178" y="66"/>
                  </a:cubicBezTo>
                  <a:lnTo>
                    <a:pt x="178" y="183"/>
                  </a:lnTo>
                  <a:cubicBezTo>
                    <a:pt x="178" y="205"/>
                    <a:pt x="172" y="205"/>
                    <a:pt x="139" y="205"/>
                  </a:cubicBezTo>
                  <a:lnTo>
                    <a:pt x="139" y="221"/>
                  </a:lnTo>
                  <a:cubicBezTo>
                    <a:pt x="156" y="220"/>
                    <a:pt x="182" y="219"/>
                    <a:pt x="195" y="219"/>
                  </a:cubicBezTo>
                  <a:cubicBezTo>
                    <a:pt x="208" y="219"/>
                    <a:pt x="234" y="220"/>
                    <a:pt x="251" y="221"/>
                  </a:cubicBezTo>
                  <a:lnTo>
                    <a:pt x="251" y="205"/>
                  </a:lnTo>
                  <a:cubicBezTo>
                    <a:pt x="225" y="205"/>
                    <a:pt x="213" y="205"/>
                    <a:pt x="212" y="190"/>
                  </a:cubicBezTo>
                  <a:lnTo>
                    <a:pt x="212" y="95"/>
                  </a:lnTo>
                  <a:cubicBezTo>
                    <a:pt x="212" y="52"/>
                    <a:pt x="212" y="36"/>
                    <a:pt x="197" y="18"/>
                  </a:cubicBezTo>
                  <a:cubicBezTo>
                    <a:pt x="190" y="10"/>
                    <a:pt x="173" y="0"/>
                    <a:pt x="144" y="0"/>
                  </a:cubicBezTo>
                  <a:cubicBezTo>
                    <a:pt x="108" y="0"/>
                    <a:pt x="84" y="21"/>
                    <a:pt x="70" y="52"/>
                  </a:cubicBezTo>
                  <a:lnTo>
                    <a:pt x="70" y="0"/>
                  </a:lnTo>
                  <a:lnTo>
                    <a:pt x="0" y="5"/>
                  </a:lnTo>
                  <a:lnTo>
                    <a:pt x="0" y="21"/>
                  </a:lnTo>
                  <a:cubicBezTo>
                    <a:pt x="35" y="21"/>
                    <a:pt x="39" y="24"/>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8">
              <a:extLst>
                <a:ext uri="{FF2B5EF4-FFF2-40B4-BE49-F238E27FC236}">
                  <a16:creationId xmlns:a16="http://schemas.microsoft.com/office/drawing/2014/main" id="{57B3F631-85C3-ED7D-52F4-9962D1179CB5}"/>
                </a:ext>
              </a:extLst>
            </p:cNvPr>
            <p:cNvSpPr>
              <a:spLocks/>
            </p:cNvSpPr>
            <p:nvPr>
              <p:custDataLst>
                <p:tags r:id="rId51"/>
              </p:custDataLst>
            </p:nvPr>
          </p:nvSpPr>
          <p:spPr bwMode="auto">
            <a:xfrm>
              <a:off x="3182938" y="2705100"/>
              <a:ext cx="57150" cy="42863"/>
            </a:xfrm>
            <a:custGeom>
              <a:avLst/>
              <a:gdLst>
                <a:gd name="T0" fmla="*/ 150 w 244"/>
                <a:gd name="T1" fmla="*/ 141 h 160"/>
                <a:gd name="T2" fmla="*/ 195 w 244"/>
                <a:gd name="T3" fmla="*/ 160 h 160"/>
                <a:gd name="T4" fmla="*/ 244 w 244"/>
                <a:gd name="T5" fmla="*/ 106 h 160"/>
                <a:gd name="T6" fmla="*/ 233 w 244"/>
                <a:gd name="T7" fmla="*/ 100 h 160"/>
                <a:gd name="T8" fmla="*/ 222 w 244"/>
                <a:gd name="T9" fmla="*/ 107 h 160"/>
                <a:gd name="T10" fmla="*/ 197 w 244"/>
                <a:gd name="T11" fmla="*/ 144 h 160"/>
                <a:gd name="T12" fmla="*/ 188 w 244"/>
                <a:gd name="T13" fmla="*/ 130 h 160"/>
                <a:gd name="T14" fmla="*/ 194 w 244"/>
                <a:gd name="T15" fmla="*/ 103 h 160"/>
                <a:gd name="T16" fmla="*/ 209 w 244"/>
                <a:gd name="T17" fmla="*/ 44 h 160"/>
                <a:gd name="T18" fmla="*/ 214 w 244"/>
                <a:gd name="T19" fmla="*/ 20 h 160"/>
                <a:gd name="T20" fmla="*/ 196 w 244"/>
                <a:gd name="T21" fmla="*/ 3 h 160"/>
                <a:gd name="T22" fmla="*/ 169 w 244"/>
                <a:gd name="T23" fmla="*/ 30 h 160"/>
                <a:gd name="T24" fmla="*/ 160 w 244"/>
                <a:gd name="T25" fmla="*/ 66 h 160"/>
                <a:gd name="T26" fmla="*/ 149 w 244"/>
                <a:gd name="T27" fmla="*/ 110 h 160"/>
                <a:gd name="T28" fmla="*/ 142 w 244"/>
                <a:gd name="T29" fmla="*/ 125 h 160"/>
                <a:gd name="T30" fmla="*/ 105 w 244"/>
                <a:gd name="T31" fmla="*/ 144 h 160"/>
                <a:gd name="T32" fmla="*/ 81 w 244"/>
                <a:gd name="T33" fmla="*/ 119 h 160"/>
                <a:gd name="T34" fmla="*/ 101 w 244"/>
                <a:gd name="T35" fmla="*/ 51 h 160"/>
                <a:gd name="T36" fmla="*/ 106 w 244"/>
                <a:gd name="T37" fmla="*/ 32 h 160"/>
                <a:gd name="T38" fmla="*/ 61 w 244"/>
                <a:gd name="T39" fmla="*/ 0 h 160"/>
                <a:gd name="T40" fmla="*/ 0 w 244"/>
                <a:gd name="T41" fmla="*/ 54 h 160"/>
                <a:gd name="T42" fmla="*/ 12 w 244"/>
                <a:gd name="T43" fmla="*/ 61 h 160"/>
                <a:gd name="T44" fmla="*/ 23 w 244"/>
                <a:gd name="T45" fmla="*/ 53 h 160"/>
                <a:gd name="T46" fmla="*/ 59 w 244"/>
                <a:gd name="T47" fmla="*/ 16 h 160"/>
                <a:gd name="T48" fmla="*/ 65 w 244"/>
                <a:gd name="T49" fmla="*/ 24 h 160"/>
                <a:gd name="T50" fmla="*/ 59 w 244"/>
                <a:gd name="T51" fmla="*/ 44 h 160"/>
                <a:gd name="T52" fmla="*/ 39 w 244"/>
                <a:gd name="T53" fmla="*/ 112 h 160"/>
                <a:gd name="T54" fmla="*/ 102 w 244"/>
                <a:gd name="T55" fmla="*/ 160 h 160"/>
                <a:gd name="T56" fmla="*/ 150 w 244"/>
                <a:gd name="T57" fmla="*/ 1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0">
                  <a:moveTo>
                    <a:pt x="150" y="141"/>
                  </a:moveTo>
                  <a:cubicBezTo>
                    <a:pt x="155" y="149"/>
                    <a:pt x="170" y="160"/>
                    <a:pt x="195" y="160"/>
                  </a:cubicBezTo>
                  <a:cubicBezTo>
                    <a:pt x="232" y="160"/>
                    <a:pt x="244" y="108"/>
                    <a:pt x="244" y="106"/>
                  </a:cubicBezTo>
                  <a:cubicBezTo>
                    <a:pt x="244" y="100"/>
                    <a:pt x="238" y="100"/>
                    <a:pt x="233" y="100"/>
                  </a:cubicBezTo>
                  <a:cubicBezTo>
                    <a:pt x="225" y="100"/>
                    <a:pt x="224" y="100"/>
                    <a:pt x="222" y="107"/>
                  </a:cubicBezTo>
                  <a:cubicBezTo>
                    <a:pt x="218" y="123"/>
                    <a:pt x="211" y="144"/>
                    <a:pt x="197" y="144"/>
                  </a:cubicBezTo>
                  <a:cubicBezTo>
                    <a:pt x="189" y="144"/>
                    <a:pt x="188" y="135"/>
                    <a:pt x="188" y="130"/>
                  </a:cubicBezTo>
                  <a:cubicBezTo>
                    <a:pt x="188" y="126"/>
                    <a:pt x="192" y="112"/>
                    <a:pt x="194" y="103"/>
                  </a:cubicBezTo>
                  <a:lnTo>
                    <a:pt x="209" y="44"/>
                  </a:lnTo>
                  <a:cubicBezTo>
                    <a:pt x="211" y="36"/>
                    <a:pt x="214" y="23"/>
                    <a:pt x="214" y="20"/>
                  </a:cubicBezTo>
                  <a:cubicBezTo>
                    <a:pt x="214" y="8"/>
                    <a:pt x="204" y="3"/>
                    <a:pt x="196" y="3"/>
                  </a:cubicBezTo>
                  <a:cubicBezTo>
                    <a:pt x="176" y="3"/>
                    <a:pt x="171" y="20"/>
                    <a:pt x="169" y="30"/>
                  </a:cubicBezTo>
                  <a:lnTo>
                    <a:pt x="160" y="66"/>
                  </a:lnTo>
                  <a:lnTo>
                    <a:pt x="149" y="110"/>
                  </a:lnTo>
                  <a:cubicBezTo>
                    <a:pt x="147" y="119"/>
                    <a:pt x="147" y="120"/>
                    <a:pt x="142" y="125"/>
                  </a:cubicBezTo>
                  <a:cubicBezTo>
                    <a:pt x="133" y="135"/>
                    <a:pt x="120" y="144"/>
                    <a:pt x="105" y="144"/>
                  </a:cubicBezTo>
                  <a:cubicBezTo>
                    <a:pt x="81" y="144"/>
                    <a:pt x="81" y="126"/>
                    <a:pt x="81" y="119"/>
                  </a:cubicBezTo>
                  <a:cubicBezTo>
                    <a:pt x="81" y="100"/>
                    <a:pt x="90" y="76"/>
                    <a:pt x="101" y="51"/>
                  </a:cubicBezTo>
                  <a:cubicBezTo>
                    <a:pt x="105" y="41"/>
                    <a:pt x="106" y="37"/>
                    <a:pt x="106" y="32"/>
                  </a:cubicBezTo>
                  <a:cubicBezTo>
                    <a:pt x="106" y="11"/>
                    <a:pt x="83" y="0"/>
                    <a:pt x="61" y="0"/>
                  </a:cubicBezTo>
                  <a:cubicBezTo>
                    <a:pt x="21" y="0"/>
                    <a:pt x="0" y="44"/>
                    <a:pt x="0" y="54"/>
                  </a:cubicBezTo>
                  <a:cubicBezTo>
                    <a:pt x="0" y="61"/>
                    <a:pt x="6" y="61"/>
                    <a:pt x="12" y="61"/>
                  </a:cubicBezTo>
                  <a:cubicBezTo>
                    <a:pt x="20" y="61"/>
                    <a:pt x="21" y="60"/>
                    <a:pt x="23" y="53"/>
                  </a:cubicBezTo>
                  <a:cubicBezTo>
                    <a:pt x="29" y="33"/>
                    <a:pt x="44" y="16"/>
                    <a:pt x="59" y="16"/>
                  </a:cubicBezTo>
                  <a:cubicBezTo>
                    <a:pt x="61" y="16"/>
                    <a:pt x="65" y="16"/>
                    <a:pt x="65" y="24"/>
                  </a:cubicBezTo>
                  <a:cubicBezTo>
                    <a:pt x="65" y="31"/>
                    <a:pt x="63" y="37"/>
                    <a:pt x="59" y="44"/>
                  </a:cubicBezTo>
                  <a:cubicBezTo>
                    <a:pt x="46" y="75"/>
                    <a:pt x="39" y="96"/>
                    <a:pt x="39" y="112"/>
                  </a:cubicBezTo>
                  <a:cubicBezTo>
                    <a:pt x="39" y="151"/>
                    <a:pt x="73" y="160"/>
                    <a:pt x="102" y="160"/>
                  </a:cubicBezTo>
                  <a:cubicBezTo>
                    <a:pt x="118" y="160"/>
                    <a:pt x="134" y="155"/>
                    <a:pt x="150" y="14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9">
              <a:extLst>
                <a:ext uri="{FF2B5EF4-FFF2-40B4-BE49-F238E27FC236}">
                  <a16:creationId xmlns:a16="http://schemas.microsoft.com/office/drawing/2014/main" id="{3540EF3C-BC12-976E-3990-46DDC74344C4}"/>
                </a:ext>
              </a:extLst>
            </p:cNvPr>
            <p:cNvSpPr>
              <a:spLocks/>
            </p:cNvSpPr>
            <p:nvPr>
              <p:custDataLst>
                <p:tags r:id="rId52"/>
              </p:custDataLst>
            </p:nvPr>
          </p:nvSpPr>
          <p:spPr bwMode="auto">
            <a:xfrm>
              <a:off x="3433763" y="2540000"/>
              <a:ext cx="15875" cy="133350"/>
            </a:xfrm>
            <a:custGeom>
              <a:avLst/>
              <a:gdLst>
                <a:gd name="T0" fmla="*/ 68 w 68"/>
                <a:gd name="T1" fmla="*/ 499 h 499"/>
                <a:gd name="T2" fmla="*/ 68 w 68"/>
                <a:gd name="T3" fmla="*/ 479 h 499"/>
                <a:gd name="T4" fmla="*/ 20 w 68"/>
                <a:gd name="T5" fmla="*/ 479 h 499"/>
                <a:gd name="T6" fmla="*/ 20 w 68"/>
                <a:gd name="T7" fmla="*/ 20 h 499"/>
                <a:gd name="T8" fmla="*/ 68 w 68"/>
                <a:gd name="T9" fmla="*/ 20 h 499"/>
                <a:gd name="T10" fmla="*/ 68 w 68"/>
                <a:gd name="T11" fmla="*/ 0 h 499"/>
                <a:gd name="T12" fmla="*/ 0 w 68"/>
                <a:gd name="T13" fmla="*/ 0 h 499"/>
                <a:gd name="T14" fmla="*/ 0 w 68"/>
                <a:gd name="T15" fmla="*/ 499 h 499"/>
                <a:gd name="T16" fmla="*/ 68 w 68"/>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499"/>
                  </a:moveTo>
                  <a:lnTo>
                    <a:pt x="68" y="479"/>
                  </a:lnTo>
                  <a:lnTo>
                    <a:pt x="20" y="479"/>
                  </a:lnTo>
                  <a:lnTo>
                    <a:pt x="20" y="20"/>
                  </a:lnTo>
                  <a:lnTo>
                    <a:pt x="68" y="20"/>
                  </a:lnTo>
                  <a:lnTo>
                    <a:pt x="68" y="0"/>
                  </a:lnTo>
                  <a:lnTo>
                    <a:pt x="0" y="0"/>
                  </a:lnTo>
                  <a:lnTo>
                    <a:pt x="0" y="499"/>
                  </a:lnTo>
                  <a:lnTo>
                    <a:pt x="68"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0">
              <a:extLst>
                <a:ext uri="{FF2B5EF4-FFF2-40B4-BE49-F238E27FC236}">
                  <a16:creationId xmlns:a16="http://schemas.microsoft.com/office/drawing/2014/main" id="{EB3AACEC-8AEE-0D29-8F88-7F77E694B65B}"/>
                </a:ext>
              </a:extLst>
            </p:cNvPr>
            <p:cNvSpPr>
              <a:spLocks noEditPoints="1"/>
            </p:cNvSpPr>
            <p:nvPr>
              <p:custDataLst>
                <p:tags r:id="rId53"/>
              </p:custDataLst>
            </p:nvPr>
          </p:nvSpPr>
          <p:spPr bwMode="auto">
            <a:xfrm>
              <a:off x="3457575" y="2547938"/>
              <a:ext cx="85725" cy="96838"/>
            </a:xfrm>
            <a:custGeom>
              <a:avLst/>
              <a:gdLst>
                <a:gd name="T0" fmla="*/ 365 w 368"/>
                <a:gd name="T1" fmla="*/ 11 h 357"/>
                <a:gd name="T2" fmla="*/ 368 w 368"/>
                <a:gd name="T3" fmla="*/ 4 h 357"/>
                <a:gd name="T4" fmla="*/ 356 w 368"/>
                <a:gd name="T5" fmla="*/ 0 h 357"/>
                <a:gd name="T6" fmla="*/ 12 w 368"/>
                <a:gd name="T7" fmla="*/ 0 h 357"/>
                <a:gd name="T8" fmla="*/ 0 w 368"/>
                <a:gd name="T9" fmla="*/ 4 h 357"/>
                <a:gd name="T10" fmla="*/ 2 w 368"/>
                <a:gd name="T11" fmla="*/ 11 h 357"/>
                <a:gd name="T12" fmla="*/ 170 w 368"/>
                <a:gd name="T13" fmla="*/ 348 h 357"/>
                <a:gd name="T14" fmla="*/ 184 w 368"/>
                <a:gd name="T15" fmla="*/ 357 h 357"/>
                <a:gd name="T16" fmla="*/ 197 w 368"/>
                <a:gd name="T17" fmla="*/ 348 h 357"/>
                <a:gd name="T18" fmla="*/ 365 w 368"/>
                <a:gd name="T19" fmla="*/ 11 h 357"/>
                <a:gd name="T20" fmla="*/ 62 w 368"/>
                <a:gd name="T21" fmla="*/ 36 h 357"/>
                <a:gd name="T22" fmla="*/ 335 w 368"/>
                <a:gd name="T23" fmla="*/ 36 h 357"/>
                <a:gd name="T24" fmla="*/ 199 w 368"/>
                <a:gd name="T25" fmla="*/ 310 h 357"/>
                <a:gd name="T26" fmla="*/ 62 w 368"/>
                <a:gd name="T27" fmla="*/ 3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357">
                  <a:moveTo>
                    <a:pt x="365" y="11"/>
                  </a:moveTo>
                  <a:cubicBezTo>
                    <a:pt x="366" y="9"/>
                    <a:pt x="368" y="6"/>
                    <a:pt x="368" y="4"/>
                  </a:cubicBezTo>
                  <a:cubicBezTo>
                    <a:pt x="368" y="0"/>
                    <a:pt x="367" y="0"/>
                    <a:pt x="356" y="0"/>
                  </a:cubicBezTo>
                  <a:lnTo>
                    <a:pt x="12" y="0"/>
                  </a:lnTo>
                  <a:cubicBezTo>
                    <a:pt x="0" y="0"/>
                    <a:pt x="0" y="0"/>
                    <a:pt x="0" y="4"/>
                  </a:cubicBezTo>
                  <a:cubicBezTo>
                    <a:pt x="0" y="6"/>
                    <a:pt x="1" y="9"/>
                    <a:pt x="2" y="11"/>
                  </a:cubicBezTo>
                  <a:lnTo>
                    <a:pt x="170" y="348"/>
                  </a:lnTo>
                  <a:cubicBezTo>
                    <a:pt x="174" y="354"/>
                    <a:pt x="175" y="357"/>
                    <a:pt x="184" y="357"/>
                  </a:cubicBezTo>
                  <a:cubicBezTo>
                    <a:pt x="192" y="357"/>
                    <a:pt x="194" y="354"/>
                    <a:pt x="197" y="348"/>
                  </a:cubicBezTo>
                  <a:lnTo>
                    <a:pt x="365" y="11"/>
                  </a:lnTo>
                  <a:close/>
                  <a:moveTo>
                    <a:pt x="62" y="36"/>
                  </a:moveTo>
                  <a:lnTo>
                    <a:pt x="335" y="36"/>
                  </a:lnTo>
                  <a:lnTo>
                    <a:pt x="199" y="310"/>
                  </a:lnTo>
                  <a:lnTo>
                    <a:pt x="62" y="36"/>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1">
              <a:extLst>
                <a:ext uri="{FF2B5EF4-FFF2-40B4-BE49-F238E27FC236}">
                  <a16:creationId xmlns:a16="http://schemas.microsoft.com/office/drawing/2014/main" id="{B987C948-C1A9-9992-AD3B-4EACFA7869AB}"/>
                </a:ext>
              </a:extLst>
            </p:cNvPr>
            <p:cNvSpPr>
              <a:spLocks/>
            </p:cNvSpPr>
            <p:nvPr>
              <p:custDataLst>
                <p:tags r:id="rId54"/>
              </p:custDataLst>
            </p:nvPr>
          </p:nvSpPr>
          <p:spPr bwMode="auto">
            <a:xfrm>
              <a:off x="3552825" y="2617788"/>
              <a:ext cx="50800" cy="42863"/>
            </a:xfrm>
            <a:custGeom>
              <a:avLst/>
              <a:gdLst>
                <a:gd name="T0" fmla="*/ 187 w 215"/>
                <a:gd name="T1" fmla="*/ 22 h 160"/>
                <a:gd name="T2" fmla="*/ 168 w 215"/>
                <a:gd name="T3" fmla="*/ 48 h 160"/>
                <a:gd name="T4" fmla="*/ 187 w 215"/>
                <a:gd name="T5" fmla="*/ 66 h 160"/>
                <a:gd name="T6" fmla="*/ 215 w 215"/>
                <a:gd name="T7" fmla="*/ 36 h 160"/>
                <a:gd name="T8" fmla="*/ 170 w 215"/>
                <a:gd name="T9" fmla="*/ 0 h 160"/>
                <a:gd name="T10" fmla="*/ 128 w 215"/>
                <a:gd name="T11" fmla="*/ 19 h 160"/>
                <a:gd name="T12" fmla="*/ 76 w 215"/>
                <a:gd name="T13" fmla="*/ 0 h 160"/>
                <a:gd name="T14" fmla="*/ 0 w 215"/>
                <a:gd name="T15" fmla="*/ 54 h 160"/>
                <a:gd name="T16" fmla="*/ 12 w 215"/>
                <a:gd name="T17" fmla="*/ 60 h 160"/>
                <a:gd name="T18" fmla="*/ 22 w 215"/>
                <a:gd name="T19" fmla="*/ 55 h 160"/>
                <a:gd name="T20" fmla="*/ 74 w 215"/>
                <a:gd name="T21" fmla="*/ 16 h 160"/>
                <a:gd name="T22" fmla="*/ 96 w 215"/>
                <a:gd name="T23" fmla="*/ 33 h 160"/>
                <a:gd name="T24" fmla="*/ 93 w 215"/>
                <a:gd name="T25" fmla="*/ 52 h 160"/>
                <a:gd name="T26" fmla="*/ 81 w 215"/>
                <a:gd name="T27" fmla="*/ 103 h 160"/>
                <a:gd name="T28" fmla="*/ 68 w 215"/>
                <a:gd name="T29" fmla="*/ 133 h 160"/>
                <a:gd name="T30" fmla="*/ 47 w 215"/>
                <a:gd name="T31" fmla="*/ 144 h 160"/>
                <a:gd name="T32" fmla="*/ 29 w 215"/>
                <a:gd name="T33" fmla="*/ 138 h 160"/>
                <a:gd name="T34" fmla="*/ 48 w 215"/>
                <a:gd name="T35" fmla="*/ 112 h 160"/>
                <a:gd name="T36" fmla="*/ 29 w 215"/>
                <a:gd name="T37" fmla="*/ 94 h 160"/>
                <a:gd name="T38" fmla="*/ 1 w 215"/>
                <a:gd name="T39" fmla="*/ 124 h 160"/>
                <a:gd name="T40" fmla="*/ 46 w 215"/>
                <a:gd name="T41" fmla="*/ 160 h 160"/>
                <a:gd name="T42" fmla="*/ 87 w 215"/>
                <a:gd name="T43" fmla="*/ 141 h 160"/>
                <a:gd name="T44" fmla="*/ 140 w 215"/>
                <a:gd name="T45" fmla="*/ 160 h 160"/>
                <a:gd name="T46" fmla="*/ 215 w 215"/>
                <a:gd name="T47" fmla="*/ 106 h 160"/>
                <a:gd name="T48" fmla="*/ 204 w 215"/>
                <a:gd name="T49" fmla="*/ 100 h 160"/>
                <a:gd name="T50" fmla="*/ 194 w 215"/>
                <a:gd name="T51" fmla="*/ 105 h 160"/>
                <a:gd name="T52" fmla="*/ 142 w 215"/>
                <a:gd name="T53" fmla="*/ 144 h 160"/>
                <a:gd name="T54" fmla="*/ 119 w 215"/>
                <a:gd name="T55" fmla="*/ 127 h 160"/>
                <a:gd name="T56" fmla="*/ 122 w 215"/>
                <a:gd name="T57" fmla="*/ 108 h 160"/>
                <a:gd name="T58" fmla="*/ 135 w 215"/>
                <a:gd name="T59" fmla="*/ 57 h 160"/>
                <a:gd name="T60" fmla="*/ 147 w 215"/>
                <a:gd name="T61" fmla="*/ 26 h 160"/>
                <a:gd name="T62" fmla="*/ 169 w 215"/>
                <a:gd name="T63" fmla="*/ 16 h 160"/>
                <a:gd name="T64" fmla="*/ 187 w 215"/>
                <a:gd name="T65"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0">
                  <a:moveTo>
                    <a:pt x="187" y="22"/>
                  </a:moveTo>
                  <a:cubicBezTo>
                    <a:pt x="172" y="27"/>
                    <a:pt x="168" y="41"/>
                    <a:pt x="168" y="48"/>
                  </a:cubicBezTo>
                  <a:cubicBezTo>
                    <a:pt x="168" y="59"/>
                    <a:pt x="176" y="66"/>
                    <a:pt x="187" y="66"/>
                  </a:cubicBezTo>
                  <a:cubicBezTo>
                    <a:pt x="201" y="66"/>
                    <a:pt x="215" y="54"/>
                    <a:pt x="215" y="36"/>
                  </a:cubicBezTo>
                  <a:cubicBezTo>
                    <a:pt x="215" y="13"/>
                    <a:pt x="194" y="0"/>
                    <a:pt x="170" y="0"/>
                  </a:cubicBezTo>
                  <a:cubicBezTo>
                    <a:pt x="152" y="0"/>
                    <a:pt x="138" y="9"/>
                    <a:pt x="128" y="19"/>
                  </a:cubicBezTo>
                  <a:cubicBezTo>
                    <a:pt x="114" y="2"/>
                    <a:pt x="90" y="0"/>
                    <a:pt x="76" y="0"/>
                  </a:cubicBezTo>
                  <a:cubicBezTo>
                    <a:pt x="26" y="0"/>
                    <a:pt x="0" y="41"/>
                    <a:pt x="0" y="54"/>
                  </a:cubicBezTo>
                  <a:cubicBezTo>
                    <a:pt x="0" y="60"/>
                    <a:pt x="6" y="60"/>
                    <a:pt x="12" y="60"/>
                  </a:cubicBezTo>
                  <a:cubicBezTo>
                    <a:pt x="18" y="60"/>
                    <a:pt x="21" y="60"/>
                    <a:pt x="22" y="55"/>
                  </a:cubicBezTo>
                  <a:cubicBezTo>
                    <a:pt x="33" y="23"/>
                    <a:pt x="61" y="16"/>
                    <a:pt x="74" y="16"/>
                  </a:cubicBezTo>
                  <a:cubicBezTo>
                    <a:pt x="96" y="16"/>
                    <a:pt x="96" y="29"/>
                    <a:pt x="96" y="33"/>
                  </a:cubicBezTo>
                  <a:cubicBezTo>
                    <a:pt x="96" y="38"/>
                    <a:pt x="96" y="39"/>
                    <a:pt x="93" y="52"/>
                  </a:cubicBezTo>
                  <a:lnTo>
                    <a:pt x="81" y="103"/>
                  </a:lnTo>
                  <a:cubicBezTo>
                    <a:pt x="76" y="122"/>
                    <a:pt x="75" y="127"/>
                    <a:pt x="68" y="133"/>
                  </a:cubicBezTo>
                  <a:cubicBezTo>
                    <a:pt x="64" y="138"/>
                    <a:pt x="57" y="144"/>
                    <a:pt x="47" y="144"/>
                  </a:cubicBezTo>
                  <a:cubicBezTo>
                    <a:pt x="45" y="144"/>
                    <a:pt x="36" y="144"/>
                    <a:pt x="29" y="138"/>
                  </a:cubicBezTo>
                  <a:cubicBezTo>
                    <a:pt x="44" y="133"/>
                    <a:pt x="48" y="119"/>
                    <a:pt x="48" y="112"/>
                  </a:cubicBezTo>
                  <a:cubicBezTo>
                    <a:pt x="48" y="101"/>
                    <a:pt x="39" y="94"/>
                    <a:pt x="29" y="94"/>
                  </a:cubicBezTo>
                  <a:cubicBezTo>
                    <a:pt x="15" y="94"/>
                    <a:pt x="1" y="105"/>
                    <a:pt x="1" y="124"/>
                  </a:cubicBezTo>
                  <a:cubicBezTo>
                    <a:pt x="1" y="147"/>
                    <a:pt x="23" y="160"/>
                    <a:pt x="46" y="160"/>
                  </a:cubicBezTo>
                  <a:cubicBezTo>
                    <a:pt x="66" y="160"/>
                    <a:pt x="80" y="149"/>
                    <a:pt x="87" y="141"/>
                  </a:cubicBezTo>
                  <a:cubicBezTo>
                    <a:pt x="103" y="158"/>
                    <a:pt x="128" y="160"/>
                    <a:pt x="140" y="160"/>
                  </a:cubicBezTo>
                  <a:cubicBezTo>
                    <a:pt x="190" y="160"/>
                    <a:pt x="215" y="119"/>
                    <a:pt x="215" y="106"/>
                  </a:cubicBezTo>
                  <a:cubicBezTo>
                    <a:pt x="215" y="100"/>
                    <a:pt x="210" y="100"/>
                    <a:pt x="204" y="100"/>
                  </a:cubicBezTo>
                  <a:cubicBezTo>
                    <a:pt x="198" y="100"/>
                    <a:pt x="195" y="100"/>
                    <a:pt x="194" y="105"/>
                  </a:cubicBezTo>
                  <a:cubicBezTo>
                    <a:pt x="183" y="137"/>
                    <a:pt x="154" y="144"/>
                    <a:pt x="142" y="144"/>
                  </a:cubicBezTo>
                  <a:cubicBezTo>
                    <a:pt x="119" y="144"/>
                    <a:pt x="119" y="132"/>
                    <a:pt x="119" y="127"/>
                  </a:cubicBezTo>
                  <a:cubicBezTo>
                    <a:pt x="119" y="122"/>
                    <a:pt x="119" y="120"/>
                    <a:pt x="122" y="108"/>
                  </a:cubicBezTo>
                  <a:lnTo>
                    <a:pt x="135" y="57"/>
                  </a:lnTo>
                  <a:cubicBezTo>
                    <a:pt x="140" y="38"/>
                    <a:pt x="141" y="33"/>
                    <a:pt x="147" y="26"/>
                  </a:cubicBezTo>
                  <a:cubicBezTo>
                    <a:pt x="151" y="23"/>
                    <a:pt x="158" y="16"/>
                    <a:pt x="169" y="16"/>
                  </a:cubicBezTo>
                  <a:cubicBezTo>
                    <a:pt x="172" y="16"/>
                    <a:pt x="180" y="16"/>
                    <a:pt x="187"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2">
              <a:extLst>
                <a:ext uri="{FF2B5EF4-FFF2-40B4-BE49-F238E27FC236}">
                  <a16:creationId xmlns:a16="http://schemas.microsoft.com/office/drawing/2014/main" id="{E81C35F2-E407-0DFD-1787-BB144805EF8F}"/>
                </a:ext>
              </a:extLst>
            </p:cNvPr>
            <p:cNvSpPr>
              <a:spLocks/>
            </p:cNvSpPr>
            <p:nvPr>
              <p:custDataLst>
                <p:tags r:id="rId55"/>
              </p:custDataLst>
            </p:nvPr>
          </p:nvSpPr>
          <p:spPr bwMode="auto">
            <a:xfrm>
              <a:off x="3622675" y="2547938"/>
              <a:ext cx="65088" cy="95250"/>
            </a:xfrm>
            <a:custGeom>
              <a:avLst/>
              <a:gdLst>
                <a:gd name="T0" fmla="*/ 234 w 280"/>
                <a:gd name="T1" fmla="*/ 36 h 352"/>
                <a:gd name="T2" fmla="*/ 267 w 280"/>
                <a:gd name="T3" fmla="*/ 15 h 352"/>
                <a:gd name="T4" fmla="*/ 280 w 280"/>
                <a:gd name="T5" fmla="*/ 6 h 352"/>
                <a:gd name="T6" fmla="*/ 273 w 280"/>
                <a:gd name="T7" fmla="*/ 0 h 352"/>
                <a:gd name="T8" fmla="*/ 218 w 280"/>
                <a:gd name="T9" fmla="*/ 1 h 352"/>
                <a:gd name="T10" fmla="*/ 145 w 280"/>
                <a:gd name="T11" fmla="*/ 0 h 352"/>
                <a:gd name="T12" fmla="*/ 134 w 280"/>
                <a:gd name="T13" fmla="*/ 10 h 352"/>
                <a:gd name="T14" fmla="*/ 151 w 280"/>
                <a:gd name="T15" fmla="*/ 15 h 352"/>
                <a:gd name="T16" fmla="*/ 180 w 280"/>
                <a:gd name="T17" fmla="*/ 16 h 352"/>
                <a:gd name="T18" fmla="*/ 195 w 280"/>
                <a:gd name="T19" fmla="*/ 26 h 352"/>
                <a:gd name="T20" fmla="*/ 193 w 280"/>
                <a:gd name="T21" fmla="*/ 37 h 352"/>
                <a:gd name="T22" fmla="*/ 136 w 280"/>
                <a:gd name="T23" fmla="*/ 266 h 352"/>
                <a:gd name="T24" fmla="*/ 64 w 280"/>
                <a:gd name="T25" fmla="*/ 341 h 352"/>
                <a:gd name="T26" fmla="*/ 17 w 280"/>
                <a:gd name="T27" fmla="*/ 310 h 352"/>
                <a:gd name="T28" fmla="*/ 23 w 280"/>
                <a:gd name="T29" fmla="*/ 310 h 352"/>
                <a:gd name="T30" fmla="*/ 55 w 280"/>
                <a:gd name="T31" fmla="*/ 278 h 352"/>
                <a:gd name="T32" fmla="*/ 33 w 280"/>
                <a:gd name="T33" fmla="*/ 257 h 352"/>
                <a:gd name="T34" fmla="*/ 0 w 280"/>
                <a:gd name="T35" fmla="*/ 297 h 352"/>
                <a:gd name="T36" fmla="*/ 66 w 280"/>
                <a:gd name="T37" fmla="*/ 352 h 352"/>
                <a:gd name="T38" fmla="*/ 176 w 280"/>
                <a:gd name="T39" fmla="*/ 269 h 352"/>
                <a:gd name="T40" fmla="*/ 234 w 280"/>
                <a:gd name="T41"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352">
                  <a:moveTo>
                    <a:pt x="234" y="36"/>
                  </a:moveTo>
                  <a:cubicBezTo>
                    <a:pt x="238" y="20"/>
                    <a:pt x="239" y="15"/>
                    <a:pt x="267" y="15"/>
                  </a:cubicBezTo>
                  <a:cubicBezTo>
                    <a:pt x="275" y="15"/>
                    <a:pt x="280" y="15"/>
                    <a:pt x="280" y="6"/>
                  </a:cubicBezTo>
                  <a:cubicBezTo>
                    <a:pt x="280" y="1"/>
                    <a:pt x="277" y="0"/>
                    <a:pt x="273" y="0"/>
                  </a:cubicBezTo>
                  <a:cubicBezTo>
                    <a:pt x="261" y="0"/>
                    <a:pt x="230" y="1"/>
                    <a:pt x="218" y="1"/>
                  </a:cubicBezTo>
                  <a:cubicBezTo>
                    <a:pt x="201" y="1"/>
                    <a:pt x="161" y="0"/>
                    <a:pt x="145" y="0"/>
                  </a:cubicBezTo>
                  <a:cubicBezTo>
                    <a:pt x="140" y="0"/>
                    <a:pt x="134" y="0"/>
                    <a:pt x="134" y="10"/>
                  </a:cubicBezTo>
                  <a:cubicBezTo>
                    <a:pt x="134" y="15"/>
                    <a:pt x="138" y="15"/>
                    <a:pt x="151" y="15"/>
                  </a:cubicBezTo>
                  <a:cubicBezTo>
                    <a:pt x="163" y="15"/>
                    <a:pt x="168" y="15"/>
                    <a:pt x="180" y="16"/>
                  </a:cubicBezTo>
                  <a:cubicBezTo>
                    <a:pt x="192" y="18"/>
                    <a:pt x="195" y="19"/>
                    <a:pt x="195" y="26"/>
                  </a:cubicBezTo>
                  <a:cubicBezTo>
                    <a:pt x="195" y="29"/>
                    <a:pt x="194" y="33"/>
                    <a:pt x="193" y="37"/>
                  </a:cubicBezTo>
                  <a:lnTo>
                    <a:pt x="136" y="266"/>
                  </a:lnTo>
                  <a:cubicBezTo>
                    <a:pt x="124" y="314"/>
                    <a:pt x="90" y="341"/>
                    <a:pt x="64" y="341"/>
                  </a:cubicBezTo>
                  <a:cubicBezTo>
                    <a:pt x="51" y="341"/>
                    <a:pt x="25" y="336"/>
                    <a:pt x="17" y="310"/>
                  </a:cubicBezTo>
                  <a:cubicBezTo>
                    <a:pt x="18" y="310"/>
                    <a:pt x="22" y="310"/>
                    <a:pt x="23" y="310"/>
                  </a:cubicBezTo>
                  <a:cubicBezTo>
                    <a:pt x="42" y="310"/>
                    <a:pt x="55" y="293"/>
                    <a:pt x="55" y="278"/>
                  </a:cubicBezTo>
                  <a:cubicBezTo>
                    <a:pt x="55" y="262"/>
                    <a:pt x="42" y="257"/>
                    <a:pt x="33" y="257"/>
                  </a:cubicBezTo>
                  <a:cubicBezTo>
                    <a:pt x="24" y="257"/>
                    <a:pt x="0" y="263"/>
                    <a:pt x="0" y="297"/>
                  </a:cubicBezTo>
                  <a:cubicBezTo>
                    <a:pt x="0" y="328"/>
                    <a:pt x="26" y="352"/>
                    <a:pt x="66" y="352"/>
                  </a:cubicBezTo>
                  <a:cubicBezTo>
                    <a:pt x="112" y="352"/>
                    <a:pt x="164" y="319"/>
                    <a:pt x="176" y="269"/>
                  </a:cubicBezTo>
                  <a:lnTo>
                    <a:pt x="234" y="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3">
              <a:extLst>
                <a:ext uri="{FF2B5EF4-FFF2-40B4-BE49-F238E27FC236}">
                  <a16:creationId xmlns:a16="http://schemas.microsoft.com/office/drawing/2014/main" id="{2D531642-8D66-8F5B-4A35-B9B4D701C054}"/>
                </a:ext>
              </a:extLst>
            </p:cNvPr>
            <p:cNvSpPr>
              <a:spLocks/>
            </p:cNvSpPr>
            <p:nvPr>
              <p:custDataLst>
                <p:tags r:id="rId56"/>
              </p:custDataLst>
            </p:nvPr>
          </p:nvSpPr>
          <p:spPr bwMode="auto">
            <a:xfrm>
              <a:off x="3697288" y="2541588"/>
              <a:ext cx="33338" cy="39688"/>
            </a:xfrm>
            <a:custGeom>
              <a:avLst/>
              <a:gdLst>
                <a:gd name="T0" fmla="*/ 81 w 141"/>
                <a:gd name="T1" fmla="*/ 75 h 150"/>
                <a:gd name="T2" fmla="*/ 132 w 141"/>
                <a:gd name="T3" fmla="*/ 53 h 150"/>
                <a:gd name="T4" fmla="*/ 141 w 141"/>
                <a:gd name="T5" fmla="*/ 43 h 150"/>
                <a:gd name="T6" fmla="*/ 131 w 141"/>
                <a:gd name="T7" fmla="*/ 31 h 150"/>
                <a:gd name="T8" fmla="*/ 123 w 141"/>
                <a:gd name="T9" fmla="*/ 34 h 150"/>
                <a:gd name="T10" fmla="*/ 76 w 141"/>
                <a:gd name="T11" fmla="*/ 66 h 150"/>
                <a:gd name="T12" fmla="*/ 81 w 141"/>
                <a:gd name="T13" fmla="*/ 15 h 150"/>
                <a:gd name="T14" fmla="*/ 71 w 141"/>
                <a:gd name="T15" fmla="*/ 0 h 150"/>
                <a:gd name="T16" fmla="*/ 60 w 141"/>
                <a:gd name="T17" fmla="*/ 10 h 150"/>
                <a:gd name="T18" fmla="*/ 61 w 141"/>
                <a:gd name="T19" fmla="*/ 27 h 150"/>
                <a:gd name="T20" fmla="*/ 65 w 141"/>
                <a:gd name="T21" fmla="*/ 66 h 150"/>
                <a:gd name="T22" fmla="*/ 18 w 141"/>
                <a:gd name="T23" fmla="*/ 34 h 150"/>
                <a:gd name="T24" fmla="*/ 11 w 141"/>
                <a:gd name="T25" fmla="*/ 31 h 150"/>
                <a:gd name="T26" fmla="*/ 0 w 141"/>
                <a:gd name="T27" fmla="*/ 43 h 150"/>
                <a:gd name="T28" fmla="*/ 7 w 141"/>
                <a:gd name="T29" fmla="*/ 53 h 150"/>
                <a:gd name="T30" fmla="*/ 60 w 141"/>
                <a:gd name="T31" fmla="*/ 75 h 150"/>
                <a:gd name="T32" fmla="*/ 10 w 141"/>
                <a:gd name="T33" fmla="*/ 96 h 150"/>
                <a:gd name="T34" fmla="*/ 0 w 141"/>
                <a:gd name="T35" fmla="*/ 107 h 150"/>
                <a:gd name="T36" fmla="*/ 11 w 141"/>
                <a:gd name="T37" fmla="*/ 118 h 150"/>
                <a:gd name="T38" fmla="*/ 18 w 141"/>
                <a:gd name="T39" fmla="*/ 115 h 150"/>
                <a:gd name="T40" fmla="*/ 65 w 141"/>
                <a:gd name="T41" fmla="*/ 83 h 150"/>
                <a:gd name="T42" fmla="*/ 60 w 141"/>
                <a:gd name="T43" fmla="*/ 139 h 150"/>
                <a:gd name="T44" fmla="*/ 71 w 141"/>
                <a:gd name="T45" fmla="*/ 150 h 150"/>
                <a:gd name="T46" fmla="*/ 81 w 141"/>
                <a:gd name="T47" fmla="*/ 139 h 150"/>
                <a:gd name="T48" fmla="*/ 80 w 141"/>
                <a:gd name="T49" fmla="*/ 122 h 150"/>
                <a:gd name="T50" fmla="*/ 76 w 141"/>
                <a:gd name="T51" fmla="*/ 83 h 150"/>
                <a:gd name="T52" fmla="*/ 118 w 141"/>
                <a:gd name="T53" fmla="*/ 111 h 150"/>
                <a:gd name="T54" fmla="*/ 131 w 141"/>
                <a:gd name="T55" fmla="*/ 118 h 150"/>
                <a:gd name="T56" fmla="*/ 141 w 141"/>
                <a:gd name="T57" fmla="*/ 107 h 150"/>
                <a:gd name="T58" fmla="*/ 134 w 141"/>
                <a:gd name="T59" fmla="*/ 97 h 150"/>
                <a:gd name="T60" fmla="*/ 81 w 141"/>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0">
                  <a:moveTo>
                    <a:pt x="81" y="75"/>
                  </a:moveTo>
                  <a:cubicBezTo>
                    <a:pt x="110" y="62"/>
                    <a:pt x="123" y="58"/>
                    <a:pt x="132" y="53"/>
                  </a:cubicBezTo>
                  <a:cubicBezTo>
                    <a:pt x="138" y="51"/>
                    <a:pt x="141" y="49"/>
                    <a:pt x="141" y="43"/>
                  </a:cubicBezTo>
                  <a:cubicBezTo>
                    <a:pt x="141" y="37"/>
                    <a:pt x="137" y="31"/>
                    <a:pt x="131" y="31"/>
                  </a:cubicBezTo>
                  <a:cubicBezTo>
                    <a:pt x="128" y="31"/>
                    <a:pt x="127" y="31"/>
                    <a:pt x="123" y="34"/>
                  </a:cubicBezTo>
                  <a:lnTo>
                    <a:pt x="76" y="66"/>
                  </a:lnTo>
                  <a:lnTo>
                    <a:pt x="81" y="15"/>
                  </a:lnTo>
                  <a:cubicBezTo>
                    <a:pt x="82" y="8"/>
                    <a:pt x="81" y="0"/>
                    <a:pt x="71" y="0"/>
                  </a:cubicBezTo>
                  <a:cubicBezTo>
                    <a:pt x="66" y="0"/>
                    <a:pt x="60" y="2"/>
                    <a:pt x="60" y="10"/>
                  </a:cubicBezTo>
                  <a:cubicBezTo>
                    <a:pt x="60" y="13"/>
                    <a:pt x="61" y="24"/>
                    <a:pt x="61" y="27"/>
                  </a:cubicBezTo>
                  <a:cubicBezTo>
                    <a:pt x="62" y="33"/>
                    <a:pt x="65" y="58"/>
                    <a:pt x="65" y="66"/>
                  </a:cubicBezTo>
                  <a:lnTo>
                    <a:pt x="18" y="34"/>
                  </a:lnTo>
                  <a:cubicBezTo>
                    <a:pt x="15" y="32"/>
                    <a:pt x="14" y="31"/>
                    <a:pt x="11" y="31"/>
                  </a:cubicBezTo>
                  <a:cubicBezTo>
                    <a:pt x="4" y="31"/>
                    <a:pt x="0" y="37"/>
                    <a:pt x="0" y="43"/>
                  </a:cubicBezTo>
                  <a:cubicBezTo>
                    <a:pt x="0" y="50"/>
                    <a:pt x="4" y="51"/>
                    <a:pt x="7" y="53"/>
                  </a:cubicBezTo>
                  <a:lnTo>
                    <a:pt x="60" y="75"/>
                  </a:lnTo>
                  <a:cubicBezTo>
                    <a:pt x="31" y="87"/>
                    <a:pt x="18" y="92"/>
                    <a:pt x="10" y="96"/>
                  </a:cubicBezTo>
                  <a:cubicBezTo>
                    <a:pt x="3" y="99"/>
                    <a:pt x="0" y="100"/>
                    <a:pt x="0" y="107"/>
                  </a:cubicBezTo>
                  <a:cubicBezTo>
                    <a:pt x="0" y="113"/>
                    <a:pt x="4" y="118"/>
                    <a:pt x="11" y="118"/>
                  </a:cubicBezTo>
                  <a:cubicBezTo>
                    <a:pt x="13" y="118"/>
                    <a:pt x="14" y="118"/>
                    <a:pt x="18" y="115"/>
                  </a:cubicBezTo>
                  <a:lnTo>
                    <a:pt x="65" y="83"/>
                  </a:lnTo>
                  <a:lnTo>
                    <a:pt x="60" y="139"/>
                  </a:lnTo>
                  <a:cubicBezTo>
                    <a:pt x="60" y="147"/>
                    <a:pt x="66" y="150"/>
                    <a:pt x="71" y="150"/>
                  </a:cubicBezTo>
                  <a:cubicBezTo>
                    <a:pt x="75" y="150"/>
                    <a:pt x="81" y="147"/>
                    <a:pt x="81" y="139"/>
                  </a:cubicBezTo>
                  <a:cubicBezTo>
                    <a:pt x="81" y="136"/>
                    <a:pt x="80" y="126"/>
                    <a:pt x="80" y="122"/>
                  </a:cubicBezTo>
                  <a:cubicBezTo>
                    <a:pt x="79" y="116"/>
                    <a:pt x="76" y="91"/>
                    <a:pt x="76" y="83"/>
                  </a:cubicBezTo>
                  <a:lnTo>
                    <a:pt x="118" y="111"/>
                  </a:lnTo>
                  <a:cubicBezTo>
                    <a:pt x="127" y="118"/>
                    <a:pt x="127" y="118"/>
                    <a:pt x="131" y="118"/>
                  </a:cubicBezTo>
                  <a:cubicBezTo>
                    <a:pt x="137" y="118"/>
                    <a:pt x="141" y="113"/>
                    <a:pt x="141" y="107"/>
                  </a:cubicBezTo>
                  <a:cubicBezTo>
                    <a:pt x="141" y="100"/>
                    <a:pt x="137" y="98"/>
                    <a:pt x="134" y="97"/>
                  </a:cubicBezTo>
                  <a:lnTo>
                    <a:pt x="81"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4">
              <a:extLst>
                <a:ext uri="{FF2B5EF4-FFF2-40B4-BE49-F238E27FC236}">
                  <a16:creationId xmlns:a16="http://schemas.microsoft.com/office/drawing/2014/main" id="{4E31E7A7-F8C2-DFBF-7DEC-202FFB93381E}"/>
                </a:ext>
              </a:extLst>
            </p:cNvPr>
            <p:cNvSpPr>
              <a:spLocks/>
            </p:cNvSpPr>
            <p:nvPr>
              <p:custDataLst>
                <p:tags r:id="rId57"/>
              </p:custDataLst>
            </p:nvPr>
          </p:nvSpPr>
          <p:spPr bwMode="auto">
            <a:xfrm>
              <a:off x="3756025" y="2540000"/>
              <a:ext cx="26988" cy="133350"/>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2 w 116"/>
                <a:gd name="T13" fmla="*/ 98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3"/>
                    <a:pt x="116" y="492"/>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2" y="98"/>
                  </a:cubicBezTo>
                  <a:cubicBezTo>
                    <a:pt x="6" y="153"/>
                    <a:pt x="0" y="208"/>
                    <a:pt x="0" y="250"/>
                  </a:cubicBezTo>
                  <a:cubicBezTo>
                    <a:pt x="0" y="289"/>
                    <a:pt x="6" y="349"/>
                    <a:pt x="33" y="405"/>
                  </a:cubicBezTo>
                  <a:cubicBezTo>
                    <a:pt x="63" y="467"/>
                    <a:pt x="106" y="499"/>
                    <a:pt x="111" y="499"/>
                  </a:cubicBezTo>
                  <a:cubicBezTo>
                    <a:pt x="114" y="499"/>
                    <a:pt x="116" y="498"/>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5">
              <a:extLst>
                <a:ext uri="{FF2B5EF4-FFF2-40B4-BE49-F238E27FC236}">
                  <a16:creationId xmlns:a16="http://schemas.microsoft.com/office/drawing/2014/main" id="{1B9EC870-88BE-3CB0-AA94-20E8A49AB260}"/>
                </a:ext>
              </a:extLst>
            </p:cNvPr>
            <p:cNvSpPr>
              <a:spLocks/>
            </p:cNvSpPr>
            <p:nvPr>
              <p:custDataLst>
                <p:tags r:id="rId58"/>
              </p:custDataLst>
            </p:nvPr>
          </p:nvSpPr>
          <p:spPr bwMode="auto">
            <a:xfrm>
              <a:off x="3794125" y="2579688"/>
              <a:ext cx="65088" cy="61913"/>
            </a:xfrm>
            <a:custGeom>
              <a:avLst/>
              <a:gdLst>
                <a:gd name="T0" fmla="*/ 248 w 282"/>
                <a:gd name="T1" fmla="*/ 25 h 230"/>
                <a:gd name="T2" fmla="*/ 221 w 282"/>
                <a:gd name="T3" fmla="*/ 60 h 230"/>
                <a:gd name="T4" fmla="*/ 246 w 282"/>
                <a:gd name="T5" fmla="*/ 83 h 230"/>
                <a:gd name="T6" fmla="*/ 282 w 282"/>
                <a:gd name="T7" fmla="*/ 44 h 230"/>
                <a:gd name="T8" fmla="*/ 225 w 282"/>
                <a:gd name="T9" fmla="*/ 0 h 230"/>
                <a:gd name="T10" fmla="*/ 172 w 282"/>
                <a:gd name="T11" fmla="*/ 30 h 230"/>
                <a:gd name="T12" fmla="*/ 103 w 282"/>
                <a:gd name="T13" fmla="*/ 0 h 230"/>
                <a:gd name="T14" fmla="*/ 6 w 282"/>
                <a:gd name="T15" fmla="*/ 78 h 230"/>
                <a:gd name="T16" fmla="*/ 18 w 282"/>
                <a:gd name="T17" fmla="*/ 85 h 230"/>
                <a:gd name="T18" fmla="*/ 29 w 282"/>
                <a:gd name="T19" fmla="*/ 78 h 230"/>
                <a:gd name="T20" fmla="*/ 100 w 282"/>
                <a:gd name="T21" fmla="*/ 18 h 230"/>
                <a:gd name="T22" fmla="*/ 128 w 282"/>
                <a:gd name="T23" fmla="*/ 43 h 230"/>
                <a:gd name="T24" fmla="*/ 117 w 282"/>
                <a:gd name="T25" fmla="*/ 98 h 230"/>
                <a:gd name="T26" fmla="*/ 100 w 282"/>
                <a:gd name="T27" fmla="*/ 166 h 230"/>
                <a:gd name="T28" fmla="*/ 57 w 282"/>
                <a:gd name="T29" fmla="*/ 212 h 230"/>
                <a:gd name="T30" fmla="*/ 33 w 282"/>
                <a:gd name="T31" fmla="*/ 204 h 230"/>
                <a:gd name="T32" fmla="*/ 60 w 282"/>
                <a:gd name="T33" fmla="*/ 170 h 230"/>
                <a:gd name="T34" fmla="*/ 35 w 282"/>
                <a:gd name="T35" fmla="*/ 147 h 230"/>
                <a:gd name="T36" fmla="*/ 0 w 282"/>
                <a:gd name="T37" fmla="*/ 186 h 230"/>
                <a:gd name="T38" fmla="*/ 56 w 282"/>
                <a:gd name="T39" fmla="*/ 230 h 230"/>
                <a:gd name="T40" fmla="*/ 110 w 282"/>
                <a:gd name="T41" fmla="*/ 199 h 230"/>
                <a:gd name="T42" fmla="*/ 179 w 282"/>
                <a:gd name="T43" fmla="*/ 230 h 230"/>
                <a:gd name="T44" fmla="*/ 275 w 282"/>
                <a:gd name="T45" fmla="*/ 152 h 230"/>
                <a:gd name="T46" fmla="*/ 263 w 282"/>
                <a:gd name="T47" fmla="*/ 145 h 230"/>
                <a:gd name="T48" fmla="*/ 252 w 282"/>
                <a:gd name="T49" fmla="*/ 151 h 230"/>
                <a:gd name="T50" fmla="*/ 181 w 282"/>
                <a:gd name="T51" fmla="*/ 212 h 230"/>
                <a:gd name="T52" fmla="*/ 153 w 282"/>
                <a:gd name="T53" fmla="*/ 187 h 230"/>
                <a:gd name="T54" fmla="*/ 164 w 282"/>
                <a:gd name="T55" fmla="*/ 131 h 230"/>
                <a:gd name="T56" fmla="*/ 182 w 282"/>
                <a:gd name="T57" fmla="*/ 63 h 230"/>
                <a:gd name="T58" fmla="*/ 224 w 282"/>
                <a:gd name="T59" fmla="*/ 18 h 230"/>
                <a:gd name="T60" fmla="*/ 248 w 282"/>
                <a:gd name="T61" fmla="*/ 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8" y="25"/>
                  </a:moveTo>
                  <a:cubicBezTo>
                    <a:pt x="230" y="30"/>
                    <a:pt x="221" y="47"/>
                    <a:pt x="221" y="60"/>
                  </a:cubicBezTo>
                  <a:cubicBezTo>
                    <a:pt x="221" y="71"/>
                    <a:pt x="229" y="83"/>
                    <a:pt x="246" y="83"/>
                  </a:cubicBezTo>
                  <a:cubicBezTo>
                    <a:pt x="263" y="83"/>
                    <a:pt x="282" y="68"/>
                    <a:pt x="282" y="44"/>
                  </a:cubicBezTo>
                  <a:cubicBezTo>
                    <a:pt x="282" y="17"/>
                    <a:pt x="255" y="0"/>
                    <a:pt x="225" y="0"/>
                  </a:cubicBezTo>
                  <a:cubicBezTo>
                    <a:pt x="196" y="0"/>
                    <a:pt x="178" y="21"/>
                    <a:pt x="172" y="30"/>
                  </a:cubicBezTo>
                  <a:cubicBezTo>
                    <a:pt x="159" y="10"/>
                    <a:pt x="131" y="0"/>
                    <a:pt x="103" y="0"/>
                  </a:cubicBezTo>
                  <a:cubicBezTo>
                    <a:pt x="40" y="0"/>
                    <a:pt x="6" y="61"/>
                    <a:pt x="6" y="78"/>
                  </a:cubicBezTo>
                  <a:cubicBezTo>
                    <a:pt x="6" y="85"/>
                    <a:pt x="13" y="85"/>
                    <a:pt x="18" y="85"/>
                  </a:cubicBezTo>
                  <a:cubicBezTo>
                    <a:pt x="24" y="85"/>
                    <a:pt x="27" y="85"/>
                    <a:pt x="29" y="78"/>
                  </a:cubicBezTo>
                  <a:cubicBezTo>
                    <a:pt x="44" y="33"/>
                    <a:pt x="80" y="18"/>
                    <a:pt x="100" y="18"/>
                  </a:cubicBezTo>
                  <a:cubicBezTo>
                    <a:pt x="119" y="18"/>
                    <a:pt x="128" y="27"/>
                    <a:pt x="128" y="43"/>
                  </a:cubicBezTo>
                  <a:cubicBezTo>
                    <a:pt x="128" y="52"/>
                    <a:pt x="121" y="80"/>
                    <a:pt x="117" y="98"/>
                  </a:cubicBezTo>
                  <a:lnTo>
                    <a:pt x="100" y="166"/>
                  </a:lnTo>
                  <a:cubicBezTo>
                    <a:pt x="92" y="197"/>
                    <a:pt x="74" y="212"/>
                    <a:pt x="57" y="212"/>
                  </a:cubicBezTo>
                  <a:cubicBezTo>
                    <a:pt x="55" y="212"/>
                    <a:pt x="43" y="212"/>
                    <a:pt x="33" y="204"/>
                  </a:cubicBezTo>
                  <a:cubicBezTo>
                    <a:pt x="51" y="199"/>
                    <a:pt x="60" y="182"/>
                    <a:pt x="60" y="170"/>
                  </a:cubicBezTo>
                  <a:cubicBezTo>
                    <a:pt x="60" y="159"/>
                    <a:pt x="52" y="147"/>
                    <a:pt x="35" y="147"/>
                  </a:cubicBezTo>
                  <a:cubicBezTo>
                    <a:pt x="18" y="147"/>
                    <a:pt x="0" y="161"/>
                    <a:pt x="0" y="186"/>
                  </a:cubicBezTo>
                  <a:cubicBezTo>
                    <a:pt x="0" y="212"/>
                    <a:pt x="26" y="230"/>
                    <a:pt x="56" y="230"/>
                  </a:cubicBezTo>
                  <a:cubicBezTo>
                    <a:pt x="85" y="230"/>
                    <a:pt x="103" y="208"/>
                    <a:pt x="110" y="199"/>
                  </a:cubicBezTo>
                  <a:cubicBezTo>
                    <a:pt x="122" y="220"/>
                    <a:pt x="150" y="230"/>
                    <a:pt x="179" y="230"/>
                  </a:cubicBezTo>
                  <a:cubicBezTo>
                    <a:pt x="241" y="230"/>
                    <a:pt x="275" y="168"/>
                    <a:pt x="275" y="152"/>
                  </a:cubicBezTo>
                  <a:cubicBezTo>
                    <a:pt x="275" y="145"/>
                    <a:pt x="268" y="145"/>
                    <a:pt x="263" y="145"/>
                  </a:cubicBezTo>
                  <a:cubicBezTo>
                    <a:pt x="257" y="145"/>
                    <a:pt x="254" y="145"/>
                    <a:pt x="252" y="151"/>
                  </a:cubicBezTo>
                  <a:cubicBezTo>
                    <a:pt x="237" y="197"/>
                    <a:pt x="201" y="212"/>
                    <a:pt x="181" y="212"/>
                  </a:cubicBezTo>
                  <a:cubicBezTo>
                    <a:pt x="162" y="212"/>
                    <a:pt x="153" y="203"/>
                    <a:pt x="153" y="187"/>
                  </a:cubicBezTo>
                  <a:cubicBezTo>
                    <a:pt x="153" y="176"/>
                    <a:pt x="160" y="150"/>
                    <a:pt x="164" y="131"/>
                  </a:cubicBezTo>
                  <a:cubicBezTo>
                    <a:pt x="168" y="118"/>
                    <a:pt x="179" y="71"/>
                    <a:pt x="182" y="63"/>
                  </a:cubicBezTo>
                  <a:cubicBezTo>
                    <a:pt x="189" y="33"/>
                    <a:pt x="206" y="18"/>
                    <a:pt x="224" y="18"/>
                  </a:cubicBezTo>
                  <a:cubicBezTo>
                    <a:pt x="226" y="18"/>
                    <a:pt x="238" y="18"/>
                    <a:pt x="248"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6">
              <a:extLst>
                <a:ext uri="{FF2B5EF4-FFF2-40B4-BE49-F238E27FC236}">
                  <a16:creationId xmlns:a16="http://schemas.microsoft.com/office/drawing/2014/main" id="{687DC57F-F636-5F4D-E7C1-9955BB0FF653}"/>
                </a:ext>
              </a:extLst>
            </p:cNvPr>
            <p:cNvSpPr>
              <a:spLocks/>
            </p:cNvSpPr>
            <p:nvPr>
              <p:custDataLst>
                <p:tags r:id="rId59"/>
              </p:custDataLst>
            </p:nvPr>
          </p:nvSpPr>
          <p:spPr bwMode="auto">
            <a:xfrm>
              <a:off x="3876675" y="2625725"/>
              <a:ext cx="12700" cy="41275"/>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7">
              <a:extLst>
                <a:ext uri="{FF2B5EF4-FFF2-40B4-BE49-F238E27FC236}">
                  <a16:creationId xmlns:a16="http://schemas.microsoft.com/office/drawing/2014/main" id="{53E49D2E-3854-3C06-CBD9-1AFD6B93B183}"/>
                </a:ext>
              </a:extLst>
            </p:cNvPr>
            <p:cNvSpPr>
              <a:spLocks/>
            </p:cNvSpPr>
            <p:nvPr>
              <p:custDataLst>
                <p:tags r:id="rId60"/>
              </p:custDataLst>
            </p:nvPr>
          </p:nvSpPr>
          <p:spPr bwMode="auto">
            <a:xfrm>
              <a:off x="3919538" y="2555875"/>
              <a:ext cx="36513" cy="85725"/>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4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7"/>
                    <a:pt x="116" y="17"/>
                    <a:pt x="116" y="14"/>
                  </a:cubicBezTo>
                  <a:cubicBezTo>
                    <a:pt x="116" y="5"/>
                    <a:pt x="110" y="0"/>
                    <a:pt x="101" y="0"/>
                  </a:cubicBezTo>
                  <a:cubicBezTo>
                    <a:pt x="100" y="0"/>
                    <a:pt x="86" y="1"/>
                    <a:pt x="81" y="18"/>
                  </a:cubicBezTo>
                  <a:lnTo>
                    <a:pt x="62" y="97"/>
                  </a:lnTo>
                  <a:lnTo>
                    <a:pt x="15" y="97"/>
                  </a:lnTo>
                  <a:cubicBezTo>
                    <a:pt x="5" y="97"/>
                    <a:pt x="0" y="97"/>
                    <a:pt x="0" y="107"/>
                  </a:cubicBezTo>
                  <a:cubicBezTo>
                    <a:pt x="0" y="113"/>
                    <a:pt x="4" y="113"/>
                    <a:pt x="14" y="113"/>
                  </a:cubicBezTo>
                  <a:lnTo>
                    <a:pt x="58" y="113"/>
                  </a:lnTo>
                  <a:cubicBezTo>
                    <a:pt x="22" y="255"/>
                    <a:pt x="20" y="263"/>
                    <a:pt x="20" y="272"/>
                  </a:cubicBezTo>
                  <a:cubicBezTo>
                    <a:pt x="20" y="299"/>
                    <a:pt x="39" y="318"/>
                    <a:pt x="66" y="318"/>
                  </a:cubicBezTo>
                  <a:cubicBezTo>
                    <a:pt x="117" y="318"/>
                    <a:pt x="145" y="245"/>
                    <a:pt x="145" y="241"/>
                  </a:cubicBezTo>
                  <a:cubicBezTo>
                    <a:pt x="145" y="236"/>
                    <a:pt x="141" y="236"/>
                    <a:pt x="139" y="236"/>
                  </a:cubicBezTo>
                  <a:cubicBezTo>
                    <a:pt x="134" y="236"/>
                    <a:pt x="134" y="238"/>
                    <a:pt x="131" y="243"/>
                  </a:cubicBezTo>
                  <a:cubicBezTo>
                    <a:pt x="110" y="295"/>
                    <a:pt x="84" y="307"/>
                    <a:pt x="67"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8">
              <a:extLst>
                <a:ext uri="{FF2B5EF4-FFF2-40B4-BE49-F238E27FC236}">
                  <a16:creationId xmlns:a16="http://schemas.microsoft.com/office/drawing/2014/main" id="{1C66F30C-76BC-09C4-5E15-3C271FDA6133}"/>
                </a:ext>
              </a:extLst>
            </p:cNvPr>
            <p:cNvSpPr>
              <a:spLocks/>
            </p:cNvSpPr>
            <p:nvPr>
              <p:custDataLst>
                <p:tags r:id="rId61"/>
              </p:custDataLst>
            </p:nvPr>
          </p:nvSpPr>
          <p:spPr bwMode="auto">
            <a:xfrm>
              <a:off x="3965575" y="2540000"/>
              <a:ext cx="26988" cy="133350"/>
            </a:xfrm>
            <a:custGeom>
              <a:avLst/>
              <a:gdLst>
                <a:gd name="T0" fmla="*/ 116 w 116"/>
                <a:gd name="T1" fmla="*/ 250 h 499"/>
                <a:gd name="T2" fmla="*/ 83 w 116"/>
                <a:gd name="T3" fmla="*/ 94 h 499"/>
                <a:gd name="T4" fmla="*/ 5 w 116"/>
                <a:gd name="T5" fmla="*/ 0 h 499"/>
                <a:gd name="T6" fmla="*/ 0 w 116"/>
                <a:gd name="T7" fmla="*/ 5 h 499"/>
                <a:gd name="T8" fmla="*/ 10 w 116"/>
                <a:gd name="T9" fmla="*/ 17 h 499"/>
                <a:gd name="T10" fmla="*/ 87 w 116"/>
                <a:gd name="T11" fmla="*/ 250 h 499"/>
                <a:gd name="T12" fmla="*/ 7 w 116"/>
                <a:gd name="T13" fmla="*/ 486 h 499"/>
                <a:gd name="T14" fmla="*/ 0 w 116"/>
                <a:gd name="T15" fmla="*/ 494 h 499"/>
                <a:gd name="T16" fmla="*/ 5 w 116"/>
                <a:gd name="T17" fmla="*/ 499 h 499"/>
                <a:gd name="T18" fmla="*/ 85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1" y="151"/>
                    <a:pt x="83" y="94"/>
                  </a:cubicBezTo>
                  <a:cubicBezTo>
                    <a:pt x="53" y="33"/>
                    <a:pt x="10" y="0"/>
                    <a:pt x="5" y="0"/>
                  </a:cubicBezTo>
                  <a:cubicBezTo>
                    <a:pt x="2" y="0"/>
                    <a:pt x="0" y="2"/>
                    <a:pt x="0" y="5"/>
                  </a:cubicBezTo>
                  <a:cubicBezTo>
                    <a:pt x="0" y="7"/>
                    <a:pt x="0" y="8"/>
                    <a:pt x="10" y="17"/>
                  </a:cubicBezTo>
                  <a:cubicBezTo>
                    <a:pt x="59" y="66"/>
                    <a:pt x="87" y="146"/>
                    <a:pt x="87" y="250"/>
                  </a:cubicBezTo>
                  <a:cubicBezTo>
                    <a:pt x="87" y="335"/>
                    <a:pt x="69" y="423"/>
                    <a:pt x="7" y="486"/>
                  </a:cubicBezTo>
                  <a:cubicBezTo>
                    <a:pt x="0" y="492"/>
                    <a:pt x="0" y="493"/>
                    <a:pt x="0" y="494"/>
                  </a:cubicBezTo>
                  <a:cubicBezTo>
                    <a:pt x="0" y="497"/>
                    <a:pt x="2" y="499"/>
                    <a:pt x="5" y="499"/>
                  </a:cubicBezTo>
                  <a:cubicBezTo>
                    <a:pt x="10" y="499"/>
                    <a:pt x="55" y="465"/>
                    <a:pt x="85"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79">
              <a:extLst>
                <a:ext uri="{FF2B5EF4-FFF2-40B4-BE49-F238E27FC236}">
                  <a16:creationId xmlns:a16="http://schemas.microsoft.com/office/drawing/2014/main" id="{81187333-3DFE-7757-986E-5648854D1E27}"/>
                </a:ext>
              </a:extLst>
            </p:cNvPr>
            <p:cNvSpPr>
              <a:spLocks noChangeArrowheads="1"/>
            </p:cNvSpPr>
            <p:nvPr>
              <p:custDataLst>
                <p:tags r:id="rId62"/>
              </p:custDataLst>
            </p:nvPr>
          </p:nvSpPr>
          <p:spPr bwMode="auto">
            <a:xfrm>
              <a:off x="4040188" y="2600325"/>
              <a:ext cx="12700" cy="14288"/>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0">
              <a:extLst>
                <a:ext uri="{FF2B5EF4-FFF2-40B4-BE49-F238E27FC236}">
                  <a16:creationId xmlns:a16="http://schemas.microsoft.com/office/drawing/2014/main" id="{1FF20925-DD29-CA6D-B9C7-9AA67CB68F62}"/>
                </a:ext>
              </a:extLst>
            </p:cNvPr>
            <p:cNvSpPr>
              <a:spLocks/>
            </p:cNvSpPr>
            <p:nvPr>
              <p:custDataLst>
                <p:tags r:id="rId63"/>
              </p:custDataLst>
            </p:nvPr>
          </p:nvSpPr>
          <p:spPr bwMode="auto">
            <a:xfrm>
              <a:off x="4094163" y="2546350"/>
              <a:ext cx="58738" cy="122238"/>
            </a:xfrm>
            <a:custGeom>
              <a:avLst/>
              <a:gdLst>
                <a:gd name="T0" fmla="*/ 157 w 249"/>
                <a:gd name="T1" fmla="*/ 152 h 454"/>
                <a:gd name="T2" fmla="*/ 199 w 249"/>
                <a:gd name="T3" fmla="*/ 152 h 454"/>
                <a:gd name="T4" fmla="*/ 214 w 249"/>
                <a:gd name="T5" fmla="*/ 142 h 454"/>
                <a:gd name="T6" fmla="*/ 201 w 249"/>
                <a:gd name="T7" fmla="*/ 136 h 454"/>
                <a:gd name="T8" fmla="*/ 160 w 249"/>
                <a:gd name="T9" fmla="*/ 136 h 454"/>
                <a:gd name="T10" fmla="*/ 170 w 249"/>
                <a:gd name="T11" fmla="*/ 80 h 454"/>
                <a:gd name="T12" fmla="*/ 182 w 249"/>
                <a:gd name="T13" fmla="*/ 28 h 454"/>
                <a:gd name="T14" fmla="*/ 205 w 249"/>
                <a:gd name="T15" fmla="*/ 11 h 454"/>
                <a:gd name="T16" fmla="*/ 230 w 249"/>
                <a:gd name="T17" fmla="*/ 20 h 454"/>
                <a:gd name="T18" fmla="*/ 203 w 249"/>
                <a:gd name="T19" fmla="*/ 47 h 454"/>
                <a:gd name="T20" fmla="*/ 221 w 249"/>
                <a:gd name="T21" fmla="*/ 64 h 454"/>
                <a:gd name="T22" fmla="*/ 249 w 249"/>
                <a:gd name="T23" fmla="*/ 34 h 454"/>
                <a:gd name="T24" fmla="*/ 205 w 249"/>
                <a:gd name="T25" fmla="*/ 0 h 454"/>
                <a:gd name="T26" fmla="*/ 142 w 249"/>
                <a:gd name="T27" fmla="*/ 58 h 454"/>
                <a:gd name="T28" fmla="*/ 126 w 249"/>
                <a:gd name="T29" fmla="*/ 136 h 454"/>
                <a:gd name="T30" fmla="*/ 91 w 249"/>
                <a:gd name="T31" fmla="*/ 136 h 454"/>
                <a:gd name="T32" fmla="*/ 76 w 249"/>
                <a:gd name="T33" fmla="*/ 146 h 454"/>
                <a:gd name="T34" fmla="*/ 90 w 249"/>
                <a:gd name="T35" fmla="*/ 152 h 454"/>
                <a:gd name="T36" fmla="*/ 123 w 249"/>
                <a:gd name="T37" fmla="*/ 152 h 454"/>
                <a:gd name="T38" fmla="*/ 86 w 249"/>
                <a:gd name="T39" fmla="*/ 349 h 454"/>
                <a:gd name="T40" fmla="*/ 42 w 249"/>
                <a:gd name="T41" fmla="*/ 443 h 454"/>
                <a:gd name="T42" fmla="*/ 18 w 249"/>
                <a:gd name="T43" fmla="*/ 434 h 454"/>
                <a:gd name="T44" fmla="*/ 46 w 249"/>
                <a:gd name="T45" fmla="*/ 407 h 454"/>
                <a:gd name="T46" fmla="*/ 27 w 249"/>
                <a:gd name="T47" fmla="*/ 389 h 454"/>
                <a:gd name="T48" fmla="*/ 0 w 249"/>
                <a:gd name="T49" fmla="*/ 419 h 454"/>
                <a:gd name="T50" fmla="*/ 42 w 249"/>
                <a:gd name="T51" fmla="*/ 454 h 454"/>
                <a:gd name="T52" fmla="*/ 99 w 249"/>
                <a:gd name="T53" fmla="*/ 405 h 454"/>
                <a:gd name="T54" fmla="*/ 127 w 249"/>
                <a:gd name="T55" fmla="*/ 310 h 454"/>
                <a:gd name="T56" fmla="*/ 157 w 249"/>
                <a:gd name="T57" fmla="*/ 1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9" h="454">
                  <a:moveTo>
                    <a:pt x="157" y="152"/>
                  </a:moveTo>
                  <a:lnTo>
                    <a:pt x="199" y="152"/>
                  </a:lnTo>
                  <a:cubicBezTo>
                    <a:pt x="209" y="152"/>
                    <a:pt x="214" y="152"/>
                    <a:pt x="214" y="142"/>
                  </a:cubicBezTo>
                  <a:cubicBezTo>
                    <a:pt x="214" y="136"/>
                    <a:pt x="209" y="136"/>
                    <a:pt x="201" y="136"/>
                  </a:cubicBezTo>
                  <a:lnTo>
                    <a:pt x="160" y="136"/>
                  </a:lnTo>
                  <a:lnTo>
                    <a:pt x="170" y="80"/>
                  </a:lnTo>
                  <a:cubicBezTo>
                    <a:pt x="172" y="69"/>
                    <a:pt x="179" y="34"/>
                    <a:pt x="182" y="28"/>
                  </a:cubicBezTo>
                  <a:cubicBezTo>
                    <a:pt x="186" y="18"/>
                    <a:pt x="195" y="11"/>
                    <a:pt x="205" y="11"/>
                  </a:cubicBezTo>
                  <a:cubicBezTo>
                    <a:pt x="207" y="11"/>
                    <a:pt x="220" y="11"/>
                    <a:pt x="230" y="20"/>
                  </a:cubicBezTo>
                  <a:cubicBezTo>
                    <a:pt x="208" y="22"/>
                    <a:pt x="203" y="39"/>
                    <a:pt x="203" y="47"/>
                  </a:cubicBezTo>
                  <a:cubicBezTo>
                    <a:pt x="203" y="58"/>
                    <a:pt x="212" y="64"/>
                    <a:pt x="221" y="64"/>
                  </a:cubicBezTo>
                  <a:cubicBezTo>
                    <a:pt x="234" y="64"/>
                    <a:pt x="249" y="53"/>
                    <a:pt x="249" y="34"/>
                  </a:cubicBezTo>
                  <a:cubicBezTo>
                    <a:pt x="249" y="11"/>
                    <a:pt x="226" y="0"/>
                    <a:pt x="205" y="0"/>
                  </a:cubicBezTo>
                  <a:cubicBezTo>
                    <a:pt x="188" y="0"/>
                    <a:pt x="157" y="9"/>
                    <a:pt x="142" y="58"/>
                  </a:cubicBezTo>
                  <a:cubicBezTo>
                    <a:pt x="139" y="69"/>
                    <a:pt x="138" y="74"/>
                    <a:pt x="126" y="136"/>
                  </a:cubicBezTo>
                  <a:lnTo>
                    <a:pt x="91" y="136"/>
                  </a:lnTo>
                  <a:cubicBezTo>
                    <a:pt x="82" y="136"/>
                    <a:pt x="76" y="136"/>
                    <a:pt x="76" y="146"/>
                  </a:cubicBezTo>
                  <a:cubicBezTo>
                    <a:pt x="76" y="152"/>
                    <a:pt x="81" y="152"/>
                    <a:pt x="90" y="152"/>
                  </a:cubicBezTo>
                  <a:lnTo>
                    <a:pt x="123" y="152"/>
                  </a:lnTo>
                  <a:lnTo>
                    <a:pt x="86" y="349"/>
                  </a:lnTo>
                  <a:cubicBezTo>
                    <a:pt x="77" y="397"/>
                    <a:pt x="68" y="443"/>
                    <a:pt x="42" y="443"/>
                  </a:cubicBezTo>
                  <a:cubicBezTo>
                    <a:pt x="40" y="443"/>
                    <a:pt x="28" y="443"/>
                    <a:pt x="18" y="434"/>
                  </a:cubicBezTo>
                  <a:cubicBezTo>
                    <a:pt x="41" y="432"/>
                    <a:pt x="46" y="414"/>
                    <a:pt x="46" y="407"/>
                  </a:cubicBezTo>
                  <a:cubicBezTo>
                    <a:pt x="46" y="395"/>
                    <a:pt x="37" y="389"/>
                    <a:pt x="27" y="389"/>
                  </a:cubicBezTo>
                  <a:cubicBezTo>
                    <a:pt x="14" y="389"/>
                    <a:pt x="0" y="400"/>
                    <a:pt x="0" y="419"/>
                  </a:cubicBezTo>
                  <a:cubicBezTo>
                    <a:pt x="0" y="442"/>
                    <a:pt x="22" y="454"/>
                    <a:pt x="42" y="454"/>
                  </a:cubicBezTo>
                  <a:cubicBezTo>
                    <a:pt x="70" y="454"/>
                    <a:pt x="90" y="424"/>
                    <a:pt x="99" y="405"/>
                  </a:cubicBezTo>
                  <a:cubicBezTo>
                    <a:pt x="115" y="374"/>
                    <a:pt x="126" y="314"/>
                    <a:pt x="127" y="310"/>
                  </a:cubicBezTo>
                  <a:lnTo>
                    <a:pt x="157" y="15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1">
              <a:extLst>
                <a:ext uri="{FF2B5EF4-FFF2-40B4-BE49-F238E27FC236}">
                  <a16:creationId xmlns:a16="http://schemas.microsoft.com/office/drawing/2014/main" id="{023F6910-802B-7F2B-32FA-B7938C9D7F04}"/>
                </a:ext>
              </a:extLst>
            </p:cNvPr>
            <p:cNvSpPr>
              <a:spLocks/>
            </p:cNvSpPr>
            <p:nvPr>
              <p:custDataLst>
                <p:tags r:id="rId64"/>
              </p:custDataLst>
            </p:nvPr>
          </p:nvSpPr>
          <p:spPr bwMode="auto">
            <a:xfrm>
              <a:off x="4170363" y="2540000"/>
              <a:ext cx="26988" cy="133350"/>
            </a:xfrm>
            <a:custGeom>
              <a:avLst/>
              <a:gdLst>
                <a:gd name="T0" fmla="*/ 115 w 115"/>
                <a:gd name="T1" fmla="*/ 494 h 499"/>
                <a:gd name="T2" fmla="*/ 107 w 115"/>
                <a:gd name="T3" fmla="*/ 483 h 499"/>
                <a:gd name="T4" fmla="*/ 28 w 115"/>
                <a:gd name="T5" fmla="*/ 250 h 499"/>
                <a:gd name="T6" fmla="*/ 109 w 115"/>
                <a:gd name="T7" fmla="*/ 14 h 499"/>
                <a:gd name="T8" fmla="*/ 115 w 115"/>
                <a:gd name="T9" fmla="*/ 5 h 499"/>
                <a:gd name="T10" fmla="*/ 110 w 115"/>
                <a:gd name="T11" fmla="*/ 0 h 499"/>
                <a:gd name="T12" fmla="*/ 31 w 115"/>
                <a:gd name="T13" fmla="*/ 98 h 499"/>
                <a:gd name="T14" fmla="*/ 0 w 115"/>
                <a:gd name="T15" fmla="*/ 250 h 499"/>
                <a:gd name="T16" fmla="*/ 32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3"/>
                    <a:pt x="115" y="492"/>
                    <a:pt x="107" y="483"/>
                  </a:cubicBezTo>
                  <a:cubicBezTo>
                    <a:pt x="44" y="420"/>
                    <a:pt x="28" y="326"/>
                    <a:pt x="28" y="250"/>
                  </a:cubicBezTo>
                  <a:cubicBezTo>
                    <a:pt x="28" y="163"/>
                    <a:pt x="47" y="76"/>
                    <a:pt x="109" y="14"/>
                  </a:cubicBezTo>
                  <a:cubicBezTo>
                    <a:pt x="115" y="8"/>
                    <a:pt x="115" y="7"/>
                    <a:pt x="115" y="5"/>
                  </a:cubicBezTo>
                  <a:cubicBezTo>
                    <a:pt x="115" y="2"/>
                    <a:pt x="113" y="0"/>
                    <a:pt x="110" y="0"/>
                  </a:cubicBezTo>
                  <a:cubicBezTo>
                    <a:pt x="105" y="0"/>
                    <a:pt x="60" y="34"/>
                    <a:pt x="31" y="98"/>
                  </a:cubicBezTo>
                  <a:cubicBezTo>
                    <a:pt x="6" y="153"/>
                    <a:pt x="0" y="208"/>
                    <a:pt x="0" y="250"/>
                  </a:cubicBezTo>
                  <a:cubicBezTo>
                    <a:pt x="0" y="289"/>
                    <a:pt x="5" y="349"/>
                    <a:pt x="32" y="405"/>
                  </a:cubicBezTo>
                  <a:cubicBezTo>
                    <a:pt x="62" y="467"/>
                    <a:pt x="105" y="499"/>
                    <a:pt x="110" y="499"/>
                  </a:cubicBezTo>
                  <a:cubicBezTo>
                    <a:pt x="113" y="499"/>
                    <a:pt x="115" y="498"/>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2">
              <a:extLst>
                <a:ext uri="{FF2B5EF4-FFF2-40B4-BE49-F238E27FC236}">
                  <a16:creationId xmlns:a16="http://schemas.microsoft.com/office/drawing/2014/main" id="{A0EC42D1-81A4-EBC8-A590-54159F14092A}"/>
                </a:ext>
              </a:extLst>
            </p:cNvPr>
            <p:cNvSpPr>
              <a:spLocks/>
            </p:cNvSpPr>
            <p:nvPr>
              <p:custDataLst>
                <p:tags r:id="rId65"/>
              </p:custDataLst>
            </p:nvPr>
          </p:nvSpPr>
          <p:spPr bwMode="auto">
            <a:xfrm>
              <a:off x="4208463" y="2579688"/>
              <a:ext cx="65088" cy="61913"/>
            </a:xfrm>
            <a:custGeom>
              <a:avLst/>
              <a:gdLst>
                <a:gd name="T0" fmla="*/ 248 w 282"/>
                <a:gd name="T1" fmla="*/ 25 h 230"/>
                <a:gd name="T2" fmla="*/ 221 w 282"/>
                <a:gd name="T3" fmla="*/ 60 h 230"/>
                <a:gd name="T4" fmla="*/ 246 w 282"/>
                <a:gd name="T5" fmla="*/ 83 h 230"/>
                <a:gd name="T6" fmla="*/ 282 w 282"/>
                <a:gd name="T7" fmla="*/ 44 h 230"/>
                <a:gd name="T8" fmla="*/ 225 w 282"/>
                <a:gd name="T9" fmla="*/ 0 h 230"/>
                <a:gd name="T10" fmla="*/ 172 w 282"/>
                <a:gd name="T11" fmla="*/ 30 h 230"/>
                <a:gd name="T12" fmla="*/ 103 w 282"/>
                <a:gd name="T13" fmla="*/ 0 h 230"/>
                <a:gd name="T14" fmla="*/ 6 w 282"/>
                <a:gd name="T15" fmla="*/ 78 h 230"/>
                <a:gd name="T16" fmla="*/ 18 w 282"/>
                <a:gd name="T17" fmla="*/ 85 h 230"/>
                <a:gd name="T18" fmla="*/ 30 w 282"/>
                <a:gd name="T19" fmla="*/ 78 h 230"/>
                <a:gd name="T20" fmla="*/ 100 w 282"/>
                <a:gd name="T21" fmla="*/ 18 h 230"/>
                <a:gd name="T22" fmla="*/ 128 w 282"/>
                <a:gd name="T23" fmla="*/ 43 h 230"/>
                <a:gd name="T24" fmla="*/ 117 w 282"/>
                <a:gd name="T25" fmla="*/ 98 h 230"/>
                <a:gd name="T26" fmla="*/ 100 w 282"/>
                <a:gd name="T27" fmla="*/ 166 h 230"/>
                <a:gd name="T28" fmla="*/ 58 w 282"/>
                <a:gd name="T29" fmla="*/ 212 h 230"/>
                <a:gd name="T30" fmla="*/ 34 w 282"/>
                <a:gd name="T31" fmla="*/ 204 h 230"/>
                <a:gd name="T32" fmla="*/ 61 w 282"/>
                <a:gd name="T33" fmla="*/ 170 h 230"/>
                <a:gd name="T34" fmla="*/ 36 w 282"/>
                <a:gd name="T35" fmla="*/ 147 h 230"/>
                <a:gd name="T36" fmla="*/ 0 w 282"/>
                <a:gd name="T37" fmla="*/ 186 h 230"/>
                <a:gd name="T38" fmla="*/ 57 w 282"/>
                <a:gd name="T39" fmla="*/ 230 h 230"/>
                <a:gd name="T40" fmla="*/ 110 w 282"/>
                <a:gd name="T41" fmla="*/ 199 h 230"/>
                <a:gd name="T42" fmla="*/ 179 w 282"/>
                <a:gd name="T43" fmla="*/ 230 h 230"/>
                <a:gd name="T44" fmla="*/ 275 w 282"/>
                <a:gd name="T45" fmla="*/ 152 h 230"/>
                <a:gd name="T46" fmla="*/ 263 w 282"/>
                <a:gd name="T47" fmla="*/ 145 h 230"/>
                <a:gd name="T48" fmla="*/ 252 w 282"/>
                <a:gd name="T49" fmla="*/ 151 h 230"/>
                <a:gd name="T50" fmla="*/ 181 w 282"/>
                <a:gd name="T51" fmla="*/ 212 h 230"/>
                <a:gd name="T52" fmla="*/ 153 w 282"/>
                <a:gd name="T53" fmla="*/ 187 h 230"/>
                <a:gd name="T54" fmla="*/ 164 w 282"/>
                <a:gd name="T55" fmla="*/ 131 h 230"/>
                <a:gd name="T56" fmla="*/ 182 w 282"/>
                <a:gd name="T57" fmla="*/ 63 h 230"/>
                <a:gd name="T58" fmla="*/ 224 w 282"/>
                <a:gd name="T59" fmla="*/ 18 h 230"/>
                <a:gd name="T60" fmla="*/ 248 w 282"/>
                <a:gd name="T61" fmla="*/ 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8" y="25"/>
                  </a:moveTo>
                  <a:cubicBezTo>
                    <a:pt x="230" y="30"/>
                    <a:pt x="221" y="47"/>
                    <a:pt x="221" y="60"/>
                  </a:cubicBezTo>
                  <a:cubicBezTo>
                    <a:pt x="221" y="71"/>
                    <a:pt x="230" y="83"/>
                    <a:pt x="246" y="83"/>
                  </a:cubicBezTo>
                  <a:cubicBezTo>
                    <a:pt x="263" y="83"/>
                    <a:pt x="282" y="68"/>
                    <a:pt x="282" y="44"/>
                  </a:cubicBezTo>
                  <a:cubicBezTo>
                    <a:pt x="282" y="17"/>
                    <a:pt x="255" y="0"/>
                    <a:pt x="225" y="0"/>
                  </a:cubicBezTo>
                  <a:cubicBezTo>
                    <a:pt x="197" y="0"/>
                    <a:pt x="178" y="21"/>
                    <a:pt x="172" y="30"/>
                  </a:cubicBezTo>
                  <a:cubicBezTo>
                    <a:pt x="159" y="10"/>
                    <a:pt x="131" y="0"/>
                    <a:pt x="103" y="0"/>
                  </a:cubicBezTo>
                  <a:cubicBezTo>
                    <a:pt x="40" y="0"/>
                    <a:pt x="6" y="61"/>
                    <a:pt x="6" y="78"/>
                  </a:cubicBezTo>
                  <a:cubicBezTo>
                    <a:pt x="6" y="85"/>
                    <a:pt x="14" y="85"/>
                    <a:pt x="18" y="85"/>
                  </a:cubicBezTo>
                  <a:cubicBezTo>
                    <a:pt x="24" y="85"/>
                    <a:pt x="28" y="85"/>
                    <a:pt x="30" y="78"/>
                  </a:cubicBezTo>
                  <a:cubicBezTo>
                    <a:pt x="44" y="33"/>
                    <a:pt x="80" y="18"/>
                    <a:pt x="100" y="18"/>
                  </a:cubicBezTo>
                  <a:cubicBezTo>
                    <a:pt x="119" y="18"/>
                    <a:pt x="128" y="27"/>
                    <a:pt x="128" y="43"/>
                  </a:cubicBezTo>
                  <a:cubicBezTo>
                    <a:pt x="128" y="52"/>
                    <a:pt x="121" y="80"/>
                    <a:pt x="117" y="98"/>
                  </a:cubicBezTo>
                  <a:lnTo>
                    <a:pt x="100" y="166"/>
                  </a:lnTo>
                  <a:cubicBezTo>
                    <a:pt x="92" y="197"/>
                    <a:pt x="74" y="212"/>
                    <a:pt x="58" y="212"/>
                  </a:cubicBezTo>
                  <a:cubicBezTo>
                    <a:pt x="55" y="212"/>
                    <a:pt x="44" y="212"/>
                    <a:pt x="34" y="204"/>
                  </a:cubicBezTo>
                  <a:cubicBezTo>
                    <a:pt x="52" y="199"/>
                    <a:pt x="61" y="182"/>
                    <a:pt x="61" y="170"/>
                  </a:cubicBezTo>
                  <a:cubicBezTo>
                    <a:pt x="61" y="159"/>
                    <a:pt x="52" y="147"/>
                    <a:pt x="36" y="147"/>
                  </a:cubicBezTo>
                  <a:cubicBezTo>
                    <a:pt x="18" y="147"/>
                    <a:pt x="0" y="161"/>
                    <a:pt x="0" y="186"/>
                  </a:cubicBezTo>
                  <a:cubicBezTo>
                    <a:pt x="0" y="212"/>
                    <a:pt x="26" y="230"/>
                    <a:pt x="57" y="230"/>
                  </a:cubicBezTo>
                  <a:cubicBezTo>
                    <a:pt x="85" y="230"/>
                    <a:pt x="103" y="208"/>
                    <a:pt x="110" y="199"/>
                  </a:cubicBezTo>
                  <a:cubicBezTo>
                    <a:pt x="122" y="220"/>
                    <a:pt x="150" y="230"/>
                    <a:pt x="179" y="230"/>
                  </a:cubicBezTo>
                  <a:cubicBezTo>
                    <a:pt x="242" y="230"/>
                    <a:pt x="275" y="168"/>
                    <a:pt x="275" y="152"/>
                  </a:cubicBezTo>
                  <a:cubicBezTo>
                    <a:pt x="275" y="145"/>
                    <a:pt x="268" y="145"/>
                    <a:pt x="263" y="145"/>
                  </a:cubicBezTo>
                  <a:cubicBezTo>
                    <a:pt x="257" y="145"/>
                    <a:pt x="254" y="145"/>
                    <a:pt x="252" y="151"/>
                  </a:cubicBezTo>
                  <a:cubicBezTo>
                    <a:pt x="238" y="197"/>
                    <a:pt x="202" y="212"/>
                    <a:pt x="181" y="212"/>
                  </a:cubicBezTo>
                  <a:cubicBezTo>
                    <a:pt x="162" y="212"/>
                    <a:pt x="153" y="203"/>
                    <a:pt x="153" y="187"/>
                  </a:cubicBezTo>
                  <a:cubicBezTo>
                    <a:pt x="153" y="176"/>
                    <a:pt x="160" y="150"/>
                    <a:pt x="164" y="131"/>
                  </a:cubicBezTo>
                  <a:cubicBezTo>
                    <a:pt x="168" y="118"/>
                    <a:pt x="179" y="71"/>
                    <a:pt x="182" y="63"/>
                  </a:cubicBezTo>
                  <a:cubicBezTo>
                    <a:pt x="189" y="33"/>
                    <a:pt x="207" y="18"/>
                    <a:pt x="224" y="18"/>
                  </a:cubicBezTo>
                  <a:cubicBezTo>
                    <a:pt x="227" y="18"/>
                    <a:pt x="238" y="18"/>
                    <a:pt x="248"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3">
              <a:extLst>
                <a:ext uri="{FF2B5EF4-FFF2-40B4-BE49-F238E27FC236}">
                  <a16:creationId xmlns:a16="http://schemas.microsoft.com/office/drawing/2014/main" id="{EC15D0F0-7E8A-8AFA-E869-85A51C186197}"/>
                </a:ext>
              </a:extLst>
            </p:cNvPr>
            <p:cNvSpPr>
              <a:spLocks/>
            </p:cNvSpPr>
            <p:nvPr>
              <p:custDataLst>
                <p:tags r:id="rId66"/>
              </p:custDataLst>
            </p:nvPr>
          </p:nvSpPr>
          <p:spPr bwMode="auto">
            <a:xfrm>
              <a:off x="4289425" y="2625725"/>
              <a:ext cx="14288" cy="41275"/>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4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4" y="135"/>
                  </a:cubicBezTo>
                  <a:cubicBezTo>
                    <a:pt x="8" y="141"/>
                    <a:pt x="8" y="142"/>
                    <a:pt x="8" y="143"/>
                  </a:cubicBezTo>
                  <a:cubicBezTo>
                    <a:pt x="8" y="147"/>
                    <a:pt x="11" y="149"/>
                    <a:pt x="13" y="149"/>
                  </a:cubicBezTo>
                  <a:cubicBezTo>
                    <a:pt x="19"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4">
              <a:extLst>
                <a:ext uri="{FF2B5EF4-FFF2-40B4-BE49-F238E27FC236}">
                  <a16:creationId xmlns:a16="http://schemas.microsoft.com/office/drawing/2014/main" id="{E204E76A-59A8-D2BE-92A5-9F035F30BC77}"/>
                </a:ext>
              </a:extLst>
            </p:cNvPr>
            <p:cNvSpPr>
              <a:spLocks/>
            </p:cNvSpPr>
            <p:nvPr>
              <p:custDataLst>
                <p:tags r:id="rId67"/>
              </p:custDataLst>
            </p:nvPr>
          </p:nvSpPr>
          <p:spPr bwMode="auto">
            <a:xfrm>
              <a:off x="4335463" y="2579688"/>
              <a:ext cx="71438" cy="61913"/>
            </a:xfrm>
            <a:custGeom>
              <a:avLst/>
              <a:gdLst>
                <a:gd name="T0" fmla="*/ 264 w 306"/>
                <a:gd name="T1" fmla="*/ 67 h 230"/>
                <a:gd name="T2" fmla="*/ 274 w 306"/>
                <a:gd name="T3" fmla="*/ 26 h 230"/>
                <a:gd name="T4" fmla="*/ 250 w 306"/>
                <a:gd name="T5" fmla="*/ 4 h 230"/>
                <a:gd name="T6" fmla="*/ 217 w 306"/>
                <a:gd name="T7" fmla="*/ 30 h 230"/>
                <a:gd name="T8" fmla="*/ 189 w 306"/>
                <a:gd name="T9" fmla="*/ 144 h 230"/>
                <a:gd name="T10" fmla="*/ 182 w 306"/>
                <a:gd name="T11" fmla="*/ 179 h 230"/>
                <a:gd name="T12" fmla="*/ 128 w 306"/>
                <a:gd name="T13" fmla="*/ 212 h 230"/>
                <a:gd name="T14" fmla="*/ 98 w 306"/>
                <a:gd name="T15" fmla="*/ 175 h 230"/>
                <a:gd name="T16" fmla="*/ 127 w 306"/>
                <a:gd name="T17" fmla="*/ 70 h 230"/>
                <a:gd name="T18" fmla="*/ 134 w 306"/>
                <a:gd name="T19" fmla="*/ 45 h 230"/>
                <a:gd name="T20" fmla="*/ 77 w 306"/>
                <a:gd name="T21" fmla="*/ 0 h 230"/>
                <a:gd name="T22" fmla="*/ 0 w 306"/>
                <a:gd name="T23" fmla="*/ 78 h 230"/>
                <a:gd name="T24" fmla="*/ 12 w 306"/>
                <a:gd name="T25" fmla="*/ 85 h 230"/>
                <a:gd name="T26" fmla="*/ 23 w 306"/>
                <a:gd name="T27" fmla="*/ 78 h 230"/>
                <a:gd name="T28" fmla="*/ 74 w 306"/>
                <a:gd name="T29" fmla="*/ 18 h 230"/>
                <a:gd name="T30" fmla="*/ 83 w 306"/>
                <a:gd name="T31" fmla="*/ 28 h 230"/>
                <a:gd name="T32" fmla="*/ 75 w 306"/>
                <a:gd name="T33" fmla="*/ 60 h 230"/>
                <a:gd name="T34" fmla="*/ 44 w 306"/>
                <a:gd name="T35" fmla="*/ 165 h 230"/>
                <a:gd name="T36" fmla="*/ 124 w 306"/>
                <a:gd name="T37" fmla="*/ 230 h 230"/>
                <a:gd name="T38" fmla="*/ 187 w 306"/>
                <a:gd name="T39" fmla="*/ 202 h 230"/>
                <a:gd name="T40" fmla="*/ 244 w 306"/>
                <a:gd name="T41" fmla="*/ 230 h 230"/>
                <a:gd name="T42" fmla="*/ 287 w 306"/>
                <a:gd name="T43" fmla="*/ 201 h 230"/>
                <a:gd name="T44" fmla="*/ 306 w 306"/>
                <a:gd name="T45" fmla="*/ 152 h 230"/>
                <a:gd name="T46" fmla="*/ 294 w 306"/>
                <a:gd name="T47" fmla="*/ 145 h 230"/>
                <a:gd name="T48" fmla="*/ 284 w 306"/>
                <a:gd name="T49" fmla="*/ 147 h 230"/>
                <a:gd name="T50" fmla="*/ 280 w 306"/>
                <a:gd name="T51" fmla="*/ 162 h 230"/>
                <a:gd name="T52" fmla="*/ 246 w 306"/>
                <a:gd name="T53" fmla="*/ 212 h 230"/>
                <a:gd name="T54" fmla="*/ 235 w 306"/>
                <a:gd name="T55" fmla="*/ 193 h 230"/>
                <a:gd name="T56" fmla="*/ 242 w 306"/>
                <a:gd name="T57" fmla="*/ 157 h 230"/>
                <a:gd name="T58" fmla="*/ 253 w 306"/>
                <a:gd name="T59" fmla="*/ 112 h 230"/>
                <a:gd name="T60" fmla="*/ 264 w 306"/>
                <a:gd name="T61" fmla="*/ 6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230">
                  <a:moveTo>
                    <a:pt x="264" y="67"/>
                  </a:moveTo>
                  <a:cubicBezTo>
                    <a:pt x="268" y="53"/>
                    <a:pt x="274" y="29"/>
                    <a:pt x="274" y="26"/>
                  </a:cubicBezTo>
                  <a:cubicBezTo>
                    <a:pt x="274" y="16"/>
                    <a:pt x="266" y="4"/>
                    <a:pt x="250" y="4"/>
                  </a:cubicBezTo>
                  <a:cubicBezTo>
                    <a:pt x="242" y="4"/>
                    <a:pt x="224" y="9"/>
                    <a:pt x="217" y="30"/>
                  </a:cubicBezTo>
                  <a:cubicBezTo>
                    <a:pt x="215" y="37"/>
                    <a:pt x="193" y="128"/>
                    <a:pt x="189" y="144"/>
                  </a:cubicBezTo>
                  <a:cubicBezTo>
                    <a:pt x="186" y="156"/>
                    <a:pt x="183" y="170"/>
                    <a:pt x="182" y="179"/>
                  </a:cubicBezTo>
                  <a:cubicBezTo>
                    <a:pt x="173" y="191"/>
                    <a:pt x="153" y="212"/>
                    <a:pt x="128" y="212"/>
                  </a:cubicBezTo>
                  <a:cubicBezTo>
                    <a:pt x="98" y="212"/>
                    <a:pt x="98" y="187"/>
                    <a:pt x="98" y="175"/>
                  </a:cubicBezTo>
                  <a:cubicBezTo>
                    <a:pt x="98" y="145"/>
                    <a:pt x="113" y="106"/>
                    <a:pt x="127" y="70"/>
                  </a:cubicBezTo>
                  <a:cubicBezTo>
                    <a:pt x="132" y="57"/>
                    <a:pt x="134" y="53"/>
                    <a:pt x="134" y="45"/>
                  </a:cubicBezTo>
                  <a:cubicBezTo>
                    <a:pt x="134" y="16"/>
                    <a:pt x="105" y="0"/>
                    <a:pt x="77" y="0"/>
                  </a:cubicBezTo>
                  <a:cubicBezTo>
                    <a:pt x="24" y="0"/>
                    <a:pt x="0" y="68"/>
                    <a:pt x="0" y="78"/>
                  </a:cubicBezTo>
                  <a:cubicBezTo>
                    <a:pt x="0" y="85"/>
                    <a:pt x="7" y="85"/>
                    <a:pt x="12" y="85"/>
                  </a:cubicBezTo>
                  <a:cubicBezTo>
                    <a:pt x="18" y="85"/>
                    <a:pt x="21" y="85"/>
                    <a:pt x="23" y="78"/>
                  </a:cubicBezTo>
                  <a:cubicBezTo>
                    <a:pt x="39" y="23"/>
                    <a:pt x="66" y="18"/>
                    <a:pt x="74" y="18"/>
                  </a:cubicBezTo>
                  <a:cubicBezTo>
                    <a:pt x="78" y="18"/>
                    <a:pt x="83" y="18"/>
                    <a:pt x="83" y="28"/>
                  </a:cubicBezTo>
                  <a:cubicBezTo>
                    <a:pt x="83" y="40"/>
                    <a:pt x="77" y="54"/>
                    <a:pt x="75" y="60"/>
                  </a:cubicBezTo>
                  <a:cubicBezTo>
                    <a:pt x="54" y="112"/>
                    <a:pt x="44" y="140"/>
                    <a:pt x="44" y="165"/>
                  </a:cubicBezTo>
                  <a:cubicBezTo>
                    <a:pt x="44" y="222"/>
                    <a:pt x="94" y="230"/>
                    <a:pt x="124" y="230"/>
                  </a:cubicBezTo>
                  <a:cubicBezTo>
                    <a:pt x="138" y="230"/>
                    <a:pt x="160" y="228"/>
                    <a:pt x="187" y="202"/>
                  </a:cubicBezTo>
                  <a:cubicBezTo>
                    <a:pt x="203" y="227"/>
                    <a:pt x="232" y="230"/>
                    <a:pt x="244" y="230"/>
                  </a:cubicBezTo>
                  <a:cubicBezTo>
                    <a:pt x="262" y="230"/>
                    <a:pt x="277" y="219"/>
                    <a:pt x="287" y="201"/>
                  </a:cubicBezTo>
                  <a:cubicBezTo>
                    <a:pt x="300" y="181"/>
                    <a:pt x="306" y="154"/>
                    <a:pt x="306" y="152"/>
                  </a:cubicBezTo>
                  <a:cubicBezTo>
                    <a:pt x="306" y="145"/>
                    <a:pt x="299" y="145"/>
                    <a:pt x="294" y="145"/>
                  </a:cubicBezTo>
                  <a:cubicBezTo>
                    <a:pt x="289" y="145"/>
                    <a:pt x="287" y="145"/>
                    <a:pt x="284" y="147"/>
                  </a:cubicBezTo>
                  <a:cubicBezTo>
                    <a:pt x="283" y="148"/>
                    <a:pt x="283" y="149"/>
                    <a:pt x="280" y="162"/>
                  </a:cubicBezTo>
                  <a:cubicBezTo>
                    <a:pt x="270" y="201"/>
                    <a:pt x="259" y="212"/>
                    <a:pt x="246" y="212"/>
                  </a:cubicBezTo>
                  <a:cubicBezTo>
                    <a:pt x="239" y="212"/>
                    <a:pt x="235" y="207"/>
                    <a:pt x="235" y="193"/>
                  </a:cubicBezTo>
                  <a:cubicBezTo>
                    <a:pt x="235" y="185"/>
                    <a:pt x="237" y="177"/>
                    <a:pt x="242" y="157"/>
                  </a:cubicBezTo>
                  <a:cubicBezTo>
                    <a:pt x="245" y="143"/>
                    <a:pt x="250" y="123"/>
                    <a:pt x="253" y="112"/>
                  </a:cubicBezTo>
                  <a:lnTo>
                    <a:pt x="264"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5">
              <a:extLst>
                <a:ext uri="{FF2B5EF4-FFF2-40B4-BE49-F238E27FC236}">
                  <a16:creationId xmlns:a16="http://schemas.microsoft.com/office/drawing/2014/main" id="{84A45E35-B383-C765-067B-90D27FBFDE2C}"/>
                </a:ext>
              </a:extLst>
            </p:cNvPr>
            <p:cNvSpPr>
              <a:spLocks/>
            </p:cNvSpPr>
            <p:nvPr>
              <p:custDataLst>
                <p:tags r:id="rId68"/>
              </p:custDataLst>
            </p:nvPr>
          </p:nvSpPr>
          <p:spPr bwMode="auto">
            <a:xfrm>
              <a:off x="4421188" y="2625725"/>
              <a:ext cx="12700" cy="41275"/>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6">
              <a:extLst>
                <a:ext uri="{FF2B5EF4-FFF2-40B4-BE49-F238E27FC236}">
                  <a16:creationId xmlns:a16="http://schemas.microsoft.com/office/drawing/2014/main" id="{0D96435F-86B0-D666-1484-D7232FBB40DB}"/>
                </a:ext>
              </a:extLst>
            </p:cNvPr>
            <p:cNvSpPr>
              <a:spLocks/>
            </p:cNvSpPr>
            <p:nvPr>
              <p:custDataLst>
                <p:tags r:id="rId69"/>
              </p:custDataLst>
            </p:nvPr>
          </p:nvSpPr>
          <p:spPr bwMode="auto">
            <a:xfrm>
              <a:off x="4465638" y="2555875"/>
              <a:ext cx="34925" cy="85725"/>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4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7"/>
                    <a:pt x="116" y="17"/>
                    <a:pt x="116" y="14"/>
                  </a:cubicBezTo>
                  <a:cubicBezTo>
                    <a:pt x="116" y="5"/>
                    <a:pt x="110" y="0"/>
                    <a:pt x="101" y="0"/>
                  </a:cubicBezTo>
                  <a:cubicBezTo>
                    <a:pt x="100" y="0"/>
                    <a:pt x="86" y="1"/>
                    <a:pt x="81" y="18"/>
                  </a:cubicBezTo>
                  <a:lnTo>
                    <a:pt x="62" y="97"/>
                  </a:lnTo>
                  <a:lnTo>
                    <a:pt x="15" y="97"/>
                  </a:lnTo>
                  <a:cubicBezTo>
                    <a:pt x="5" y="97"/>
                    <a:pt x="0" y="97"/>
                    <a:pt x="0" y="107"/>
                  </a:cubicBezTo>
                  <a:cubicBezTo>
                    <a:pt x="0" y="113"/>
                    <a:pt x="4" y="113"/>
                    <a:pt x="14" y="113"/>
                  </a:cubicBezTo>
                  <a:lnTo>
                    <a:pt x="58" y="113"/>
                  </a:lnTo>
                  <a:cubicBezTo>
                    <a:pt x="22" y="255"/>
                    <a:pt x="20" y="263"/>
                    <a:pt x="20" y="272"/>
                  </a:cubicBezTo>
                  <a:cubicBezTo>
                    <a:pt x="20" y="299"/>
                    <a:pt x="39" y="318"/>
                    <a:pt x="66" y="318"/>
                  </a:cubicBezTo>
                  <a:cubicBezTo>
                    <a:pt x="117" y="318"/>
                    <a:pt x="145" y="245"/>
                    <a:pt x="145" y="241"/>
                  </a:cubicBezTo>
                  <a:cubicBezTo>
                    <a:pt x="145" y="236"/>
                    <a:pt x="141" y="236"/>
                    <a:pt x="139" y="236"/>
                  </a:cubicBezTo>
                  <a:cubicBezTo>
                    <a:pt x="134" y="236"/>
                    <a:pt x="134" y="238"/>
                    <a:pt x="131" y="243"/>
                  </a:cubicBezTo>
                  <a:cubicBezTo>
                    <a:pt x="110" y="295"/>
                    <a:pt x="84" y="307"/>
                    <a:pt x="67"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7">
              <a:extLst>
                <a:ext uri="{FF2B5EF4-FFF2-40B4-BE49-F238E27FC236}">
                  <a16:creationId xmlns:a16="http://schemas.microsoft.com/office/drawing/2014/main" id="{18ECE587-FCFC-033E-41D0-214A4F32C19A}"/>
                </a:ext>
              </a:extLst>
            </p:cNvPr>
            <p:cNvSpPr>
              <a:spLocks/>
            </p:cNvSpPr>
            <p:nvPr>
              <p:custDataLst>
                <p:tags r:id="rId70"/>
              </p:custDataLst>
            </p:nvPr>
          </p:nvSpPr>
          <p:spPr bwMode="auto">
            <a:xfrm>
              <a:off x="4511675" y="2540000"/>
              <a:ext cx="26988" cy="133350"/>
            </a:xfrm>
            <a:custGeom>
              <a:avLst/>
              <a:gdLst>
                <a:gd name="T0" fmla="*/ 116 w 116"/>
                <a:gd name="T1" fmla="*/ 250 h 499"/>
                <a:gd name="T2" fmla="*/ 83 w 116"/>
                <a:gd name="T3" fmla="*/ 94 h 499"/>
                <a:gd name="T4" fmla="*/ 5 w 116"/>
                <a:gd name="T5" fmla="*/ 0 h 499"/>
                <a:gd name="T6" fmla="*/ 0 w 116"/>
                <a:gd name="T7" fmla="*/ 5 h 499"/>
                <a:gd name="T8" fmla="*/ 10 w 116"/>
                <a:gd name="T9" fmla="*/ 17 h 499"/>
                <a:gd name="T10" fmla="*/ 87 w 116"/>
                <a:gd name="T11" fmla="*/ 250 h 499"/>
                <a:gd name="T12" fmla="*/ 7 w 116"/>
                <a:gd name="T13" fmla="*/ 486 h 499"/>
                <a:gd name="T14" fmla="*/ 0 w 116"/>
                <a:gd name="T15" fmla="*/ 494 h 499"/>
                <a:gd name="T16" fmla="*/ 5 w 116"/>
                <a:gd name="T17" fmla="*/ 499 h 499"/>
                <a:gd name="T18" fmla="*/ 85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1" y="151"/>
                    <a:pt x="83" y="94"/>
                  </a:cubicBezTo>
                  <a:cubicBezTo>
                    <a:pt x="53" y="33"/>
                    <a:pt x="10" y="0"/>
                    <a:pt x="5" y="0"/>
                  </a:cubicBezTo>
                  <a:cubicBezTo>
                    <a:pt x="2" y="0"/>
                    <a:pt x="0" y="2"/>
                    <a:pt x="0" y="5"/>
                  </a:cubicBezTo>
                  <a:cubicBezTo>
                    <a:pt x="0" y="7"/>
                    <a:pt x="0" y="8"/>
                    <a:pt x="10" y="17"/>
                  </a:cubicBezTo>
                  <a:cubicBezTo>
                    <a:pt x="59" y="66"/>
                    <a:pt x="87" y="146"/>
                    <a:pt x="87" y="250"/>
                  </a:cubicBezTo>
                  <a:cubicBezTo>
                    <a:pt x="87" y="335"/>
                    <a:pt x="69" y="423"/>
                    <a:pt x="7" y="486"/>
                  </a:cubicBezTo>
                  <a:cubicBezTo>
                    <a:pt x="0" y="492"/>
                    <a:pt x="0" y="493"/>
                    <a:pt x="0" y="494"/>
                  </a:cubicBezTo>
                  <a:cubicBezTo>
                    <a:pt x="0" y="497"/>
                    <a:pt x="2" y="499"/>
                    <a:pt x="5" y="499"/>
                  </a:cubicBezTo>
                  <a:cubicBezTo>
                    <a:pt x="10" y="499"/>
                    <a:pt x="55" y="465"/>
                    <a:pt x="85"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8">
              <a:extLst>
                <a:ext uri="{FF2B5EF4-FFF2-40B4-BE49-F238E27FC236}">
                  <a16:creationId xmlns:a16="http://schemas.microsoft.com/office/drawing/2014/main" id="{2B15F40D-7E3E-3D42-B113-586797957165}"/>
                </a:ext>
              </a:extLst>
            </p:cNvPr>
            <p:cNvSpPr>
              <a:spLocks/>
            </p:cNvSpPr>
            <p:nvPr>
              <p:custDataLst>
                <p:tags r:id="rId71"/>
              </p:custDataLst>
            </p:nvPr>
          </p:nvSpPr>
          <p:spPr bwMode="auto">
            <a:xfrm>
              <a:off x="4552950" y="2540000"/>
              <a:ext cx="15875" cy="133350"/>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9">
              <a:extLst>
                <a:ext uri="{FF2B5EF4-FFF2-40B4-BE49-F238E27FC236}">
                  <a16:creationId xmlns:a16="http://schemas.microsoft.com/office/drawing/2014/main" id="{44583652-4212-1600-A42A-DFE86DF8062C}"/>
                </a:ext>
              </a:extLst>
            </p:cNvPr>
            <p:cNvSpPr>
              <a:spLocks noEditPoints="1"/>
            </p:cNvSpPr>
            <p:nvPr>
              <p:custDataLst>
                <p:tags r:id="rId72"/>
              </p:custDataLst>
            </p:nvPr>
          </p:nvSpPr>
          <p:spPr bwMode="auto">
            <a:xfrm>
              <a:off x="4633913" y="2546350"/>
              <a:ext cx="65088" cy="96838"/>
            </a:xfrm>
            <a:custGeom>
              <a:avLst/>
              <a:gdLst>
                <a:gd name="T0" fmla="*/ 274 w 277"/>
                <a:gd name="T1" fmla="*/ 19 h 358"/>
                <a:gd name="T2" fmla="*/ 277 w 277"/>
                <a:gd name="T3" fmla="*/ 10 h 358"/>
                <a:gd name="T4" fmla="*/ 267 w 277"/>
                <a:gd name="T5" fmla="*/ 0 h 358"/>
                <a:gd name="T6" fmla="*/ 255 w 277"/>
                <a:gd name="T7" fmla="*/ 12 h 358"/>
                <a:gd name="T8" fmla="*/ 214 w 277"/>
                <a:gd name="T9" fmla="*/ 122 h 358"/>
                <a:gd name="T10" fmla="*/ 62 w 277"/>
                <a:gd name="T11" fmla="*/ 122 h 358"/>
                <a:gd name="T12" fmla="*/ 21 w 277"/>
                <a:gd name="T13" fmla="*/ 12 h 358"/>
                <a:gd name="T14" fmla="*/ 10 w 277"/>
                <a:gd name="T15" fmla="*/ 0 h 358"/>
                <a:gd name="T16" fmla="*/ 0 w 277"/>
                <a:gd name="T17" fmla="*/ 10 h 358"/>
                <a:gd name="T18" fmla="*/ 3 w 277"/>
                <a:gd name="T19" fmla="*/ 19 h 358"/>
                <a:gd name="T20" fmla="*/ 127 w 277"/>
                <a:gd name="T21" fmla="*/ 346 h 358"/>
                <a:gd name="T22" fmla="*/ 138 w 277"/>
                <a:gd name="T23" fmla="*/ 358 h 358"/>
                <a:gd name="T24" fmla="*/ 149 w 277"/>
                <a:gd name="T25" fmla="*/ 347 h 358"/>
                <a:gd name="T26" fmla="*/ 274 w 277"/>
                <a:gd name="T27" fmla="*/ 19 h 358"/>
                <a:gd name="T28" fmla="*/ 70 w 277"/>
                <a:gd name="T29" fmla="*/ 141 h 358"/>
                <a:gd name="T30" fmla="*/ 206 w 277"/>
                <a:gd name="T31" fmla="*/ 141 h 358"/>
                <a:gd name="T32" fmla="*/ 138 w 277"/>
                <a:gd name="T33" fmla="*/ 319 h 358"/>
                <a:gd name="T34" fmla="*/ 70 w 277"/>
                <a:gd name="T35" fmla="*/ 14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7" h="358">
                  <a:moveTo>
                    <a:pt x="274" y="19"/>
                  </a:moveTo>
                  <a:cubicBezTo>
                    <a:pt x="277" y="14"/>
                    <a:pt x="277" y="13"/>
                    <a:pt x="277" y="10"/>
                  </a:cubicBezTo>
                  <a:cubicBezTo>
                    <a:pt x="277" y="5"/>
                    <a:pt x="273" y="0"/>
                    <a:pt x="267" y="0"/>
                  </a:cubicBezTo>
                  <a:cubicBezTo>
                    <a:pt x="260" y="0"/>
                    <a:pt x="257" y="6"/>
                    <a:pt x="255" y="12"/>
                  </a:cubicBezTo>
                  <a:lnTo>
                    <a:pt x="214" y="122"/>
                  </a:lnTo>
                  <a:lnTo>
                    <a:pt x="62" y="122"/>
                  </a:lnTo>
                  <a:lnTo>
                    <a:pt x="21" y="12"/>
                  </a:lnTo>
                  <a:cubicBezTo>
                    <a:pt x="18" y="5"/>
                    <a:pt x="16" y="0"/>
                    <a:pt x="10" y="0"/>
                  </a:cubicBezTo>
                  <a:cubicBezTo>
                    <a:pt x="5" y="0"/>
                    <a:pt x="0" y="5"/>
                    <a:pt x="0" y="10"/>
                  </a:cubicBezTo>
                  <a:cubicBezTo>
                    <a:pt x="0" y="11"/>
                    <a:pt x="0" y="12"/>
                    <a:pt x="3" y="19"/>
                  </a:cubicBezTo>
                  <a:lnTo>
                    <a:pt x="127" y="346"/>
                  </a:lnTo>
                  <a:cubicBezTo>
                    <a:pt x="129" y="353"/>
                    <a:pt x="132" y="358"/>
                    <a:pt x="138" y="358"/>
                  </a:cubicBezTo>
                  <a:cubicBezTo>
                    <a:pt x="145" y="358"/>
                    <a:pt x="147" y="352"/>
                    <a:pt x="149" y="347"/>
                  </a:cubicBezTo>
                  <a:lnTo>
                    <a:pt x="274" y="19"/>
                  </a:lnTo>
                  <a:close/>
                  <a:moveTo>
                    <a:pt x="70" y="141"/>
                  </a:moveTo>
                  <a:lnTo>
                    <a:pt x="206" y="141"/>
                  </a:lnTo>
                  <a:lnTo>
                    <a:pt x="138" y="319"/>
                  </a:lnTo>
                  <a:lnTo>
                    <a:pt x="70" y="141"/>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0">
              <a:extLst>
                <a:ext uri="{FF2B5EF4-FFF2-40B4-BE49-F238E27FC236}">
                  <a16:creationId xmlns:a16="http://schemas.microsoft.com/office/drawing/2014/main" id="{CE44424A-A87A-6FF6-F752-DC8635F89D1E}"/>
                </a:ext>
              </a:extLst>
            </p:cNvPr>
            <p:cNvSpPr>
              <a:spLocks/>
            </p:cNvSpPr>
            <p:nvPr>
              <p:custDataLst>
                <p:tags r:id="rId73"/>
              </p:custDataLst>
            </p:nvPr>
          </p:nvSpPr>
          <p:spPr bwMode="auto">
            <a:xfrm>
              <a:off x="4702175" y="2579688"/>
              <a:ext cx="66675" cy="61913"/>
            </a:xfrm>
            <a:custGeom>
              <a:avLst/>
              <a:gdLst>
                <a:gd name="T0" fmla="*/ 249 w 282"/>
                <a:gd name="T1" fmla="*/ 25 h 230"/>
                <a:gd name="T2" fmla="*/ 222 w 282"/>
                <a:gd name="T3" fmla="*/ 60 h 230"/>
                <a:gd name="T4" fmla="*/ 247 w 282"/>
                <a:gd name="T5" fmla="*/ 83 h 230"/>
                <a:gd name="T6" fmla="*/ 282 w 282"/>
                <a:gd name="T7" fmla="*/ 44 h 230"/>
                <a:gd name="T8" fmla="*/ 226 w 282"/>
                <a:gd name="T9" fmla="*/ 0 h 230"/>
                <a:gd name="T10" fmla="*/ 172 w 282"/>
                <a:gd name="T11" fmla="*/ 30 h 230"/>
                <a:gd name="T12" fmla="*/ 103 w 282"/>
                <a:gd name="T13" fmla="*/ 0 h 230"/>
                <a:gd name="T14" fmla="*/ 7 w 282"/>
                <a:gd name="T15" fmla="*/ 78 h 230"/>
                <a:gd name="T16" fmla="*/ 19 w 282"/>
                <a:gd name="T17" fmla="*/ 85 h 230"/>
                <a:gd name="T18" fmla="*/ 30 w 282"/>
                <a:gd name="T19" fmla="*/ 78 h 230"/>
                <a:gd name="T20" fmla="*/ 101 w 282"/>
                <a:gd name="T21" fmla="*/ 18 h 230"/>
                <a:gd name="T22" fmla="*/ 129 w 282"/>
                <a:gd name="T23" fmla="*/ 43 h 230"/>
                <a:gd name="T24" fmla="*/ 117 w 282"/>
                <a:gd name="T25" fmla="*/ 98 h 230"/>
                <a:gd name="T26" fmla="*/ 101 w 282"/>
                <a:gd name="T27" fmla="*/ 166 h 230"/>
                <a:gd name="T28" fmla="*/ 58 w 282"/>
                <a:gd name="T29" fmla="*/ 212 h 230"/>
                <a:gd name="T30" fmla="*/ 34 w 282"/>
                <a:gd name="T31" fmla="*/ 204 h 230"/>
                <a:gd name="T32" fmla="*/ 61 w 282"/>
                <a:gd name="T33" fmla="*/ 170 h 230"/>
                <a:gd name="T34" fmla="*/ 36 w 282"/>
                <a:gd name="T35" fmla="*/ 147 h 230"/>
                <a:gd name="T36" fmla="*/ 0 w 282"/>
                <a:gd name="T37" fmla="*/ 186 h 230"/>
                <a:gd name="T38" fmla="*/ 57 w 282"/>
                <a:gd name="T39" fmla="*/ 230 h 230"/>
                <a:gd name="T40" fmla="*/ 110 w 282"/>
                <a:gd name="T41" fmla="*/ 199 h 230"/>
                <a:gd name="T42" fmla="*/ 179 w 282"/>
                <a:gd name="T43" fmla="*/ 230 h 230"/>
                <a:gd name="T44" fmla="*/ 276 w 282"/>
                <a:gd name="T45" fmla="*/ 152 h 230"/>
                <a:gd name="T46" fmla="*/ 264 w 282"/>
                <a:gd name="T47" fmla="*/ 145 h 230"/>
                <a:gd name="T48" fmla="*/ 253 w 282"/>
                <a:gd name="T49" fmla="*/ 151 h 230"/>
                <a:gd name="T50" fmla="*/ 182 w 282"/>
                <a:gd name="T51" fmla="*/ 212 h 230"/>
                <a:gd name="T52" fmla="*/ 154 w 282"/>
                <a:gd name="T53" fmla="*/ 187 h 230"/>
                <a:gd name="T54" fmla="*/ 165 w 282"/>
                <a:gd name="T55" fmla="*/ 131 h 230"/>
                <a:gd name="T56" fmla="*/ 182 w 282"/>
                <a:gd name="T57" fmla="*/ 63 h 230"/>
                <a:gd name="T58" fmla="*/ 225 w 282"/>
                <a:gd name="T59" fmla="*/ 18 h 230"/>
                <a:gd name="T60" fmla="*/ 249 w 282"/>
                <a:gd name="T61" fmla="*/ 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9" y="25"/>
                  </a:moveTo>
                  <a:cubicBezTo>
                    <a:pt x="231" y="30"/>
                    <a:pt x="222" y="47"/>
                    <a:pt x="222" y="60"/>
                  </a:cubicBezTo>
                  <a:cubicBezTo>
                    <a:pt x="222" y="71"/>
                    <a:pt x="230" y="83"/>
                    <a:pt x="247" y="83"/>
                  </a:cubicBezTo>
                  <a:cubicBezTo>
                    <a:pt x="264" y="83"/>
                    <a:pt x="282" y="68"/>
                    <a:pt x="282" y="44"/>
                  </a:cubicBezTo>
                  <a:cubicBezTo>
                    <a:pt x="282" y="17"/>
                    <a:pt x="256" y="0"/>
                    <a:pt x="226" y="0"/>
                  </a:cubicBezTo>
                  <a:cubicBezTo>
                    <a:pt x="197" y="0"/>
                    <a:pt x="179" y="21"/>
                    <a:pt x="172" y="30"/>
                  </a:cubicBezTo>
                  <a:cubicBezTo>
                    <a:pt x="160" y="10"/>
                    <a:pt x="132" y="0"/>
                    <a:pt x="103" y="0"/>
                  </a:cubicBezTo>
                  <a:cubicBezTo>
                    <a:pt x="41" y="0"/>
                    <a:pt x="7" y="61"/>
                    <a:pt x="7" y="78"/>
                  </a:cubicBezTo>
                  <a:cubicBezTo>
                    <a:pt x="7" y="85"/>
                    <a:pt x="14" y="85"/>
                    <a:pt x="19" y="85"/>
                  </a:cubicBezTo>
                  <a:cubicBezTo>
                    <a:pt x="25" y="85"/>
                    <a:pt x="28" y="85"/>
                    <a:pt x="30" y="78"/>
                  </a:cubicBezTo>
                  <a:cubicBezTo>
                    <a:pt x="45" y="33"/>
                    <a:pt x="81" y="18"/>
                    <a:pt x="101" y="18"/>
                  </a:cubicBezTo>
                  <a:cubicBezTo>
                    <a:pt x="120" y="18"/>
                    <a:pt x="129" y="27"/>
                    <a:pt x="129" y="43"/>
                  </a:cubicBezTo>
                  <a:cubicBezTo>
                    <a:pt x="129" y="52"/>
                    <a:pt x="122" y="80"/>
                    <a:pt x="117" y="98"/>
                  </a:cubicBezTo>
                  <a:lnTo>
                    <a:pt x="101" y="166"/>
                  </a:lnTo>
                  <a:cubicBezTo>
                    <a:pt x="93" y="197"/>
                    <a:pt x="75" y="212"/>
                    <a:pt x="58" y="212"/>
                  </a:cubicBezTo>
                  <a:cubicBezTo>
                    <a:pt x="56" y="212"/>
                    <a:pt x="44" y="212"/>
                    <a:pt x="34" y="204"/>
                  </a:cubicBezTo>
                  <a:cubicBezTo>
                    <a:pt x="52" y="199"/>
                    <a:pt x="61" y="182"/>
                    <a:pt x="61" y="170"/>
                  </a:cubicBezTo>
                  <a:cubicBezTo>
                    <a:pt x="61" y="159"/>
                    <a:pt x="53" y="147"/>
                    <a:pt x="36" y="147"/>
                  </a:cubicBezTo>
                  <a:cubicBezTo>
                    <a:pt x="19" y="147"/>
                    <a:pt x="0" y="161"/>
                    <a:pt x="0" y="186"/>
                  </a:cubicBezTo>
                  <a:cubicBezTo>
                    <a:pt x="0" y="212"/>
                    <a:pt x="27" y="230"/>
                    <a:pt x="57" y="230"/>
                  </a:cubicBezTo>
                  <a:cubicBezTo>
                    <a:pt x="86" y="230"/>
                    <a:pt x="104" y="208"/>
                    <a:pt x="110" y="199"/>
                  </a:cubicBezTo>
                  <a:cubicBezTo>
                    <a:pt x="123" y="220"/>
                    <a:pt x="151" y="230"/>
                    <a:pt x="179" y="230"/>
                  </a:cubicBezTo>
                  <a:cubicBezTo>
                    <a:pt x="242" y="230"/>
                    <a:pt x="276" y="168"/>
                    <a:pt x="276" y="152"/>
                  </a:cubicBezTo>
                  <a:cubicBezTo>
                    <a:pt x="276" y="145"/>
                    <a:pt x="269" y="145"/>
                    <a:pt x="264" y="145"/>
                  </a:cubicBezTo>
                  <a:cubicBezTo>
                    <a:pt x="258" y="145"/>
                    <a:pt x="255" y="145"/>
                    <a:pt x="253" y="151"/>
                  </a:cubicBezTo>
                  <a:cubicBezTo>
                    <a:pt x="238" y="197"/>
                    <a:pt x="202" y="212"/>
                    <a:pt x="182" y="212"/>
                  </a:cubicBezTo>
                  <a:cubicBezTo>
                    <a:pt x="163" y="212"/>
                    <a:pt x="154" y="203"/>
                    <a:pt x="154" y="187"/>
                  </a:cubicBezTo>
                  <a:cubicBezTo>
                    <a:pt x="154" y="176"/>
                    <a:pt x="160" y="150"/>
                    <a:pt x="165" y="131"/>
                  </a:cubicBezTo>
                  <a:cubicBezTo>
                    <a:pt x="168" y="118"/>
                    <a:pt x="180" y="71"/>
                    <a:pt x="182" y="63"/>
                  </a:cubicBezTo>
                  <a:cubicBezTo>
                    <a:pt x="190" y="33"/>
                    <a:pt x="207" y="18"/>
                    <a:pt x="225" y="18"/>
                  </a:cubicBezTo>
                  <a:cubicBezTo>
                    <a:pt x="227" y="18"/>
                    <a:pt x="239" y="18"/>
                    <a:pt x="249"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1">
              <a:extLst>
                <a:ext uri="{FF2B5EF4-FFF2-40B4-BE49-F238E27FC236}">
                  <a16:creationId xmlns:a16="http://schemas.microsoft.com/office/drawing/2014/main" id="{4D7CA722-1909-5277-E46D-130B0B7381BC}"/>
                </a:ext>
              </a:extLst>
            </p:cNvPr>
            <p:cNvSpPr>
              <a:spLocks/>
            </p:cNvSpPr>
            <p:nvPr>
              <p:custDataLst>
                <p:tags r:id="rId74"/>
              </p:custDataLst>
            </p:nvPr>
          </p:nvSpPr>
          <p:spPr bwMode="auto">
            <a:xfrm>
              <a:off x="4822825" y="2544763"/>
              <a:ext cx="58738" cy="125413"/>
            </a:xfrm>
            <a:custGeom>
              <a:avLst/>
              <a:gdLst>
                <a:gd name="T0" fmla="*/ 245 w 249"/>
                <a:gd name="T1" fmla="*/ 20 h 465"/>
                <a:gd name="T2" fmla="*/ 249 w 249"/>
                <a:gd name="T3" fmla="*/ 10 h 465"/>
                <a:gd name="T4" fmla="*/ 239 w 249"/>
                <a:gd name="T5" fmla="*/ 0 h 465"/>
                <a:gd name="T6" fmla="*/ 228 w 249"/>
                <a:gd name="T7" fmla="*/ 10 h 465"/>
                <a:gd name="T8" fmla="*/ 4 w 249"/>
                <a:gd name="T9" fmla="*/ 446 h 465"/>
                <a:gd name="T10" fmla="*/ 0 w 249"/>
                <a:gd name="T11" fmla="*/ 455 h 465"/>
                <a:gd name="T12" fmla="*/ 10 w 249"/>
                <a:gd name="T13" fmla="*/ 465 h 465"/>
                <a:gd name="T14" fmla="*/ 21 w 249"/>
                <a:gd name="T15" fmla="*/ 455 h 465"/>
                <a:gd name="T16" fmla="*/ 245 w 249"/>
                <a:gd name="T17" fmla="*/ 2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465">
                  <a:moveTo>
                    <a:pt x="245" y="20"/>
                  </a:moveTo>
                  <a:cubicBezTo>
                    <a:pt x="249" y="13"/>
                    <a:pt x="249" y="12"/>
                    <a:pt x="249" y="10"/>
                  </a:cubicBezTo>
                  <a:cubicBezTo>
                    <a:pt x="249" y="7"/>
                    <a:pt x="246" y="0"/>
                    <a:pt x="239" y="0"/>
                  </a:cubicBezTo>
                  <a:cubicBezTo>
                    <a:pt x="233" y="0"/>
                    <a:pt x="232" y="3"/>
                    <a:pt x="228" y="10"/>
                  </a:cubicBezTo>
                  <a:lnTo>
                    <a:pt x="4" y="446"/>
                  </a:lnTo>
                  <a:cubicBezTo>
                    <a:pt x="0" y="453"/>
                    <a:pt x="0" y="454"/>
                    <a:pt x="0" y="455"/>
                  </a:cubicBezTo>
                  <a:cubicBezTo>
                    <a:pt x="0" y="459"/>
                    <a:pt x="4" y="465"/>
                    <a:pt x="10" y="465"/>
                  </a:cubicBezTo>
                  <a:cubicBezTo>
                    <a:pt x="16" y="465"/>
                    <a:pt x="18" y="462"/>
                    <a:pt x="21" y="455"/>
                  </a:cubicBezTo>
                  <a:lnTo>
                    <a:pt x="245"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2">
              <a:extLst>
                <a:ext uri="{FF2B5EF4-FFF2-40B4-BE49-F238E27FC236}">
                  <a16:creationId xmlns:a16="http://schemas.microsoft.com/office/drawing/2014/main" id="{A35A0ABB-6C58-F455-06B7-4BB30DFAE554}"/>
                </a:ext>
              </a:extLst>
            </p:cNvPr>
            <p:cNvSpPr>
              <a:spLocks/>
            </p:cNvSpPr>
            <p:nvPr>
              <p:custDataLst>
                <p:tags r:id="rId75"/>
              </p:custDataLst>
            </p:nvPr>
          </p:nvSpPr>
          <p:spPr bwMode="auto">
            <a:xfrm>
              <a:off x="4816475" y="2568575"/>
              <a:ext cx="58738" cy="77788"/>
            </a:xfrm>
            <a:custGeom>
              <a:avLst/>
              <a:gdLst>
                <a:gd name="T0" fmla="*/ 232 w 250"/>
                <a:gd name="T1" fmla="*/ 155 h 289"/>
                <a:gd name="T2" fmla="*/ 250 w 250"/>
                <a:gd name="T3" fmla="*/ 145 h 289"/>
                <a:gd name="T4" fmla="*/ 232 w 250"/>
                <a:gd name="T5" fmla="*/ 135 h 289"/>
                <a:gd name="T6" fmla="*/ 21 w 250"/>
                <a:gd name="T7" fmla="*/ 135 h 289"/>
                <a:gd name="T8" fmla="*/ 154 w 250"/>
                <a:gd name="T9" fmla="*/ 20 h 289"/>
                <a:gd name="T10" fmla="*/ 232 w 250"/>
                <a:gd name="T11" fmla="*/ 20 h 289"/>
                <a:gd name="T12" fmla="*/ 250 w 250"/>
                <a:gd name="T13" fmla="*/ 10 h 289"/>
                <a:gd name="T14" fmla="*/ 232 w 250"/>
                <a:gd name="T15" fmla="*/ 0 h 289"/>
                <a:gd name="T16" fmla="*/ 153 w 250"/>
                <a:gd name="T17" fmla="*/ 0 h 289"/>
                <a:gd name="T18" fmla="*/ 0 w 250"/>
                <a:gd name="T19" fmla="*/ 145 h 289"/>
                <a:gd name="T20" fmla="*/ 153 w 250"/>
                <a:gd name="T21" fmla="*/ 289 h 289"/>
                <a:gd name="T22" fmla="*/ 232 w 250"/>
                <a:gd name="T23" fmla="*/ 289 h 289"/>
                <a:gd name="T24" fmla="*/ 250 w 250"/>
                <a:gd name="T25" fmla="*/ 280 h 289"/>
                <a:gd name="T26" fmla="*/ 232 w 250"/>
                <a:gd name="T27" fmla="*/ 270 h 289"/>
                <a:gd name="T28" fmla="*/ 154 w 250"/>
                <a:gd name="T29" fmla="*/ 270 h 289"/>
                <a:gd name="T30" fmla="*/ 21 w 250"/>
                <a:gd name="T31" fmla="*/ 155 h 289"/>
                <a:gd name="T32" fmla="*/ 232 w 250"/>
                <a:gd name="T33" fmla="*/ 15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89">
                  <a:moveTo>
                    <a:pt x="232" y="155"/>
                  </a:moveTo>
                  <a:cubicBezTo>
                    <a:pt x="241" y="155"/>
                    <a:pt x="250" y="155"/>
                    <a:pt x="250" y="145"/>
                  </a:cubicBezTo>
                  <a:cubicBezTo>
                    <a:pt x="250" y="135"/>
                    <a:pt x="241" y="135"/>
                    <a:pt x="232" y="135"/>
                  </a:cubicBezTo>
                  <a:lnTo>
                    <a:pt x="21" y="135"/>
                  </a:lnTo>
                  <a:cubicBezTo>
                    <a:pt x="27" y="68"/>
                    <a:pt x="84" y="20"/>
                    <a:pt x="154" y="20"/>
                  </a:cubicBezTo>
                  <a:lnTo>
                    <a:pt x="232" y="20"/>
                  </a:lnTo>
                  <a:cubicBezTo>
                    <a:pt x="241" y="20"/>
                    <a:pt x="250" y="20"/>
                    <a:pt x="250" y="10"/>
                  </a:cubicBezTo>
                  <a:cubicBezTo>
                    <a:pt x="250" y="0"/>
                    <a:pt x="241" y="0"/>
                    <a:pt x="232" y="0"/>
                  </a:cubicBezTo>
                  <a:lnTo>
                    <a:pt x="153" y="0"/>
                  </a:lnTo>
                  <a:cubicBezTo>
                    <a:pt x="68" y="0"/>
                    <a:pt x="0" y="65"/>
                    <a:pt x="0" y="145"/>
                  </a:cubicBezTo>
                  <a:cubicBezTo>
                    <a:pt x="0" y="225"/>
                    <a:pt x="68" y="289"/>
                    <a:pt x="153" y="289"/>
                  </a:cubicBezTo>
                  <a:lnTo>
                    <a:pt x="232" y="289"/>
                  </a:lnTo>
                  <a:cubicBezTo>
                    <a:pt x="241" y="289"/>
                    <a:pt x="250" y="289"/>
                    <a:pt x="250" y="280"/>
                  </a:cubicBezTo>
                  <a:cubicBezTo>
                    <a:pt x="250" y="270"/>
                    <a:pt x="241" y="270"/>
                    <a:pt x="232" y="270"/>
                  </a:cubicBezTo>
                  <a:lnTo>
                    <a:pt x="154" y="270"/>
                  </a:lnTo>
                  <a:cubicBezTo>
                    <a:pt x="84" y="270"/>
                    <a:pt x="27" y="222"/>
                    <a:pt x="21" y="155"/>
                  </a:cubicBezTo>
                  <a:lnTo>
                    <a:pt x="232" y="15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3">
              <a:extLst>
                <a:ext uri="{FF2B5EF4-FFF2-40B4-BE49-F238E27FC236}">
                  <a16:creationId xmlns:a16="http://schemas.microsoft.com/office/drawing/2014/main" id="{D4A687DD-3B9A-8BF9-3D6C-666FF59AFD22}"/>
                </a:ext>
              </a:extLst>
            </p:cNvPr>
            <p:cNvSpPr>
              <a:spLocks/>
            </p:cNvSpPr>
            <p:nvPr>
              <p:custDataLst>
                <p:tags r:id="rId76"/>
              </p:custDataLst>
            </p:nvPr>
          </p:nvSpPr>
          <p:spPr bwMode="auto">
            <a:xfrm>
              <a:off x="4929188" y="2540000"/>
              <a:ext cx="26988" cy="133350"/>
            </a:xfrm>
            <a:custGeom>
              <a:avLst/>
              <a:gdLst>
                <a:gd name="T0" fmla="*/ 115 w 115"/>
                <a:gd name="T1" fmla="*/ 494 h 499"/>
                <a:gd name="T2" fmla="*/ 107 w 115"/>
                <a:gd name="T3" fmla="*/ 483 h 499"/>
                <a:gd name="T4" fmla="*/ 29 w 115"/>
                <a:gd name="T5" fmla="*/ 250 h 499"/>
                <a:gd name="T6" fmla="*/ 109 w 115"/>
                <a:gd name="T7" fmla="*/ 14 h 499"/>
                <a:gd name="T8" fmla="*/ 115 w 115"/>
                <a:gd name="T9" fmla="*/ 5 h 499"/>
                <a:gd name="T10" fmla="*/ 110 w 115"/>
                <a:gd name="T11" fmla="*/ 0 h 499"/>
                <a:gd name="T12" fmla="*/ 31 w 115"/>
                <a:gd name="T13" fmla="*/ 98 h 499"/>
                <a:gd name="T14" fmla="*/ 0 w 115"/>
                <a:gd name="T15" fmla="*/ 250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3"/>
                    <a:pt x="115" y="492"/>
                    <a:pt x="107" y="483"/>
                  </a:cubicBezTo>
                  <a:cubicBezTo>
                    <a:pt x="45" y="420"/>
                    <a:pt x="29" y="326"/>
                    <a:pt x="29" y="250"/>
                  </a:cubicBezTo>
                  <a:cubicBezTo>
                    <a:pt x="29" y="163"/>
                    <a:pt x="48" y="76"/>
                    <a:pt x="109" y="14"/>
                  </a:cubicBezTo>
                  <a:cubicBezTo>
                    <a:pt x="115" y="8"/>
                    <a:pt x="115" y="7"/>
                    <a:pt x="115" y="5"/>
                  </a:cubicBezTo>
                  <a:cubicBezTo>
                    <a:pt x="115" y="2"/>
                    <a:pt x="113" y="0"/>
                    <a:pt x="110" y="0"/>
                  </a:cubicBezTo>
                  <a:cubicBezTo>
                    <a:pt x="106" y="0"/>
                    <a:pt x="61" y="34"/>
                    <a:pt x="31" y="98"/>
                  </a:cubicBezTo>
                  <a:cubicBezTo>
                    <a:pt x="6" y="153"/>
                    <a:pt x="0" y="208"/>
                    <a:pt x="0" y="250"/>
                  </a:cubicBezTo>
                  <a:cubicBezTo>
                    <a:pt x="0" y="289"/>
                    <a:pt x="5" y="349"/>
                    <a:pt x="33" y="405"/>
                  </a:cubicBezTo>
                  <a:cubicBezTo>
                    <a:pt x="63" y="467"/>
                    <a:pt x="106" y="499"/>
                    <a:pt x="110" y="499"/>
                  </a:cubicBezTo>
                  <a:cubicBezTo>
                    <a:pt x="113" y="499"/>
                    <a:pt x="115" y="498"/>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4">
              <a:extLst>
                <a:ext uri="{FF2B5EF4-FFF2-40B4-BE49-F238E27FC236}">
                  <a16:creationId xmlns:a16="http://schemas.microsoft.com/office/drawing/2014/main" id="{706FFC79-9652-B1A7-A131-CAC32891B9AA}"/>
                </a:ext>
              </a:extLst>
            </p:cNvPr>
            <p:cNvSpPr>
              <a:spLocks/>
            </p:cNvSpPr>
            <p:nvPr>
              <p:custDataLst>
                <p:tags r:id="rId77"/>
              </p:custDataLst>
            </p:nvPr>
          </p:nvSpPr>
          <p:spPr bwMode="auto">
            <a:xfrm>
              <a:off x="4968875" y="2546350"/>
              <a:ext cx="84138" cy="96838"/>
            </a:xfrm>
            <a:custGeom>
              <a:avLst/>
              <a:gdLst>
                <a:gd name="T0" fmla="*/ 359 w 359"/>
                <a:gd name="T1" fmla="*/ 111 h 363"/>
                <a:gd name="T2" fmla="*/ 270 w 359"/>
                <a:gd name="T3" fmla="*/ 0 h 363"/>
                <a:gd name="T4" fmla="*/ 171 w 359"/>
                <a:gd name="T5" fmla="*/ 45 h 363"/>
                <a:gd name="T6" fmla="*/ 116 w 359"/>
                <a:gd name="T7" fmla="*/ 130 h 363"/>
                <a:gd name="T8" fmla="*/ 121 w 359"/>
                <a:gd name="T9" fmla="*/ 134 h 363"/>
                <a:gd name="T10" fmla="*/ 146 w 359"/>
                <a:gd name="T11" fmla="*/ 123 h 363"/>
                <a:gd name="T12" fmla="*/ 161 w 359"/>
                <a:gd name="T13" fmla="*/ 104 h 363"/>
                <a:gd name="T14" fmla="*/ 195 w 359"/>
                <a:gd name="T15" fmla="*/ 48 h 363"/>
                <a:gd name="T16" fmla="*/ 237 w 359"/>
                <a:gd name="T17" fmla="*/ 27 h 363"/>
                <a:gd name="T18" fmla="*/ 316 w 359"/>
                <a:gd name="T19" fmla="*/ 133 h 363"/>
                <a:gd name="T20" fmla="*/ 152 w 359"/>
                <a:gd name="T21" fmla="*/ 335 h 363"/>
                <a:gd name="T22" fmla="*/ 42 w 359"/>
                <a:gd name="T23" fmla="*/ 207 h 363"/>
                <a:gd name="T24" fmla="*/ 150 w 359"/>
                <a:gd name="T25" fmla="*/ 22 h 363"/>
                <a:gd name="T26" fmla="*/ 170 w 359"/>
                <a:gd name="T27" fmla="*/ 3 h 363"/>
                <a:gd name="T28" fmla="*/ 165 w 359"/>
                <a:gd name="T29" fmla="*/ 0 h 363"/>
                <a:gd name="T30" fmla="*/ 0 w 359"/>
                <a:gd name="T31" fmla="*/ 229 h 363"/>
                <a:gd name="T32" fmla="*/ 119 w 359"/>
                <a:gd name="T33" fmla="*/ 363 h 363"/>
                <a:gd name="T34" fmla="*/ 359 w 359"/>
                <a:gd name="T35" fmla="*/ 111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363">
                  <a:moveTo>
                    <a:pt x="359" y="111"/>
                  </a:moveTo>
                  <a:cubicBezTo>
                    <a:pt x="359" y="48"/>
                    <a:pt x="331" y="0"/>
                    <a:pt x="270" y="0"/>
                  </a:cubicBezTo>
                  <a:cubicBezTo>
                    <a:pt x="218" y="0"/>
                    <a:pt x="174" y="42"/>
                    <a:pt x="171" y="45"/>
                  </a:cubicBezTo>
                  <a:cubicBezTo>
                    <a:pt x="131" y="84"/>
                    <a:pt x="116" y="129"/>
                    <a:pt x="116" y="130"/>
                  </a:cubicBezTo>
                  <a:cubicBezTo>
                    <a:pt x="116" y="133"/>
                    <a:pt x="118" y="134"/>
                    <a:pt x="121" y="134"/>
                  </a:cubicBezTo>
                  <a:cubicBezTo>
                    <a:pt x="130" y="134"/>
                    <a:pt x="138" y="129"/>
                    <a:pt x="146" y="123"/>
                  </a:cubicBezTo>
                  <a:cubicBezTo>
                    <a:pt x="155" y="117"/>
                    <a:pt x="155" y="115"/>
                    <a:pt x="161" y="104"/>
                  </a:cubicBezTo>
                  <a:cubicBezTo>
                    <a:pt x="165" y="94"/>
                    <a:pt x="177" y="69"/>
                    <a:pt x="195" y="48"/>
                  </a:cubicBezTo>
                  <a:cubicBezTo>
                    <a:pt x="207" y="35"/>
                    <a:pt x="217" y="27"/>
                    <a:pt x="237" y="27"/>
                  </a:cubicBezTo>
                  <a:cubicBezTo>
                    <a:pt x="285" y="27"/>
                    <a:pt x="316" y="67"/>
                    <a:pt x="316" y="133"/>
                  </a:cubicBezTo>
                  <a:cubicBezTo>
                    <a:pt x="316" y="234"/>
                    <a:pt x="244" y="335"/>
                    <a:pt x="152" y="335"/>
                  </a:cubicBezTo>
                  <a:cubicBezTo>
                    <a:pt x="81" y="335"/>
                    <a:pt x="42" y="279"/>
                    <a:pt x="42" y="207"/>
                  </a:cubicBezTo>
                  <a:cubicBezTo>
                    <a:pt x="42" y="140"/>
                    <a:pt x="77" y="65"/>
                    <a:pt x="150" y="22"/>
                  </a:cubicBezTo>
                  <a:cubicBezTo>
                    <a:pt x="155" y="19"/>
                    <a:pt x="170" y="10"/>
                    <a:pt x="170" y="3"/>
                  </a:cubicBezTo>
                  <a:cubicBezTo>
                    <a:pt x="170" y="0"/>
                    <a:pt x="166" y="0"/>
                    <a:pt x="165" y="0"/>
                  </a:cubicBezTo>
                  <a:cubicBezTo>
                    <a:pt x="147" y="0"/>
                    <a:pt x="0" y="79"/>
                    <a:pt x="0" y="229"/>
                  </a:cubicBezTo>
                  <a:cubicBezTo>
                    <a:pt x="0" y="299"/>
                    <a:pt x="36" y="363"/>
                    <a:pt x="119" y="363"/>
                  </a:cubicBezTo>
                  <a:cubicBezTo>
                    <a:pt x="216" y="363"/>
                    <a:pt x="359" y="265"/>
                    <a:pt x="359" y="11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95">
              <a:extLst>
                <a:ext uri="{FF2B5EF4-FFF2-40B4-BE49-F238E27FC236}">
                  <a16:creationId xmlns:a16="http://schemas.microsoft.com/office/drawing/2014/main" id="{71B123B6-5C73-E322-17D1-31BF7834F59B}"/>
                </a:ext>
              </a:extLst>
            </p:cNvPr>
            <p:cNvSpPr>
              <a:spLocks/>
            </p:cNvSpPr>
            <p:nvPr>
              <p:custDataLst>
                <p:tags r:id="rId78"/>
              </p:custDataLst>
            </p:nvPr>
          </p:nvSpPr>
          <p:spPr bwMode="auto">
            <a:xfrm>
              <a:off x="5057775" y="2601913"/>
              <a:ext cx="28575" cy="60325"/>
            </a:xfrm>
            <a:custGeom>
              <a:avLst/>
              <a:gdLst>
                <a:gd name="T0" fmla="*/ 71 w 118"/>
                <a:gd name="T1" fmla="*/ 81 h 222"/>
                <a:gd name="T2" fmla="*/ 107 w 118"/>
                <a:gd name="T3" fmla="*/ 81 h 222"/>
                <a:gd name="T4" fmla="*/ 118 w 118"/>
                <a:gd name="T5" fmla="*/ 73 h 222"/>
                <a:gd name="T6" fmla="*/ 108 w 118"/>
                <a:gd name="T7" fmla="*/ 68 h 222"/>
                <a:gd name="T8" fmla="*/ 75 w 118"/>
                <a:gd name="T9" fmla="*/ 68 h 222"/>
                <a:gd name="T10" fmla="*/ 88 w 118"/>
                <a:gd name="T11" fmla="*/ 16 h 222"/>
                <a:gd name="T12" fmla="*/ 89 w 118"/>
                <a:gd name="T13" fmla="*/ 12 h 222"/>
                <a:gd name="T14" fmla="*/ 77 w 118"/>
                <a:gd name="T15" fmla="*/ 0 h 222"/>
                <a:gd name="T16" fmla="*/ 60 w 118"/>
                <a:gd name="T17" fmla="*/ 15 h 222"/>
                <a:gd name="T18" fmla="*/ 47 w 118"/>
                <a:gd name="T19" fmla="*/ 68 h 222"/>
                <a:gd name="T20" fmla="*/ 12 w 118"/>
                <a:gd name="T21" fmla="*/ 68 h 222"/>
                <a:gd name="T22" fmla="*/ 0 w 118"/>
                <a:gd name="T23" fmla="*/ 76 h 222"/>
                <a:gd name="T24" fmla="*/ 11 w 118"/>
                <a:gd name="T25" fmla="*/ 81 h 222"/>
                <a:gd name="T26" fmla="*/ 44 w 118"/>
                <a:gd name="T27" fmla="*/ 81 h 222"/>
                <a:gd name="T28" fmla="*/ 23 w 118"/>
                <a:gd name="T29" fmla="*/ 163 h 222"/>
                <a:gd name="T30" fmla="*/ 18 w 118"/>
                <a:gd name="T31" fmla="*/ 189 h 222"/>
                <a:gd name="T32" fmla="*/ 55 w 118"/>
                <a:gd name="T33" fmla="*/ 222 h 222"/>
                <a:gd name="T34" fmla="*/ 116 w 118"/>
                <a:gd name="T35" fmla="*/ 169 h 222"/>
                <a:gd name="T36" fmla="*/ 111 w 118"/>
                <a:gd name="T37" fmla="*/ 164 h 222"/>
                <a:gd name="T38" fmla="*/ 103 w 118"/>
                <a:gd name="T39" fmla="*/ 171 h 222"/>
                <a:gd name="T40" fmla="*/ 56 w 118"/>
                <a:gd name="T41" fmla="*/ 212 h 222"/>
                <a:gd name="T42" fmla="*/ 44 w 118"/>
                <a:gd name="T43" fmla="*/ 195 h 222"/>
                <a:gd name="T44" fmla="*/ 46 w 118"/>
                <a:gd name="T45" fmla="*/ 181 h 222"/>
                <a:gd name="T46" fmla="*/ 71 w 118"/>
                <a:gd name="T47" fmla="*/ 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2">
                  <a:moveTo>
                    <a:pt x="71" y="81"/>
                  </a:moveTo>
                  <a:lnTo>
                    <a:pt x="107" y="81"/>
                  </a:lnTo>
                  <a:cubicBezTo>
                    <a:pt x="114" y="81"/>
                    <a:pt x="118" y="81"/>
                    <a:pt x="118" y="73"/>
                  </a:cubicBezTo>
                  <a:cubicBezTo>
                    <a:pt x="118" y="68"/>
                    <a:pt x="114" y="68"/>
                    <a:pt x="108" y="68"/>
                  </a:cubicBezTo>
                  <a:lnTo>
                    <a:pt x="75" y="68"/>
                  </a:lnTo>
                  <a:lnTo>
                    <a:pt x="88" y="16"/>
                  </a:lnTo>
                  <a:cubicBezTo>
                    <a:pt x="88" y="15"/>
                    <a:pt x="89" y="13"/>
                    <a:pt x="89" y="12"/>
                  </a:cubicBezTo>
                  <a:cubicBezTo>
                    <a:pt x="89" y="5"/>
                    <a:pt x="84" y="0"/>
                    <a:pt x="77" y="0"/>
                  </a:cubicBezTo>
                  <a:cubicBezTo>
                    <a:pt x="68" y="0"/>
                    <a:pt x="63" y="6"/>
                    <a:pt x="60" y="15"/>
                  </a:cubicBezTo>
                  <a:cubicBezTo>
                    <a:pt x="58" y="24"/>
                    <a:pt x="62" y="7"/>
                    <a:pt x="47" y="68"/>
                  </a:cubicBezTo>
                  <a:lnTo>
                    <a:pt x="12" y="68"/>
                  </a:lnTo>
                  <a:cubicBezTo>
                    <a:pt x="5" y="68"/>
                    <a:pt x="0" y="68"/>
                    <a:pt x="0" y="76"/>
                  </a:cubicBezTo>
                  <a:cubicBezTo>
                    <a:pt x="0" y="81"/>
                    <a:pt x="5" y="81"/>
                    <a:pt x="11" y="81"/>
                  </a:cubicBezTo>
                  <a:lnTo>
                    <a:pt x="44" y="81"/>
                  </a:lnTo>
                  <a:lnTo>
                    <a:pt x="23" y="163"/>
                  </a:lnTo>
                  <a:cubicBezTo>
                    <a:pt x="21" y="172"/>
                    <a:pt x="18" y="184"/>
                    <a:pt x="18" y="189"/>
                  </a:cubicBezTo>
                  <a:cubicBezTo>
                    <a:pt x="18" y="209"/>
                    <a:pt x="36" y="222"/>
                    <a:pt x="55" y="222"/>
                  </a:cubicBezTo>
                  <a:cubicBezTo>
                    <a:pt x="94" y="222"/>
                    <a:pt x="116" y="173"/>
                    <a:pt x="116" y="169"/>
                  </a:cubicBezTo>
                  <a:cubicBezTo>
                    <a:pt x="116" y="164"/>
                    <a:pt x="112" y="164"/>
                    <a:pt x="111" y="164"/>
                  </a:cubicBezTo>
                  <a:cubicBezTo>
                    <a:pt x="106" y="164"/>
                    <a:pt x="106" y="165"/>
                    <a:pt x="103" y="171"/>
                  </a:cubicBezTo>
                  <a:cubicBezTo>
                    <a:pt x="93" y="193"/>
                    <a:pt x="76" y="212"/>
                    <a:pt x="56" y="212"/>
                  </a:cubicBezTo>
                  <a:cubicBezTo>
                    <a:pt x="49" y="212"/>
                    <a:pt x="44" y="208"/>
                    <a:pt x="44" y="195"/>
                  </a:cubicBezTo>
                  <a:cubicBezTo>
                    <a:pt x="44" y="192"/>
                    <a:pt x="46" y="184"/>
                    <a:pt x="46" y="181"/>
                  </a:cubicBezTo>
                  <a:lnTo>
                    <a:pt x="71" y="8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96">
              <a:extLst>
                <a:ext uri="{FF2B5EF4-FFF2-40B4-BE49-F238E27FC236}">
                  <a16:creationId xmlns:a16="http://schemas.microsoft.com/office/drawing/2014/main" id="{65C548D7-5AFE-6FAD-55F0-BA6CC797A6C0}"/>
                </a:ext>
              </a:extLst>
            </p:cNvPr>
            <p:cNvSpPr>
              <a:spLocks/>
            </p:cNvSpPr>
            <p:nvPr>
              <p:custDataLst>
                <p:tags r:id="rId79"/>
              </p:custDataLst>
            </p:nvPr>
          </p:nvSpPr>
          <p:spPr bwMode="auto">
            <a:xfrm>
              <a:off x="5127625" y="2560638"/>
              <a:ext cx="65088" cy="82550"/>
            </a:xfrm>
            <a:custGeom>
              <a:avLst/>
              <a:gdLst>
                <a:gd name="T0" fmla="*/ 278 w 278"/>
                <a:gd name="T1" fmla="*/ 18 h 310"/>
                <a:gd name="T2" fmla="*/ 268 w 278"/>
                <a:gd name="T3" fmla="*/ 0 h 310"/>
                <a:gd name="T4" fmla="*/ 258 w 278"/>
                <a:gd name="T5" fmla="*/ 18 h 310"/>
                <a:gd name="T6" fmla="*/ 258 w 278"/>
                <a:gd name="T7" fmla="*/ 199 h 310"/>
                <a:gd name="T8" fmla="*/ 139 w 278"/>
                <a:gd name="T9" fmla="*/ 290 h 310"/>
                <a:gd name="T10" fmla="*/ 59 w 278"/>
                <a:gd name="T11" fmla="*/ 268 h 310"/>
                <a:gd name="T12" fmla="*/ 20 w 278"/>
                <a:gd name="T13" fmla="*/ 198 h 310"/>
                <a:gd name="T14" fmla="*/ 20 w 278"/>
                <a:gd name="T15" fmla="*/ 18 h 310"/>
                <a:gd name="T16" fmla="*/ 10 w 278"/>
                <a:gd name="T17" fmla="*/ 0 h 310"/>
                <a:gd name="T18" fmla="*/ 0 w 278"/>
                <a:gd name="T19" fmla="*/ 18 h 310"/>
                <a:gd name="T20" fmla="*/ 0 w 278"/>
                <a:gd name="T21" fmla="*/ 201 h 310"/>
                <a:gd name="T22" fmla="*/ 139 w 278"/>
                <a:gd name="T23" fmla="*/ 310 h 310"/>
                <a:gd name="T24" fmla="*/ 278 w 278"/>
                <a:gd name="T25" fmla="*/ 201 h 310"/>
                <a:gd name="T26" fmla="*/ 278 w 278"/>
                <a:gd name="T27" fmla="*/ 1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310">
                  <a:moveTo>
                    <a:pt x="278" y="18"/>
                  </a:moveTo>
                  <a:cubicBezTo>
                    <a:pt x="278" y="9"/>
                    <a:pt x="278" y="0"/>
                    <a:pt x="268" y="0"/>
                  </a:cubicBezTo>
                  <a:cubicBezTo>
                    <a:pt x="258" y="0"/>
                    <a:pt x="258" y="9"/>
                    <a:pt x="258" y="18"/>
                  </a:cubicBezTo>
                  <a:lnTo>
                    <a:pt x="258" y="199"/>
                  </a:lnTo>
                  <a:cubicBezTo>
                    <a:pt x="258" y="274"/>
                    <a:pt x="176" y="290"/>
                    <a:pt x="139" y="290"/>
                  </a:cubicBezTo>
                  <a:cubicBezTo>
                    <a:pt x="117" y="290"/>
                    <a:pt x="85" y="285"/>
                    <a:pt x="59" y="268"/>
                  </a:cubicBezTo>
                  <a:cubicBezTo>
                    <a:pt x="20" y="244"/>
                    <a:pt x="20" y="212"/>
                    <a:pt x="20" y="198"/>
                  </a:cubicBezTo>
                  <a:lnTo>
                    <a:pt x="20" y="18"/>
                  </a:lnTo>
                  <a:cubicBezTo>
                    <a:pt x="20" y="9"/>
                    <a:pt x="20" y="0"/>
                    <a:pt x="10" y="0"/>
                  </a:cubicBezTo>
                  <a:cubicBezTo>
                    <a:pt x="0" y="0"/>
                    <a:pt x="0" y="9"/>
                    <a:pt x="0" y="18"/>
                  </a:cubicBezTo>
                  <a:lnTo>
                    <a:pt x="0" y="201"/>
                  </a:lnTo>
                  <a:cubicBezTo>
                    <a:pt x="0" y="277"/>
                    <a:pt x="77" y="310"/>
                    <a:pt x="139" y="310"/>
                  </a:cubicBezTo>
                  <a:cubicBezTo>
                    <a:pt x="204" y="310"/>
                    <a:pt x="278" y="275"/>
                    <a:pt x="278" y="201"/>
                  </a:cubicBezTo>
                  <a:lnTo>
                    <a:pt x="278" y="1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97">
              <a:extLst>
                <a:ext uri="{FF2B5EF4-FFF2-40B4-BE49-F238E27FC236}">
                  <a16:creationId xmlns:a16="http://schemas.microsoft.com/office/drawing/2014/main" id="{6FB13D7F-B000-7D39-0BA4-7C0107373F2B}"/>
                </a:ext>
              </a:extLst>
            </p:cNvPr>
            <p:cNvSpPr>
              <a:spLocks/>
            </p:cNvSpPr>
            <p:nvPr>
              <p:custDataLst>
                <p:tags r:id="rId80"/>
              </p:custDataLst>
            </p:nvPr>
          </p:nvSpPr>
          <p:spPr bwMode="auto">
            <a:xfrm>
              <a:off x="5229225" y="2544763"/>
              <a:ext cx="93663" cy="104775"/>
            </a:xfrm>
            <a:custGeom>
              <a:avLst/>
              <a:gdLst>
                <a:gd name="T0" fmla="*/ 225 w 398"/>
                <a:gd name="T1" fmla="*/ 48 h 391"/>
                <a:gd name="T2" fmla="*/ 308 w 398"/>
                <a:gd name="T3" fmla="*/ 48 h 391"/>
                <a:gd name="T4" fmla="*/ 398 w 398"/>
                <a:gd name="T5" fmla="*/ 3 h 391"/>
                <a:gd name="T6" fmla="*/ 394 w 398"/>
                <a:gd name="T7" fmla="*/ 0 h 391"/>
                <a:gd name="T8" fmla="*/ 363 w 398"/>
                <a:gd name="T9" fmla="*/ 14 h 391"/>
                <a:gd name="T10" fmla="*/ 349 w 398"/>
                <a:gd name="T11" fmla="*/ 17 h 391"/>
                <a:gd name="T12" fmla="*/ 131 w 398"/>
                <a:gd name="T13" fmla="*/ 17 h 391"/>
                <a:gd name="T14" fmla="*/ 0 w 398"/>
                <a:gd name="T15" fmla="*/ 111 h 391"/>
                <a:gd name="T16" fmla="*/ 3 w 398"/>
                <a:gd name="T17" fmla="*/ 117 h 391"/>
                <a:gd name="T18" fmla="*/ 48 w 398"/>
                <a:gd name="T19" fmla="*/ 89 h 391"/>
                <a:gd name="T20" fmla="*/ 59 w 398"/>
                <a:gd name="T21" fmla="*/ 58 h 391"/>
                <a:gd name="T22" fmla="*/ 90 w 398"/>
                <a:gd name="T23" fmla="*/ 48 h 391"/>
                <a:gd name="T24" fmla="*/ 189 w 398"/>
                <a:gd name="T25" fmla="*/ 48 h 391"/>
                <a:gd name="T26" fmla="*/ 178 w 398"/>
                <a:gd name="T27" fmla="*/ 66 h 391"/>
                <a:gd name="T28" fmla="*/ 121 w 398"/>
                <a:gd name="T29" fmla="*/ 292 h 391"/>
                <a:gd name="T30" fmla="*/ 90 w 398"/>
                <a:gd name="T31" fmla="*/ 380 h 391"/>
                <a:gd name="T32" fmla="*/ 87 w 398"/>
                <a:gd name="T33" fmla="*/ 388 h 391"/>
                <a:gd name="T34" fmla="*/ 92 w 398"/>
                <a:gd name="T35" fmla="*/ 391 h 391"/>
                <a:gd name="T36" fmla="*/ 134 w 398"/>
                <a:gd name="T37" fmla="*/ 368 h 391"/>
                <a:gd name="T38" fmla="*/ 169 w 398"/>
                <a:gd name="T39" fmla="*/ 270 h 391"/>
                <a:gd name="T40" fmla="*/ 225 w 398"/>
                <a:gd name="T41" fmla="*/ 4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8" h="391">
                  <a:moveTo>
                    <a:pt x="225" y="48"/>
                  </a:moveTo>
                  <a:lnTo>
                    <a:pt x="308" y="48"/>
                  </a:lnTo>
                  <a:cubicBezTo>
                    <a:pt x="373" y="48"/>
                    <a:pt x="398" y="10"/>
                    <a:pt x="398" y="3"/>
                  </a:cubicBezTo>
                  <a:cubicBezTo>
                    <a:pt x="398" y="1"/>
                    <a:pt x="396" y="0"/>
                    <a:pt x="394" y="0"/>
                  </a:cubicBezTo>
                  <a:cubicBezTo>
                    <a:pt x="388" y="0"/>
                    <a:pt x="375" y="5"/>
                    <a:pt x="363" y="14"/>
                  </a:cubicBezTo>
                  <a:cubicBezTo>
                    <a:pt x="359" y="17"/>
                    <a:pt x="358" y="17"/>
                    <a:pt x="349" y="17"/>
                  </a:cubicBezTo>
                  <a:lnTo>
                    <a:pt x="131" y="17"/>
                  </a:lnTo>
                  <a:cubicBezTo>
                    <a:pt x="69" y="17"/>
                    <a:pt x="0" y="70"/>
                    <a:pt x="0" y="111"/>
                  </a:cubicBezTo>
                  <a:cubicBezTo>
                    <a:pt x="0" y="114"/>
                    <a:pt x="0" y="117"/>
                    <a:pt x="3" y="117"/>
                  </a:cubicBezTo>
                  <a:cubicBezTo>
                    <a:pt x="15" y="117"/>
                    <a:pt x="47" y="101"/>
                    <a:pt x="48" y="89"/>
                  </a:cubicBezTo>
                  <a:cubicBezTo>
                    <a:pt x="48" y="80"/>
                    <a:pt x="49" y="71"/>
                    <a:pt x="59" y="58"/>
                  </a:cubicBezTo>
                  <a:cubicBezTo>
                    <a:pt x="64" y="52"/>
                    <a:pt x="68" y="48"/>
                    <a:pt x="90" y="48"/>
                  </a:cubicBezTo>
                  <a:lnTo>
                    <a:pt x="189" y="48"/>
                  </a:lnTo>
                  <a:cubicBezTo>
                    <a:pt x="181" y="53"/>
                    <a:pt x="179" y="61"/>
                    <a:pt x="178" y="66"/>
                  </a:cubicBezTo>
                  <a:lnTo>
                    <a:pt x="121" y="292"/>
                  </a:lnTo>
                  <a:cubicBezTo>
                    <a:pt x="115" y="316"/>
                    <a:pt x="105" y="348"/>
                    <a:pt x="90" y="380"/>
                  </a:cubicBezTo>
                  <a:cubicBezTo>
                    <a:pt x="87" y="386"/>
                    <a:pt x="87" y="387"/>
                    <a:pt x="87" y="388"/>
                  </a:cubicBezTo>
                  <a:cubicBezTo>
                    <a:pt x="87" y="391"/>
                    <a:pt x="89" y="391"/>
                    <a:pt x="92" y="391"/>
                  </a:cubicBezTo>
                  <a:cubicBezTo>
                    <a:pt x="102" y="391"/>
                    <a:pt x="126" y="378"/>
                    <a:pt x="134" y="368"/>
                  </a:cubicBezTo>
                  <a:cubicBezTo>
                    <a:pt x="137" y="363"/>
                    <a:pt x="159" y="312"/>
                    <a:pt x="169" y="270"/>
                  </a:cubicBezTo>
                  <a:lnTo>
                    <a:pt x="225" y="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98">
              <a:extLst>
                <a:ext uri="{FF2B5EF4-FFF2-40B4-BE49-F238E27FC236}">
                  <a16:creationId xmlns:a16="http://schemas.microsoft.com/office/drawing/2014/main" id="{4FFBDC8C-03DA-6373-1554-90B7C4680CBE}"/>
                </a:ext>
              </a:extLst>
            </p:cNvPr>
            <p:cNvSpPr>
              <a:spLocks/>
            </p:cNvSpPr>
            <p:nvPr>
              <p:custDataLst>
                <p:tags r:id="rId81"/>
              </p:custDataLst>
            </p:nvPr>
          </p:nvSpPr>
          <p:spPr bwMode="auto">
            <a:xfrm>
              <a:off x="5292725" y="2601913"/>
              <a:ext cx="26988" cy="60325"/>
            </a:xfrm>
            <a:custGeom>
              <a:avLst/>
              <a:gdLst>
                <a:gd name="T0" fmla="*/ 71 w 117"/>
                <a:gd name="T1" fmla="*/ 81 h 222"/>
                <a:gd name="T2" fmla="*/ 106 w 117"/>
                <a:gd name="T3" fmla="*/ 81 h 222"/>
                <a:gd name="T4" fmla="*/ 117 w 117"/>
                <a:gd name="T5" fmla="*/ 73 h 222"/>
                <a:gd name="T6" fmla="*/ 107 w 117"/>
                <a:gd name="T7" fmla="*/ 68 h 222"/>
                <a:gd name="T8" fmla="*/ 74 w 117"/>
                <a:gd name="T9" fmla="*/ 68 h 222"/>
                <a:gd name="T10" fmla="*/ 87 w 117"/>
                <a:gd name="T11" fmla="*/ 16 h 222"/>
                <a:gd name="T12" fmla="*/ 88 w 117"/>
                <a:gd name="T13" fmla="*/ 12 h 222"/>
                <a:gd name="T14" fmla="*/ 76 w 117"/>
                <a:gd name="T15" fmla="*/ 0 h 222"/>
                <a:gd name="T16" fmla="*/ 60 w 117"/>
                <a:gd name="T17" fmla="*/ 15 h 222"/>
                <a:gd name="T18" fmla="*/ 46 w 117"/>
                <a:gd name="T19" fmla="*/ 68 h 222"/>
                <a:gd name="T20" fmla="*/ 11 w 117"/>
                <a:gd name="T21" fmla="*/ 68 h 222"/>
                <a:gd name="T22" fmla="*/ 0 w 117"/>
                <a:gd name="T23" fmla="*/ 76 h 222"/>
                <a:gd name="T24" fmla="*/ 10 w 117"/>
                <a:gd name="T25" fmla="*/ 81 h 222"/>
                <a:gd name="T26" fmla="*/ 43 w 117"/>
                <a:gd name="T27" fmla="*/ 81 h 222"/>
                <a:gd name="T28" fmla="*/ 23 w 117"/>
                <a:gd name="T29" fmla="*/ 163 h 222"/>
                <a:gd name="T30" fmla="*/ 17 w 117"/>
                <a:gd name="T31" fmla="*/ 189 h 222"/>
                <a:gd name="T32" fmla="*/ 55 w 117"/>
                <a:gd name="T33" fmla="*/ 222 h 222"/>
                <a:gd name="T34" fmla="*/ 115 w 117"/>
                <a:gd name="T35" fmla="*/ 169 h 222"/>
                <a:gd name="T36" fmla="*/ 110 w 117"/>
                <a:gd name="T37" fmla="*/ 164 h 222"/>
                <a:gd name="T38" fmla="*/ 102 w 117"/>
                <a:gd name="T39" fmla="*/ 171 h 222"/>
                <a:gd name="T40" fmla="*/ 56 w 117"/>
                <a:gd name="T41" fmla="*/ 212 h 222"/>
                <a:gd name="T42" fmla="*/ 44 w 117"/>
                <a:gd name="T43" fmla="*/ 195 h 222"/>
                <a:gd name="T44" fmla="*/ 46 w 117"/>
                <a:gd name="T45" fmla="*/ 181 h 222"/>
                <a:gd name="T46" fmla="*/ 71 w 117"/>
                <a:gd name="T47" fmla="*/ 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22">
                  <a:moveTo>
                    <a:pt x="71" y="81"/>
                  </a:moveTo>
                  <a:lnTo>
                    <a:pt x="106" y="81"/>
                  </a:lnTo>
                  <a:cubicBezTo>
                    <a:pt x="113" y="81"/>
                    <a:pt x="117" y="81"/>
                    <a:pt x="117" y="73"/>
                  </a:cubicBezTo>
                  <a:cubicBezTo>
                    <a:pt x="117" y="68"/>
                    <a:pt x="113" y="68"/>
                    <a:pt x="107" y="68"/>
                  </a:cubicBezTo>
                  <a:lnTo>
                    <a:pt x="74" y="68"/>
                  </a:lnTo>
                  <a:lnTo>
                    <a:pt x="87" y="16"/>
                  </a:lnTo>
                  <a:cubicBezTo>
                    <a:pt x="87" y="15"/>
                    <a:pt x="88" y="13"/>
                    <a:pt x="88" y="12"/>
                  </a:cubicBezTo>
                  <a:cubicBezTo>
                    <a:pt x="88" y="5"/>
                    <a:pt x="83" y="0"/>
                    <a:pt x="76" y="0"/>
                  </a:cubicBezTo>
                  <a:cubicBezTo>
                    <a:pt x="67" y="0"/>
                    <a:pt x="62" y="6"/>
                    <a:pt x="60" y="15"/>
                  </a:cubicBezTo>
                  <a:cubicBezTo>
                    <a:pt x="57" y="24"/>
                    <a:pt x="62" y="7"/>
                    <a:pt x="46" y="68"/>
                  </a:cubicBezTo>
                  <a:lnTo>
                    <a:pt x="11" y="68"/>
                  </a:lnTo>
                  <a:cubicBezTo>
                    <a:pt x="4" y="68"/>
                    <a:pt x="0" y="68"/>
                    <a:pt x="0" y="76"/>
                  </a:cubicBezTo>
                  <a:cubicBezTo>
                    <a:pt x="0" y="81"/>
                    <a:pt x="4" y="81"/>
                    <a:pt x="10" y="81"/>
                  </a:cubicBezTo>
                  <a:lnTo>
                    <a:pt x="43" y="81"/>
                  </a:lnTo>
                  <a:lnTo>
                    <a:pt x="23" y="163"/>
                  </a:lnTo>
                  <a:cubicBezTo>
                    <a:pt x="21" y="172"/>
                    <a:pt x="17" y="184"/>
                    <a:pt x="17" y="189"/>
                  </a:cubicBezTo>
                  <a:cubicBezTo>
                    <a:pt x="17" y="209"/>
                    <a:pt x="35" y="222"/>
                    <a:pt x="55" y="222"/>
                  </a:cubicBezTo>
                  <a:cubicBezTo>
                    <a:pt x="93" y="222"/>
                    <a:pt x="115" y="173"/>
                    <a:pt x="115" y="169"/>
                  </a:cubicBezTo>
                  <a:cubicBezTo>
                    <a:pt x="115" y="164"/>
                    <a:pt x="111" y="164"/>
                    <a:pt x="110" y="164"/>
                  </a:cubicBezTo>
                  <a:cubicBezTo>
                    <a:pt x="106" y="164"/>
                    <a:pt x="105" y="165"/>
                    <a:pt x="102" y="171"/>
                  </a:cubicBezTo>
                  <a:cubicBezTo>
                    <a:pt x="93" y="193"/>
                    <a:pt x="75" y="212"/>
                    <a:pt x="56" y="212"/>
                  </a:cubicBezTo>
                  <a:cubicBezTo>
                    <a:pt x="48" y="212"/>
                    <a:pt x="44" y="208"/>
                    <a:pt x="44" y="195"/>
                  </a:cubicBezTo>
                  <a:cubicBezTo>
                    <a:pt x="44" y="192"/>
                    <a:pt x="45" y="184"/>
                    <a:pt x="46" y="181"/>
                  </a:cubicBezTo>
                  <a:lnTo>
                    <a:pt x="71" y="8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99">
              <a:extLst>
                <a:ext uri="{FF2B5EF4-FFF2-40B4-BE49-F238E27FC236}">
                  <a16:creationId xmlns:a16="http://schemas.microsoft.com/office/drawing/2014/main" id="{55DB9E67-5B65-C2A1-6428-4D6B0ACB124F}"/>
                </a:ext>
              </a:extLst>
            </p:cNvPr>
            <p:cNvSpPr>
              <a:spLocks/>
            </p:cNvSpPr>
            <p:nvPr>
              <p:custDataLst>
                <p:tags r:id="rId82"/>
              </p:custDataLst>
            </p:nvPr>
          </p:nvSpPr>
          <p:spPr bwMode="auto">
            <a:xfrm>
              <a:off x="5335588" y="2540000"/>
              <a:ext cx="26988" cy="133350"/>
            </a:xfrm>
            <a:custGeom>
              <a:avLst/>
              <a:gdLst>
                <a:gd name="T0" fmla="*/ 115 w 115"/>
                <a:gd name="T1" fmla="*/ 250 h 499"/>
                <a:gd name="T2" fmla="*/ 82 w 115"/>
                <a:gd name="T3" fmla="*/ 94 h 499"/>
                <a:gd name="T4" fmla="*/ 5 w 115"/>
                <a:gd name="T5" fmla="*/ 0 h 499"/>
                <a:gd name="T6" fmla="*/ 0 w 115"/>
                <a:gd name="T7" fmla="*/ 5 h 499"/>
                <a:gd name="T8" fmla="*/ 9 w 115"/>
                <a:gd name="T9" fmla="*/ 17 h 499"/>
                <a:gd name="T10" fmla="*/ 86 w 115"/>
                <a:gd name="T11" fmla="*/ 250 h 499"/>
                <a:gd name="T12" fmla="*/ 6 w 115"/>
                <a:gd name="T13" fmla="*/ 486 h 499"/>
                <a:gd name="T14" fmla="*/ 0 w 115"/>
                <a:gd name="T15" fmla="*/ 494 h 499"/>
                <a:gd name="T16" fmla="*/ 5 w 115"/>
                <a:gd name="T17" fmla="*/ 499 h 499"/>
                <a:gd name="T18" fmla="*/ 84 w 115"/>
                <a:gd name="T19" fmla="*/ 402 h 499"/>
                <a:gd name="T20" fmla="*/ 115 w 115"/>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50"/>
                  </a:moveTo>
                  <a:cubicBezTo>
                    <a:pt x="115" y="211"/>
                    <a:pt x="110" y="151"/>
                    <a:pt x="82" y="94"/>
                  </a:cubicBezTo>
                  <a:cubicBezTo>
                    <a:pt x="53" y="33"/>
                    <a:pt x="10" y="0"/>
                    <a:pt x="5" y="0"/>
                  </a:cubicBezTo>
                  <a:cubicBezTo>
                    <a:pt x="2" y="0"/>
                    <a:pt x="0" y="2"/>
                    <a:pt x="0" y="5"/>
                  </a:cubicBezTo>
                  <a:cubicBezTo>
                    <a:pt x="0" y="7"/>
                    <a:pt x="0" y="8"/>
                    <a:pt x="9" y="17"/>
                  </a:cubicBezTo>
                  <a:cubicBezTo>
                    <a:pt x="58" y="66"/>
                    <a:pt x="86" y="146"/>
                    <a:pt x="86" y="250"/>
                  </a:cubicBezTo>
                  <a:cubicBezTo>
                    <a:pt x="86" y="335"/>
                    <a:pt x="68" y="423"/>
                    <a:pt x="6" y="486"/>
                  </a:cubicBezTo>
                  <a:cubicBezTo>
                    <a:pt x="0" y="492"/>
                    <a:pt x="0" y="493"/>
                    <a:pt x="0" y="494"/>
                  </a:cubicBezTo>
                  <a:cubicBezTo>
                    <a:pt x="0" y="497"/>
                    <a:pt x="2" y="499"/>
                    <a:pt x="5" y="499"/>
                  </a:cubicBezTo>
                  <a:cubicBezTo>
                    <a:pt x="10" y="499"/>
                    <a:pt x="55" y="465"/>
                    <a:pt x="84" y="402"/>
                  </a:cubicBezTo>
                  <a:cubicBezTo>
                    <a:pt x="109" y="347"/>
                    <a:pt x="115" y="292"/>
                    <a:pt x="115"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0">
              <a:extLst>
                <a:ext uri="{FF2B5EF4-FFF2-40B4-BE49-F238E27FC236}">
                  <a16:creationId xmlns:a16="http://schemas.microsoft.com/office/drawing/2014/main" id="{B4B02C3F-2DF2-004D-790B-2BB3646D09C7}"/>
                </a:ext>
              </a:extLst>
            </p:cNvPr>
            <p:cNvSpPr>
              <a:spLocks/>
            </p:cNvSpPr>
            <p:nvPr>
              <p:custDataLst>
                <p:tags r:id="rId83"/>
              </p:custDataLst>
            </p:nvPr>
          </p:nvSpPr>
          <p:spPr bwMode="auto">
            <a:xfrm>
              <a:off x="5422900" y="2625725"/>
              <a:ext cx="14288" cy="41275"/>
            </a:xfrm>
            <a:custGeom>
              <a:avLst/>
              <a:gdLst>
                <a:gd name="T0" fmla="*/ 58 w 58"/>
                <a:gd name="T1" fmla="*/ 52 h 149"/>
                <a:gd name="T2" fmla="*/ 27 w 58"/>
                <a:gd name="T3" fmla="*/ 0 h 149"/>
                <a:gd name="T4" fmla="*/ 0 w 58"/>
                <a:gd name="T5" fmla="*/ 26 h 149"/>
                <a:gd name="T6" fmla="*/ 27 w 58"/>
                <a:gd name="T7" fmla="*/ 53 h 149"/>
                <a:gd name="T8" fmla="*/ 44 w 58"/>
                <a:gd name="T9" fmla="*/ 46 h 149"/>
                <a:gd name="T10" fmla="*/ 46 w 58"/>
                <a:gd name="T11" fmla="*/ 45 h 149"/>
                <a:gd name="T12" fmla="*/ 47 w 58"/>
                <a:gd name="T13" fmla="*/ 52 h 149"/>
                <a:gd name="T14" fmla="*/ 14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7" y="0"/>
                  </a:cubicBezTo>
                  <a:cubicBezTo>
                    <a:pt x="10" y="0"/>
                    <a:pt x="0" y="12"/>
                    <a:pt x="0" y="26"/>
                  </a:cubicBezTo>
                  <a:cubicBezTo>
                    <a:pt x="0" y="40"/>
                    <a:pt x="10" y="53"/>
                    <a:pt x="27" y="53"/>
                  </a:cubicBezTo>
                  <a:cubicBezTo>
                    <a:pt x="32" y="53"/>
                    <a:pt x="39" y="51"/>
                    <a:pt x="44" y="46"/>
                  </a:cubicBezTo>
                  <a:cubicBezTo>
                    <a:pt x="45" y="45"/>
                    <a:pt x="46" y="45"/>
                    <a:pt x="46" y="45"/>
                  </a:cubicBezTo>
                  <a:cubicBezTo>
                    <a:pt x="47" y="45"/>
                    <a:pt x="47" y="45"/>
                    <a:pt x="47" y="52"/>
                  </a:cubicBezTo>
                  <a:cubicBezTo>
                    <a:pt x="47" y="89"/>
                    <a:pt x="30" y="119"/>
                    <a:pt x="14" y="135"/>
                  </a:cubicBezTo>
                  <a:cubicBezTo>
                    <a:pt x="8" y="141"/>
                    <a:pt x="8" y="142"/>
                    <a:pt x="8" y="143"/>
                  </a:cubicBezTo>
                  <a:cubicBezTo>
                    <a:pt x="8" y="147"/>
                    <a:pt x="11" y="149"/>
                    <a:pt x="13" y="149"/>
                  </a:cubicBezTo>
                  <a:cubicBezTo>
                    <a:pt x="19"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1" name="Content Placeholder 2">
            <a:extLst>
              <a:ext uri="{FF2B5EF4-FFF2-40B4-BE49-F238E27FC236}">
                <a16:creationId xmlns:a16="http://schemas.microsoft.com/office/drawing/2014/main" id="{FECC9CA3-9CC0-D0B1-4D08-9CD7ABC0A7AD}"/>
              </a:ext>
            </a:extLst>
          </p:cNvPr>
          <p:cNvSpPr>
            <a:spLocks noGrp="1"/>
          </p:cNvSpPr>
          <p:nvPr>
            <p:ph idx="1"/>
          </p:nvPr>
        </p:nvSpPr>
        <p:spPr>
          <a:xfrm>
            <a:off x="1097279" y="3560234"/>
            <a:ext cx="4042511" cy="950299"/>
          </a:xfrm>
        </p:spPr>
        <p:txBody>
          <a:bodyPr>
            <a:normAutofit/>
          </a:bodyPr>
          <a:lstStyle/>
          <a:p>
            <a:r>
              <a:rPr lang="en-US" sz="2400" dirty="0"/>
              <a:t>Closed loop optimal control law</a:t>
            </a:r>
          </a:p>
        </p:txBody>
      </p:sp>
      <p:sp>
        <p:nvSpPr>
          <p:cNvPr id="113" name="Content Placeholder 2">
            <a:extLst>
              <a:ext uri="{FF2B5EF4-FFF2-40B4-BE49-F238E27FC236}">
                <a16:creationId xmlns:a16="http://schemas.microsoft.com/office/drawing/2014/main" id="{11EB44B2-1383-524C-839C-C9B99C86CDCA}"/>
              </a:ext>
            </a:extLst>
          </p:cNvPr>
          <p:cNvSpPr txBox="1">
            <a:spLocks/>
          </p:cNvSpPr>
          <p:nvPr/>
        </p:nvSpPr>
        <p:spPr>
          <a:xfrm>
            <a:off x="1097279" y="4855719"/>
            <a:ext cx="4042511" cy="95029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Time to reach maps</a:t>
            </a:r>
          </a:p>
        </p:txBody>
      </p:sp>
      <p:sp>
        <p:nvSpPr>
          <p:cNvPr id="114" name="Rectangle 113">
            <a:extLst>
              <a:ext uri="{FF2B5EF4-FFF2-40B4-BE49-F238E27FC236}">
                <a16:creationId xmlns:a16="http://schemas.microsoft.com/office/drawing/2014/main" id="{877AF675-CB1B-BB14-1318-9690FCC237DF}"/>
              </a:ext>
            </a:extLst>
          </p:cNvPr>
          <p:cNvSpPr/>
          <p:nvPr/>
        </p:nvSpPr>
        <p:spPr>
          <a:xfrm>
            <a:off x="950199" y="1988307"/>
            <a:ext cx="9606116" cy="1308513"/>
          </a:xfrm>
          <a:prstGeom prst="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115" name="Group 114">
            <a:extLst>
              <a:ext uri="{FF2B5EF4-FFF2-40B4-BE49-F238E27FC236}">
                <a16:creationId xmlns:a16="http://schemas.microsoft.com/office/drawing/2014/main" id="{8C30A7DD-FF69-765D-8D18-B9960BD2D9D8}"/>
              </a:ext>
            </a:extLst>
          </p:cNvPr>
          <p:cNvGrpSpPr/>
          <p:nvPr/>
        </p:nvGrpSpPr>
        <p:grpSpPr>
          <a:xfrm>
            <a:off x="1098279" y="2035919"/>
            <a:ext cx="6570201" cy="933372"/>
            <a:chOff x="1097280" y="4791819"/>
            <a:chExt cx="6570201" cy="933372"/>
          </a:xfrm>
        </p:grpSpPr>
        <p:sp>
          <p:nvSpPr>
            <p:cNvPr id="116" name="Content Placeholder 2">
              <a:extLst>
                <a:ext uri="{FF2B5EF4-FFF2-40B4-BE49-F238E27FC236}">
                  <a16:creationId xmlns:a16="http://schemas.microsoft.com/office/drawing/2014/main" id="{EB481D1D-41A1-A8FC-16C1-2CD16B3180D5}"/>
                </a:ext>
              </a:extLst>
            </p:cNvPr>
            <p:cNvSpPr txBox="1">
              <a:spLocks/>
            </p:cNvSpPr>
            <p:nvPr/>
          </p:nvSpPr>
          <p:spPr>
            <a:xfrm>
              <a:off x="1097280" y="4791819"/>
              <a:ext cx="4017182" cy="54006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Backward Reachable Tube</a:t>
              </a:r>
            </a:p>
          </p:txBody>
        </p:sp>
        <p:grpSp>
          <p:nvGrpSpPr>
            <p:cNvPr id="117" name="Group 116">
              <a:extLst>
                <a:ext uri="{FF2B5EF4-FFF2-40B4-BE49-F238E27FC236}">
                  <a16:creationId xmlns:a16="http://schemas.microsoft.com/office/drawing/2014/main" id="{EF038357-3219-08A2-FECB-33E30760F32A}"/>
                </a:ext>
              </a:extLst>
            </p:cNvPr>
            <p:cNvGrpSpPr>
              <a:grpSpLocks noChangeAspect="1"/>
            </p:cNvGrpSpPr>
            <p:nvPr>
              <p:custDataLst>
                <p:tags r:id="rId3"/>
              </p:custDataLst>
            </p:nvPr>
          </p:nvGrpSpPr>
          <p:grpSpPr>
            <a:xfrm>
              <a:off x="3240490" y="5411220"/>
              <a:ext cx="4426991" cy="313971"/>
              <a:chOff x="2541587" y="2540000"/>
              <a:chExt cx="2238375" cy="158750"/>
            </a:xfrm>
          </p:grpSpPr>
          <p:sp>
            <p:nvSpPr>
              <p:cNvPr id="118" name="Rectangle 7">
                <a:extLst>
                  <a:ext uri="{FF2B5EF4-FFF2-40B4-BE49-F238E27FC236}">
                    <a16:creationId xmlns:a16="http://schemas.microsoft.com/office/drawing/2014/main" id="{12F4A649-CE13-B6FE-BFA3-75A0C515D146}"/>
                  </a:ext>
                </a:extLst>
              </p:cNvPr>
              <p:cNvSpPr>
                <a:spLocks noChangeArrowheads="1"/>
              </p:cNvSpPr>
              <p:nvPr>
                <p:custDataLst>
                  <p:tags r:id="rId4"/>
                </p:custDataLst>
              </p:nvPr>
            </p:nvSpPr>
            <p:spPr bwMode="auto">
              <a:xfrm>
                <a:off x="2576512" y="2540000"/>
                <a:ext cx="42863"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8">
                <a:extLst>
                  <a:ext uri="{FF2B5EF4-FFF2-40B4-BE49-F238E27FC236}">
                    <a16:creationId xmlns:a16="http://schemas.microsoft.com/office/drawing/2014/main" id="{0D6AC1B0-CB7F-76CA-582A-C71A8A665CF6}"/>
                  </a:ext>
                </a:extLst>
              </p:cNvPr>
              <p:cNvSpPr>
                <a:spLocks/>
              </p:cNvSpPr>
              <p:nvPr>
                <p:custDataLst>
                  <p:tags r:id="rId5"/>
                </p:custDataLst>
              </p:nvPr>
            </p:nvSpPr>
            <p:spPr bwMode="auto">
              <a:xfrm>
                <a:off x="2541587" y="2562225"/>
                <a:ext cx="95250" cy="98425"/>
              </a:xfrm>
              <a:custGeom>
                <a:avLst/>
                <a:gdLst>
                  <a:gd name="T0" fmla="*/ 191 w 407"/>
                  <a:gd name="T1" fmla="*/ 28 h 353"/>
                  <a:gd name="T2" fmla="*/ 312 w 407"/>
                  <a:gd name="T3" fmla="*/ 84 h 353"/>
                  <a:gd name="T4" fmla="*/ 206 w 407"/>
                  <a:gd name="T5" fmla="*/ 178 h 353"/>
                  <a:gd name="T6" fmla="*/ 164 w 407"/>
                  <a:gd name="T7" fmla="*/ 202 h 353"/>
                  <a:gd name="T8" fmla="*/ 167 w 407"/>
                  <a:gd name="T9" fmla="*/ 205 h 353"/>
                  <a:gd name="T10" fmla="*/ 224 w 407"/>
                  <a:gd name="T11" fmla="*/ 277 h 353"/>
                  <a:gd name="T12" fmla="*/ 289 w 407"/>
                  <a:gd name="T13" fmla="*/ 353 h 353"/>
                  <a:gd name="T14" fmla="*/ 407 w 407"/>
                  <a:gd name="T15" fmla="*/ 280 h 353"/>
                  <a:gd name="T16" fmla="*/ 401 w 407"/>
                  <a:gd name="T17" fmla="*/ 277 h 353"/>
                  <a:gd name="T18" fmla="*/ 365 w 407"/>
                  <a:gd name="T19" fmla="*/ 298 h 353"/>
                  <a:gd name="T20" fmla="*/ 322 w 407"/>
                  <a:gd name="T21" fmla="*/ 325 h 353"/>
                  <a:gd name="T22" fmla="*/ 264 w 407"/>
                  <a:gd name="T23" fmla="*/ 251 h 353"/>
                  <a:gd name="T24" fmla="*/ 233 w 407"/>
                  <a:gd name="T25" fmla="*/ 194 h 353"/>
                  <a:gd name="T26" fmla="*/ 354 w 407"/>
                  <a:gd name="T27" fmla="*/ 63 h 353"/>
                  <a:gd name="T28" fmla="*/ 195 w 407"/>
                  <a:gd name="T29" fmla="*/ 0 h 353"/>
                  <a:gd name="T30" fmla="*/ 76 w 407"/>
                  <a:gd name="T31" fmla="*/ 18 h 353"/>
                  <a:gd name="T32" fmla="*/ 0 w 407"/>
                  <a:gd name="T33" fmla="*/ 93 h 353"/>
                  <a:gd name="T34" fmla="*/ 5 w 407"/>
                  <a:gd name="T35" fmla="*/ 97 h 353"/>
                  <a:gd name="T36" fmla="*/ 28 w 407"/>
                  <a:gd name="T37" fmla="*/ 88 h 353"/>
                  <a:gd name="T38" fmla="*/ 43 w 407"/>
                  <a:gd name="T39" fmla="*/ 68 h 353"/>
                  <a:gd name="T40" fmla="*/ 127 w 407"/>
                  <a:gd name="T41" fmla="*/ 28 h 353"/>
                  <a:gd name="T42" fmla="*/ 103 w 407"/>
                  <a:gd name="T43" fmla="*/ 178 h 353"/>
                  <a:gd name="T44" fmla="*/ 49 w 407"/>
                  <a:gd name="T45" fmla="*/ 342 h 353"/>
                  <a:gd name="T46" fmla="*/ 47 w 407"/>
                  <a:gd name="T47" fmla="*/ 349 h 353"/>
                  <a:gd name="T48" fmla="*/ 52 w 407"/>
                  <a:gd name="T49" fmla="*/ 353 h 353"/>
                  <a:gd name="T50" fmla="*/ 88 w 407"/>
                  <a:gd name="T51" fmla="*/ 331 h 353"/>
                  <a:gd name="T52" fmla="*/ 168 w 407"/>
                  <a:gd name="T53" fmla="*/ 28 h 353"/>
                  <a:gd name="T54" fmla="*/ 191 w 407"/>
                  <a:gd name="T55" fmla="*/ 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7" h="353">
                    <a:moveTo>
                      <a:pt x="191" y="28"/>
                    </a:moveTo>
                    <a:cubicBezTo>
                      <a:pt x="287" y="28"/>
                      <a:pt x="312" y="51"/>
                      <a:pt x="312" y="84"/>
                    </a:cubicBezTo>
                    <a:cubicBezTo>
                      <a:pt x="312" y="115"/>
                      <a:pt x="288" y="175"/>
                      <a:pt x="206" y="178"/>
                    </a:cubicBezTo>
                    <a:cubicBezTo>
                      <a:pt x="181" y="179"/>
                      <a:pt x="164" y="196"/>
                      <a:pt x="164" y="202"/>
                    </a:cubicBezTo>
                    <a:cubicBezTo>
                      <a:pt x="164" y="205"/>
                      <a:pt x="166" y="205"/>
                      <a:pt x="167" y="205"/>
                    </a:cubicBezTo>
                    <a:cubicBezTo>
                      <a:pt x="188" y="208"/>
                      <a:pt x="198" y="218"/>
                      <a:pt x="224" y="277"/>
                    </a:cubicBezTo>
                    <a:cubicBezTo>
                      <a:pt x="247" y="330"/>
                      <a:pt x="260" y="353"/>
                      <a:pt x="289" y="353"/>
                    </a:cubicBezTo>
                    <a:cubicBezTo>
                      <a:pt x="349" y="353"/>
                      <a:pt x="407" y="291"/>
                      <a:pt x="407" y="280"/>
                    </a:cubicBezTo>
                    <a:cubicBezTo>
                      <a:pt x="407" y="277"/>
                      <a:pt x="403" y="277"/>
                      <a:pt x="401" y="277"/>
                    </a:cubicBezTo>
                    <a:cubicBezTo>
                      <a:pt x="395" y="277"/>
                      <a:pt x="376" y="284"/>
                      <a:pt x="365" y="298"/>
                    </a:cubicBezTo>
                    <a:cubicBezTo>
                      <a:pt x="357" y="310"/>
                      <a:pt x="346" y="325"/>
                      <a:pt x="322" y="325"/>
                    </a:cubicBezTo>
                    <a:cubicBezTo>
                      <a:pt x="296" y="325"/>
                      <a:pt x="281" y="290"/>
                      <a:pt x="264" y="251"/>
                    </a:cubicBezTo>
                    <a:cubicBezTo>
                      <a:pt x="254" y="226"/>
                      <a:pt x="245" y="207"/>
                      <a:pt x="233" y="194"/>
                    </a:cubicBezTo>
                    <a:cubicBezTo>
                      <a:pt x="305" y="167"/>
                      <a:pt x="354" y="115"/>
                      <a:pt x="354" y="63"/>
                    </a:cubicBezTo>
                    <a:cubicBezTo>
                      <a:pt x="354" y="0"/>
                      <a:pt x="270" y="0"/>
                      <a:pt x="195" y="0"/>
                    </a:cubicBezTo>
                    <a:cubicBezTo>
                      <a:pt x="145" y="0"/>
                      <a:pt x="117" y="0"/>
                      <a:pt x="76" y="18"/>
                    </a:cubicBezTo>
                    <a:cubicBezTo>
                      <a:pt x="9" y="48"/>
                      <a:pt x="0" y="89"/>
                      <a:pt x="0" y="93"/>
                    </a:cubicBezTo>
                    <a:cubicBezTo>
                      <a:pt x="0" y="96"/>
                      <a:pt x="2" y="97"/>
                      <a:pt x="5" y="97"/>
                    </a:cubicBezTo>
                    <a:cubicBezTo>
                      <a:pt x="13" y="97"/>
                      <a:pt x="24" y="90"/>
                      <a:pt x="28" y="88"/>
                    </a:cubicBezTo>
                    <a:cubicBezTo>
                      <a:pt x="39" y="81"/>
                      <a:pt x="40" y="78"/>
                      <a:pt x="43" y="68"/>
                    </a:cubicBezTo>
                    <a:cubicBezTo>
                      <a:pt x="50" y="48"/>
                      <a:pt x="64" y="31"/>
                      <a:pt x="127" y="28"/>
                    </a:cubicBezTo>
                    <a:cubicBezTo>
                      <a:pt x="124" y="58"/>
                      <a:pt x="120" y="105"/>
                      <a:pt x="103" y="178"/>
                    </a:cubicBezTo>
                    <a:cubicBezTo>
                      <a:pt x="89" y="234"/>
                      <a:pt x="71" y="289"/>
                      <a:pt x="49" y="342"/>
                    </a:cubicBezTo>
                    <a:cubicBezTo>
                      <a:pt x="47" y="348"/>
                      <a:pt x="47" y="349"/>
                      <a:pt x="47" y="349"/>
                    </a:cubicBezTo>
                    <a:cubicBezTo>
                      <a:pt x="47" y="353"/>
                      <a:pt x="51" y="353"/>
                      <a:pt x="52" y="353"/>
                    </a:cubicBezTo>
                    <a:cubicBezTo>
                      <a:pt x="62" y="353"/>
                      <a:pt x="82" y="341"/>
                      <a:pt x="88" y="331"/>
                    </a:cubicBezTo>
                    <a:cubicBezTo>
                      <a:pt x="89" y="329"/>
                      <a:pt x="152" y="188"/>
                      <a:pt x="168" y="28"/>
                    </a:cubicBezTo>
                    <a:lnTo>
                      <a:pt x="191" y="2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9">
                <a:extLst>
                  <a:ext uri="{FF2B5EF4-FFF2-40B4-BE49-F238E27FC236}">
                    <a16:creationId xmlns:a16="http://schemas.microsoft.com/office/drawing/2014/main" id="{A9B74DBB-1A6F-24A2-64B4-BA80293B7477}"/>
                  </a:ext>
                </a:extLst>
              </p:cNvPr>
              <p:cNvSpPr>
                <a:spLocks/>
              </p:cNvSpPr>
              <p:nvPr>
                <p:custDataLst>
                  <p:tags r:id="rId6"/>
                </p:custDataLst>
              </p:nvPr>
            </p:nvSpPr>
            <p:spPr bwMode="auto">
              <a:xfrm>
                <a:off x="2649537" y="2552700"/>
                <a:ext cx="26988" cy="139700"/>
              </a:xfrm>
              <a:custGeom>
                <a:avLst/>
                <a:gdLst>
                  <a:gd name="T0" fmla="*/ 115 w 115"/>
                  <a:gd name="T1" fmla="*/ 494 h 499"/>
                  <a:gd name="T2" fmla="*/ 107 w 115"/>
                  <a:gd name="T3" fmla="*/ 483 h 499"/>
                  <a:gd name="T4" fmla="*/ 29 w 115"/>
                  <a:gd name="T5" fmla="*/ 250 h 499"/>
                  <a:gd name="T6" fmla="*/ 109 w 115"/>
                  <a:gd name="T7" fmla="*/ 13 h 499"/>
                  <a:gd name="T8" fmla="*/ 115 w 115"/>
                  <a:gd name="T9" fmla="*/ 5 h 499"/>
                  <a:gd name="T10" fmla="*/ 110 w 115"/>
                  <a:gd name="T11" fmla="*/ 0 h 499"/>
                  <a:gd name="T12" fmla="*/ 31 w 115"/>
                  <a:gd name="T13" fmla="*/ 97 h 499"/>
                  <a:gd name="T14" fmla="*/ 0 w 115"/>
                  <a:gd name="T15" fmla="*/ 250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3"/>
                      <a:pt x="115" y="492"/>
                      <a:pt x="107" y="483"/>
                    </a:cubicBezTo>
                    <a:cubicBezTo>
                      <a:pt x="45" y="420"/>
                      <a:pt x="29" y="326"/>
                      <a:pt x="29" y="250"/>
                    </a:cubicBezTo>
                    <a:cubicBezTo>
                      <a:pt x="29" y="163"/>
                      <a:pt x="48" y="76"/>
                      <a:pt x="109" y="13"/>
                    </a:cubicBezTo>
                    <a:cubicBezTo>
                      <a:pt x="115" y="7"/>
                      <a:pt x="115" y="6"/>
                      <a:pt x="115" y="5"/>
                    </a:cubicBezTo>
                    <a:cubicBezTo>
                      <a:pt x="115" y="1"/>
                      <a:pt x="113" y="0"/>
                      <a:pt x="110" y="0"/>
                    </a:cubicBezTo>
                    <a:cubicBezTo>
                      <a:pt x="105" y="0"/>
                      <a:pt x="61" y="34"/>
                      <a:pt x="31" y="97"/>
                    </a:cubicBezTo>
                    <a:cubicBezTo>
                      <a:pt x="6" y="152"/>
                      <a:pt x="0" y="208"/>
                      <a:pt x="0" y="250"/>
                    </a:cubicBezTo>
                    <a:cubicBezTo>
                      <a:pt x="0" y="289"/>
                      <a:pt x="5" y="349"/>
                      <a:pt x="33" y="405"/>
                    </a:cubicBezTo>
                    <a:cubicBezTo>
                      <a:pt x="63" y="467"/>
                      <a:pt x="105" y="499"/>
                      <a:pt x="110" y="499"/>
                    </a:cubicBezTo>
                    <a:cubicBezTo>
                      <a:pt x="113" y="499"/>
                      <a:pt x="115" y="498"/>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0">
                <a:extLst>
                  <a:ext uri="{FF2B5EF4-FFF2-40B4-BE49-F238E27FC236}">
                    <a16:creationId xmlns:a16="http://schemas.microsoft.com/office/drawing/2014/main" id="{D892E0D9-CE29-FD8C-84B0-1B6324FDD562}"/>
                  </a:ext>
                </a:extLst>
              </p:cNvPr>
              <p:cNvSpPr>
                <a:spLocks/>
              </p:cNvSpPr>
              <p:nvPr>
                <p:custDataLst>
                  <p:tags r:id="rId7"/>
                </p:custDataLst>
              </p:nvPr>
            </p:nvSpPr>
            <p:spPr bwMode="auto">
              <a:xfrm>
                <a:off x="2686050" y="2570163"/>
                <a:ext cx="34925" cy="8890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3 h 318"/>
                  <a:gd name="T12" fmla="*/ 101 w 153"/>
                  <a:gd name="T13" fmla="*/ 0 h 318"/>
                  <a:gd name="T14" fmla="*/ 81 w 153"/>
                  <a:gd name="T15" fmla="*/ 18 h 318"/>
                  <a:gd name="T16" fmla="*/ 61 w 153"/>
                  <a:gd name="T17" fmla="*/ 97 h 318"/>
                  <a:gd name="T18" fmla="*/ 15 w 153"/>
                  <a:gd name="T19" fmla="*/ 97 h 318"/>
                  <a:gd name="T20" fmla="*/ 0 w 153"/>
                  <a:gd name="T21" fmla="*/ 107 h 318"/>
                  <a:gd name="T22" fmla="*/ 14 w 153"/>
                  <a:gd name="T23" fmla="*/ 113 h 318"/>
                  <a:gd name="T24" fmla="*/ 57 w 153"/>
                  <a:gd name="T25" fmla="*/ 113 h 318"/>
                  <a:gd name="T26" fmla="*/ 20 w 153"/>
                  <a:gd name="T27" fmla="*/ 272 h 318"/>
                  <a:gd name="T28" fmla="*/ 65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5" y="16"/>
                      <a:pt x="115" y="13"/>
                    </a:cubicBezTo>
                    <a:cubicBezTo>
                      <a:pt x="115" y="5"/>
                      <a:pt x="109" y="0"/>
                      <a:pt x="101" y="0"/>
                    </a:cubicBezTo>
                    <a:cubicBezTo>
                      <a:pt x="99" y="0"/>
                      <a:pt x="85" y="0"/>
                      <a:pt x="81" y="18"/>
                    </a:cubicBezTo>
                    <a:lnTo>
                      <a:pt x="61" y="97"/>
                    </a:lnTo>
                    <a:lnTo>
                      <a:pt x="15" y="97"/>
                    </a:lnTo>
                    <a:cubicBezTo>
                      <a:pt x="5" y="97"/>
                      <a:pt x="0" y="97"/>
                      <a:pt x="0" y="107"/>
                    </a:cubicBezTo>
                    <a:cubicBezTo>
                      <a:pt x="0" y="113"/>
                      <a:pt x="4" y="113"/>
                      <a:pt x="14" y="113"/>
                    </a:cubicBezTo>
                    <a:lnTo>
                      <a:pt x="57" y="113"/>
                    </a:lnTo>
                    <a:cubicBezTo>
                      <a:pt x="22" y="255"/>
                      <a:pt x="20" y="263"/>
                      <a:pt x="20" y="272"/>
                    </a:cubicBezTo>
                    <a:cubicBezTo>
                      <a:pt x="20" y="299"/>
                      <a:pt x="38" y="318"/>
                      <a:pt x="65" y="318"/>
                    </a:cubicBezTo>
                    <a:cubicBezTo>
                      <a:pt x="116" y="318"/>
                      <a:pt x="145" y="245"/>
                      <a:pt x="145" y="241"/>
                    </a:cubicBezTo>
                    <a:cubicBezTo>
                      <a:pt x="145" y="236"/>
                      <a:pt x="141" y="236"/>
                      <a:pt x="139" y="236"/>
                    </a:cubicBezTo>
                    <a:cubicBezTo>
                      <a:pt x="134" y="236"/>
                      <a:pt x="134" y="238"/>
                      <a:pt x="131" y="243"/>
                    </a:cubicBezTo>
                    <a:cubicBezTo>
                      <a:pt x="110" y="295"/>
                      <a:pt x="83" y="307"/>
                      <a:pt x="66"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
                <a:extLst>
                  <a:ext uri="{FF2B5EF4-FFF2-40B4-BE49-F238E27FC236}">
                    <a16:creationId xmlns:a16="http://schemas.microsoft.com/office/drawing/2014/main" id="{71CEA99C-81FE-EC3E-19FB-3EF3ED703D0B}"/>
                  </a:ext>
                </a:extLst>
              </p:cNvPr>
              <p:cNvSpPr>
                <a:spLocks/>
              </p:cNvSpPr>
              <p:nvPr>
                <p:custDataLst>
                  <p:tags r:id="rId8"/>
                </p:custDataLst>
              </p:nvPr>
            </p:nvSpPr>
            <p:spPr bwMode="auto">
              <a:xfrm>
                <a:off x="2735262" y="2643188"/>
                <a:ext cx="12700" cy="41275"/>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
                <a:extLst>
                  <a:ext uri="{FF2B5EF4-FFF2-40B4-BE49-F238E27FC236}">
                    <a16:creationId xmlns:a16="http://schemas.microsoft.com/office/drawing/2014/main" id="{14068BE7-6B66-2441-AC7E-4649A1D62ED5}"/>
                  </a:ext>
                </a:extLst>
              </p:cNvPr>
              <p:cNvSpPr>
                <a:spLocks/>
              </p:cNvSpPr>
              <p:nvPr>
                <p:custDataLst>
                  <p:tags r:id="rId9"/>
                </p:custDataLst>
              </p:nvPr>
            </p:nvSpPr>
            <p:spPr bwMode="auto">
              <a:xfrm>
                <a:off x="2760662" y="2570163"/>
                <a:ext cx="34925" cy="8890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3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6" y="16"/>
                      <a:pt x="116" y="13"/>
                    </a:cubicBezTo>
                    <a:cubicBezTo>
                      <a:pt x="116" y="5"/>
                      <a:pt x="110" y="0"/>
                      <a:pt x="101" y="0"/>
                    </a:cubicBezTo>
                    <a:cubicBezTo>
                      <a:pt x="100" y="0"/>
                      <a:pt x="86" y="0"/>
                      <a:pt x="81" y="18"/>
                    </a:cubicBezTo>
                    <a:lnTo>
                      <a:pt x="62" y="97"/>
                    </a:lnTo>
                    <a:lnTo>
                      <a:pt x="15" y="97"/>
                    </a:lnTo>
                    <a:cubicBezTo>
                      <a:pt x="5" y="97"/>
                      <a:pt x="0" y="97"/>
                      <a:pt x="0" y="107"/>
                    </a:cubicBezTo>
                    <a:cubicBezTo>
                      <a:pt x="0" y="113"/>
                      <a:pt x="4" y="113"/>
                      <a:pt x="14" y="113"/>
                    </a:cubicBezTo>
                    <a:lnTo>
                      <a:pt x="58" y="113"/>
                    </a:lnTo>
                    <a:cubicBezTo>
                      <a:pt x="22" y="255"/>
                      <a:pt x="20" y="263"/>
                      <a:pt x="20" y="272"/>
                    </a:cubicBezTo>
                    <a:cubicBezTo>
                      <a:pt x="20" y="299"/>
                      <a:pt x="39" y="318"/>
                      <a:pt x="66" y="318"/>
                    </a:cubicBezTo>
                    <a:cubicBezTo>
                      <a:pt x="117" y="318"/>
                      <a:pt x="145" y="245"/>
                      <a:pt x="145" y="241"/>
                    </a:cubicBezTo>
                    <a:cubicBezTo>
                      <a:pt x="145" y="236"/>
                      <a:pt x="141" y="236"/>
                      <a:pt x="139" y="236"/>
                    </a:cubicBezTo>
                    <a:cubicBezTo>
                      <a:pt x="135" y="236"/>
                      <a:pt x="134" y="238"/>
                      <a:pt x="132" y="243"/>
                    </a:cubicBezTo>
                    <a:cubicBezTo>
                      <a:pt x="110" y="295"/>
                      <a:pt x="84" y="307"/>
                      <a:pt x="67"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3">
                <a:extLst>
                  <a:ext uri="{FF2B5EF4-FFF2-40B4-BE49-F238E27FC236}">
                    <a16:creationId xmlns:a16="http://schemas.microsoft.com/office/drawing/2014/main" id="{13C9B973-9B7F-3700-40B3-673F1D30B8B1}"/>
                  </a:ext>
                </a:extLst>
              </p:cNvPr>
              <p:cNvSpPr>
                <a:spLocks/>
              </p:cNvSpPr>
              <p:nvPr>
                <p:custDataLst>
                  <p:tags r:id="rId10"/>
                </p:custDataLst>
              </p:nvPr>
            </p:nvSpPr>
            <p:spPr bwMode="auto">
              <a:xfrm>
                <a:off x="2805112" y="2609850"/>
                <a:ext cx="44450" cy="88900"/>
              </a:xfrm>
              <a:custGeom>
                <a:avLst/>
                <a:gdLst>
                  <a:gd name="T0" fmla="*/ 116 w 185"/>
                  <a:gd name="T1" fmla="*/ 108 h 317"/>
                  <a:gd name="T2" fmla="*/ 150 w 185"/>
                  <a:gd name="T3" fmla="*/ 108 h 317"/>
                  <a:gd name="T4" fmla="*/ 162 w 185"/>
                  <a:gd name="T5" fmla="*/ 100 h 317"/>
                  <a:gd name="T6" fmla="*/ 151 w 185"/>
                  <a:gd name="T7" fmla="*/ 95 h 317"/>
                  <a:gd name="T8" fmla="*/ 119 w 185"/>
                  <a:gd name="T9" fmla="*/ 95 h 317"/>
                  <a:gd name="T10" fmla="*/ 132 w 185"/>
                  <a:gd name="T11" fmla="*/ 24 h 317"/>
                  <a:gd name="T12" fmla="*/ 150 w 185"/>
                  <a:gd name="T13" fmla="*/ 9 h 317"/>
                  <a:gd name="T14" fmla="*/ 166 w 185"/>
                  <a:gd name="T15" fmla="*/ 14 h 317"/>
                  <a:gd name="T16" fmla="*/ 151 w 185"/>
                  <a:gd name="T17" fmla="*/ 33 h 317"/>
                  <a:gd name="T18" fmla="*/ 165 w 185"/>
                  <a:gd name="T19" fmla="*/ 46 h 317"/>
                  <a:gd name="T20" fmla="*/ 185 w 185"/>
                  <a:gd name="T21" fmla="*/ 24 h 317"/>
                  <a:gd name="T22" fmla="*/ 150 w 185"/>
                  <a:gd name="T23" fmla="*/ 0 h 317"/>
                  <a:gd name="T24" fmla="*/ 108 w 185"/>
                  <a:gd name="T25" fmla="*/ 26 h 317"/>
                  <a:gd name="T26" fmla="*/ 91 w 185"/>
                  <a:gd name="T27" fmla="*/ 95 h 317"/>
                  <a:gd name="T28" fmla="*/ 64 w 185"/>
                  <a:gd name="T29" fmla="*/ 95 h 317"/>
                  <a:gd name="T30" fmla="*/ 52 w 185"/>
                  <a:gd name="T31" fmla="*/ 103 h 317"/>
                  <a:gd name="T32" fmla="*/ 63 w 185"/>
                  <a:gd name="T33" fmla="*/ 108 h 317"/>
                  <a:gd name="T34" fmla="*/ 89 w 185"/>
                  <a:gd name="T35" fmla="*/ 108 h 317"/>
                  <a:gd name="T36" fmla="*/ 58 w 185"/>
                  <a:gd name="T37" fmla="*/ 273 h 317"/>
                  <a:gd name="T38" fmla="*/ 34 w 185"/>
                  <a:gd name="T39" fmla="*/ 307 h 317"/>
                  <a:gd name="T40" fmla="*/ 18 w 185"/>
                  <a:gd name="T41" fmla="*/ 303 h 317"/>
                  <a:gd name="T42" fmla="*/ 34 w 185"/>
                  <a:gd name="T43" fmla="*/ 284 h 317"/>
                  <a:gd name="T44" fmla="*/ 20 w 185"/>
                  <a:gd name="T45" fmla="*/ 271 h 317"/>
                  <a:gd name="T46" fmla="*/ 0 w 185"/>
                  <a:gd name="T47" fmla="*/ 292 h 317"/>
                  <a:gd name="T48" fmla="*/ 34 w 185"/>
                  <a:gd name="T49" fmla="*/ 317 h 317"/>
                  <a:gd name="T50" fmla="*/ 75 w 185"/>
                  <a:gd name="T51" fmla="*/ 286 h 317"/>
                  <a:gd name="T52" fmla="*/ 97 w 185"/>
                  <a:gd name="T53" fmla="*/ 215 h 317"/>
                  <a:gd name="T54" fmla="*/ 116 w 185"/>
                  <a:gd name="T55" fmla="*/ 10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317">
                    <a:moveTo>
                      <a:pt x="116" y="108"/>
                    </a:moveTo>
                    <a:lnTo>
                      <a:pt x="150" y="108"/>
                    </a:lnTo>
                    <a:cubicBezTo>
                      <a:pt x="157" y="108"/>
                      <a:pt x="162" y="108"/>
                      <a:pt x="162" y="100"/>
                    </a:cubicBezTo>
                    <a:cubicBezTo>
                      <a:pt x="162" y="95"/>
                      <a:pt x="157" y="95"/>
                      <a:pt x="151" y="95"/>
                    </a:cubicBezTo>
                    <a:lnTo>
                      <a:pt x="119" y="95"/>
                    </a:lnTo>
                    <a:cubicBezTo>
                      <a:pt x="127" y="51"/>
                      <a:pt x="129" y="35"/>
                      <a:pt x="132" y="24"/>
                    </a:cubicBezTo>
                    <a:cubicBezTo>
                      <a:pt x="134" y="17"/>
                      <a:pt x="142" y="9"/>
                      <a:pt x="150" y="9"/>
                    </a:cubicBezTo>
                    <a:cubicBezTo>
                      <a:pt x="150" y="9"/>
                      <a:pt x="160" y="9"/>
                      <a:pt x="166" y="14"/>
                    </a:cubicBezTo>
                    <a:cubicBezTo>
                      <a:pt x="152" y="18"/>
                      <a:pt x="151" y="31"/>
                      <a:pt x="151" y="33"/>
                    </a:cubicBezTo>
                    <a:cubicBezTo>
                      <a:pt x="151" y="40"/>
                      <a:pt x="157" y="46"/>
                      <a:pt x="165" y="46"/>
                    </a:cubicBezTo>
                    <a:cubicBezTo>
                      <a:pt x="174" y="46"/>
                      <a:pt x="185" y="38"/>
                      <a:pt x="185" y="24"/>
                    </a:cubicBezTo>
                    <a:cubicBezTo>
                      <a:pt x="185" y="8"/>
                      <a:pt x="168" y="0"/>
                      <a:pt x="150" y="0"/>
                    </a:cubicBezTo>
                    <a:cubicBezTo>
                      <a:pt x="135" y="0"/>
                      <a:pt x="118" y="8"/>
                      <a:pt x="108" y="26"/>
                    </a:cubicBezTo>
                    <a:cubicBezTo>
                      <a:pt x="101" y="39"/>
                      <a:pt x="98" y="54"/>
                      <a:pt x="91" y="95"/>
                    </a:cubicBezTo>
                    <a:lnTo>
                      <a:pt x="64" y="95"/>
                    </a:lnTo>
                    <a:cubicBezTo>
                      <a:pt x="57" y="95"/>
                      <a:pt x="52" y="95"/>
                      <a:pt x="52" y="103"/>
                    </a:cubicBezTo>
                    <a:cubicBezTo>
                      <a:pt x="52" y="108"/>
                      <a:pt x="57" y="108"/>
                      <a:pt x="63" y="108"/>
                    </a:cubicBezTo>
                    <a:lnTo>
                      <a:pt x="89" y="108"/>
                    </a:lnTo>
                    <a:cubicBezTo>
                      <a:pt x="88" y="110"/>
                      <a:pt x="66" y="235"/>
                      <a:pt x="58" y="273"/>
                    </a:cubicBezTo>
                    <a:cubicBezTo>
                      <a:pt x="56" y="280"/>
                      <a:pt x="50" y="307"/>
                      <a:pt x="34" y="307"/>
                    </a:cubicBezTo>
                    <a:cubicBezTo>
                      <a:pt x="33" y="307"/>
                      <a:pt x="25" y="307"/>
                      <a:pt x="18" y="303"/>
                    </a:cubicBezTo>
                    <a:cubicBezTo>
                      <a:pt x="33" y="298"/>
                      <a:pt x="34" y="286"/>
                      <a:pt x="34" y="284"/>
                    </a:cubicBezTo>
                    <a:cubicBezTo>
                      <a:pt x="34" y="276"/>
                      <a:pt x="28" y="271"/>
                      <a:pt x="20" y="271"/>
                    </a:cubicBezTo>
                    <a:cubicBezTo>
                      <a:pt x="10" y="271"/>
                      <a:pt x="0" y="279"/>
                      <a:pt x="0" y="292"/>
                    </a:cubicBezTo>
                    <a:cubicBezTo>
                      <a:pt x="0" y="308"/>
                      <a:pt x="16" y="317"/>
                      <a:pt x="34" y="317"/>
                    </a:cubicBezTo>
                    <a:cubicBezTo>
                      <a:pt x="56" y="317"/>
                      <a:pt x="71" y="294"/>
                      <a:pt x="75" y="286"/>
                    </a:cubicBezTo>
                    <a:cubicBezTo>
                      <a:pt x="88" y="263"/>
                      <a:pt x="96" y="220"/>
                      <a:pt x="97" y="215"/>
                    </a:cubicBezTo>
                    <a:lnTo>
                      <a:pt x="116" y="10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4">
                <a:extLst>
                  <a:ext uri="{FF2B5EF4-FFF2-40B4-BE49-F238E27FC236}">
                    <a16:creationId xmlns:a16="http://schemas.microsoft.com/office/drawing/2014/main" id="{3337297E-2E80-5013-6B7B-FB506B7072B1}"/>
                  </a:ext>
                </a:extLst>
              </p:cNvPr>
              <p:cNvSpPr>
                <a:spLocks/>
              </p:cNvSpPr>
              <p:nvPr>
                <p:custDataLst>
                  <p:tags r:id="rId11"/>
                </p:custDataLst>
              </p:nvPr>
            </p:nvSpPr>
            <p:spPr bwMode="auto">
              <a:xfrm>
                <a:off x="2870200" y="2643188"/>
                <a:ext cx="14288" cy="41275"/>
              </a:xfrm>
              <a:custGeom>
                <a:avLst/>
                <a:gdLst>
                  <a:gd name="T0" fmla="*/ 58 w 58"/>
                  <a:gd name="T1" fmla="*/ 52 h 149"/>
                  <a:gd name="T2" fmla="*/ 26 w 58"/>
                  <a:gd name="T3" fmla="*/ 0 h 149"/>
                  <a:gd name="T4" fmla="*/ 0 w 58"/>
                  <a:gd name="T5" fmla="*/ 26 h 149"/>
                  <a:gd name="T6" fmla="*/ 26 w 58"/>
                  <a:gd name="T7" fmla="*/ 53 h 149"/>
                  <a:gd name="T8" fmla="*/ 43 w 58"/>
                  <a:gd name="T9" fmla="*/ 46 h 149"/>
                  <a:gd name="T10" fmla="*/ 46 w 58"/>
                  <a:gd name="T11" fmla="*/ 45 h 149"/>
                  <a:gd name="T12" fmla="*/ 47 w 58"/>
                  <a:gd name="T13" fmla="*/ 52 h 149"/>
                  <a:gd name="T14" fmla="*/ 13 w 58"/>
                  <a:gd name="T15" fmla="*/ 135 h 149"/>
                  <a:gd name="T16" fmla="*/ 7 w 58"/>
                  <a:gd name="T17" fmla="*/ 143 h 149"/>
                  <a:gd name="T18" fmla="*/ 12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5" y="0"/>
                      <a:pt x="26" y="0"/>
                    </a:cubicBezTo>
                    <a:cubicBezTo>
                      <a:pt x="9" y="0"/>
                      <a:pt x="0" y="12"/>
                      <a:pt x="0" y="26"/>
                    </a:cubicBezTo>
                    <a:cubicBezTo>
                      <a:pt x="0" y="40"/>
                      <a:pt x="9" y="53"/>
                      <a:pt x="26" y="53"/>
                    </a:cubicBezTo>
                    <a:cubicBezTo>
                      <a:pt x="32" y="53"/>
                      <a:pt x="38" y="51"/>
                      <a:pt x="43" y="46"/>
                    </a:cubicBezTo>
                    <a:cubicBezTo>
                      <a:pt x="45" y="45"/>
                      <a:pt x="45" y="45"/>
                      <a:pt x="46" y="45"/>
                    </a:cubicBezTo>
                    <a:cubicBezTo>
                      <a:pt x="46" y="45"/>
                      <a:pt x="47" y="45"/>
                      <a:pt x="47" y="52"/>
                    </a:cubicBezTo>
                    <a:cubicBezTo>
                      <a:pt x="47" y="89"/>
                      <a:pt x="29" y="119"/>
                      <a:pt x="13" y="135"/>
                    </a:cubicBezTo>
                    <a:cubicBezTo>
                      <a:pt x="7" y="141"/>
                      <a:pt x="7" y="142"/>
                      <a:pt x="7" y="143"/>
                    </a:cubicBezTo>
                    <a:cubicBezTo>
                      <a:pt x="7" y="147"/>
                      <a:pt x="10" y="149"/>
                      <a:pt x="12"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5">
                <a:extLst>
                  <a:ext uri="{FF2B5EF4-FFF2-40B4-BE49-F238E27FC236}">
                    <a16:creationId xmlns:a16="http://schemas.microsoft.com/office/drawing/2014/main" id="{3EFC709C-4A5B-E898-BDD4-C26A24D21F61}"/>
                  </a:ext>
                </a:extLst>
              </p:cNvPr>
              <p:cNvSpPr>
                <a:spLocks noEditPoints="1"/>
              </p:cNvSpPr>
              <p:nvPr>
                <p:custDataLst>
                  <p:tags r:id="rId12"/>
                </p:custDataLst>
              </p:nvPr>
            </p:nvSpPr>
            <p:spPr bwMode="auto">
              <a:xfrm>
                <a:off x="2916237" y="2562225"/>
                <a:ext cx="69850" cy="95250"/>
              </a:xfrm>
              <a:custGeom>
                <a:avLst/>
                <a:gdLst>
                  <a:gd name="T0" fmla="*/ 191 w 301"/>
                  <a:gd name="T1" fmla="*/ 18 h 343"/>
                  <a:gd name="T2" fmla="*/ 283 w 301"/>
                  <a:gd name="T3" fmla="*/ 88 h 343"/>
                  <a:gd name="T4" fmla="*/ 292 w 301"/>
                  <a:gd name="T5" fmla="*/ 103 h 343"/>
                  <a:gd name="T6" fmla="*/ 301 w 301"/>
                  <a:gd name="T7" fmla="*/ 85 h 343"/>
                  <a:gd name="T8" fmla="*/ 301 w 301"/>
                  <a:gd name="T9" fmla="*/ 18 h 343"/>
                  <a:gd name="T10" fmla="*/ 284 w 301"/>
                  <a:gd name="T11" fmla="*/ 0 h 343"/>
                  <a:gd name="T12" fmla="*/ 17 w 301"/>
                  <a:gd name="T13" fmla="*/ 0 h 343"/>
                  <a:gd name="T14" fmla="*/ 0 w 301"/>
                  <a:gd name="T15" fmla="*/ 16 h 343"/>
                  <a:gd name="T16" fmla="*/ 0 w 301"/>
                  <a:gd name="T17" fmla="*/ 87 h 343"/>
                  <a:gd name="T18" fmla="*/ 9 w 301"/>
                  <a:gd name="T19" fmla="*/ 103 h 343"/>
                  <a:gd name="T20" fmla="*/ 18 w 301"/>
                  <a:gd name="T21" fmla="*/ 93 h 343"/>
                  <a:gd name="T22" fmla="*/ 110 w 301"/>
                  <a:gd name="T23" fmla="*/ 18 h 343"/>
                  <a:gd name="T24" fmla="*/ 110 w 301"/>
                  <a:gd name="T25" fmla="*/ 296 h 343"/>
                  <a:gd name="T26" fmla="*/ 76 w 301"/>
                  <a:gd name="T27" fmla="*/ 325 h 343"/>
                  <a:gd name="T28" fmla="*/ 61 w 301"/>
                  <a:gd name="T29" fmla="*/ 334 h 343"/>
                  <a:gd name="T30" fmla="*/ 78 w 301"/>
                  <a:gd name="T31" fmla="*/ 343 h 343"/>
                  <a:gd name="T32" fmla="*/ 223 w 301"/>
                  <a:gd name="T33" fmla="*/ 343 h 343"/>
                  <a:gd name="T34" fmla="*/ 239 w 301"/>
                  <a:gd name="T35" fmla="*/ 334 h 343"/>
                  <a:gd name="T36" fmla="*/ 225 w 301"/>
                  <a:gd name="T37" fmla="*/ 325 h 343"/>
                  <a:gd name="T38" fmla="*/ 191 w 301"/>
                  <a:gd name="T39" fmla="*/ 296 h 343"/>
                  <a:gd name="T40" fmla="*/ 191 w 301"/>
                  <a:gd name="T41" fmla="*/ 18 h 343"/>
                  <a:gd name="T42" fmla="*/ 18 w 301"/>
                  <a:gd name="T43" fmla="*/ 18 h 343"/>
                  <a:gd name="T44" fmla="*/ 48 w 301"/>
                  <a:gd name="T45" fmla="*/ 18 h 343"/>
                  <a:gd name="T46" fmla="*/ 18 w 301"/>
                  <a:gd name="T47" fmla="*/ 44 h 343"/>
                  <a:gd name="T48" fmla="*/ 18 w 301"/>
                  <a:gd name="T49" fmla="*/ 18 h 343"/>
                  <a:gd name="T50" fmla="*/ 283 w 301"/>
                  <a:gd name="T51" fmla="*/ 18 h 343"/>
                  <a:gd name="T52" fmla="*/ 283 w 301"/>
                  <a:gd name="T53" fmla="*/ 44 h 343"/>
                  <a:gd name="T54" fmla="*/ 253 w 301"/>
                  <a:gd name="T55" fmla="*/ 18 h 343"/>
                  <a:gd name="T56" fmla="*/ 283 w 301"/>
                  <a:gd name="T57" fmla="*/ 18 h 343"/>
                  <a:gd name="T58" fmla="*/ 123 w 301"/>
                  <a:gd name="T59" fmla="*/ 325 h 343"/>
                  <a:gd name="T60" fmla="*/ 127 w 301"/>
                  <a:gd name="T61" fmla="*/ 297 h 343"/>
                  <a:gd name="T62" fmla="*/ 127 w 301"/>
                  <a:gd name="T63" fmla="*/ 18 h 343"/>
                  <a:gd name="T64" fmla="*/ 174 w 301"/>
                  <a:gd name="T65" fmla="*/ 18 h 343"/>
                  <a:gd name="T66" fmla="*/ 174 w 301"/>
                  <a:gd name="T67" fmla="*/ 297 h 343"/>
                  <a:gd name="T68" fmla="*/ 178 w 301"/>
                  <a:gd name="T69" fmla="*/ 325 h 343"/>
                  <a:gd name="T70" fmla="*/ 123 w 301"/>
                  <a:gd name="T71" fmla="*/ 32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1" h="343">
                    <a:moveTo>
                      <a:pt x="191" y="18"/>
                    </a:moveTo>
                    <a:cubicBezTo>
                      <a:pt x="256" y="22"/>
                      <a:pt x="281" y="64"/>
                      <a:pt x="283" y="88"/>
                    </a:cubicBezTo>
                    <a:cubicBezTo>
                      <a:pt x="283" y="95"/>
                      <a:pt x="284" y="103"/>
                      <a:pt x="292" y="103"/>
                    </a:cubicBezTo>
                    <a:cubicBezTo>
                      <a:pt x="301" y="103"/>
                      <a:pt x="301" y="94"/>
                      <a:pt x="301" y="85"/>
                    </a:cubicBezTo>
                    <a:lnTo>
                      <a:pt x="301" y="18"/>
                    </a:lnTo>
                    <a:cubicBezTo>
                      <a:pt x="301" y="1"/>
                      <a:pt x="299" y="0"/>
                      <a:pt x="284" y="0"/>
                    </a:cubicBezTo>
                    <a:lnTo>
                      <a:pt x="17" y="0"/>
                    </a:lnTo>
                    <a:cubicBezTo>
                      <a:pt x="1" y="0"/>
                      <a:pt x="0" y="1"/>
                      <a:pt x="0" y="16"/>
                    </a:cubicBezTo>
                    <a:lnTo>
                      <a:pt x="0" y="87"/>
                    </a:lnTo>
                    <a:cubicBezTo>
                      <a:pt x="0" y="95"/>
                      <a:pt x="0" y="103"/>
                      <a:pt x="9" y="103"/>
                    </a:cubicBezTo>
                    <a:cubicBezTo>
                      <a:pt x="17" y="103"/>
                      <a:pt x="18" y="94"/>
                      <a:pt x="18" y="93"/>
                    </a:cubicBezTo>
                    <a:cubicBezTo>
                      <a:pt x="20" y="51"/>
                      <a:pt x="57" y="21"/>
                      <a:pt x="110" y="18"/>
                    </a:cubicBezTo>
                    <a:lnTo>
                      <a:pt x="110" y="296"/>
                    </a:lnTo>
                    <a:cubicBezTo>
                      <a:pt x="110" y="321"/>
                      <a:pt x="108" y="325"/>
                      <a:pt x="76" y="325"/>
                    </a:cubicBezTo>
                    <a:cubicBezTo>
                      <a:pt x="70" y="325"/>
                      <a:pt x="61" y="325"/>
                      <a:pt x="61" y="334"/>
                    </a:cubicBezTo>
                    <a:cubicBezTo>
                      <a:pt x="61" y="343"/>
                      <a:pt x="69" y="343"/>
                      <a:pt x="78" y="343"/>
                    </a:cubicBezTo>
                    <a:lnTo>
                      <a:pt x="223" y="343"/>
                    </a:lnTo>
                    <a:cubicBezTo>
                      <a:pt x="232" y="343"/>
                      <a:pt x="239" y="343"/>
                      <a:pt x="239" y="334"/>
                    </a:cubicBezTo>
                    <a:cubicBezTo>
                      <a:pt x="239" y="325"/>
                      <a:pt x="231" y="325"/>
                      <a:pt x="225" y="325"/>
                    </a:cubicBezTo>
                    <a:cubicBezTo>
                      <a:pt x="193" y="325"/>
                      <a:pt x="191" y="322"/>
                      <a:pt x="191" y="296"/>
                    </a:cubicBezTo>
                    <a:lnTo>
                      <a:pt x="191" y="18"/>
                    </a:lnTo>
                    <a:close/>
                    <a:moveTo>
                      <a:pt x="18" y="18"/>
                    </a:moveTo>
                    <a:lnTo>
                      <a:pt x="48" y="18"/>
                    </a:lnTo>
                    <a:cubicBezTo>
                      <a:pt x="35" y="25"/>
                      <a:pt x="25" y="35"/>
                      <a:pt x="18" y="44"/>
                    </a:cubicBezTo>
                    <a:lnTo>
                      <a:pt x="18" y="18"/>
                    </a:lnTo>
                    <a:close/>
                    <a:moveTo>
                      <a:pt x="283" y="18"/>
                    </a:moveTo>
                    <a:lnTo>
                      <a:pt x="283" y="44"/>
                    </a:lnTo>
                    <a:cubicBezTo>
                      <a:pt x="278" y="37"/>
                      <a:pt x="266" y="26"/>
                      <a:pt x="253" y="18"/>
                    </a:cubicBezTo>
                    <a:lnTo>
                      <a:pt x="283" y="18"/>
                    </a:lnTo>
                    <a:close/>
                    <a:moveTo>
                      <a:pt x="123" y="325"/>
                    </a:moveTo>
                    <a:cubicBezTo>
                      <a:pt x="127" y="316"/>
                      <a:pt x="127" y="304"/>
                      <a:pt x="127" y="297"/>
                    </a:cubicBezTo>
                    <a:lnTo>
                      <a:pt x="127" y="18"/>
                    </a:lnTo>
                    <a:lnTo>
                      <a:pt x="174" y="18"/>
                    </a:lnTo>
                    <a:lnTo>
                      <a:pt x="174" y="297"/>
                    </a:lnTo>
                    <a:cubicBezTo>
                      <a:pt x="174" y="304"/>
                      <a:pt x="174" y="316"/>
                      <a:pt x="178" y="325"/>
                    </a:cubicBezTo>
                    <a:lnTo>
                      <a:pt x="123" y="3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6">
                <a:extLst>
                  <a:ext uri="{FF2B5EF4-FFF2-40B4-BE49-F238E27FC236}">
                    <a16:creationId xmlns:a16="http://schemas.microsoft.com/office/drawing/2014/main" id="{DD3D8749-314F-B0A3-3136-7228DDDDE80E}"/>
                  </a:ext>
                </a:extLst>
              </p:cNvPr>
              <p:cNvSpPr>
                <a:spLocks/>
              </p:cNvSpPr>
              <p:nvPr>
                <p:custDataLst>
                  <p:tags r:id="rId13"/>
                </p:custDataLst>
              </p:nvPr>
            </p:nvSpPr>
            <p:spPr bwMode="auto">
              <a:xfrm>
                <a:off x="3000375" y="2643188"/>
                <a:ext cx="12700" cy="41275"/>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7">
                <a:extLst>
                  <a:ext uri="{FF2B5EF4-FFF2-40B4-BE49-F238E27FC236}">
                    <a16:creationId xmlns:a16="http://schemas.microsoft.com/office/drawing/2014/main" id="{925FD347-E783-E66E-0ED1-D7B1BAE47543}"/>
                  </a:ext>
                </a:extLst>
              </p:cNvPr>
              <p:cNvSpPr>
                <a:spLocks noEditPoints="1"/>
              </p:cNvSpPr>
              <p:nvPr>
                <p:custDataLst>
                  <p:tags r:id="rId14"/>
                </p:custDataLst>
              </p:nvPr>
            </p:nvSpPr>
            <p:spPr bwMode="auto">
              <a:xfrm>
                <a:off x="3044825" y="2559050"/>
                <a:ext cx="84138" cy="101600"/>
              </a:xfrm>
              <a:custGeom>
                <a:avLst/>
                <a:gdLst>
                  <a:gd name="T0" fmla="*/ 355 w 355"/>
                  <a:gd name="T1" fmla="*/ 181 h 361"/>
                  <a:gd name="T2" fmla="*/ 177 w 355"/>
                  <a:gd name="T3" fmla="*/ 0 h 361"/>
                  <a:gd name="T4" fmla="*/ 0 w 355"/>
                  <a:gd name="T5" fmla="*/ 180 h 361"/>
                  <a:gd name="T6" fmla="*/ 177 w 355"/>
                  <a:gd name="T7" fmla="*/ 361 h 361"/>
                  <a:gd name="T8" fmla="*/ 355 w 355"/>
                  <a:gd name="T9" fmla="*/ 181 h 361"/>
                  <a:gd name="T10" fmla="*/ 109 w 355"/>
                  <a:gd name="T11" fmla="*/ 31 h 361"/>
                  <a:gd name="T12" fmla="*/ 70 w 355"/>
                  <a:gd name="T13" fmla="*/ 180 h 361"/>
                  <a:gd name="T14" fmla="*/ 109 w 355"/>
                  <a:gd name="T15" fmla="*/ 331 h 361"/>
                  <a:gd name="T16" fmla="*/ 17 w 355"/>
                  <a:gd name="T17" fmla="*/ 181 h 361"/>
                  <a:gd name="T18" fmla="*/ 108 w 355"/>
                  <a:gd name="T19" fmla="*/ 31 h 361"/>
                  <a:gd name="T20" fmla="*/ 109 w 355"/>
                  <a:gd name="T21" fmla="*/ 31 h 361"/>
                  <a:gd name="T22" fmla="*/ 247 w 355"/>
                  <a:gd name="T23" fmla="*/ 31 h 361"/>
                  <a:gd name="T24" fmla="*/ 338 w 355"/>
                  <a:gd name="T25" fmla="*/ 180 h 361"/>
                  <a:gd name="T26" fmla="*/ 246 w 355"/>
                  <a:gd name="T27" fmla="*/ 331 h 361"/>
                  <a:gd name="T28" fmla="*/ 285 w 355"/>
                  <a:gd name="T29" fmla="*/ 181 h 361"/>
                  <a:gd name="T30" fmla="*/ 246 w 355"/>
                  <a:gd name="T31" fmla="*/ 31 h 361"/>
                  <a:gd name="T32" fmla="*/ 247 w 355"/>
                  <a:gd name="T33" fmla="*/ 31 h 361"/>
                  <a:gd name="T34" fmla="*/ 177 w 355"/>
                  <a:gd name="T35" fmla="*/ 344 h 361"/>
                  <a:gd name="T36" fmla="*/ 88 w 355"/>
                  <a:gd name="T37" fmla="*/ 181 h 361"/>
                  <a:gd name="T38" fmla="*/ 177 w 355"/>
                  <a:gd name="T39" fmla="*/ 17 h 361"/>
                  <a:gd name="T40" fmla="*/ 267 w 355"/>
                  <a:gd name="T41" fmla="*/ 180 h 361"/>
                  <a:gd name="T42" fmla="*/ 177 w 355"/>
                  <a:gd name="T43" fmla="*/ 34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5" h="361">
                    <a:moveTo>
                      <a:pt x="355" y="181"/>
                    </a:moveTo>
                    <a:cubicBezTo>
                      <a:pt x="355" y="55"/>
                      <a:pt x="267" y="0"/>
                      <a:pt x="177" y="0"/>
                    </a:cubicBezTo>
                    <a:cubicBezTo>
                      <a:pt x="86" y="0"/>
                      <a:pt x="0" y="57"/>
                      <a:pt x="0" y="180"/>
                    </a:cubicBezTo>
                    <a:cubicBezTo>
                      <a:pt x="0" y="306"/>
                      <a:pt x="88" y="361"/>
                      <a:pt x="177" y="361"/>
                    </a:cubicBezTo>
                    <a:cubicBezTo>
                      <a:pt x="269" y="361"/>
                      <a:pt x="355" y="304"/>
                      <a:pt x="355" y="181"/>
                    </a:cubicBezTo>
                    <a:close/>
                    <a:moveTo>
                      <a:pt x="109" y="31"/>
                    </a:moveTo>
                    <a:cubicBezTo>
                      <a:pt x="78" y="67"/>
                      <a:pt x="70" y="125"/>
                      <a:pt x="70" y="180"/>
                    </a:cubicBezTo>
                    <a:cubicBezTo>
                      <a:pt x="70" y="229"/>
                      <a:pt x="76" y="292"/>
                      <a:pt x="109" y="331"/>
                    </a:cubicBezTo>
                    <a:cubicBezTo>
                      <a:pt x="75" y="318"/>
                      <a:pt x="17" y="278"/>
                      <a:pt x="17" y="181"/>
                    </a:cubicBezTo>
                    <a:cubicBezTo>
                      <a:pt x="17" y="79"/>
                      <a:pt x="79" y="42"/>
                      <a:pt x="108" y="31"/>
                    </a:cubicBezTo>
                    <a:lnTo>
                      <a:pt x="109" y="31"/>
                    </a:lnTo>
                    <a:close/>
                    <a:moveTo>
                      <a:pt x="247" y="31"/>
                    </a:moveTo>
                    <a:cubicBezTo>
                      <a:pt x="280" y="43"/>
                      <a:pt x="338" y="83"/>
                      <a:pt x="338" y="180"/>
                    </a:cubicBezTo>
                    <a:cubicBezTo>
                      <a:pt x="338" y="282"/>
                      <a:pt x="276" y="319"/>
                      <a:pt x="246" y="331"/>
                    </a:cubicBezTo>
                    <a:cubicBezTo>
                      <a:pt x="277" y="294"/>
                      <a:pt x="285" y="236"/>
                      <a:pt x="285" y="181"/>
                    </a:cubicBezTo>
                    <a:cubicBezTo>
                      <a:pt x="285" y="132"/>
                      <a:pt x="279" y="69"/>
                      <a:pt x="246" y="31"/>
                    </a:cubicBezTo>
                    <a:lnTo>
                      <a:pt x="247" y="31"/>
                    </a:lnTo>
                    <a:close/>
                    <a:moveTo>
                      <a:pt x="177" y="344"/>
                    </a:moveTo>
                    <a:cubicBezTo>
                      <a:pt x="97" y="344"/>
                      <a:pt x="88" y="238"/>
                      <a:pt x="88" y="181"/>
                    </a:cubicBezTo>
                    <a:cubicBezTo>
                      <a:pt x="88" y="121"/>
                      <a:pt x="98" y="17"/>
                      <a:pt x="177" y="17"/>
                    </a:cubicBezTo>
                    <a:cubicBezTo>
                      <a:pt x="258" y="17"/>
                      <a:pt x="267" y="123"/>
                      <a:pt x="267" y="180"/>
                    </a:cubicBezTo>
                    <a:cubicBezTo>
                      <a:pt x="267" y="240"/>
                      <a:pt x="257" y="344"/>
                      <a:pt x="177" y="34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8">
                <a:extLst>
                  <a:ext uri="{FF2B5EF4-FFF2-40B4-BE49-F238E27FC236}">
                    <a16:creationId xmlns:a16="http://schemas.microsoft.com/office/drawing/2014/main" id="{754EAA7B-0CD9-B5BE-6C33-069EFD7EE7E8}"/>
                  </a:ext>
                </a:extLst>
              </p:cNvPr>
              <p:cNvSpPr>
                <a:spLocks/>
              </p:cNvSpPr>
              <p:nvPr>
                <p:custDataLst>
                  <p:tags r:id="rId15"/>
                </p:custDataLst>
              </p:nvPr>
            </p:nvSpPr>
            <p:spPr bwMode="auto">
              <a:xfrm>
                <a:off x="3138487" y="2552700"/>
                <a:ext cx="26988" cy="139700"/>
              </a:xfrm>
              <a:custGeom>
                <a:avLst/>
                <a:gdLst>
                  <a:gd name="T0" fmla="*/ 116 w 116"/>
                  <a:gd name="T1" fmla="*/ 250 h 499"/>
                  <a:gd name="T2" fmla="*/ 83 w 116"/>
                  <a:gd name="T3" fmla="*/ 94 h 499"/>
                  <a:gd name="T4" fmla="*/ 5 w 116"/>
                  <a:gd name="T5" fmla="*/ 0 h 499"/>
                  <a:gd name="T6" fmla="*/ 0 w 116"/>
                  <a:gd name="T7" fmla="*/ 5 h 499"/>
                  <a:gd name="T8" fmla="*/ 10 w 116"/>
                  <a:gd name="T9" fmla="*/ 16 h 499"/>
                  <a:gd name="T10" fmla="*/ 87 w 116"/>
                  <a:gd name="T11" fmla="*/ 250 h 499"/>
                  <a:gd name="T12" fmla="*/ 7 w 116"/>
                  <a:gd name="T13" fmla="*/ 486 h 499"/>
                  <a:gd name="T14" fmla="*/ 0 w 116"/>
                  <a:gd name="T15" fmla="*/ 494 h 499"/>
                  <a:gd name="T16" fmla="*/ 5 w 116"/>
                  <a:gd name="T17" fmla="*/ 499 h 499"/>
                  <a:gd name="T18" fmla="*/ 85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1" y="150"/>
                      <a:pt x="83" y="94"/>
                    </a:cubicBezTo>
                    <a:cubicBezTo>
                      <a:pt x="53" y="32"/>
                      <a:pt x="10" y="0"/>
                      <a:pt x="5" y="0"/>
                    </a:cubicBezTo>
                    <a:cubicBezTo>
                      <a:pt x="2" y="0"/>
                      <a:pt x="0" y="2"/>
                      <a:pt x="0" y="5"/>
                    </a:cubicBezTo>
                    <a:cubicBezTo>
                      <a:pt x="0" y="6"/>
                      <a:pt x="0" y="7"/>
                      <a:pt x="10" y="16"/>
                    </a:cubicBezTo>
                    <a:cubicBezTo>
                      <a:pt x="59" y="66"/>
                      <a:pt x="87" y="145"/>
                      <a:pt x="87" y="250"/>
                    </a:cubicBezTo>
                    <a:cubicBezTo>
                      <a:pt x="87" y="335"/>
                      <a:pt x="69" y="423"/>
                      <a:pt x="7" y="486"/>
                    </a:cubicBezTo>
                    <a:cubicBezTo>
                      <a:pt x="0" y="492"/>
                      <a:pt x="0" y="493"/>
                      <a:pt x="0" y="494"/>
                    </a:cubicBezTo>
                    <a:cubicBezTo>
                      <a:pt x="0" y="497"/>
                      <a:pt x="2" y="499"/>
                      <a:pt x="5" y="499"/>
                    </a:cubicBezTo>
                    <a:cubicBezTo>
                      <a:pt x="10" y="499"/>
                      <a:pt x="55" y="465"/>
                      <a:pt x="85"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9">
                <a:extLst>
                  <a:ext uri="{FF2B5EF4-FFF2-40B4-BE49-F238E27FC236}">
                    <a16:creationId xmlns:a16="http://schemas.microsoft.com/office/drawing/2014/main" id="{C75F2AE3-87FD-4C92-8C7C-5F3AB12B4825}"/>
                  </a:ext>
                </a:extLst>
              </p:cNvPr>
              <p:cNvSpPr>
                <a:spLocks noEditPoints="1"/>
              </p:cNvSpPr>
              <p:nvPr>
                <p:custDataLst>
                  <p:tags r:id="rId16"/>
                </p:custDataLst>
              </p:nvPr>
            </p:nvSpPr>
            <p:spPr bwMode="auto">
              <a:xfrm>
                <a:off x="3216275" y="2606675"/>
                <a:ext cx="77788" cy="31750"/>
              </a:xfrm>
              <a:custGeom>
                <a:avLst/>
                <a:gdLst>
                  <a:gd name="T0" fmla="*/ 315 w 332"/>
                  <a:gd name="T1" fmla="*/ 20 h 117"/>
                  <a:gd name="T2" fmla="*/ 332 w 332"/>
                  <a:gd name="T3" fmla="*/ 10 h 117"/>
                  <a:gd name="T4" fmla="*/ 315 w 332"/>
                  <a:gd name="T5" fmla="*/ 0 h 117"/>
                  <a:gd name="T6" fmla="*/ 16 w 332"/>
                  <a:gd name="T7" fmla="*/ 0 h 117"/>
                  <a:gd name="T8" fmla="*/ 0 w 332"/>
                  <a:gd name="T9" fmla="*/ 10 h 117"/>
                  <a:gd name="T10" fmla="*/ 17 w 332"/>
                  <a:gd name="T11" fmla="*/ 20 h 117"/>
                  <a:gd name="T12" fmla="*/ 315 w 332"/>
                  <a:gd name="T13" fmla="*/ 20 h 117"/>
                  <a:gd name="T14" fmla="*/ 315 w 332"/>
                  <a:gd name="T15" fmla="*/ 117 h 117"/>
                  <a:gd name="T16" fmla="*/ 332 w 332"/>
                  <a:gd name="T17" fmla="*/ 107 h 117"/>
                  <a:gd name="T18" fmla="*/ 315 w 332"/>
                  <a:gd name="T19" fmla="*/ 97 h 117"/>
                  <a:gd name="T20" fmla="*/ 17 w 332"/>
                  <a:gd name="T21" fmla="*/ 97 h 117"/>
                  <a:gd name="T22" fmla="*/ 0 w 332"/>
                  <a:gd name="T23" fmla="*/ 107 h 117"/>
                  <a:gd name="T24" fmla="*/ 16 w 332"/>
                  <a:gd name="T25" fmla="*/ 117 h 117"/>
                  <a:gd name="T26" fmla="*/ 315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2" y="20"/>
                      <a:pt x="332" y="20"/>
                      <a:pt x="332" y="10"/>
                    </a:cubicBezTo>
                    <a:cubicBezTo>
                      <a:pt x="332" y="0"/>
                      <a:pt x="322" y="0"/>
                      <a:pt x="315" y="0"/>
                    </a:cubicBezTo>
                    <a:lnTo>
                      <a:pt x="16" y="0"/>
                    </a:lnTo>
                    <a:cubicBezTo>
                      <a:pt x="10" y="0"/>
                      <a:pt x="0" y="0"/>
                      <a:pt x="0" y="10"/>
                    </a:cubicBezTo>
                    <a:cubicBezTo>
                      <a:pt x="0" y="20"/>
                      <a:pt x="10" y="20"/>
                      <a:pt x="17" y="20"/>
                    </a:cubicBezTo>
                    <a:lnTo>
                      <a:pt x="315" y="20"/>
                    </a:lnTo>
                    <a:close/>
                    <a:moveTo>
                      <a:pt x="315" y="117"/>
                    </a:moveTo>
                    <a:cubicBezTo>
                      <a:pt x="322" y="117"/>
                      <a:pt x="332" y="117"/>
                      <a:pt x="332" y="107"/>
                    </a:cubicBezTo>
                    <a:cubicBezTo>
                      <a:pt x="332" y="97"/>
                      <a:pt x="322" y="97"/>
                      <a:pt x="315" y="97"/>
                    </a:cubicBezTo>
                    <a:lnTo>
                      <a:pt x="17" y="97"/>
                    </a:lnTo>
                    <a:cubicBezTo>
                      <a:pt x="10" y="97"/>
                      <a:pt x="0" y="97"/>
                      <a:pt x="0" y="107"/>
                    </a:cubicBezTo>
                    <a:cubicBezTo>
                      <a:pt x="0" y="117"/>
                      <a:pt x="10"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0">
                <a:extLst>
                  <a:ext uri="{FF2B5EF4-FFF2-40B4-BE49-F238E27FC236}">
                    <a16:creationId xmlns:a16="http://schemas.microsoft.com/office/drawing/2014/main" id="{303FDAEA-E649-8813-CCC7-DA032CFDCD2D}"/>
                  </a:ext>
                </a:extLst>
              </p:cNvPr>
              <p:cNvSpPr>
                <a:spLocks/>
              </p:cNvSpPr>
              <p:nvPr>
                <p:custDataLst>
                  <p:tags r:id="rId17"/>
                </p:custDataLst>
              </p:nvPr>
            </p:nvSpPr>
            <p:spPr bwMode="auto">
              <a:xfrm>
                <a:off x="3341687" y="2552700"/>
                <a:ext cx="41275" cy="139700"/>
              </a:xfrm>
              <a:custGeom>
                <a:avLst/>
                <a:gdLst>
                  <a:gd name="T0" fmla="*/ 105 w 177"/>
                  <a:gd name="T1" fmla="*/ 66 h 499"/>
                  <a:gd name="T2" fmla="*/ 172 w 177"/>
                  <a:gd name="T3" fmla="*/ 11 h 499"/>
                  <a:gd name="T4" fmla="*/ 177 w 177"/>
                  <a:gd name="T5" fmla="*/ 5 h 499"/>
                  <a:gd name="T6" fmla="*/ 167 w 177"/>
                  <a:gd name="T7" fmla="*/ 0 h 499"/>
                  <a:gd name="T8" fmla="*/ 72 w 177"/>
                  <a:gd name="T9" fmla="*/ 62 h 499"/>
                  <a:gd name="T10" fmla="*/ 72 w 177"/>
                  <a:gd name="T11" fmla="*/ 176 h 499"/>
                  <a:gd name="T12" fmla="*/ 52 w 177"/>
                  <a:gd name="T13" fmla="*/ 228 h 499"/>
                  <a:gd name="T14" fmla="*/ 4 w 177"/>
                  <a:gd name="T15" fmla="*/ 244 h 499"/>
                  <a:gd name="T16" fmla="*/ 0 w 177"/>
                  <a:gd name="T17" fmla="*/ 250 h 499"/>
                  <a:gd name="T18" fmla="*/ 8 w 177"/>
                  <a:gd name="T19" fmla="*/ 255 h 499"/>
                  <a:gd name="T20" fmla="*/ 70 w 177"/>
                  <a:gd name="T21" fmla="*/ 300 h 499"/>
                  <a:gd name="T22" fmla="*/ 72 w 177"/>
                  <a:gd name="T23" fmla="*/ 324 h 499"/>
                  <a:gd name="T24" fmla="*/ 72 w 177"/>
                  <a:gd name="T25" fmla="*/ 423 h 499"/>
                  <a:gd name="T26" fmla="*/ 96 w 177"/>
                  <a:gd name="T27" fmla="*/ 479 h 499"/>
                  <a:gd name="T28" fmla="*/ 167 w 177"/>
                  <a:gd name="T29" fmla="*/ 499 h 499"/>
                  <a:gd name="T30" fmla="*/ 177 w 177"/>
                  <a:gd name="T31" fmla="*/ 494 h 499"/>
                  <a:gd name="T32" fmla="*/ 169 w 177"/>
                  <a:gd name="T33" fmla="*/ 488 h 499"/>
                  <a:gd name="T34" fmla="*/ 106 w 177"/>
                  <a:gd name="T35" fmla="*/ 445 h 499"/>
                  <a:gd name="T36" fmla="*/ 105 w 177"/>
                  <a:gd name="T37" fmla="*/ 421 h 499"/>
                  <a:gd name="T38" fmla="*/ 105 w 177"/>
                  <a:gd name="T39" fmla="*/ 317 h 499"/>
                  <a:gd name="T40" fmla="*/ 85 w 177"/>
                  <a:gd name="T41" fmla="*/ 269 h 499"/>
                  <a:gd name="T42" fmla="*/ 46 w 177"/>
                  <a:gd name="T43" fmla="*/ 250 h 499"/>
                  <a:gd name="T44" fmla="*/ 105 w 177"/>
                  <a:gd name="T45" fmla="*/ 186 h 499"/>
                  <a:gd name="T46" fmla="*/ 105 w 177"/>
                  <a:gd name="T47" fmla="*/ 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499">
                    <a:moveTo>
                      <a:pt x="105" y="66"/>
                    </a:moveTo>
                    <a:cubicBezTo>
                      <a:pt x="105" y="46"/>
                      <a:pt x="118" y="14"/>
                      <a:pt x="172" y="11"/>
                    </a:cubicBezTo>
                    <a:cubicBezTo>
                      <a:pt x="175" y="10"/>
                      <a:pt x="177" y="8"/>
                      <a:pt x="177" y="5"/>
                    </a:cubicBezTo>
                    <a:cubicBezTo>
                      <a:pt x="177" y="0"/>
                      <a:pt x="173" y="0"/>
                      <a:pt x="167" y="0"/>
                    </a:cubicBezTo>
                    <a:cubicBezTo>
                      <a:pt x="117" y="0"/>
                      <a:pt x="72" y="25"/>
                      <a:pt x="72" y="62"/>
                    </a:cubicBezTo>
                    <a:lnTo>
                      <a:pt x="72" y="176"/>
                    </a:lnTo>
                    <a:cubicBezTo>
                      <a:pt x="72" y="196"/>
                      <a:pt x="72" y="212"/>
                      <a:pt x="52" y="228"/>
                    </a:cubicBezTo>
                    <a:cubicBezTo>
                      <a:pt x="34" y="243"/>
                      <a:pt x="15" y="244"/>
                      <a:pt x="4" y="244"/>
                    </a:cubicBezTo>
                    <a:cubicBezTo>
                      <a:pt x="2" y="245"/>
                      <a:pt x="0" y="247"/>
                      <a:pt x="0" y="250"/>
                    </a:cubicBezTo>
                    <a:cubicBezTo>
                      <a:pt x="0" y="255"/>
                      <a:pt x="3" y="255"/>
                      <a:pt x="8" y="255"/>
                    </a:cubicBezTo>
                    <a:cubicBezTo>
                      <a:pt x="41" y="257"/>
                      <a:pt x="65" y="275"/>
                      <a:pt x="70" y="300"/>
                    </a:cubicBezTo>
                    <a:cubicBezTo>
                      <a:pt x="72" y="305"/>
                      <a:pt x="72" y="306"/>
                      <a:pt x="72" y="324"/>
                    </a:cubicBezTo>
                    <a:lnTo>
                      <a:pt x="72" y="423"/>
                    </a:lnTo>
                    <a:cubicBezTo>
                      <a:pt x="72" y="444"/>
                      <a:pt x="72" y="460"/>
                      <a:pt x="96" y="479"/>
                    </a:cubicBezTo>
                    <a:cubicBezTo>
                      <a:pt x="115" y="494"/>
                      <a:pt x="148" y="499"/>
                      <a:pt x="167" y="499"/>
                    </a:cubicBezTo>
                    <a:cubicBezTo>
                      <a:pt x="173" y="499"/>
                      <a:pt x="177" y="499"/>
                      <a:pt x="177" y="494"/>
                    </a:cubicBezTo>
                    <a:cubicBezTo>
                      <a:pt x="177" y="489"/>
                      <a:pt x="174" y="489"/>
                      <a:pt x="169" y="488"/>
                    </a:cubicBezTo>
                    <a:cubicBezTo>
                      <a:pt x="137" y="486"/>
                      <a:pt x="113" y="470"/>
                      <a:pt x="106" y="445"/>
                    </a:cubicBezTo>
                    <a:cubicBezTo>
                      <a:pt x="105" y="440"/>
                      <a:pt x="105" y="439"/>
                      <a:pt x="105" y="421"/>
                    </a:cubicBezTo>
                    <a:lnTo>
                      <a:pt x="105" y="317"/>
                    </a:lnTo>
                    <a:cubicBezTo>
                      <a:pt x="105" y="294"/>
                      <a:pt x="101" y="285"/>
                      <a:pt x="85" y="269"/>
                    </a:cubicBezTo>
                    <a:cubicBezTo>
                      <a:pt x="75" y="259"/>
                      <a:pt x="60" y="254"/>
                      <a:pt x="46" y="250"/>
                    </a:cubicBezTo>
                    <a:cubicBezTo>
                      <a:pt x="87" y="238"/>
                      <a:pt x="105" y="215"/>
                      <a:pt x="105" y="186"/>
                    </a:cubicBezTo>
                    <a:lnTo>
                      <a:pt x="105" y="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1">
                <a:extLst>
                  <a:ext uri="{FF2B5EF4-FFF2-40B4-BE49-F238E27FC236}">
                    <a16:creationId xmlns:a16="http://schemas.microsoft.com/office/drawing/2014/main" id="{1F2D634A-B4A8-8A57-EE0C-B080150F9F27}"/>
                  </a:ext>
                </a:extLst>
              </p:cNvPr>
              <p:cNvSpPr>
                <a:spLocks/>
              </p:cNvSpPr>
              <p:nvPr>
                <p:custDataLst>
                  <p:tags r:id="rId18"/>
                </p:custDataLst>
              </p:nvPr>
            </p:nvSpPr>
            <p:spPr bwMode="auto">
              <a:xfrm>
                <a:off x="3395662" y="2593975"/>
                <a:ext cx="66675" cy="65088"/>
              </a:xfrm>
              <a:custGeom>
                <a:avLst/>
                <a:gdLst>
                  <a:gd name="T0" fmla="*/ 248 w 282"/>
                  <a:gd name="T1" fmla="*/ 25 h 230"/>
                  <a:gd name="T2" fmla="*/ 221 w 282"/>
                  <a:gd name="T3" fmla="*/ 60 h 230"/>
                  <a:gd name="T4" fmla="*/ 246 w 282"/>
                  <a:gd name="T5" fmla="*/ 83 h 230"/>
                  <a:gd name="T6" fmla="*/ 282 w 282"/>
                  <a:gd name="T7" fmla="*/ 44 h 230"/>
                  <a:gd name="T8" fmla="*/ 225 w 282"/>
                  <a:gd name="T9" fmla="*/ 0 h 230"/>
                  <a:gd name="T10" fmla="*/ 172 w 282"/>
                  <a:gd name="T11" fmla="*/ 30 h 230"/>
                  <a:gd name="T12" fmla="*/ 103 w 282"/>
                  <a:gd name="T13" fmla="*/ 0 h 230"/>
                  <a:gd name="T14" fmla="*/ 6 w 282"/>
                  <a:gd name="T15" fmla="*/ 78 h 230"/>
                  <a:gd name="T16" fmla="*/ 18 w 282"/>
                  <a:gd name="T17" fmla="*/ 85 h 230"/>
                  <a:gd name="T18" fmla="*/ 30 w 282"/>
                  <a:gd name="T19" fmla="*/ 78 h 230"/>
                  <a:gd name="T20" fmla="*/ 101 w 282"/>
                  <a:gd name="T21" fmla="*/ 18 h 230"/>
                  <a:gd name="T22" fmla="*/ 129 w 282"/>
                  <a:gd name="T23" fmla="*/ 43 h 230"/>
                  <a:gd name="T24" fmla="*/ 117 w 282"/>
                  <a:gd name="T25" fmla="*/ 98 h 230"/>
                  <a:gd name="T26" fmla="*/ 100 w 282"/>
                  <a:gd name="T27" fmla="*/ 166 h 230"/>
                  <a:gd name="T28" fmla="*/ 58 w 282"/>
                  <a:gd name="T29" fmla="*/ 212 h 230"/>
                  <a:gd name="T30" fmla="*/ 34 w 282"/>
                  <a:gd name="T31" fmla="*/ 204 h 230"/>
                  <a:gd name="T32" fmla="*/ 61 w 282"/>
                  <a:gd name="T33" fmla="*/ 170 h 230"/>
                  <a:gd name="T34" fmla="*/ 36 w 282"/>
                  <a:gd name="T35" fmla="*/ 147 h 230"/>
                  <a:gd name="T36" fmla="*/ 0 w 282"/>
                  <a:gd name="T37" fmla="*/ 186 h 230"/>
                  <a:gd name="T38" fmla="*/ 57 w 282"/>
                  <a:gd name="T39" fmla="*/ 230 h 230"/>
                  <a:gd name="T40" fmla="*/ 110 w 282"/>
                  <a:gd name="T41" fmla="*/ 199 h 230"/>
                  <a:gd name="T42" fmla="*/ 179 w 282"/>
                  <a:gd name="T43" fmla="*/ 230 h 230"/>
                  <a:gd name="T44" fmla="*/ 276 w 282"/>
                  <a:gd name="T45" fmla="*/ 152 h 230"/>
                  <a:gd name="T46" fmla="*/ 264 w 282"/>
                  <a:gd name="T47" fmla="*/ 145 h 230"/>
                  <a:gd name="T48" fmla="*/ 252 w 282"/>
                  <a:gd name="T49" fmla="*/ 151 h 230"/>
                  <a:gd name="T50" fmla="*/ 181 w 282"/>
                  <a:gd name="T51" fmla="*/ 212 h 230"/>
                  <a:gd name="T52" fmla="*/ 153 w 282"/>
                  <a:gd name="T53" fmla="*/ 187 h 230"/>
                  <a:gd name="T54" fmla="*/ 164 w 282"/>
                  <a:gd name="T55" fmla="*/ 131 h 230"/>
                  <a:gd name="T56" fmla="*/ 182 w 282"/>
                  <a:gd name="T57" fmla="*/ 63 h 230"/>
                  <a:gd name="T58" fmla="*/ 224 w 282"/>
                  <a:gd name="T59" fmla="*/ 18 h 230"/>
                  <a:gd name="T60" fmla="*/ 248 w 282"/>
                  <a:gd name="T61" fmla="*/ 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8" y="25"/>
                    </a:moveTo>
                    <a:cubicBezTo>
                      <a:pt x="230" y="30"/>
                      <a:pt x="221" y="47"/>
                      <a:pt x="221" y="60"/>
                    </a:cubicBezTo>
                    <a:cubicBezTo>
                      <a:pt x="221" y="71"/>
                      <a:pt x="230" y="83"/>
                      <a:pt x="246" y="83"/>
                    </a:cubicBezTo>
                    <a:cubicBezTo>
                      <a:pt x="264" y="83"/>
                      <a:pt x="282" y="68"/>
                      <a:pt x="282" y="44"/>
                    </a:cubicBezTo>
                    <a:cubicBezTo>
                      <a:pt x="282" y="17"/>
                      <a:pt x="256" y="0"/>
                      <a:pt x="225" y="0"/>
                    </a:cubicBezTo>
                    <a:cubicBezTo>
                      <a:pt x="197" y="0"/>
                      <a:pt x="178" y="21"/>
                      <a:pt x="172" y="30"/>
                    </a:cubicBezTo>
                    <a:cubicBezTo>
                      <a:pt x="159" y="9"/>
                      <a:pt x="132" y="0"/>
                      <a:pt x="103" y="0"/>
                    </a:cubicBezTo>
                    <a:cubicBezTo>
                      <a:pt x="40" y="0"/>
                      <a:pt x="6" y="61"/>
                      <a:pt x="6" y="78"/>
                    </a:cubicBezTo>
                    <a:cubicBezTo>
                      <a:pt x="6" y="85"/>
                      <a:pt x="14" y="85"/>
                      <a:pt x="18" y="85"/>
                    </a:cubicBezTo>
                    <a:cubicBezTo>
                      <a:pt x="24" y="85"/>
                      <a:pt x="28" y="85"/>
                      <a:pt x="30" y="78"/>
                    </a:cubicBezTo>
                    <a:cubicBezTo>
                      <a:pt x="44" y="33"/>
                      <a:pt x="80" y="18"/>
                      <a:pt x="101" y="18"/>
                    </a:cubicBezTo>
                    <a:cubicBezTo>
                      <a:pt x="120" y="18"/>
                      <a:pt x="129" y="27"/>
                      <a:pt x="129" y="43"/>
                    </a:cubicBezTo>
                    <a:cubicBezTo>
                      <a:pt x="129" y="52"/>
                      <a:pt x="122" y="80"/>
                      <a:pt x="117" y="98"/>
                    </a:cubicBezTo>
                    <a:lnTo>
                      <a:pt x="100" y="166"/>
                    </a:lnTo>
                    <a:cubicBezTo>
                      <a:pt x="93" y="197"/>
                      <a:pt x="75" y="212"/>
                      <a:pt x="58" y="212"/>
                    </a:cubicBezTo>
                    <a:cubicBezTo>
                      <a:pt x="55" y="212"/>
                      <a:pt x="44" y="212"/>
                      <a:pt x="34" y="204"/>
                    </a:cubicBezTo>
                    <a:cubicBezTo>
                      <a:pt x="52" y="199"/>
                      <a:pt x="61" y="182"/>
                      <a:pt x="61" y="170"/>
                    </a:cubicBezTo>
                    <a:cubicBezTo>
                      <a:pt x="61" y="159"/>
                      <a:pt x="52" y="147"/>
                      <a:pt x="36" y="147"/>
                    </a:cubicBezTo>
                    <a:cubicBezTo>
                      <a:pt x="18" y="147"/>
                      <a:pt x="0" y="161"/>
                      <a:pt x="0" y="186"/>
                    </a:cubicBezTo>
                    <a:cubicBezTo>
                      <a:pt x="0" y="212"/>
                      <a:pt x="26" y="230"/>
                      <a:pt x="57" y="230"/>
                    </a:cubicBezTo>
                    <a:cubicBezTo>
                      <a:pt x="85" y="230"/>
                      <a:pt x="104" y="208"/>
                      <a:pt x="110" y="199"/>
                    </a:cubicBezTo>
                    <a:cubicBezTo>
                      <a:pt x="123" y="220"/>
                      <a:pt x="151" y="230"/>
                      <a:pt x="179" y="230"/>
                    </a:cubicBezTo>
                    <a:cubicBezTo>
                      <a:pt x="242" y="230"/>
                      <a:pt x="276" y="168"/>
                      <a:pt x="276" y="152"/>
                    </a:cubicBezTo>
                    <a:cubicBezTo>
                      <a:pt x="276" y="145"/>
                      <a:pt x="268" y="145"/>
                      <a:pt x="264" y="145"/>
                    </a:cubicBezTo>
                    <a:cubicBezTo>
                      <a:pt x="258" y="145"/>
                      <a:pt x="254" y="145"/>
                      <a:pt x="252" y="151"/>
                    </a:cubicBezTo>
                    <a:cubicBezTo>
                      <a:pt x="238" y="197"/>
                      <a:pt x="202" y="212"/>
                      <a:pt x="181" y="212"/>
                    </a:cubicBezTo>
                    <a:cubicBezTo>
                      <a:pt x="162" y="212"/>
                      <a:pt x="153" y="203"/>
                      <a:pt x="153" y="187"/>
                    </a:cubicBezTo>
                    <a:cubicBezTo>
                      <a:pt x="153" y="176"/>
                      <a:pt x="160" y="150"/>
                      <a:pt x="164" y="131"/>
                    </a:cubicBezTo>
                    <a:cubicBezTo>
                      <a:pt x="168" y="118"/>
                      <a:pt x="179" y="71"/>
                      <a:pt x="182" y="63"/>
                    </a:cubicBezTo>
                    <a:cubicBezTo>
                      <a:pt x="189" y="33"/>
                      <a:pt x="207" y="18"/>
                      <a:pt x="224" y="18"/>
                    </a:cubicBezTo>
                    <a:cubicBezTo>
                      <a:pt x="227" y="18"/>
                      <a:pt x="238" y="18"/>
                      <a:pt x="248"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22">
                <a:extLst>
                  <a:ext uri="{FF2B5EF4-FFF2-40B4-BE49-F238E27FC236}">
                    <a16:creationId xmlns:a16="http://schemas.microsoft.com/office/drawing/2014/main" id="{AF534626-277F-4F22-AAAF-F8BC2568A5BA}"/>
                  </a:ext>
                </a:extLst>
              </p:cNvPr>
              <p:cNvSpPr>
                <a:spLocks/>
              </p:cNvSpPr>
              <p:nvPr>
                <p:custDataLst>
                  <p:tags r:id="rId19"/>
                </p:custDataLst>
              </p:nvPr>
            </p:nvSpPr>
            <p:spPr bwMode="auto">
              <a:xfrm>
                <a:off x="3514725" y="2552700"/>
                <a:ext cx="4763" cy="139700"/>
              </a:xfrm>
              <a:custGeom>
                <a:avLst/>
                <a:gdLst>
                  <a:gd name="T0" fmla="*/ 20 w 20"/>
                  <a:gd name="T1" fmla="*/ 18 h 499"/>
                  <a:gd name="T2" fmla="*/ 10 w 20"/>
                  <a:gd name="T3" fmla="*/ 0 h 499"/>
                  <a:gd name="T4" fmla="*/ 0 w 20"/>
                  <a:gd name="T5" fmla="*/ 18 h 499"/>
                  <a:gd name="T6" fmla="*/ 0 w 20"/>
                  <a:gd name="T7" fmla="*/ 481 h 499"/>
                  <a:gd name="T8" fmla="*/ 10 w 20"/>
                  <a:gd name="T9" fmla="*/ 499 h 499"/>
                  <a:gd name="T10" fmla="*/ 20 w 20"/>
                  <a:gd name="T11" fmla="*/ 481 h 499"/>
                  <a:gd name="T12" fmla="*/ 20 w 20"/>
                  <a:gd name="T13" fmla="*/ 18 h 499"/>
                </a:gdLst>
                <a:ahLst/>
                <a:cxnLst>
                  <a:cxn ang="0">
                    <a:pos x="T0" y="T1"/>
                  </a:cxn>
                  <a:cxn ang="0">
                    <a:pos x="T2" y="T3"/>
                  </a:cxn>
                  <a:cxn ang="0">
                    <a:pos x="T4" y="T5"/>
                  </a:cxn>
                  <a:cxn ang="0">
                    <a:pos x="T6" y="T7"/>
                  </a:cxn>
                  <a:cxn ang="0">
                    <a:pos x="T8" y="T9"/>
                  </a:cxn>
                  <a:cxn ang="0">
                    <a:pos x="T10" y="T11"/>
                  </a:cxn>
                  <a:cxn ang="0">
                    <a:pos x="T12" y="T13"/>
                  </a:cxn>
                </a:cxnLst>
                <a:rect l="0" t="0" r="r" b="b"/>
                <a:pathLst>
                  <a:path w="20" h="499">
                    <a:moveTo>
                      <a:pt x="20" y="18"/>
                    </a:moveTo>
                    <a:cubicBezTo>
                      <a:pt x="20" y="9"/>
                      <a:pt x="20" y="0"/>
                      <a:pt x="10" y="0"/>
                    </a:cubicBezTo>
                    <a:cubicBezTo>
                      <a:pt x="0" y="0"/>
                      <a:pt x="0" y="9"/>
                      <a:pt x="0" y="18"/>
                    </a:cubicBezTo>
                    <a:lnTo>
                      <a:pt x="0" y="481"/>
                    </a:lnTo>
                    <a:cubicBezTo>
                      <a:pt x="0" y="490"/>
                      <a:pt x="0" y="499"/>
                      <a:pt x="10" y="499"/>
                    </a:cubicBezTo>
                    <a:cubicBezTo>
                      <a:pt x="20" y="499"/>
                      <a:pt x="20" y="490"/>
                      <a:pt x="20" y="481"/>
                    </a:cubicBezTo>
                    <a:lnTo>
                      <a:pt x="20" y="1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3">
                <a:extLst>
                  <a:ext uri="{FF2B5EF4-FFF2-40B4-BE49-F238E27FC236}">
                    <a16:creationId xmlns:a16="http://schemas.microsoft.com/office/drawing/2014/main" id="{4FF245F4-66AB-0218-2815-4AE8746A4B52}"/>
                  </a:ext>
                </a:extLst>
              </p:cNvPr>
              <p:cNvSpPr>
                <a:spLocks/>
              </p:cNvSpPr>
              <p:nvPr>
                <p:custDataLst>
                  <p:tags r:id="rId20"/>
                </p:custDataLst>
              </p:nvPr>
            </p:nvSpPr>
            <p:spPr bwMode="auto">
              <a:xfrm>
                <a:off x="3573462" y="2562225"/>
                <a:ext cx="66675" cy="98425"/>
              </a:xfrm>
              <a:custGeom>
                <a:avLst/>
                <a:gdLst>
                  <a:gd name="T0" fmla="*/ 234 w 280"/>
                  <a:gd name="T1" fmla="*/ 37 h 353"/>
                  <a:gd name="T2" fmla="*/ 267 w 280"/>
                  <a:gd name="T3" fmla="*/ 16 h 353"/>
                  <a:gd name="T4" fmla="*/ 280 w 280"/>
                  <a:gd name="T5" fmla="*/ 6 h 353"/>
                  <a:gd name="T6" fmla="*/ 273 w 280"/>
                  <a:gd name="T7" fmla="*/ 0 h 353"/>
                  <a:gd name="T8" fmla="*/ 218 w 280"/>
                  <a:gd name="T9" fmla="*/ 2 h 353"/>
                  <a:gd name="T10" fmla="*/ 144 w 280"/>
                  <a:gd name="T11" fmla="*/ 0 h 353"/>
                  <a:gd name="T12" fmla="*/ 134 w 280"/>
                  <a:gd name="T13" fmla="*/ 10 h 353"/>
                  <a:gd name="T14" fmla="*/ 151 w 280"/>
                  <a:gd name="T15" fmla="*/ 16 h 353"/>
                  <a:gd name="T16" fmla="*/ 180 w 280"/>
                  <a:gd name="T17" fmla="*/ 17 h 353"/>
                  <a:gd name="T18" fmla="*/ 195 w 280"/>
                  <a:gd name="T19" fmla="*/ 27 h 353"/>
                  <a:gd name="T20" fmla="*/ 193 w 280"/>
                  <a:gd name="T21" fmla="*/ 37 h 353"/>
                  <a:gd name="T22" fmla="*/ 136 w 280"/>
                  <a:gd name="T23" fmla="*/ 267 h 353"/>
                  <a:gd name="T24" fmla="*/ 64 w 280"/>
                  <a:gd name="T25" fmla="*/ 342 h 353"/>
                  <a:gd name="T26" fmla="*/ 17 w 280"/>
                  <a:gd name="T27" fmla="*/ 311 h 353"/>
                  <a:gd name="T28" fmla="*/ 23 w 280"/>
                  <a:gd name="T29" fmla="*/ 311 h 353"/>
                  <a:gd name="T30" fmla="*/ 55 w 280"/>
                  <a:gd name="T31" fmla="*/ 279 h 353"/>
                  <a:gd name="T32" fmla="*/ 33 w 280"/>
                  <a:gd name="T33" fmla="*/ 258 h 353"/>
                  <a:gd name="T34" fmla="*/ 0 w 280"/>
                  <a:gd name="T35" fmla="*/ 298 h 353"/>
                  <a:gd name="T36" fmla="*/ 66 w 280"/>
                  <a:gd name="T37" fmla="*/ 353 h 353"/>
                  <a:gd name="T38" fmla="*/ 176 w 280"/>
                  <a:gd name="T39" fmla="*/ 270 h 353"/>
                  <a:gd name="T40" fmla="*/ 234 w 280"/>
                  <a:gd name="T41" fmla="*/ 3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353">
                    <a:moveTo>
                      <a:pt x="234" y="37"/>
                    </a:moveTo>
                    <a:cubicBezTo>
                      <a:pt x="238" y="20"/>
                      <a:pt x="239" y="16"/>
                      <a:pt x="267" y="16"/>
                    </a:cubicBezTo>
                    <a:cubicBezTo>
                      <a:pt x="275" y="16"/>
                      <a:pt x="280" y="16"/>
                      <a:pt x="280" y="6"/>
                    </a:cubicBezTo>
                    <a:cubicBezTo>
                      <a:pt x="280" y="2"/>
                      <a:pt x="277" y="0"/>
                      <a:pt x="273" y="0"/>
                    </a:cubicBezTo>
                    <a:cubicBezTo>
                      <a:pt x="261" y="0"/>
                      <a:pt x="230" y="2"/>
                      <a:pt x="218" y="2"/>
                    </a:cubicBezTo>
                    <a:cubicBezTo>
                      <a:pt x="201" y="2"/>
                      <a:pt x="161" y="0"/>
                      <a:pt x="144" y="0"/>
                    </a:cubicBezTo>
                    <a:cubicBezTo>
                      <a:pt x="140" y="0"/>
                      <a:pt x="134" y="0"/>
                      <a:pt x="134" y="10"/>
                    </a:cubicBezTo>
                    <a:cubicBezTo>
                      <a:pt x="134" y="16"/>
                      <a:pt x="138" y="16"/>
                      <a:pt x="151" y="16"/>
                    </a:cubicBezTo>
                    <a:cubicBezTo>
                      <a:pt x="162" y="16"/>
                      <a:pt x="167" y="16"/>
                      <a:pt x="180" y="17"/>
                    </a:cubicBezTo>
                    <a:cubicBezTo>
                      <a:pt x="192" y="18"/>
                      <a:pt x="195" y="20"/>
                      <a:pt x="195" y="27"/>
                    </a:cubicBezTo>
                    <a:cubicBezTo>
                      <a:pt x="195" y="30"/>
                      <a:pt x="194" y="33"/>
                      <a:pt x="193" y="37"/>
                    </a:cubicBezTo>
                    <a:lnTo>
                      <a:pt x="136" y="267"/>
                    </a:lnTo>
                    <a:cubicBezTo>
                      <a:pt x="124" y="315"/>
                      <a:pt x="90" y="342"/>
                      <a:pt x="64" y="342"/>
                    </a:cubicBezTo>
                    <a:cubicBezTo>
                      <a:pt x="51" y="342"/>
                      <a:pt x="25" y="337"/>
                      <a:pt x="17" y="311"/>
                    </a:cubicBezTo>
                    <a:cubicBezTo>
                      <a:pt x="18" y="311"/>
                      <a:pt x="22" y="311"/>
                      <a:pt x="23" y="311"/>
                    </a:cubicBezTo>
                    <a:cubicBezTo>
                      <a:pt x="42" y="311"/>
                      <a:pt x="55" y="294"/>
                      <a:pt x="55" y="279"/>
                    </a:cubicBezTo>
                    <a:cubicBezTo>
                      <a:pt x="55" y="263"/>
                      <a:pt x="42" y="258"/>
                      <a:pt x="33" y="258"/>
                    </a:cubicBezTo>
                    <a:cubicBezTo>
                      <a:pt x="24" y="258"/>
                      <a:pt x="0" y="264"/>
                      <a:pt x="0" y="298"/>
                    </a:cubicBezTo>
                    <a:cubicBezTo>
                      <a:pt x="0" y="329"/>
                      <a:pt x="26" y="353"/>
                      <a:pt x="66" y="353"/>
                    </a:cubicBezTo>
                    <a:cubicBezTo>
                      <a:pt x="111" y="353"/>
                      <a:pt x="163" y="320"/>
                      <a:pt x="176" y="270"/>
                    </a:cubicBezTo>
                    <a:lnTo>
                      <a:pt x="234" y="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24">
                <a:extLst>
                  <a:ext uri="{FF2B5EF4-FFF2-40B4-BE49-F238E27FC236}">
                    <a16:creationId xmlns:a16="http://schemas.microsoft.com/office/drawing/2014/main" id="{9D631746-27E3-C8BD-5A69-58C62F9CBF19}"/>
                  </a:ext>
                </a:extLst>
              </p:cNvPr>
              <p:cNvSpPr>
                <a:spLocks/>
              </p:cNvSpPr>
              <p:nvPr>
                <p:custDataLst>
                  <p:tags r:id="rId21"/>
                </p:custDataLst>
              </p:nvPr>
            </p:nvSpPr>
            <p:spPr bwMode="auto">
              <a:xfrm>
                <a:off x="3649662" y="2554288"/>
                <a:ext cx="31750" cy="42863"/>
              </a:xfrm>
              <a:custGeom>
                <a:avLst/>
                <a:gdLst>
                  <a:gd name="T0" fmla="*/ 81 w 141"/>
                  <a:gd name="T1" fmla="*/ 76 h 151"/>
                  <a:gd name="T2" fmla="*/ 131 w 141"/>
                  <a:gd name="T3" fmla="*/ 54 h 151"/>
                  <a:gd name="T4" fmla="*/ 141 w 141"/>
                  <a:gd name="T5" fmla="*/ 43 h 151"/>
                  <a:gd name="T6" fmla="*/ 130 w 141"/>
                  <a:gd name="T7" fmla="*/ 32 h 151"/>
                  <a:gd name="T8" fmla="*/ 123 w 141"/>
                  <a:gd name="T9" fmla="*/ 35 h 151"/>
                  <a:gd name="T10" fmla="*/ 76 w 141"/>
                  <a:gd name="T11" fmla="*/ 67 h 151"/>
                  <a:gd name="T12" fmla="*/ 81 w 141"/>
                  <a:gd name="T13" fmla="*/ 15 h 151"/>
                  <a:gd name="T14" fmla="*/ 70 w 141"/>
                  <a:gd name="T15" fmla="*/ 0 h 151"/>
                  <a:gd name="T16" fmla="*/ 59 w 141"/>
                  <a:gd name="T17" fmla="*/ 11 h 151"/>
                  <a:gd name="T18" fmla="*/ 61 w 141"/>
                  <a:gd name="T19" fmla="*/ 28 h 151"/>
                  <a:gd name="T20" fmla="*/ 65 w 141"/>
                  <a:gd name="T21" fmla="*/ 67 h 151"/>
                  <a:gd name="T22" fmla="*/ 18 w 141"/>
                  <a:gd name="T23" fmla="*/ 35 h 151"/>
                  <a:gd name="T24" fmla="*/ 10 w 141"/>
                  <a:gd name="T25" fmla="*/ 32 h 151"/>
                  <a:gd name="T26" fmla="*/ 0 w 141"/>
                  <a:gd name="T27" fmla="*/ 43 h 151"/>
                  <a:gd name="T28" fmla="*/ 7 w 141"/>
                  <a:gd name="T29" fmla="*/ 53 h 151"/>
                  <a:gd name="T30" fmla="*/ 59 w 141"/>
                  <a:gd name="T31" fmla="*/ 75 h 151"/>
                  <a:gd name="T32" fmla="*/ 9 w 141"/>
                  <a:gd name="T33" fmla="*/ 97 h 151"/>
                  <a:gd name="T34" fmla="*/ 0 w 141"/>
                  <a:gd name="T35" fmla="*/ 108 h 151"/>
                  <a:gd name="T36" fmla="*/ 10 w 141"/>
                  <a:gd name="T37" fmla="*/ 119 h 151"/>
                  <a:gd name="T38" fmla="*/ 18 w 141"/>
                  <a:gd name="T39" fmla="*/ 116 h 151"/>
                  <a:gd name="T40" fmla="*/ 65 w 141"/>
                  <a:gd name="T41" fmla="*/ 84 h 151"/>
                  <a:gd name="T42" fmla="*/ 59 w 141"/>
                  <a:gd name="T43" fmla="*/ 140 h 151"/>
                  <a:gd name="T44" fmla="*/ 70 w 141"/>
                  <a:gd name="T45" fmla="*/ 151 h 151"/>
                  <a:gd name="T46" fmla="*/ 81 w 141"/>
                  <a:gd name="T47" fmla="*/ 140 h 151"/>
                  <a:gd name="T48" fmla="*/ 79 w 141"/>
                  <a:gd name="T49" fmla="*/ 123 h 151"/>
                  <a:gd name="T50" fmla="*/ 76 w 141"/>
                  <a:gd name="T51" fmla="*/ 84 h 151"/>
                  <a:gd name="T52" fmla="*/ 117 w 141"/>
                  <a:gd name="T53" fmla="*/ 112 h 151"/>
                  <a:gd name="T54" fmla="*/ 130 w 141"/>
                  <a:gd name="T55" fmla="*/ 119 h 151"/>
                  <a:gd name="T56" fmla="*/ 141 w 141"/>
                  <a:gd name="T57" fmla="*/ 108 h 151"/>
                  <a:gd name="T58" fmla="*/ 134 w 141"/>
                  <a:gd name="T59" fmla="*/ 98 h 151"/>
                  <a:gd name="T60" fmla="*/ 81 w 141"/>
                  <a:gd name="T61" fmla="*/ 7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1">
                    <a:moveTo>
                      <a:pt x="81" y="76"/>
                    </a:moveTo>
                    <a:cubicBezTo>
                      <a:pt x="110" y="63"/>
                      <a:pt x="123" y="58"/>
                      <a:pt x="131" y="54"/>
                    </a:cubicBezTo>
                    <a:cubicBezTo>
                      <a:pt x="138" y="51"/>
                      <a:pt x="141" y="50"/>
                      <a:pt x="141" y="43"/>
                    </a:cubicBezTo>
                    <a:cubicBezTo>
                      <a:pt x="141" y="37"/>
                      <a:pt x="137" y="32"/>
                      <a:pt x="130" y="32"/>
                    </a:cubicBezTo>
                    <a:cubicBezTo>
                      <a:pt x="128" y="32"/>
                      <a:pt x="127" y="32"/>
                      <a:pt x="123" y="35"/>
                    </a:cubicBezTo>
                    <a:lnTo>
                      <a:pt x="76" y="67"/>
                    </a:lnTo>
                    <a:lnTo>
                      <a:pt x="81" y="15"/>
                    </a:lnTo>
                    <a:cubicBezTo>
                      <a:pt x="81" y="9"/>
                      <a:pt x="81" y="0"/>
                      <a:pt x="70" y="0"/>
                    </a:cubicBezTo>
                    <a:cubicBezTo>
                      <a:pt x="66" y="0"/>
                      <a:pt x="59" y="3"/>
                      <a:pt x="59" y="11"/>
                    </a:cubicBezTo>
                    <a:cubicBezTo>
                      <a:pt x="59" y="14"/>
                      <a:pt x="61" y="24"/>
                      <a:pt x="61" y="28"/>
                    </a:cubicBezTo>
                    <a:cubicBezTo>
                      <a:pt x="62" y="34"/>
                      <a:pt x="64" y="59"/>
                      <a:pt x="65" y="67"/>
                    </a:cubicBezTo>
                    <a:lnTo>
                      <a:pt x="18" y="35"/>
                    </a:lnTo>
                    <a:cubicBezTo>
                      <a:pt x="15" y="33"/>
                      <a:pt x="13" y="32"/>
                      <a:pt x="10" y="32"/>
                    </a:cubicBezTo>
                    <a:cubicBezTo>
                      <a:pt x="4" y="32"/>
                      <a:pt x="0" y="37"/>
                      <a:pt x="0" y="43"/>
                    </a:cubicBezTo>
                    <a:cubicBezTo>
                      <a:pt x="0" y="50"/>
                      <a:pt x="4" y="52"/>
                      <a:pt x="7" y="53"/>
                    </a:cubicBezTo>
                    <a:lnTo>
                      <a:pt x="59" y="75"/>
                    </a:lnTo>
                    <a:cubicBezTo>
                      <a:pt x="31" y="88"/>
                      <a:pt x="18" y="93"/>
                      <a:pt x="9" y="97"/>
                    </a:cubicBezTo>
                    <a:cubicBezTo>
                      <a:pt x="3" y="100"/>
                      <a:pt x="0" y="101"/>
                      <a:pt x="0" y="108"/>
                    </a:cubicBezTo>
                    <a:cubicBezTo>
                      <a:pt x="0" y="114"/>
                      <a:pt x="4" y="119"/>
                      <a:pt x="10" y="119"/>
                    </a:cubicBezTo>
                    <a:cubicBezTo>
                      <a:pt x="13" y="119"/>
                      <a:pt x="13" y="119"/>
                      <a:pt x="18" y="116"/>
                    </a:cubicBezTo>
                    <a:lnTo>
                      <a:pt x="65" y="84"/>
                    </a:lnTo>
                    <a:lnTo>
                      <a:pt x="59" y="140"/>
                    </a:lnTo>
                    <a:cubicBezTo>
                      <a:pt x="59" y="148"/>
                      <a:pt x="66" y="151"/>
                      <a:pt x="70" y="151"/>
                    </a:cubicBezTo>
                    <a:cubicBezTo>
                      <a:pt x="74" y="151"/>
                      <a:pt x="81" y="148"/>
                      <a:pt x="81" y="140"/>
                    </a:cubicBezTo>
                    <a:cubicBezTo>
                      <a:pt x="81" y="137"/>
                      <a:pt x="80" y="127"/>
                      <a:pt x="79" y="123"/>
                    </a:cubicBezTo>
                    <a:cubicBezTo>
                      <a:pt x="79" y="117"/>
                      <a:pt x="76" y="92"/>
                      <a:pt x="76" y="84"/>
                    </a:cubicBezTo>
                    <a:lnTo>
                      <a:pt x="117" y="112"/>
                    </a:lnTo>
                    <a:cubicBezTo>
                      <a:pt x="126" y="119"/>
                      <a:pt x="127" y="119"/>
                      <a:pt x="130" y="119"/>
                    </a:cubicBezTo>
                    <a:cubicBezTo>
                      <a:pt x="137" y="119"/>
                      <a:pt x="141" y="114"/>
                      <a:pt x="141" y="108"/>
                    </a:cubicBezTo>
                    <a:cubicBezTo>
                      <a:pt x="141" y="101"/>
                      <a:pt x="137" y="99"/>
                      <a:pt x="134" y="98"/>
                    </a:cubicBezTo>
                    <a:lnTo>
                      <a:pt x="81" y="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25">
                <a:extLst>
                  <a:ext uri="{FF2B5EF4-FFF2-40B4-BE49-F238E27FC236}">
                    <a16:creationId xmlns:a16="http://schemas.microsoft.com/office/drawing/2014/main" id="{CB03B385-EE8F-A339-67DC-8DDECF0BEEA3}"/>
                  </a:ext>
                </a:extLst>
              </p:cNvPr>
              <p:cNvSpPr>
                <a:spLocks/>
              </p:cNvSpPr>
              <p:nvPr>
                <p:custDataLst>
                  <p:tags r:id="rId22"/>
                </p:custDataLst>
              </p:nvPr>
            </p:nvSpPr>
            <p:spPr bwMode="auto">
              <a:xfrm>
                <a:off x="3706812" y="2552700"/>
                <a:ext cx="26988" cy="139700"/>
              </a:xfrm>
              <a:custGeom>
                <a:avLst/>
                <a:gdLst>
                  <a:gd name="T0" fmla="*/ 116 w 116"/>
                  <a:gd name="T1" fmla="*/ 494 h 499"/>
                  <a:gd name="T2" fmla="*/ 107 w 116"/>
                  <a:gd name="T3" fmla="*/ 483 h 499"/>
                  <a:gd name="T4" fmla="*/ 29 w 116"/>
                  <a:gd name="T5" fmla="*/ 250 h 499"/>
                  <a:gd name="T6" fmla="*/ 109 w 116"/>
                  <a:gd name="T7" fmla="*/ 13 h 499"/>
                  <a:gd name="T8" fmla="*/ 116 w 116"/>
                  <a:gd name="T9" fmla="*/ 5 h 499"/>
                  <a:gd name="T10" fmla="*/ 111 w 116"/>
                  <a:gd name="T11" fmla="*/ 0 h 499"/>
                  <a:gd name="T12" fmla="*/ 31 w 116"/>
                  <a:gd name="T13" fmla="*/ 97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3"/>
                      <a:pt x="116" y="492"/>
                      <a:pt x="107" y="483"/>
                    </a:cubicBezTo>
                    <a:cubicBezTo>
                      <a:pt x="45" y="420"/>
                      <a:pt x="29" y="326"/>
                      <a:pt x="29" y="250"/>
                    </a:cubicBezTo>
                    <a:cubicBezTo>
                      <a:pt x="29" y="163"/>
                      <a:pt x="48" y="76"/>
                      <a:pt x="109" y="13"/>
                    </a:cubicBezTo>
                    <a:cubicBezTo>
                      <a:pt x="116" y="7"/>
                      <a:pt x="116" y="6"/>
                      <a:pt x="116" y="5"/>
                    </a:cubicBezTo>
                    <a:cubicBezTo>
                      <a:pt x="116" y="1"/>
                      <a:pt x="114" y="0"/>
                      <a:pt x="111" y="0"/>
                    </a:cubicBezTo>
                    <a:cubicBezTo>
                      <a:pt x="106" y="0"/>
                      <a:pt x="61" y="34"/>
                      <a:pt x="31" y="97"/>
                    </a:cubicBezTo>
                    <a:cubicBezTo>
                      <a:pt x="6" y="152"/>
                      <a:pt x="0" y="208"/>
                      <a:pt x="0" y="250"/>
                    </a:cubicBezTo>
                    <a:cubicBezTo>
                      <a:pt x="0" y="289"/>
                      <a:pt x="5" y="349"/>
                      <a:pt x="33" y="405"/>
                    </a:cubicBezTo>
                    <a:cubicBezTo>
                      <a:pt x="63" y="467"/>
                      <a:pt x="106" y="499"/>
                      <a:pt x="111" y="499"/>
                    </a:cubicBezTo>
                    <a:cubicBezTo>
                      <a:pt x="114" y="499"/>
                      <a:pt x="116" y="498"/>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26">
                <a:extLst>
                  <a:ext uri="{FF2B5EF4-FFF2-40B4-BE49-F238E27FC236}">
                    <a16:creationId xmlns:a16="http://schemas.microsoft.com/office/drawing/2014/main" id="{46836386-5A96-B2FD-95CA-2627E384956E}"/>
                  </a:ext>
                </a:extLst>
              </p:cNvPr>
              <p:cNvSpPr>
                <a:spLocks/>
              </p:cNvSpPr>
              <p:nvPr>
                <p:custDataLst>
                  <p:tags r:id="rId23"/>
                </p:custDataLst>
              </p:nvPr>
            </p:nvSpPr>
            <p:spPr bwMode="auto">
              <a:xfrm>
                <a:off x="3744912" y="2593975"/>
                <a:ext cx="66675" cy="65088"/>
              </a:xfrm>
              <a:custGeom>
                <a:avLst/>
                <a:gdLst>
                  <a:gd name="T0" fmla="*/ 249 w 283"/>
                  <a:gd name="T1" fmla="*/ 25 h 230"/>
                  <a:gd name="T2" fmla="*/ 222 w 283"/>
                  <a:gd name="T3" fmla="*/ 60 h 230"/>
                  <a:gd name="T4" fmla="*/ 247 w 283"/>
                  <a:gd name="T5" fmla="*/ 83 h 230"/>
                  <a:gd name="T6" fmla="*/ 283 w 283"/>
                  <a:gd name="T7" fmla="*/ 44 h 230"/>
                  <a:gd name="T8" fmla="*/ 226 w 283"/>
                  <a:gd name="T9" fmla="*/ 0 h 230"/>
                  <a:gd name="T10" fmla="*/ 172 w 283"/>
                  <a:gd name="T11" fmla="*/ 30 h 230"/>
                  <a:gd name="T12" fmla="*/ 104 w 283"/>
                  <a:gd name="T13" fmla="*/ 0 h 230"/>
                  <a:gd name="T14" fmla="*/ 7 w 283"/>
                  <a:gd name="T15" fmla="*/ 78 h 230"/>
                  <a:gd name="T16" fmla="*/ 19 w 283"/>
                  <a:gd name="T17" fmla="*/ 85 h 230"/>
                  <a:gd name="T18" fmla="*/ 30 w 283"/>
                  <a:gd name="T19" fmla="*/ 78 h 230"/>
                  <a:gd name="T20" fmla="*/ 101 w 283"/>
                  <a:gd name="T21" fmla="*/ 18 h 230"/>
                  <a:gd name="T22" fmla="*/ 129 w 283"/>
                  <a:gd name="T23" fmla="*/ 43 h 230"/>
                  <a:gd name="T24" fmla="*/ 117 w 283"/>
                  <a:gd name="T25" fmla="*/ 98 h 230"/>
                  <a:gd name="T26" fmla="*/ 101 w 283"/>
                  <a:gd name="T27" fmla="*/ 166 h 230"/>
                  <a:gd name="T28" fmla="*/ 58 w 283"/>
                  <a:gd name="T29" fmla="*/ 212 h 230"/>
                  <a:gd name="T30" fmla="*/ 34 w 283"/>
                  <a:gd name="T31" fmla="*/ 204 h 230"/>
                  <a:gd name="T32" fmla="*/ 61 w 283"/>
                  <a:gd name="T33" fmla="*/ 170 h 230"/>
                  <a:gd name="T34" fmla="*/ 36 w 283"/>
                  <a:gd name="T35" fmla="*/ 147 h 230"/>
                  <a:gd name="T36" fmla="*/ 0 w 283"/>
                  <a:gd name="T37" fmla="*/ 186 h 230"/>
                  <a:gd name="T38" fmla="*/ 57 w 283"/>
                  <a:gd name="T39" fmla="*/ 230 h 230"/>
                  <a:gd name="T40" fmla="*/ 110 w 283"/>
                  <a:gd name="T41" fmla="*/ 199 h 230"/>
                  <a:gd name="T42" fmla="*/ 179 w 283"/>
                  <a:gd name="T43" fmla="*/ 230 h 230"/>
                  <a:gd name="T44" fmla="*/ 276 w 283"/>
                  <a:gd name="T45" fmla="*/ 152 h 230"/>
                  <a:gd name="T46" fmla="*/ 264 w 283"/>
                  <a:gd name="T47" fmla="*/ 145 h 230"/>
                  <a:gd name="T48" fmla="*/ 253 w 283"/>
                  <a:gd name="T49" fmla="*/ 151 h 230"/>
                  <a:gd name="T50" fmla="*/ 182 w 283"/>
                  <a:gd name="T51" fmla="*/ 212 h 230"/>
                  <a:gd name="T52" fmla="*/ 154 w 283"/>
                  <a:gd name="T53" fmla="*/ 187 h 230"/>
                  <a:gd name="T54" fmla="*/ 165 w 283"/>
                  <a:gd name="T55" fmla="*/ 131 h 230"/>
                  <a:gd name="T56" fmla="*/ 182 w 283"/>
                  <a:gd name="T57" fmla="*/ 63 h 230"/>
                  <a:gd name="T58" fmla="*/ 225 w 283"/>
                  <a:gd name="T59" fmla="*/ 18 h 230"/>
                  <a:gd name="T60" fmla="*/ 249 w 283"/>
                  <a:gd name="T61" fmla="*/ 2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 h="230">
                    <a:moveTo>
                      <a:pt x="249" y="25"/>
                    </a:moveTo>
                    <a:cubicBezTo>
                      <a:pt x="231" y="30"/>
                      <a:pt x="222" y="47"/>
                      <a:pt x="222" y="60"/>
                    </a:cubicBezTo>
                    <a:cubicBezTo>
                      <a:pt x="222" y="71"/>
                      <a:pt x="230" y="83"/>
                      <a:pt x="247" y="83"/>
                    </a:cubicBezTo>
                    <a:cubicBezTo>
                      <a:pt x="264" y="83"/>
                      <a:pt x="283" y="68"/>
                      <a:pt x="283" y="44"/>
                    </a:cubicBezTo>
                    <a:cubicBezTo>
                      <a:pt x="283" y="17"/>
                      <a:pt x="256" y="0"/>
                      <a:pt x="226" y="0"/>
                    </a:cubicBezTo>
                    <a:cubicBezTo>
                      <a:pt x="197" y="0"/>
                      <a:pt x="179" y="21"/>
                      <a:pt x="172" y="30"/>
                    </a:cubicBezTo>
                    <a:cubicBezTo>
                      <a:pt x="160" y="9"/>
                      <a:pt x="132" y="0"/>
                      <a:pt x="104" y="0"/>
                    </a:cubicBezTo>
                    <a:cubicBezTo>
                      <a:pt x="41" y="0"/>
                      <a:pt x="7" y="61"/>
                      <a:pt x="7" y="78"/>
                    </a:cubicBezTo>
                    <a:cubicBezTo>
                      <a:pt x="7" y="85"/>
                      <a:pt x="14" y="85"/>
                      <a:pt x="19" y="85"/>
                    </a:cubicBezTo>
                    <a:cubicBezTo>
                      <a:pt x="25" y="85"/>
                      <a:pt x="28" y="85"/>
                      <a:pt x="30" y="78"/>
                    </a:cubicBezTo>
                    <a:cubicBezTo>
                      <a:pt x="45" y="33"/>
                      <a:pt x="81" y="18"/>
                      <a:pt x="101" y="18"/>
                    </a:cubicBezTo>
                    <a:cubicBezTo>
                      <a:pt x="120" y="18"/>
                      <a:pt x="129" y="27"/>
                      <a:pt x="129" y="43"/>
                    </a:cubicBezTo>
                    <a:cubicBezTo>
                      <a:pt x="129" y="52"/>
                      <a:pt x="122" y="80"/>
                      <a:pt x="117" y="98"/>
                    </a:cubicBezTo>
                    <a:lnTo>
                      <a:pt x="101" y="166"/>
                    </a:lnTo>
                    <a:cubicBezTo>
                      <a:pt x="93" y="197"/>
                      <a:pt x="75" y="212"/>
                      <a:pt x="58" y="212"/>
                    </a:cubicBezTo>
                    <a:cubicBezTo>
                      <a:pt x="56" y="212"/>
                      <a:pt x="44" y="212"/>
                      <a:pt x="34" y="204"/>
                    </a:cubicBezTo>
                    <a:cubicBezTo>
                      <a:pt x="52" y="199"/>
                      <a:pt x="61" y="182"/>
                      <a:pt x="61" y="170"/>
                    </a:cubicBezTo>
                    <a:cubicBezTo>
                      <a:pt x="61" y="159"/>
                      <a:pt x="53" y="147"/>
                      <a:pt x="36" y="147"/>
                    </a:cubicBezTo>
                    <a:cubicBezTo>
                      <a:pt x="19" y="147"/>
                      <a:pt x="0" y="161"/>
                      <a:pt x="0" y="186"/>
                    </a:cubicBezTo>
                    <a:cubicBezTo>
                      <a:pt x="0" y="212"/>
                      <a:pt x="27" y="230"/>
                      <a:pt x="57" y="230"/>
                    </a:cubicBezTo>
                    <a:cubicBezTo>
                      <a:pt x="86" y="230"/>
                      <a:pt x="104" y="208"/>
                      <a:pt x="110" y="199"/>
                    </a:cubicBezTo>
                    <a:cubicBezTo>
                      <a:pt x="123" y="220"/>
                      <a:pt x="151" y="230"/>
                      <a:pt x="179" y="230"/>
                    </a:cubicBezTo>
                    <a:cubicBezTo>
                      <a:pt x="242" y="230"/>
                      <a:pt x="276" y="168"/>
                      <a:pt x="276" y="152"/>
                    </a:cubicBezTo>
                    <a:cubicBezTo>
                      <a:pt x="276" y="145"/>
                      <a:pt x="269" y="145"/>
                      <a:pt x="264" y="145"/>
                    </a:cubicBezTo>
                    <a:cubicBezTo>
                      <a:pt x="258" y="145"/>
                      <a:pt x="255" y="145"/>
                      <a:pt x="253" y="151"/>
                    </a:cubicBezTo>
                    <a:cubicBezTo>
                      <a:pt x="238" y="197"/>
                      <a:pt x="202" y="212"/>
                      <a:pt x="182" y="212"/>
                    </a:cubicBezTo>
                    <a:cubicBezTo>
                      <a:pt x="163" y="212"/>
                      <a:pt x="154" y="203"/>
                      <a:pt x="154" y="187"/>
                    </a:cubicBezTo>
                    <a:cubicBezTo>
                      <a:pt x="154" y="176"/>
                      <a:pt x="160" y="150"/>
                      <a:pt x="165" y="131"/>
                    </a:cubicBezTo>
                    <a:cubicBezTo>
                      <a:pt x="168" y="118"/>
                      <a:pt x="180" y="71"/>
                      <a:pt x="182" y="63"/>
                    </a:cubicBezTo>
                    <a:cubicBezTo>
                      <a:pt x="190" y="33"/>
                      <a:pt x="207" y="18"/>
                      <a:pt x="225" y="18"/>
                    </a:cubicBezTo>
                    <a:cubicBezTo>
                      <a:pt x="227" y="18"/>
                      <a:pt x="239" y="18"/>
                      <a:pt x="249"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27">
                <a:extLst>
                  <a:ext uri="{FF2B5EF4-FFF2-40B4-BE49-F238E27FC236}">
                    <a16:creationId xmlns:a16="http://schemas.microsoft.com/office/drawing/2014/main" id="{6F1B206C-F1C2-A098-CDC2-F24BA8A1D9BB}"/>
                  </a:ext>
                </a:extLst>
              </p:cNvPr>
              <p:cNvSpPr>
                <a:spLocks/>
              </p:cNvSpPr>
              <p:nvPr>
                <p:custDataLst>
                  <p:tags r:id="rId24"/>
                </p:custDataLst>
              </p:nvPr>
            </p:nvSpPr>
            <p:spPr bwMode="auto">
              <a:xfrm>
                <a:off x="3827462" y="2643188"/>
                <a:ext cx="14288" cy="41275"/>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5 h 149"/>
                  <a:gd name="T16" fmla="*/ 8 w 59"/>
                  <a:gd name="T17" fmla="*/ 143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5"/>
                    </a:cubicBezTo>
                    <a:cubicBezTo>
                      <a:pt x="8" y="141"/>
                      <a:pt x="8" y="142"/>
                      <a:pt x="8" y="143"/>
                    </a:cubicBezTo>
                    <a:cubicBezTo>
                      <a:pt x="8" y="147"/>
                      <a:pt x="11" y="149"/>
                      <a:pt x="13" y="149"/>
                    </a:cubicBezTo>
                    <a:cubicBezTo>
                      <a:pt x="19" y="149"/>
                      <a:pt x="59" y="110"/>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28">
                <a:extLst>
                  <a:ext uri="{FF2B5EF4-FFF2-40B4-BE49-F238E27FC236}">
                    <a16:creationId xmlns:a16="http://schemas.microsoft.com/office/drawing/2014/main" id="{F53DDBE8-BAFE-EBD2-329F-A4399F1A8BAE}"/>
                  </a:ext>
                </a:extLst>
              </p:cNvPr>
              <p:cNvSpPr>
                <a:spLocks/>
              </p:cNvSpPr>
              <p:nvPr>
                <p:custDataLst>
                  <p:tags r:id="rId25"/>
                </p:custDataLst>
              </p:nvPr>
            </p:nvSpPr>
            <p:spPr bwMode="auto">
              <a:xfrm>
                <a:off x="3871912" y="2570163"/>
                <a:ext cx="36513" cy="8890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3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5" y="16"/>
                      <a:pt x="115" y="13"/>
                    </a:cubicBezTo>
                    <a:cubicBezTo>
                      <a:pt x="115" y="5"/>
                      <a:pt x="109" y="0"/>
                      <a:pt x="101" y="0"/>
                    </a:cubicBezTo>
                    <a:cubicBezTo>
                      <a:pt x="99" y="0"/>
                      <a:pt x="85" y="0"/>
                      <a:pt x="81" y="18"/>
                    </a:cubicBezTo>
                    <a:lnTo>
                      <a:pt x="62" y="97"/>
                    </a:lnTo>
                    <a:lnTo>
                      <a:pt x="15" y="97"/>
                    </a:lnTo>
                    <a:cubicBezTo>
                      <a:pt x="5" y="97"/>
                      <a:pt x="0" y="97"/>
                      <a:pt x="0" y="107"/>
                    </a:cubicBezTo>
                    <a:cubicBezTo>
                      <a:pt x="0" y="113"/>
                      <a:pt x="4" y="113"/>
                      <a:pt x="14" y="113"/>
                    </a:cubicBezTo>
                    <a:lnTo>
                      <a:pt x="58" y="113"/>
                    </a:lnTo>
                    <a:cubicBezTo>
                      <a:pt x="22" y="255"/>
                      <a:pt x="20" y="263"/>
                      <a:pt x="20" y="272"/>
                    </a:cubicBezTo>
                    <a:cubicBezTo>
                      <a:pt x="20" y="299"/>
                      <a:pt x="39" y="318"/>
                      <a:pt x="66" y="318"/>
                    </a:cubicBezTo>
                    <a:cubicBezTo>
                      <a:pt x="116" y="318"/>
                      <a:pt x="145" y="245"/>
                      <a:pt x="145" y="241"/>
                    </a:cubicBezTo>
                    <a:cubicBezTo>
                      <a:pt x="145" y="236"/>
                      <a:pt x="141" y="236"/>
                      <a:pt x="139" y="236"/>
                    </a:cubicBezTo>
                    <a:cubicBezTo>
                      <a:pt x="134" y="236"/>
                      <a:pt x="134" y="238"/>
                      <a:pt x="131" y="243"/>
                    </a:cubicBezTo>
                    <a:cubicBezTo>
                      <a:pt x="110" y="295"/>
                      <a:pt x="83" y="307"/>
                      <a:pt x="66"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29">
                <a:extLst>
                  <a:ext uri="{FF2B5EF4-FFF2-40B4-BE49-F238E27FC236}">
                    <a16:creationId xmlns:a16="http://schemas.microsoft.com/office/drawing/2014/main" id="{52C8939A-0274-59AB-DA55-3F2B5EB6E093}"/>
                  </a:ext>
                </a:extLst>
              </p:cNvPr>
              <p:cNvSpPr>
                <a:spLocks/>
              </p:cNvSpPr>
              <p:nvPr>
                <p:custDataLst>
                  <p:tags r:id="rId26"/>
                </p:custDataLst>
              </p:nvPr>
            </p:nvSpPr>
            <p:spPr bwMode="auto">
              <a:xfrm>
                <a:off x="3917950" y="2552700"/>
                <a:ext cx="26988" cy="139700"/>
              </a:xfrm>
              <a:custGeom>
                <a:avLst/>
                <a:gdLst>
                  <a:gd name="T0" fmla="*/ 116 w 116"/>
                  <a:gd name="T1" fmla="*/ 250 h 499"/>
                  <a:gd name="T2" fmla="*/ 83 w 116"/>
                  <a:gd name="T3" fmla="*/ 94 h 499"/>
                  <a:gd name="T4" fmla="*/ 5 w 116"/>
                  <a:gd name="T5" fmla="*/ 0 h 499"/>
                  <a:gd name="T6" fmla="*/ 0 w 116"/>
                  <a:gd name="T7" fmla="*/ 5 h 499"/>
                  <a:gd name="T8" fmla="*/ 10 w 116"/>
                  <a:gd name="T9" fmla="*/ 16 h 499"/>
                  <a:gd name="T10" fmla="*/ 87 w 116"/>
                  <a:gd name="T11" fmla="*/ 250 h 499"/>
                  <a:gd name="T12" fmla="*/ 7 w 116"/>
                  <a:gd name="T13" fmla="*/ 486 h 499"/>
                  <a:gd name="T14" fmla="*/ 0 w 116"/>
                  <a:gd name="T15" fmla="*/ 494 h 499"/>
                  <a:gd name="T16" fmla="*/ 5 w 116"/>
                  <a:gd name="T17" fmla="*/ 499 h 499"/>
                  <a:gd name="T18" fmla="*/ 85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1" y="150"/>
                      <a:pt x="83" y="94"/>
                    </a:cubicBezTo>
                    <a:cubicBezTo>
                      <a:pt x="53" y="32"/>
                      <a:pt x="10" y="0"/>
                      <a:pt x="5" y="0"/>
                    </a:cubicBezTo>
                    <a:cubicBezTo>
                      <a:pt x="2" y="0"/>
                      <a:pt x="0" y="2"/>
                      <a:pt x="0" y="5"/>
                    </a:cubicBezTo>
                    <a:cubicBezTo>
                      <a:pt x="0" y="6"/>
                      <a:pt x="0" y="7"/>
                      <a:pt x="10" y="16"/>
                    </a:cubicBezTo>
                    <a:cubicBezTo>
                      <a:pt x="59" y="66"/>
                      <a:pt x="87" y="145"/>
                      <a:pt x="87" y="250"/>
                    </a:cubicBezTo>
                    <a:cubicBezTo>
                      <a:pt x="87" y="335"/>
                      <a:pt x="69" y="423"/>
                      <a:pt x="7" y="486"/>
                    </a:cubicBezTo>
                    <a:cubicBezTo>
                      <a:pt x="0" y="492"/>
                      <a:pt x="0" y="493"/>
                      <a:pt x="0" y="494"/>
                    </a:cubicBezTo>
                    <a:cubicBezTo>
                      <a:pt x="0" y="497"/>
                      <a:pt x="2" y="499"/>
                      <a:pt x="5" y="499"/>
                    </a:cubicBezTo>
                    <a:cubicBezTo>
                      <a:pt x="10" y="499"/>
                      <a:pt x="55" y="465"/>
                      <a:pt x="85"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30">
                <a:extLst>
                  <a:ext uri="{FF2B5EF4-FFF2-40B4-BE49-F238E27FC236}">
                    <a16:creationId xmlns:a16="http://schemas.microsoft.com/office/drawing/2014/main" id="{EC1E4492-B52F-2B2C-991F-D8DF01B7E29D}"/>
                  </a:ext>
                </a:extLst>
              </p:cNvPr>
              <p:cNvSpPr>
                <a:spLocks noEditPoints="1"/>
              </p:cNvSpPr>
              <p:nvPr>
                <p:custDataLst>
                  <p:tags r:id="rId27"/>
                </p:custDataLst>
              </p:nvPr>
            </p:nvSpPr>
            <p:spPr bwMode="auto">
              <a:xfrm>
                <a:off x="3998912" y="2568575"/>
                <a:ext cx="71438" cy="107950"/>
              </a:xfrm>
              <a:custGeom>
                <a:avLst/>
                <a:gdLst>
                  <a:gd name="T0" fmla="*/ 296 w 305"/>
                  <a:gd name="T1" fmla="*/ 21 h 386"/>
                  <a:gd name="T2" fmla="*/ 305 w 305"/>
                  <a:gd name="T3" fmla="*/ 10 h 386"/>
                  <a:gd name="T4" fmla="*/ 295 w 305"/>
                  <a:gd name="T5" fmla="*/ 0 h 386"/>
                  <a:gd name="T6" fmla="*/ 286 w 305"/>
                  <a:gd name="T7" fmla="*/ 3 h 386"/>
                  <a:gd name="T8" fmla="*/ 10 w 305"/>
                  <a:gd name="T9" fmla="*/ 133 h 386"/>
                  <a:gd name="T10" fmla="*/ 0 w 305"/>
                  <a:gd name="T11" fmla="*/ 145 h 386"/>
                  <a:gd name="T12" fmla="*/ 10 w 305"/>
                  <a:gd name="T13" fmla="*/ 156 h 386"/>
                  <a:gd name="T14" fmla="*/ 286 w 305"/>
                  <a:gd name="T15" fmla="*/ 286 h 386"/>
                  <a:gd name="T16" fmla="*/ 295 w 305"/>
                  <a:gd name="T17" fmla="*/ 289 h 386"/>
                  <a:gd name="T18" fmla="*/ 305 w 305"/>
                  <a:gd name="T19" fmla="*/ 279 h 386"/>
                  <a:gd name="T20" fmla="*/ 295 w 305"/>
                  <a:gd name="T21" fmla="*/ 268 h 386"/>
                  <a:gd name="T22" fmla="*/ 34 w 305"/>
                  <a:gd name="T23" fmla="*/ 145 h 386"/>
                  <a:gd name="T24" fmla="*/ 296 w 305"/>
                  <a:gd name="T25" fmla="*/ 21 h 386"/>
                  <a:gd name="T26" fmla="*/ 288 w 305"/>
                  <a:gd name="T27" fmla="*/ 386 h 386"/>
                  <a:gd name="T28" fmla="*/ 305 w 305"/>
                  <a:gd name="T29" fmla="*/ 376 h 386"/>
                  <a:gd name="T30" fmla="*/ 287 w 305"/>
                  <a:gd name="T31" fmla="*/ 366 h 386"/>
                  <a:gd name="T32" fmla="*/ 18 w 305"/>
                  <a:gd name="T33" fmla="*/ 366 h 386"/>
                  <a:gd name="T34" fmla="*/ 0 w 305"/>
                  <a:gd name="T35" fmla="*/ 376 h 386"/>
                  <a:gd name="T36" fmla="*/ 18 w 305"/>
                  <a:gd name="T37" fmla="*/ 386 h 386"/>
                  <a:gd name="T38" fmla="*/ 288 w 305"/>
                  <a:gd name="T39"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86">
                    <a:moveTo>
                      <a:pt x="296" y="21"/>
                    </a:moveTo>
                    <a:cubicBezTo>
                      <a:pt x="301" y="18"/>
                      <a:pt x="305" y="16"/>
                      <a:pt x="305" y="10"/>
                    </a:cubicBezTo>
                    <a:cubicBezTo>
                      <a:pt x="305" y="4"/>
                      <a:pt x="301" y="0"/>
                      <a:pt x="295" y="0"/>
                    </a:cubicBezTo>
                    <a:cubicBezTo>
                      <a:pt x="293" y="0"/>
                      <a:pt x="288" y="2"/>
                      <a:pt x="286" y="3"/>
                    </a:cubicBezTo>
                    <a:lnTo>
                      <a:pt x="10" y="133"/>
                    </a:lnTo>
                    <a:cubicBezTo>
                      <a:pt x="2" y="137"/>
                      <a:pt x="0" y="141"/>
                      <a:pt x="0" y="145"/>
                    </a:cubicBezTo>
                    <a:cubicBezTo>
                      <a:pt x="0" y="149"/>
                      <a:pt x="3" y="153"/>
                      <a:pt x="10" y="156"/>
                    </a:cubicBezTo>
                    <a:lnTo>
                      <a:pt x="286" y="286"/>
                    </a:lnTo>
                    <a:cubicBezTo>
                      <a:pt x="293" y="289"/>
                      <a:pt x="294" y="289"/>
                      <a:pt x="295" y="289"/>
                    </a:cubicBezTo>
                    <a:cubicBezTo>
                      <a:pt x="301" y="289"/>
                      <a:pt x="305" y="285"/>
                      <a:pt x="305" y="279"/>
                    </a:cubicBezTo>
                    <a:cubicBezTo>
                      <a:pt x="305" y="275"/>
                      <a:pt x="303" y="272"/>
                      <a:pt x="295" y="268"/>
                    </a:cubicBezTo>
                    <a:lnTo>
                      <a:pt x="34" y="145"/>
                    </a:lnTo>
                    <a:lnTo>
                      <a:pt x="296" y="21"/>
                    </a:lnTo>
                    <a:close/>
                    <a:moveTo>
                      <a:pt x="288" y="386"/>
                    </a:moveTo>
                    <a:cubicBezTo>
                      <a:pt x="296" y="386"/>
                      <a:pt x="305" y="386"/>
                      <a:pt x="305" y="376"/>
                    </a:cubicBezTo>
                    <a:cubicBezTo>
                      <a:pt x="305" y="366"/>
                      <a:pt x="295" y="366"/>
                      <a:pt x="287" y="366"/>
                    </a:cubicBezTo>
                    <a:lnTo>
                      <a:pt x="18" y="366"/>
                    </a:lnTo>
                    <a:cubicBezTo>
                      <a:pt x="11" y="366"/>
                      <a:pt x="0" y="366"/>
                      <a:pt x="0" y="376"/>
                    </a:cubicBezTo>
                    <a:cubicBezTo>
                      <a:pt x="0" y="386"/>
                      <a:pt x="9" y="386"/>
                      <a:pt x="18" y="386"/>
                    </a:cubicBezTo>
                    <a:lnTo>
                      <a:pt x="288" y="38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1">
                <a:extLst>
                  <a:ext uri="{FF2B5EF4-FFF2-40B4-BE49-F238E27FC236}">
                    <a16:creationId xmlns:a16="http://schemas.microsoft.com/office/drawing/2014/main" id="{3934E737-0287-5C71-07B5-7D2D236A2339}"/>
                  </a:ext>
                </a:extLst>
              </p:cNvPr>
              <p:cNvSpPr>
                <a:spLocks/>
              </p:cNvSpPr>
              <p:nvPr>
                <p:custDataLst>
                  <p:tags r:id="rId28"/>
                </p:custDataLst>
              </p:nvPr>
            </p:nvSpPr>
            <p:spPr bwMode="auto">
              <a:xfrm>
                <a:off x="4122737" y="2619375"/>
                <a:ext cx="71438" cy="6350"/>
              </a:xfrm>
              <a:custGeom>
                <a:avLst/>
                <a:gdLst>
                  <a:gd name="T0" fmla="*/ 288 w 305"/>
                  <a:gd name="T1" fmla="*/ 20 h 20"/>
                  <a:gd name="T2" fmla="*/ 305 w 305"/>
                  <a:gd name="T3" fmla="*/ 10 h 20"/>
                  <a:gd name="T4" fmla="*/ 288 w 305"/>
                  <a:gd name="T5" fmla="*/ 0 h 20"/>
                  <a:gd name="T6" fmla="*/ 18 w 305"/>
                  <a:gd name="T7" fmla="*/ 0 h 20"/>
                  <a:gd name="T8" fmla="*/ 0 w 305"/>
                  <a:gd name="T9" fmla="*/ 10 h 20"/>
                  <a:gd name="T10" fmla="*/ 18 w 305"/>
                  <a:gd name="T11" fmla="*/ 20 h 20"/>
                  <a:gd name="T12" fmla="*/ 288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8" y="20"/>
                    </a:moveTo>
                    <a:cubicBezTo>
                      <a:pt x="296" y="20"/>
                      <a:pt x="305" y="20"/>
                      <a:pt x="305" y="10"/>
                    </a:cubicBezTo>
                    <a:cubicBezTo>
                      <a:pt x="305" y="0"/>
                      <a:pt x="296" y="0"/>
                      <a:pt x="288" y="0"/>
                    </a:cubicBezTo>
                    <a:lnTo>
                      <a:pt x="18" y="0"/>
                    </a:lnTo>
                    <a:cubicBezTo>
                      <a:pt x="9" y="0"/>
                      <a:pt x="0" y="0"/>
                      <a:pt x="0" y="10"/>
                    </a:cubicBezTo>
                    <a:cubicBezTo>
                      <a:pt x="0" y="20"/>
                      <a:pt x="9" y="20"/>
                      <a:pt x="18" y="20"/>
                    </a:cubicBezTo>
                    <a:lnTo>
                      <a:pt x="288"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32">
                <a:extLst>
                  <a:ext uri="{FF2B5EF4-FFF2-40B4-BE49-F238E27FC236}">
                    <a16:creationId xmlns:a16="http://schemas.microsoft.com/office/drawing/2014/main" id="{0A236916-D4D7-F3B6-E71D-8462A781A045}"/>
                  </a:ext>
                </a:extLst>
              </p:cNvPr>
              <p:cNvSpPr>
                <a:spLocks noEditPoints="1"/>
              </p:cNvSpPr>
              <p:nvPr>
                <p:custDataLst>
                  <p:tags r:id="rId29"/>
                </p:custDataLst>
              </p:nvPr>
            </p:nvSpPr>
            <p:spPr bwMode="auto">
              <a:xfrm>
                <a:off x="4208462" y="2595563"/>
                <a:ext cx="65088" cy="63500"/>
              </a:xfrm>
              <a:custGeom>
                <a:avLst/>
                <a:gdLst>
                  <a:gd name="T0" fmla="*/ 217 w 279"/>
                  <a:gd name="T1" fmla="*/ 103 h 226"/>
                  <a:gd name="T2" fmla="*/ 134 w 279"/>
                  <a:gd name="T3" fmla="*/ 0 h 226"/>
                  <a:gd name="T4" fmla="*/ 0 w 279"/>
                  <a:gd name="T5" fmla="*/ 142 h 226"/>
                  <a:gd name="T6" fmla="*/ 80 w 279"/>
                  <a:gd name="T7" fmla="*/ 226 h 226"/>
                  <a:gd name="T8" fmla="*/ 186 w 279"/>
                  <a:gd name="T9" fmla="*/ 184 h 226"/>
                  <a:gd name="T10" fmla="*/ 231 w 279"/>
                  <a:gd name="T11" fmla="*/ 226 h 226"/>
                  <a:gd name="T12" fmla="*/ 273 w 279"/>
                  <a:gd name="T13" fmla="*/ 191 h 226"/>
                  <a:gd name="T14" fmla="*/ 267 w 279"/>
                  <a:gd name="T15" fmla="*/ 186 h 226"/>
                  <a:gd name="T16" fmla="*/ 260 w 279"/>
                  <a:gd name="T17" fmla="*/ 191 h 226"/>
                  <a:gd name="T18" fmla="*/ 233 w 279"/>
                  <a:gd name="T19" fmla="*/ 215 h 226"/>
                  <a:gd name="T20" fmla="*/ 217 w 279"/>
                  <a:gd name="T21" fmla="*/ 164 h 226"/>
                  <a:gd name="T22" fmla="*/ 222 w 279"/>
                  <a:gd name="T23" fmla="*/ 147 h 226"/>
                  <a:gd name="T24" fmla="*/ 279 w 279"/>
                  <a:gd name="T25" fmla="*/ 29 h 226"/>
                  <a:gd name="T26" fmla="*/ 273 w 279"/>
                  <a:gd name="T27" fmla="*/ 24 h 226"/>
                  <a:gd name="T28" fmla="*/ 266 w 279"/>
                  <a:gd name="T29" fmla="*/ 35 h 226"/>
                  <a:gd name="T30" fmla="*/ 217 w 279"/>
                  <a:gd name="T31" fmla="*/ 134 h 226"/>
                  <a:gd name="T32" fmla="*/ 217 w 279"/>
                  <a:gd name="T33" fmla="*/ 103 h 226"/>
                  <a:gd name="T34" fmla="*/ 184 w 279"/>
                  <a:gd name="T35" fmla="*/ 171 h 226"/>
                  <a:gd name="T36" fmla="*/ 81 w 279"/>
                  <a:gd name="T37" fmla="*/ 215 h 226"/>
                  <a:gd name="T38" fmla="*/ 37 w 279"/>
                  <a:gd name="T39" fmla="*/ 161 h 226"/>
                  <a:gd name="T40" fmla="*/ 66 w 279"/>
                  <a:gd name="T41" fmla="*/ 57 h 226"/>
                  <a:gd name="T42" fmla="*/ 133 w 279"/>
                  <a:gd name="T43" fmla="*/ 11 h 226"/>
                  <a:gd name="T44" fmla="*/ 183 w 279"/>
                  <a:gd name="T45" fmla="*/ 115 h 226"/>
                  <a:gd name="T46" fmla="*/ 184 w 279"/>
                  <a:gd name="T47" fmla="*/ 17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9" h="226">
                    <a:moveTo>
                      <a:pt x="217" y="103"/>
                    </a:moveTo>
                    <a:cubicBezTo>
                      <a:pt x="217" y="24"/>
                      <a:pt x="171" y="0"/>
                      <a:pt x="134" y="0"/>
                    </a:cubicBezTo>
                    <a:cubicBezTo>
                      <a:pt x="66" y="0"/>
                      <a:pt x="0" y="71"/>
                      <a:pt x="0" y="142"/>
                    </a:cubicBezTo>
                    <a:cubicBezTo>
                      <a:pt x="0" y="188"/>
                      <a:pt x="30" y="226"/>
                      <a:pt x="80" y="226"/>
                    </a:cubicBezTo>
                    <a:cubicBezTo>
                      <a:pt x="112" y="226"/>
                      <a:pt x="148" y="215"/>
                      <a:pt x="186" y="184"/>
                    </a:cubicBezTo>
                    <a:cubicBezTo>
                      <a:pt x="192" y="211"/>
                      <a:pt x="209" y="226"/>
                      <a:pt x="231" y="226"/>
                    </a:cubicBezTo>
                    <a:cubicBezTo>
                      <a:pt x="257" y="226"/>
                      <a:pt x="273" y="199"/>
                      <a:pt x="273" y="191"/>
                    </a:cubicBezTo>
                    <a:cubicBezTo>
                      <a:pt x="273" y="187"/>
                      <a:pt x="270" y="186"/>
                      <a:pt x="267" y="186"/>
                    </a:cubicBezTo>
                    <a:cubicBezTo>
                      <a:pt x="263" y="186"/>
                      <a:pt x="262" y="187"/>
                      <a:pt x="260" y="191"/>
                    </a:cubicBezTo>
                    <a:cubicBezTo>
                      <a:pt x="252" y="215"/>
                      <a:pt x="234" y="215"/>
                      <a:pt x="233" y="215"/>
                    </a:cubicBezTo>
                    <a:cubicBezTo>
                      <a:pt x="217" y="215"/>
                      <a:pt x="217" y="176"/>
                      <a:pt x="217" y="164"/>
                    </a:cubicBezTo>
                    <a:cubicBezTo>
                      <a:pt x="217" y="154"/>
                      <a:pt x="217" y="153"/>
                      <a:pt x="222" y="147"/>
                    </a:cubicBezTo>
                    <a:cubicBezTo>
                      <a:pt x="269" y="88"/>
                      <a:pt x="279" y="30"/>
                      <a:pt x="279" y="29"/>
                    </a:cubicBezTo>
                    <a:cubicBezTo>
                      <a:pt x="279" y="28"/>
                      <a:pt x="279" y="24"/>
                      <a:pt x="273" y="24"/>
                    </a:cubicBezTo>
                    <a:cubicBezTo>
                      <a:pt x="268" y="24"/>
                      <a:pt x="268" y="26"/>
                      <a:pt x="266" y="35"/>
                    </a:cubicBezTo>
                    <a:cubicBezTo>
                      <a:pt x="257" y="66"/>
                      <a:pt x="241" y="104"/>
                      <a:pt x="217" y="134"/>
                    </a:cubicBezTo>
                    <a:lnTo>
                      <a:pt x="217" y="103"/>
                    </a:lnTo>
                    <a:close/>
                    <a:moveTo>
                      <a:pt x="184" y="171"/>
                    </a:moveTo>
                    <a:cubicBezTo>
                      <a:pt x="140" y="210"/>
                      <a:pt x="101" y="215"/>
                      <a:pt x="81" y="215"/>
                    </a:cubicBezTo>
                    <a:cubicBezTo>
                      <a:pt x="52" y="215"/>
                      <a:pt x="37" y="193"/>
                      <a:pt x="37" y="161"/>
                    </a:cubicBezTo>
                    <a:cubicBezTo>
                      <a:pt x="37" y="136"/>
                      <a:pt x="50" y="82"/>
                      <a:pt x="66" y="57"/>
                    </a:cubicBezTo>
                    <a:cubicBezTo>
                      <a:pt x="89" y="20"/>
                      <a:pt x="116" y="11"/>
                      <a:pt x="133" y="11"/>
                    </a:cubicBezTo>
                    <a:cubicBezTo>
                      <a:pt x="183" y="11"/>
                      <a:pt x="183" y="76"/>
                      <a:pt x="183" y="115"/>
                    </a:cubicBezTo>
                    <a:cubicBezTo>
                      <a:pt x="183" y="134"/>
                      <a:pt x="183" y="163"/>
                      <a:pt x="184" y="17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33">
                <a:extLst>
                  <a:ext uri="{FF2B5EF4-FFF2-40B4-BE49-F238E27FC236}">
                    <a16:creationId xmlns:a16="http://schemas.microsoft.com/office/drawing/2014/main" id="{B35E6DE5-D023-6CBA-74E3-9EE744C36654}"/>
                  </a:ext>
                </a:extLst>
              </p:cNvPr>
              <p:cNvSpPr>
                <a:spLocks/>
              </p:cNvSpPr>
              <p:nvPr>
                <p:custDataLst>
                  <p:tags r:id="rId30"/>
                </p:custDataLst>
              </p:nvPr>
            </p:nvSpPr>
            <p:spPr bwMode="auto">
              <a:xfrm>
                <a:off x="4289425" y="2552700"/>
                <a:ext cx="26988" cy="139700"/>
              </a:xfrm>
              <a:custGeom>
                <a:avLst/>
                <a:gdLst>
                  <a:gd name="T0" fmla="*/ 116 w 116"/>
                  <a:gd name="T1" fmla="*/ 494 h 499"/>
                  <a:gd name="T2" fmla="*/ 107 w 116"/>
                  <a:gd name="T3" fmla="*/ 483 h 499"/>
                  <a:gd name="T4" fmla="*/ 29 w 116"/>
                  <a:gd name="T5" fmla="*/ 250 h 499"/>
                  <a:gd name="T6" fmla="*/ 109 w 116"/>
                  <a:gd name="T7" fmla="*/ 13 h 499"/>
                  <a:gd name="T8" fmla="*/ 116 w 116"/>
                  <a:gd name="T9" fmla="*/ 5 h 499"/>
                  <a:gd name="T10" fmla="*/ 111 w 116"/>
                  <a:gd name="T11" fmla="*/ 0 h 499"/>
                  <a:gd name="T12" fmla="*/ 32 w 116"/>
                  <a:gd name="T13" fmla="*/ 97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3"/>
                      <a:pt x="116" y="492"/>
                      <a:pt x="107" y="483"/>
                    </a:cubicBezTo>
                    <a:cubicBezTo>
                      <a:pt x="45" y="420"/>
                      <a:pt x="29" y="326"/>
                      <a:pt x="29" y="250"/>
                    </a:cubicBezTo>
                    <a:cubicBezTo>
                      <a:pt x="29" y="163"/>
                      <a:pt x="48" y="76"/>
                      <a:pt x="109" y="13"/>
                    </a:cubicBezTo>
                    <a:cubicBezTo>
                      <a:pt x="116" y="7"/>
                      <a:pt x="116" y="6"/>
                      <a:pt x="116" y="5"/>
                    </a:cubicBezTo>
                    <a:cubicBezTo>
                      <a:pt x="116" y="1"/>
                      <a:pt x="114" y="0"/>
                      <a:pt x="111" y="0"/>
                    </a:cubicBezTo>
                    <a:cubicBezTo>
                      <a:pt x="106" y="0"/>
                      <a:pt x="61" y="34"/>
                      <a:pt x="32" y="97"/>
                    </a:cubicBezTo>
                    <a:cubicBezTo>
                      <a:pt x="6" y="152"/>
                      <a:pt x="0" y="208"/>
                      <a:pt x="0" y="250"/>
                    </a:cubicBezTo>
                    <a:cubicBezTo>
                      <a:pt x="0" y="289"/>
                      <a:pt x="6" y="349"/>
                      <a:pt x="33" y="405"/>
                    </a:cubicBezTo>
                    <a:cubicBezTo>
                      <a:pt x="63" y="467"/>
                      <a:pt x="106" y="499"/>
                      <a:pt x="111" y="499"/>
                    </a:cubicBezTo>
                    <a:cubicBezTo>
                      <a:pt x="114" y="499"/>
                      <a:pt x="116" y="498"/>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34">
                <a:extLst>
                  <a:ext uri="{FF2B5EF4-FFF2-40B4-BE49-F238E27FC236}">
                    <a16:creationId xmlns:a16="http://schemas.microsoft.com/office/drawing/2014/main" id="{242444AE-DD09-41E7-E058-7421D6D46384}"/>
                  </a:ext>
                </a:extLst>
              </p:cNvPr>
              <p:cNvSpPr>
                <a:spLocks/>
              </p:cNvSpPr>
              <p:nvPr>
                <p:custDataLst>
                  <p:tags r:id="rId31"/>
                </p:custDataLst>
              </p:nvPr>
            </p:nvSpPr>
            <p:spPr bwMode="auto">
              <a:xfrm>
                <a:off x="4325937" y="2562225"/>
                <a:ext cx="79375" cy="95250"/>
              </a:xfrm>
              <a:custGeom>
                <a:avLst/>
                <a:gdLst>
                  <a:gd name="T0" fmla="*/ 201 w 340"/>
                  <a:gd name="T1" fmla="*/ 35 h 339"/>
                  <a:gd name="T2" fmla="*/ 213 w 340"/>
                  <a:gd name="T3" fmla="*/ 17 h 339"/>
                  <a:gd name="T4" fmla="*/ 244 w 340"/>
                  <a:gd name="T5" fmla="*/ 16 h 339"/>
                  <a:gd name="T6" fmla="*/ 317 w 340"/>
                  <a:gd name="T7" fmla="*/ 57 h 339"/>
                  <a:gd name="T8" fmla="*/ 313 w 340"/>
                  <a:gd name="T9" fmla="*/ 97 h 339"/>
                  <a:gd name="T10" fmla="*/ 312 w 340"/>
                  <a:gd name="T11" fmla="*/ 106 h 339"/>
                  <a:gd name="T12" fmla="*/ 318 w 340"/>
                  <a:gd name="T13" fmla="*/ 113 h 339"/>
                  <a:gd name="T14" fmla="*/ 325 w 340"/>
                  <a:gd name="T15" fmla="*/ 101 h 339"/>
                  <a:gd name="T16" fmla="*/ 339 w 340"/>
                  <a:gd name="T17" fmla="*/ 14 h 339"/>
                  <a:gd name="T18" fmla="*/ 340 w 340"/>
                  <a:gd name="T19" fmla="*/ 6 h 339"/>
                  <a:gd name="T20" fmla="*/ 326 w 340"/>
                  <a:gd name="T21" fmla="*/ 0 h 339"/>
                  <a:gd name="T22" fmla="*/ 49 w 340"/>
                  <a:gd name="T23" fmla="*/ 0 h 339"/>
                  <a:gd name="T24" fmla="*/ 33 w 340"/>
                  <a:gd name="T25" fmla="*/ 10 h 339"/>
                  <a:gd name="T26" fmla="*/ 3 w 340"/>
                  <a:gd name="T27" fmla="*/ 98 h 339"/>
                  <a:gd name="T28" fmla="*/ 0 w 340"/>
                  <a:gd name="T29" fmla="*/ 107 h 339"/>
                  <a:gd name="T30" fmla="*/ 6 w 340"/>
                  <a:gd name="T31" fmla="*/ 113 h 339"/>
                  <a:gd name="T32" fmla="*/ 15 w 340"/>
                  <a:gd name="T33" fmla="*/ 102 h 339"/>
                  <a:gd name="T34" fmla="*/ 129 w 340"/>
                  <a:gd name="T35" fmla="*/ 16 h 339"/>
                  <a:gd name="T36" fmla="*/ 148 w 340"/>
                  <a:gd name="T37" fmla="*/ 16 h 339"/>
                  <a:gd name="T38" fmla="*/ 162 w 340"/>
                  <a:gd name="T39" fmla="*/ 22 h 339"/>
                  <a:gd name="T40" fmla="*/ 160 w 340"/>
                  <a:gd name="T41" fmla="*/ 32 h 339"/>
                  <a:gd name="T42" fmla="*/ 93 w 340"/>
                  <a:gd name="T43" fmla="*/ 299 h 339"/>
                  <a:gd name="T44" fmla="*/ 34 w 340"/>
                  <a:gd name="T45" fmla="*/ 323 h 339"/>
                  <a:gd name="T46" fmla="*/ 13 w 340"/>
                  <a:gd name="T47" fmla="*/ 333 h 339"/>
                  <a:gd name="T48" fmla="*/ 21 w 340"/>
                  <a:gd name="T49" fmla="*/ 339 h 339"/>
                  <a:gd name="T50" fmla="*/ 62 w 340"/>
                  <a:gd name="T51" fmla="*/ 338 h 339"/>
                  <a:gd name="T52" fmla="*/ 105 w 340"/>
                  <a:gd name="T53" fmla="*/ 337 h 339"/>
                  <a:gd name="T54" fmla="*/ 146 w 340"/>
                  <a:gd name="T55" fmla="*/ 338 h 339"/>
                  <a:gd name="T56" fmla="*/ 189 w 340"/>
                  <a:gd name="T57" fmla="*/ 339 h 339"/>
                  <a:gd name="T58" fmla="*/ 200 w 340"/>
                  <a:gd name="T59" fmla="*/ 329 h 339"/>
                  <a:gd name="T60" fmla="*/ 183 w 340"/>
                  <a:gd name="T61" fmla="*/ 323 h 339"/>
                  <a:gd name="T62" fmla="*/ 152 w 340"/>
                  <a:gd name="T63" fmla="*/ 322 h 339"/>
                  <a:gd name="T64" fmla="*/ 133 w 340"/>
                  <a:gd name="T65" fmla="*/ 311 h 339"/>
                  <a:gd name="T66" fmla="*/ 135 w 340"/>
                  <a:gd name="T67" fmla="*/ 301 h 339"/>
                  <a:gd name="T68" fmla="*/ 201 w 340"/>
                  <a:gd name="T69" fmla="*/ 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0" h="339">
                    <a:moveTo>
                      <a:pt x="201" y="35"/>
                    </a:moveTo>
                    <a:cubicBezTo>
                      <a:pt x="205" y="21"/>
                      <a:pt x="207" y="18"/>
                      <a:pt x="213" y="17"/>
                    </a:cubicBezTo>
                    <a:cubicBezTo>
                      <a:pt x="217" y="16"/>
                      <a:pt x="234" y="16"/>
                      <a:pt x="244" y="16"/>
                    </a:cubicBezTo>
                    <a:cubicBezTo>
                      <a:pt x="295" y="16"/>
                      <a:pt x="317" y="18"/>
                      <a:pt x="317" y="57"/>
                    </a:cubicBezTo>
                    <a:cubicBezTo>
                      <a:pt x="317" y="64"/>
                      <a:pt x="315" y="84"/>
                      <a:pt x="313" y="97"/>
                    </a:cubicBezTo>
                    <a:cubicBezTo>
                      <a:pt x="313" y="99"/>
                      <a:pt x="312" y="105"/>
                      <a:pt x="312" y="106"/>
                    </a:cubicBezTo>
                    <a:cubicBezTo>
                      <a:pt x="312" y="109"/>
                      <a:pt x="313" y="113"/>
                      <a:pt x="318" y="113"/>
                    </a:cubicBezTo>
                    <a:cubicBezTo>
                      <a:pt x="323" y="113"/>
                      <a:pt x="324" y="109"/>
                      <a:pt x="325" y="101"/>
                    </a:cubicBezTo>
                    <a:lnTo>
                      <a:pt x="339" y="14"/>
                    </a:lnTo>
                    <a:cubicBezTo>
                      <a:pt x="339" y="12"/>
                      <a:pt x="340" y="7"/>
                      <a:pt x="340" y="6"/>
                    </a:cubicBezTo>
                    <a:cubicBezTo>
                      <a:pt x="340" y="0"/>
                      <a:pt x="335" y="0"/>
                      <a:pt x="326" y="0"/>
                    </a:cubicBezTo>
                    <a:lnTo>
                      <a:pt x="49" y="0"/>
                    </a:lnTo>
                    <a:cubicBezTo>
                      <a:pt x="37" y="0"/>
                      <a:pt x="37" y="1"/>
                      <a:pt x="33" y="10"/>
                    </a:cubicBezTo>
                    <a:lnTo>
                      <a:pt x="3" y="98"/>
                    </a:lnTo>
                    <a:cubicBezTo>
                      <a:pt x="3" y="99"/>
                      <a:pt x="0" y="106"/>
                      <a:pt x="0" y="107"/>
                    </a:cubicBezTo>
                    <a:cubicBezTo>
                      <a:pt x="0" y="110"/>
                      <a:pt x="3" y="113"/>
                      <a:pt x="6" y="113"/>
                    </a:cubicBezTo>
                    <a:cubicBezTo>
                      <a:pt x="11" y="113"/>
                      <a:pt x="12" y="110"/>
                      <a:pt x="15" y="102"/>
                    </a:cubicBezTo>
                    <a:cubicBezTo>
                      <a:pt x="42" y="25"/>
                      <a:pt x="55" y="16"/>
                      <a:pt x="129" y="16"/>
                    </a:cubicBezTo>
                    <a:lnTo>
                      <a:pt x="148" y="16"/>
                    </a:lnTo>
                    <a:cubicBezTo>
                      <a:pt x="162" y="16"/>
                      <a:pt x="162" y="18"/>
                      <a:pt x="162" y="22"/>
                    </a:cubicBezTo>
                    <a:cubicBezTo>
                      <a:pt x="162" y="25"/>
                      <a:pt x="161" y="31"/>
                      <a:pt x="160" y="32"/>
                    </a:cubicBezTo>
                    <a:lnTo>
                      <a:pt x="93" y="299"/>
                    </a:lnTo>
                    <a:cubicBezTo>
                      <a:pt x="89" y="318"/>
                      <a:pt x="87" y="323"/>
                      <a:pt x="34" y="323"/>
                    </a:cubicBezTo>
                    <a:cubicBezTo>
                      <a:pt x="16" y="323"/>
                      <a:pt x="13" y="323"/>
                      <a:pt x="13" y="333"/>
                    </a:cubicBezTo>
                    <a:cubicBezTo>
                      <a:pt x="13" y="339"/>
                      <a:pt x="18" y="339"/>
                      <a:pt x="21" y="339"/>
                    </a:cubicBezTo>
                    <a:cubicBezTo>
                      <a:pt x="35" y="339"/>
                      <a:pt x="49" y="338"/>
                      <a:pt x="62" y="338"/>
                    </a:cubicBezTo>
                    <a:cubicBezTo>
                      <a:pt x="76" y="338"/>
                      <a:pt x="91" y="337"/>
                      <a:pt x="105" y="337"/>
                    </a:cubicBezTo>
                    <a:cubicBezTo>
                      <a:pt x="119" y="337"/>
                      <a:pt x="133" y="338"/>
                      <a:pt x="146" y="338"/>
                    </a:cubicBezTo>
                    <a:cubicBezTo>
                      <a:pt x="161" y="338"/>
                      <a:pt x="176" y="339"/>
                      <a:pt x="189" y="339"/>
                    </a:cubicBezTo>
                    <a:cubicBezTo>
                      <a:pt x="194" y="339"/>
                      <a:pt x="200" y="339"/>
                      <a:pt x="200" y="329"/>
                    </a:cubicBezTo>
                    <a:cubicBezTo>
                      <a:pt x="200" y="323"/>
                      <a:pt x="196" y="323"/>
                      <a:pt x="183" y="323"/>
                    </a:cubicBezTo>
                    <a:cubicBezTo>
                      <a:pt x="171" y="323"/>
                      <a:pt x="165" y="323"/>
                      <a:pt x="152" y="322"/>
                    </a:cubicBezTo>
                    <a:cubicBezTo>
                      <a:pt x="137" y="321"/>
                      <a:pt x="133" y="319"/>
                      <a:pt x="133" y="311"/>
                    </a:cubicBezTo>
                    <a:cubicBezTo>
                      <a:pt x="133" y="311"/>
                      <a:pt x="133" y="308"/>
                      <a:pt x="135" y="301"/>
                    </a:cubicBezTo>
                    <a:lnTo>
                      <a:pt x="201"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5">
                <a:extLst>
                  <a:ext uri="{FF2B5EF4-FFF2-40B4-BE49-F238E27FC236}">
                    <a16:creationId xmlns:a16="http://schemas.microsoft.com/office/drawing/2014/main" id="{DC0386D7-D6DB-26CF-5613-90A7C253D88C}"/>
                  </a:ext>
                </a:extLst>
              </p:cNvPr>
              <p:cNvSpPr>
                <a:spLocks/>
              </p:cNvSpPr>
              <p:nvPr>
                <p:custDataLst>
                  <p:tags r:id="rId32"/>
                </p:custDataLst>
              </p:nvPr>
            </p:nvSpPr>
            <p:spPr bwMode="auto">
              <a:xfrm>
                <a:off x="4443412" y="2619375"/>
                <a:ext cx="71438" cy="6350"/>
              </a:xfrm>
              <a:custGeom>
                <a:avLst/>
                <a:gdLst>
                  <a:gd name="T0" fmla="*/ 287 w 305"/>
                  <a:gd name="T1" fmla="*/ 20 h 20"/>
                  <a:gd name="T2" fmla="*/ 305 w 305"/>
                  <a:gd name="T3" fmla="*/ 10 h 20"/>
                  <a:gd name="T4" fmla="*/ 287 w 305"/>
                  <a:gd name="T5" fmla="*/ 0 h 20"/>
                  <a:gd name="T6" fmla="*/ 17 w 305"/>
                  <a:gd name="T7" fmla="*/ 0 h 20"/>
                  <a:gd name="T8" fmla="*/ 0 w 305"/>
                  <a:gd name="T9" fmla="*/ 10 h 20"/>
                  <a:gd name="T10" fmla="*/ 17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36">
                <a:extLst>
                  <a:ext uri="{FF2B5EF4-FFF2-40B4-BE49-F238E27FC236}">
                    <a16:creationId xmlns:a16="http://schemas.microsoft.com/office/drawing/2014/main" id="{7DDA8A0B-D7EE-6BCE-19B1-35312F40456D}"/>
                  </a:ext>
                </a:extLst>
              </p:cNvPr>
              <p:cNvSpPr>
                <a:spLocks/>
              </p:cNvSpPr>
              <p:nvPr>
                <p:custDataLst>
                  <p:tags r:id="rId33"/>
                </p:custDataLst>
              </p:nvPr>
            </p:nvSpPr>
            <p:spPr bwMode="auto">
              <a:xfrm>
                <a:off x="4552950" y="2570163"/>
                <a:ext cx="36513" cy="8890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3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6" y="16"/>
                      <a:pt x="116" y="13"/>
                    </a:cubicBezTo>
                    <a:cubicBezTo>
                      <a:pt x="116" y="5"/>
                      <a:pt x="110" y="0"/>
                      <a:pt x="101" y="0"/>
                    </a:cubicBezTo>
                    <a:cubicBezTo>
                      <a:pt x="100" y="0"/>
                      <a:pt x="86" y="0"/>
                      <a:pt x="81" y="18"/>
                    </a:cubicBezTo>
                    <a:lnTo>
                      <a:pt x="62" y="97"/>
                    </a:lnTo>
                    <a:lnTo>
                      <a:pt x="15" y="97"/>
                    </a:lnTo>
                    <a:cubicBezTo>
                      <a:pt x="5" y="97"/>
                      <a:pt x="0" y="97"/>
                      <a:pt x="0" y="107"/>
                    </a:cubicBezTo>
                    <a:cubicBezTo>
                      <a:pt x="0" y="113"/>
                      <a:pt x="4" y="113"/>
                      <a:pt x="14" y="113"/>
                    </a:cubicBezTo>
                    <a:lnTo>
                      <a:pt x="58" y="113"/>
                    </a:lnTo>
                    <a:cubicBezTo>
                      <a:pt x="22" y="255"/>
                      <a:pt x="20" y="263"/>
                      <a:pt x="20" y="272"/>
                    </a:cubicBezTo>
                    <a:cubicBezTo>
                      <a:pt x="20" y="299"/>
                      <a:pt x="39" y="318"/>
                      <a:pt x="66" y="318"/>
                    </a:cubicBezTo>
                    <a:cubicBezTo>
                      <a:pt x="117" y="318"/>
                      <a:pt x="145" y="245"/>
                      <a:pt x="145" y="241"/>
                    </a:cubicBezTo>
                    <a:cubicBezTo>
                      <a:pt x="145" y="236"/>
                      <a:pt x="141" y="236"/>
                      <a:pt x="139" y="236"/>
                    </a:cubicBezTo>
                    <a:cubicBezTo>
                      <a:pt x="135" y="236"/>
                      <a:pt x="134" y="238"/>
                      <a:pt x="132" y="243"/>
                    </a:cubicBezTo>
                    <a:cubicBezTo>
                      <a:pt x="110" y="295"/>
                      <a:pt x="84" y="307"/>
                      <a:pt x="67"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37">
                <a:extLst>
                  <a:ext uri="{FF2B5EF4-FFF2-40B4-BE49-F238E27FC236}">
                    <a16:creationId xmlns:a16="http://schemas.microsoft.com/office/drawing/2014/main" id="{D4D1B08D-72F7-2485-D45F-592615FAF826}"/>
                  </a:ext>
                </a:extLst>
              </p:cNvPr>
              <p:cNvSpPr>
                <a:spLocks/>
              </p:cNvSpPr>
              <p:nvPr>
                <p:custDataLst>
                  <p:tags r:id="rId34"/>
                </p:custDataLst>
              </p:nvPr>
            </p:nvSpPr>
            <p:spPr bwMode="auto">
              <a:xfrm>
                <a:off x="4598987" y="2609850"/>
                <a:ext cx="42863" cy="88900"/>
              </a:xfrm>
              <a:custGeom>
                <a:avLst/>
                <a:gdLst>
                  <a:gd name="T0" fmla="*/ 116 w 185"/>
                  <a:gd name="T1" fmla="*/ 108 h 317"/>
                  <a:gd name="T2" fmla="*/ 151 w 185"/>
                  <a:gd name="T3" fmla="*/ 108 h 317"/>
                  <a:gd name="T4" fmla="*/ 162 w 185"/>
                  <a:gd name="T5" fmla="*/ 100 h 317"/>
                  <a:gd name="T6" fmla="*/ 151 w 185"/>
                  <a:gd name="T7" fmla="*/ 95 h 317"/>
                  <a:gd name="T8" fmla="*/ 119 w 185"/>
                  <a:gd name="T9" fmla="*/ 95 h 317"/>
                  <a:gd name="T10" fmla="*/ 132 w 185"/>
                  <a:gd name="T11" fmla="*/ 24 h 317"/>
                  <a:gd name="T12" fmla="*/ 150 w 185"/>
                  <a:gd name="T13" fmla="*/ 9 h 317"/>
                  <a:gd name="T14" fmla="*/ 167 w 185"/>
                  <a:gd name="T15" fmla="*/ 14 h 317"/>
                  <a:gd name="T16" fmla="*/ 151 w 185"/>
                  <a:gd name="T17" fmla="*/ 33 h 317"/>
                  <a:gd name="T18" fmla="*/ 165 w 185"/>
                  <a:gd name="T19" fmla="*/ 46 h 317"/>
                  <a:gd name="T20" fmla="*/ 185 w 185"/>
                  <a:gd name="T21" fmla="*/ 24 h 317"/>
                  <a:gd name="T22" fmla="*/ 150 w 185"/>
                  <a:gd name="T23" fmla="*/ 0 h 317"/>
                  <a:gd name="T24" fmla="*/ 108 w 185"/>
                  <a:gd name="T25" fmla="*/ 26 h 317"/>
                  <a:gd name="T26" fmla="*/ 91 w 185"/>
                  <a:gd name="T27" fmla="*/ 95 h 317"/>
                  <a:gd name="T28" fmla="*/ 64 w 185"/>
                  <a:gd name="T29" fmla="*/ 95 h 317"/>
                  <a:gd name="T30" fmla="*/ 52 w 185"/>
                  <a:gd name="T31" fmla="*/ 103 h 317"/>
                  <a:gd name="T32" fmla="*/ 63 w 185"/>
                  <a:gd name="T33" fmla="*/ 108 h 317"/>
                  <a:gd name="T34" fmla="*/ 89 w 185"/>
                  <a:gd name="T35" fmla="*/ 108 h 317"/>
                  <a:gd name="T36" fmla="*/ 58 w 185"/>
                  <a:gd name="T37" fmla="*/ 273 h 317"/>
                  <a:gd name="T38" fmla="*/ 34 w 185"/>
                  <a:gd name="T39" fmla="*/ 307 h 317"/>
                  <a:gd name="T40" fmla="*/ 18 w 185"/>
                  <a:gd name="T41" fmla="*/ 303 h 317"/>
                  <a:gd name="T42" fmla="*/ 34 w 185"/>
                  <a:gd name="T43" fmla="*/ 284 h 317"/>
                  <a:gd name="T44" fmla="*/ 20 w 185"/>
                  <a:gd name="T45" fmla="*/ 271 h 317"/>
                  <a:gd name="T46" fmla="*/ 0 w 185"/>
                  <a:gd name="T47" fmla="*/ 292 h 317"/>
                  <a:gd name="T48" fmla="*/ 34 w 185"/>
                  <a:gd name="T49" fmla="*/ 317 h 317"/>
                  <a:gd name="T50" fmla="*/ 76 w 185"/>
                  <a:gd name="T51" fmla="*/ 286 h 317"/>
                  <a:gd name="T52" fmla="*/ 97 w 185"/>
                  <a:gd name="T53" fmla="*/ 215 h 317"/>
                  <a:gd name="T54" fmla="*/ 116 w 185"/>
                  <a:gd name="T55" fmla="*/ 10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317">
                    <a:moveTo>
                      <a:pt x="116" y="108"/>
                    </a:moveTo>
                    <a:lnTo>
                      <a:pt x="151" y="108"/>
                    </a:lnTo>
                    <a:cubicBezTo>
                      <a:pt x="158" y="108"/>
                      <a:pt x="162" y="108"/>
                      <a:pt x="162" y="100"/>
                    </a:cubicBezTo>
                    <a:cubicBezTo>
                      <a:pt x="162" y="95"/>
                      <a:pt x="158" y="95"/>
                      <a:pt x="151" y="95"/>
                    </a:cubicBezTo>
                    <a:lnTo>
                      <a:pt x="119" y="95"/>
                    </a:lnTo>
                    <a:cubicBezTo>
                      <a:pt x="127" y="51"/>
                      <a:pt x="130" y="35"/>
                      <a:pt x="132" y="24"/>
                    </a:cubicBezTo>
                    <a:cubicBezTo>
                      <a:pt x="134" y="17"/>
                      <a:pt x="142" y="9"/>
                      <a:pt x="150" y="9"/>
                    </a:cubicBezTo>
                    <a:cubicBezTo>
                      <a:pt x="151" y="9"/>
                      <a:pt x="160" y="9"/>
                      <a:pt x="167" y="14"/>
                    </a:cubicBezTo>
                    <a:cubicBezTo>
                      <a:pt x="152" y="18"/>
                      <a:pt x="151" y="31"/>
                      <a:pt x="151" y="33"/>
                    </a:cubicBezTo>
                    <a:cubicBezTo>
                      <a:pt x="151" y="40"/>
                      <a:pt x="157" y="46"/>
                      <a:pt x="165" y="46"/>
                    </a:cubicBezTo>
                    <a:cubicBezTo>
                      <a:pt x="175" y="46"/>
                      <a:pt x="185" y="38"/>
                      <a:pt x="185" y="24"/>
                    </a:cubicBezTo>
                    <a:cubicBezTo>
                      <a:pt x="185" y="8"/>
                      <a:pt x="168" y="0"/>
                      <a:pt x="150" y="0"/>
                    </a:cubicBezTo>
                    <a:cubicBezTo>
                      <a:pt x="135" y="0"/>
                      <a:pt x="118" y="8"/>
                      <a:pt x="108" y="26"/>
                    </a:cubicBezTo>
                    <a:cubicBezTo>
                      <a:pt x="101" y="39"/>
                      <a:pt x="99" y="54"/>
                      <a:pt x="91" y="95"/>
                    </a:cubicBezTo>
                    <a:lnTo>
                      <a:pt x="64" y="95"/>
                    </a:lnTo>
                    <a:cubicBezTo>
                      <a:pt x="57" y="95"/>
                      <a:pt x="52" y="95"/>
                      <a:pt x="52" y="103"/>
                    </a:cubicBezTo>
                    <a:cubicBezTo>
                      <a:pt x="52" y="108"/>
                      <a:pt x="57" y="108"/>
                      <a:pt x="63" y="108"/>
                    </a:cubicBezTo>
                    <a:lnTo>
                      <a:pt x="89" y="108"/>
                    </a:lnTo>
                    <a:cubicBezTo>
                      <a:pt x="89" y="110"/>
                      <a:pt x="67" y="235"/>
                      <a:pt x="58" y="273"/>
                    </a:cubicBezTo>
                    <a:cubicBezTo>
                      <a:pt x="56" y="280"/>
                      <a:pt x="51" y="307"/>
                      <a:pt x="34" y="307"/>
                    </a:cubicBezTo>
                    <a:cubicBezTo>
                      <a:pt x="33" y="307"/>
                      <a:pt x="25" y="307"/>
                      <a:pt x="18" y="303"/>
                    </a:cubicBezTo>
                    <a:cubicBezTo>
                      <a:pt x="33" y="298"/>
                      <a:pt x="34" y="286"/>
                      <a:pt x="34" y="284"/>
                    </a:cubicBezTo>
                    <a:cubicBezTo>
                      <a:pt x="34" y="276"/>
                      <a:pt x="28" y="271"/>
                      <a:pt x="20" y="271"/>
                    </a:cubicBezTo>
                    <a:cubicBezTo>
                      <a:pt x="10" y="271"/>
                      <a:pt x="0" y="279"/>
                      <a:pt x="0" y="292"/>
                    </a:cubicBezTo>
                    <a:cubicBezTo>
                      <a:pt x="0" y="308"/>
                      <a:pt x="16" y="317"/>
                      <a:pt x="34" y="317"/>
                    </a:cubicBezTo>
                    <a:cubicBezTo>
                      <a:pt x="56" y="317"/>
                      <a:pt x="71" y="294"/>
                      <a:pt x="76" y="286"/>
                    </a:cubicBezTo>
                    <a:cubicBezTo>
                      <a:pt x="88" y="263"/>
                      <a:pt x="96" y="220"/>
                      <a:pt x="97" y="215"/>
                    </a:cubicBezTo>
                    <a:lnTo>
                      <a:pt x="116" y="10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38">
                <a:extLst>
                  <a:ext uri="{FF2B5EF4-FFF2-40B4-BE49-F238E27FC236}">
                    <a16:creationId xmlns:a16="http://schemas.microsoft.com/office/drawing/2014/main" id="{4A20508E-AF5C-9936-7018-89D70C3178CA}"/>
                  </a:ext>
                </a:extLst>
              </p:cNvPr>
              <p:cNvSpPr>
                <a:spLocks/>
              </p:cNvSpPr>
              <p:nvPr>
                <p:custDataLst>
                  <p:tags r:id="rId35"/>
                </p:custDataLst>
              </p:nvPr>
            </p:nvSpPr>
            <p:spPr bwMode="auto">
              <a:xfrm>
                <a:off x="4659312" y="2552700"/>
                <a:ext cx="28575" cy="139700"/>
              </a:xfrm>
              <a:custGeom>
                <a:avLst/>
                <a:gdLst>
                  <a:gd name="T0" fmla="*/ 116 w 116"/>
                  <a:gd name="T1" fmla="*/ 250 h 499"/>
                  <a:gd name="T2" fmla="*/ 83 w 116"/>
                  <a:gd name="T3" fmla="*/ 94 h 499"/>
                  <a:gd name="T4" fmla="*/ 5 w 116"/>
                  <a:gd name="T5" fmla="*/ 0 h 499"/>
                  <a:gd name="T6" fmla="*/ 0 w 116"/>
                  <a:gd name="T7" fmla="*/ 5 h 499"/>
                  <a:gd name="T8" fmla="*/ 10 w 116"/>
                  <a:gd name="T9" fmla="*/ 16 h 499"/>
                  <a:gd name="T10" fmla="*/ 87 w 116"/>
                  <a:gd name="T11" fmla="*/ 250 h 499"/>
                  <a:gd name="T12" fmla="*/ 7 w 116"/>
                  <a:gd name="T13" fmla="*/ 486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2"/>
                      <a:pt x="10" y="0"/>
                      <a:pt x="5" y="0"/>
                    </a:cubicBezTo>
                    <a:cubicBezTo>
                      <a:pt x="2" y="0"/>
                      <a:pt x="0" y="2"/>
                      <a:pt x="0" y="5"/>
                    </a:cubicBezTo>
                    <a:cubicBezTo>
                      <a:pt x="0" y="6"/>
                      <a:pt x="0" y="7"/>
                      <a:pt x="10" y="16"/>
                    </a:cubicBezTo>
                    <a:cubicBezTo>
                      <a:pt x="59" y="66"/>
                      <a:pt x="87" y="145"/>
                      <a:pt x="87" y="250"/>
                    </a:cubicBezTo>
                    <a:cubicBezTo>
                      <a:pt x="87" y="335"/>
                      <a:pt x="68" y="423"/>
                      <a:pt x="7" y="486"/>
                    </a:cubicBezTo>
                    <a:cubicBezTo>
                      <a:pt x="0" y="492"/>
                      <a:pt x="0" y="493"/>
                      <a:pt x="0" y="494"/>
                    </a:cubicBezTo>
                    <a:cubicBezTo>
                      <a:pt x="0" y="497"/>
                      <a:pt x="2" y="499"/>
                      <a:pt x="5" y="499"/>
                    </a:cubicBezTo>
                    <a:cubicBezTo>
                      <a:pt x="10" y="499"/>
                      <a:pt x="55" y="465"/>
                      <a:pt x="84" y="402"/>
                    </a:cubicBezTo>
                    <a:cubicBezTo>
                      <a:pt x="110" y="347"/>
                      <a:pt x="116" y="292"/>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9">
                <a:extLst>
                  <a:ext uri="{FF2B5EF4-FFF2-40B4-BE49-F238E27FC236}">
                    <a16:creationId xmlns:a16="http://schemas.microsoft.com/office/drawing/2014/main" id="{DDFBC7CB-0942-0B83-B32B-048197DB4F31}"/>
                  </a:ext>
                </a:extLst>
              </p:cNvPr>
              <p:cNvSpPr>
                <a:spLocks/>
              </p:cNvSpPr>
              <p:nvPr>
                <p:custDataLst>
                  <p:tags r:id="rId36"/>
                </p:custDataLst>
              </p:nvPr>
            </p:nvSpPr>
            <p:spPr bwMode="auto">
              <a:xfrm>
                <a:off x="4706937" y="2552700"/>
                <a:ext cx="41275" cy="139700"/>
              </a:xfrm>
              <a:custGeom>
                <a:avLst/>
                <a:gdLst>
                  <a:gd name="T0" fmla="*/ 71 w 177"/>
                  <a:gd name="T1" fmla="*/ 433 h 499"/>
                  <a:gd name="T2" fmla="*/ 4 w 177"/>
                  <a:gd name="T3" fmla="*/ 488 h 499"/>
                  <a:gd name="T4" fmla="*/ 0 w 177"/>
                  <a:gd name="T5" fmla="*/ 494 h 499"/>
                  <a:gd name="T6" fmla="*/ 10 w 177"/>
                  <a:gd name="T7" fmla="*/ 499 h 499"/>
                  <a:gd name="T8" fmla="*/ 105 w 177"/>
                  <a:gd name="T9" fmla="*/ 437 h 499"/>
                  <a:gd name="T10" fmla="*/ 105 w 177"/>
                  <a:gd name="T11" fmla="*/ 323 h 499"/>
                  <a:gd name="T12" fmla="*/ 125 w 177"/>
                  <a:gd name="T13" fmla="*/ 271 h 499"/>
                  <a:gd name="T14" fmla="*/ 172 w 177"/>
                  <a:gd name="T15" fmla="*/ 255 h 499"/>
                  <a:gd name="T16" fmla="*/ 177 w 177"/>
                  <a:gd name="T17" fmla="*/ 250 h 499"/>
                  <a:gd name="T18" fmla="*/ 169 w 177"/>
                  <a:gd name="T19" fmla="*/ 244 h 499"/>
                  <a:gd name="T20" fmla="*/ 106 w 177"/>
                  <a:gd name="T21" fmla="*/ 200 h 499"/>
                  <a:gd name="T22" fmla="*/ 105 w 177"/>
                  <a:gd name="T23" fmla="*/ 175 h 499"/>
                  <a:gd name="T24" fmla="*/ 105 w 177"/>
                  <a:gd name="T25" fmla="*/ 76 h 499"/>
                  <a:gd name="T26" fmla="*/ 81 w 177"/>
                  <a:gd name="T27" fmla="*/ 20 h 499"/>
                  <a:gd name="T28" fmla="*/ 10 w 177"/>
                  <a:gd name="T29" fmla="*/ 0 h 499"/>
                  <a:gd name="T30" fmla="*/ 0 w 177"/>
                  <a:gd name="T31" fmla="*/ 5 h 499"/>
                  <a:gd name="T32" fmla="*/ 8 w 177"/>
                  <a:gd name="T33" fmla="*/ 11 h 499"/>
                  <a:gd name="T34" fmla="*/ 70 w 177"/>
                  <a:gd name="T35" fmla="*/ 54 h 499"/>
                  <a:gd name="T36" fmla="*/ 71 w 177"/>
                  <a:gd name="T37" fmla="*/ 78 h 499"/>
                  <a:gd name="T38" fmla="*/ 71 w 177"/>
                  <a:gd name="T39" fmla="*/ 183 h 499"/>
                  <a:gd name="T40" fmla="*/ 91 w 177"/>
                  <a:gd name="T41" fmla="*/ 230 h 499"/>
                  <a:gd name="T42" fmla="*/ 130 w 177"/>
                  <a:gd name="T43" fmla="*/ 250 h 499"/>
                  <a:gd name="T44" fmla="*/ 71 w 177"/>
                  <a:gd name="T45" fmla="*/ 313 h 499"/>
                  <a:gd name="T46" fmla="*/ 71 w 177"/>
                  <a:gd name="T47" fmla="*/ 43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499">
                    <a:moveTo>
                      <a:pt x="71" y="433"/>
                    </a:moveTo>
                    <a:cubicBezTo>
                      <a:pt x="71" y="453"/>
                      <a:pt x="58" y="485"/>
                      <a:pt x="4" y="488"/>
                    </a:cubicBezTo>
                    <a:cubicBezTo>
                      <a:pt x="2" y="489"/>
                      <a:pt x="0" y="491"/>
                      <a:pt x="0" y="494"/>
                    </a:cubicBezTo>
                    <a:cubicBezTo>
                      <a:pt x="0" y="499"/>
                      <a:pt x="5" y="499"/>
                      <a:pt x="10" y="499"/>
                    </a:cubicBezTo>
                    <a:cubicBezTo>
                      <a:pt x="58" y="499"/>
                      <a:pt x="104" y="475"/>
                      <a:pt x="105" y="437"/>
                    </a:cubicBezTo>
                    <a:lnTo>
                      <a:pt x="105" y="323"/>
                    </a:lnTo>
                    <a:cubicBezTo>
                      <a:pt x="105" y="304"/>
                      <a:pt x="105" y="288"/>
                      <a:pt x="125" y="271"/>
                    </a:cubicBezTo>
                    <a:cubicBezTo>
                      <a:pt x="142" y="257"/>
                      <a:pt x="161" y="256"/>
                      <a:pt x="172" y="255"/>
                    </a:cubicBezTo>
                    <a:cubicBezTo>
                      <a:pt x="175" y="255"/>
                      <a:pt x="177" y="253"/>
                      <a:pt x="177" y="250"/>
                    </a:cubicBezTo>
                    <a:cubicBezTo>
                      <a:pt x="177" y="245"/>
                      <a:pt x="174" y="245"/>
                      <a:pt x="169" y="244"/>
                    </a:cubicBezTo>
                    <a:cubicBezTo>
                      <a:pt x="136" y="242"/>
                      <a:pt x="112" y="224"/>
                      <a:pt x="106" y="200"/>
                    </a:cubicBezTo>
                    <a:cubicBezTo>
                      <a:pt x="105" y="194"/>
                      <a:pt x="105" y="193"/>
                      <a:pt x="105" y="175"/>
                    </a:cubicBezTo>
                    <a:lnTo>
                      <a:pt x="105" y="76"/>
                    </a:lnTo>
                    <a:cubicBezTo>
                      <a:pt x="105" y="55"/>
                      <a:pt x="105" y="39"/>
                      <a:pt x="81" y="20"/>
                    </a:cubicBezTo>
                    <a:cubicBezTo>
                      <a:pt x="61" y="5"/>
                      <a:pt x="26" y="0"/>
                      <a:pt x="10" y="0"/>
                    </a:cubicBezTo>
                    <a:cubicBezTo>
                      <a:pt x="5" y="0"/>
                      <a:pt x="0" y="0"/>
                      <a:pt x="0" y="5"/>
                    </a:cubicBezTo>
                    <a:cubicBezTo>
                      <a:pt x="0" y="10"/>
                      <a:pt x="3" y="10"/>
                      <a:pt x="8" y="11"/>
                    </a:cubicBezTo>
                    <a:cubicBezTo>
                      <a:pt x="39" y="13"/>
                      <a:pt x="63" y="29"/>
                      <a:pt x="70" y="54"/>
                    </a:cubicBezTo>
                    <a:cubicBezTo>
                      <a:pt x="71" y="59"/>
                      <a:pt x="71" y="60"/>
                      <a:pt x="71" y="78"/>
                    </a:cubicBezTo>
                    <a:lnTo>
                      <a:pt x="71" y="183"/>
                    </a:lnTo>
                    <a:cubicBezTo>
                      <a:pt x="71" y="206"/>
                      <a:pt x="75" y="214"/>
                      <a:pt x="91" y="230"/>
                    </a:cubicBezTo>
                    <a:cubicBezTo>
                      <a:pt x="102" y="241"/>
                      <a:pt x="116" y="246"/>
                      <a:pt x="130" y="250"/>
                    </a:cubicBezTo>
                    <a:cubicBezTo>
                      <a:pt x="89" y="261"/>
                      <a:pt x="71" y="284"/>
                      <a:pt x="71" y="313"/>
                    </a:cubicBezTo>
                    <a:lnTo>
                      <a:pt x="71" y="43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40">
                <a:extLst>
                  <a:ext uri="{FF2B5EF4-FFF2-40B4-BE49-F238E27FC236}">
                    <a16:creationId xmlns:a16="http://schemas.microsoft.com/office/drawing/2014/main" id="{BA62A6DC-846D-3F33-9EA2-8035E3029A8F}"/>
                  </a:ext>
                </a:extLst>
              </p:cNvPr>
              <p:cNvSpPr>
                <a:spLocks noChangeArrowheads="1"/>
              </p:cNvSpPr>
              <p:nvPr>
                <p:custDataLst>
                  <p:tags r:id="rId37"/>
                </p:custDataLst>
              </p:nvPr>
            </p:nvSpPr>
            <p:spPr bwMode="auto">
              <a:xfrm>
                <a:off x="4767262" y="2643188"/>
                <a:ext cx="12700" cy="14288"/>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3127355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9E0E-0EF2-C84F-31E8-15BEC1CDAB73}"/>
              </a:ext>
            </a:extLst>
          </p:cNvPr>
          <p:cNvSpPr>
            <a:spLocks noGrp="1"/>
          </p:cNvSpPr>
          <p:nvPr>
            <p:ph type="title"/>
          </p:nvPr>
        </p:nvSpPr>
        <p:spPr>
          <a:xfrm>
            <a:off x="495300" y="12700"/>
            <a:ext cx="10515600" cy="1325563"/>
          </a:xfrm>
        </p:spPr>
        <p:txBody>
          <a:bodyPr/>
          <a:lstStyle/>
          <a:p>
            <a:r>
              <a:rPr lang="en-US" dirty="0"/>
              <a:t>Results: Case 1</a:t>
            </a:r>
          </a:p>
        </p:txBody>
      </p:sp>
      <p:sp>
        <p:nvSpPr>
          <p:cNvPr id="4" name="Slide Number Placeholder 3">
            <a:extLst>
              <a:ext uri="{FF2B5EF4-FFF2-40B4-BE49-F238E27FC236}">
                <a16:creationId xmlns:a16="http://schemas.microsoft.com/office/drawing/2014/main" id="{00F54949-FC0E-82E8-033D-359DABB80C56}"/>
              </a:ext>
            </a:extLst>
          </p:cNvPr>
          <p:cNvSpPr>
            <a:spLocks noGrp="1"/>
          </p:cNvSpPr>
          <p:nvPr>
            <p:ph type="sldNum" sz="quarter" idx="12"/>
          </p:nvPr>
        </p:nvSpPr>
        <p:spPr/>
        <p:txBody>
          <a:bodyPr/>
          <a:lstStyle/>
          <a:p>
            <a:fld id="{9D63C778-8F33-42D2-9DEF-FB4EE1C18A90}" type="slidenum">
              <a:rPr lang="en-US" smtClean="0"/>
              <a:t>15</a:t>
            </a:fld>
            <a:endParaRPr lang="en-US"/>
          </a:p>
        </p:txBody>
      </p:sp>
      <p:grpSp>
        <p:nvGrpSpPr>
          <p:cNvPr id="22" name="Group 21">
            <a:extLst>
              <a:ext uri="{FF2B5EF4-FFF2-40B4-BE49-F238E27FC236}">
                <a16:creationId xmlns:a16="http://schemas.microsoft.com/office/drawing/2014/main" id="{41D6479F-C8AE-F038-9682-D22D49142D15}"/>
              </a:ext>
            </a:extLst>
          </p:cNvPr>
          <p:cNvGrpSpPr>
            <a:grpSpLocks noChangeAspect="1"/>
          </p:cNvGrpSpPr>
          <p:nvPr>
            <p:custDataLst>
              <p:tags r:id="rId1"/>
            </p:custDataLst>
          </p:nvPr>
        </p:nvGrpSpPr>
        <p:grpSpPr>
          <a:xfrm>
            <a:off x="1551789" y="1930400"/>
            <a:ext cx="1475572" cy="419100"/>
            <a:chOff x="2541585" y="2540000"/>
            <a:chExt cx="536575" cy="152401"/>
          </a:xfrm>
        </p:grpSpPr>
        <p:sp>
          <p:nvSpPr>
            <p:cNvPr id="12" name="Freeform 7">
              <a:extLst>
                <a:ext uri="{FF2B5EF4-FFF2-40B4-BE49-F238E27FC236}">
                  <a16:creationId xmlns:a16="http://schemas.microsoft.com/office/drawing/2014/main" id="{EFB267DA-95AB-5C2C-653B-459AE7930DDC}"/>
                </a:ext>
              </a:extLst>
            </p:cNvPr>
            <p:cNvSpPr>
              <a:spLocks/>
            </p:cNvSpPr>
            <p:nvPr>
              <p:custDataLst>
                <p:tags r:id="rId2"/>
              </p:custDataLst>
            </p:nvPr>
          </p:nvSpPr>
          <p:spPr bwMode="auto">
            <a:xfrm>
              <a:off x="2570160" y="2578100"/>
              <a:ext cx="12700" cy="14288"/>
            </a:xfrm>
            <a:custGeom>
              <a:avLst/>
              <a:gdLst>
                <a:gd name="T0" fmla="*/ 54 w 54"/>
                <a:gd name="T1" fmla="*/ 27 h 53"/>
                <a:gd name="T2" fmla="*/ 27 w 54"/>
                <a:gd name="T3" fmla="*/ 0 h 53"/>
                <a:gd name="T4" fmla="*/ 0 w 54"/>
                <a:gd name="T5" fmla="*/ 27 h 53"/>
                <a:gd name="T6" fmla="*/ 27 w 54"/>
                <a:gd name="T7" fmla="*/ 53 h 53"/>
                <a:gd name="T8" fmla="*/ 54 w 54"/>
                <a:gd name="T9" fmla="*/ 27 h 53"/>
              </a:gdLst>
              <a:ahLst/>
              <a:cxnLst>
                <a:cxn ang="0">
                  <a:pos x="T0" y="T1"/>
                </a:cxn>
                <a:cxn ang="0">
                  <a:pos x="T2" y="T3"/>
                </a:cxn>
                <a:cxn ang="0">
                  <a:pos x="T4" y="T5"/>
                </a:cxn>
                <a:cxn ang="0">
                  <a:pos x="T6" y="T7"/>
                </a:cxn>
                <a:cxn ang="0">
                  <a:pos x="T8" y="T9"/>
                </a:cxn>
              </a:cxnLst>
              <a:rect l="0" t="0" r="r" b="b"/>
              <a:pathLst>
                <a:path w="54" h="53">
                  <a:moveTo>
                    <a:pt x="54" y="27"/>
                  </a:moveTo>
                  <a:cubicBezTo>
                    <a:pt x="54" y="13"/>
                    <a:pt x="42" y="0"/>
                    <a:pt x="27" y="0"/>
                  </a:cubicBezTo>
                  <a:cubicBezTo>
                    <a:pt x="10" y="0"/>
                    <a:pt x="0" y="14"/>
                    <a:pt x="0" y="27"/>
                  </a:cubicBezTo>
                  <a:cubicBezTo>
                    <a:pt x="0" y="40"/>
                    <a:pt x="12" y="53"/>
                    <a:pt x="27" y="53"/>
                  </a:cubicBezTo>
                  <a:cubicBezTo>
                    <a:pt x="44" y="53"/>
                    <a:pt x="54" y="39"/>
                    <a:pt x="54"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48B53573-50C3-8EBC-EA67-F674CE5FDE75}"/>
                </a:ext>
              </a:extLst>
            </p:cNvPr>
            <p:cNvSpPr>
              <a:spLocks/>
            </p:cNvSpPr>
            <p:nvPr>
              <p:custDataLst>
                <p:tags r:id="rId3"/>
              </p:custDataLst>
            </p:nvPr>
          </p:nvSpPr>
          <p:spPr bwMode="auto">
            <a:xfrm>
              <a:off x="2541585" y="2609850"/>
              <a:ext cx="68263" cy="61913"/>
            </a:xfrm>
            <a:custGeom>
              <a:avLst/>
              <a:gdLst>
                <a:gd name="T0" fmla="*/ 248 w 282"/>
                <a:gd name="T1" fmla="*/ 25 h 229"/>
                <a:gd name="T2" fmla="*/ 221 w 282"/>
                <a:gd name="T3" fmla="*/ 59 h 229"/>
                <a:gd name="T4" fmla="*/ 246 w 282"/>
                <a:gd name="T5" fmla="*/ 82 h 229"/>
                <a:gd name="T6" fmla="*/ 282 w 282"/>
                <a:gd name="T7" fmla="*/ 43 h 229"/>
                <a:gd name="T8" fmla="*/ 225 w 282"/>
                <a:gd name="T9" fmla="*/ 0 h 229"/>
                <a:gd name="T10" fmla="*/ 172 w 282"/>
                <a:gd name="T11" fmla="*/ 30 h 229"/>
                <a:gd name="T12" fmla="*/ 103 w 282"/>
                <a:gd name="T13" fmla="*/ 0 h 229"/>
                <a:gd name="T14" fmla="*/ 6 w 282"/>
                <a:gd name="T15" fmla="*/ 77 h 229"/>
                <a:gd name="T16" fmla="*/ 18 w 282"/>
                <a:gd name="T17" fmla="*/ 84 h 229"/>
                <a:gd name="T18" fmla="*/ 30 w 282"/>
                <a:gd name="T19" fmla="*/ 78 h 229"/>
                <a:gd name="T20" fmla="*/ 101 w 282"/>
                <a:gd name="T21" fmla="*/ 18 h 229"/>
                <a:gd name="T22" fmla="*/ 128 w 282"/>
                <a:gd name="T23" fmla="*/ 42 h 229"/>
                <a:gd name="T24" fmla="*/ 117 w 282"/>
                <a:gd name="T25" fmla="*/ 97 h 229"/>
                <a:gd name="T26" fmla="*/ 100 w 282"/>
                <a:gd name="T27" fmla="*/ 166 h 229"/>
                <a:gd name="T28" fmla="*/ 58 w 282"/>
                <a:gd name="T29" fmla="*/ 211 h 229"/>
                <a:gd name="T30" fmla="*/ 34 w 282"/>
                <a:gd name="T31" fmla="*/ 204 h 229"/>
                <a:gd name="T32" fmla="*/ 61 w 282"/>
                <a:gd name="T33" fmla="*/ 169 h 229"/>
                <a:gd name="T34" fmla="*/ 36 w 282"/>
                <a:gd name="T35" fmla="*/ 146 h 229"/>
                <a:gd name="T36" fmla="*/ 0 w 282"/>
                <a:gd name="T37" fmla="*/ 185 h 229"/>
                <a:gd name="T38" fmla="*/ 57 w 282"/>
                <a:gd name="T39" fmla="*/ 229 h 229"/>
                <a:gd name="T40" fmla="*/ 110 w 282"/>
                <a:gd name="T41" fmla="*/ 199 h 229"/>
                <a:gd name="T42" fmla="*/ 179 w 282"/>
                <a:gd name="T43" fmla="*/ 229 h 229"/>
                <a:gd name="T44" fmla="*/ 276 w 282"/>
                <a:gd name="T45" fmla="*/ 151 h 229"/>
                <a:gd name="T46" fmla="*/ 264 w 282"/>
                <a:gd name="T47" fmla="*/ 144 h 229"/>
                <a:gd name="T48" fmla="*/ 252 w 282"/>
                <a:gd name="T49" fmla="*/ 151 h 229"/>
                <a:gd name="T50" fmla="*/ 181 w 282"/>
                <a:gd name="T51" fmla="*/ 211 h 229"/>
                <a:gd name="T52" fmla="*/ 153 w 282"/>
                <a:gd name="T53" fmla="*/ 186 h 229"/>
                <a:gd name="T54" fmla="*/ 164 w 282"/>
                <a:gd name="T55" fmla="*/ 131 h 229"/>
                <a:gd name="T56" fmla="*/ 182 w 282"/>
                <a:gd name="T57" fmla="*/ 63 h 229"/>
                <a:gd name="T58" fmla="*/ 224 w 282"/>
                <a:gd name="T59" fmla="*/ 18 h 229"/>
                <a:gd name="T60" fmla="*/ 248 w 282"/>
                <a:gd name="T61"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29">
                  <a:moveTo>
                    <a:pt x="248" y="25"/>
                  </a:moveTo>
                  <a:cubicBezTo>
                    <a:pt x="230" y="30"/>
                    <a:pt x="221" y="47"/>
                    <a:pt x="221" y="59"/>
                  </a:cubicBezTo>
                  <a:cubicBezTo>
                    <a:pt x="221" y="70"/>
                    <a:pt x="230" y="82"/>
                    <a:pt x="246" y="82"/>
                  </a:cubicBezTo>
                  <a:cubicBezTo>
                    <a:pt x="264" y="82"/>
                    <a:pt x="282" y="68"/>
                    <a:pt x="282" y="43"/>
                  </a:cubicBezTo>
                  <a:cubicBezTo>
                    <a:pt x="282" y="17"/>
                    <a:pt x="256" y="0"/>
                    <a:pt x="225" y="0"/>
                  </a:cubicBezTo>
                  <a:cubicBezTo>
                    <a:pt x="197" y="0"/>
                    <a:pt x="178" y="21"/>
                    <a:pt x="172" y="30"/>
                  </a:cubicBezTo>
                  <a:cubicBezTo>
                    <a:pt x="159" y="9"/>
                    <a:pt x="131" y="0"/>
                    <a:pt x="103" y="0"/>
                  </a:cubicBezTo>
                  <a:cubicBezTo>
                    <a:pt x="40" y="0"/>
                    <a:pt x="6" y="61"/>
                    <a:pt x="6" y="77"/>
                  </a:cubicBezTo>
                  <a:cubicBezTo>
                    <a:pt x="6" y="84"/>
                    <a:pt x="14" y="84"/>
                    <a:pt x="18" y="84"/>
                  </a:cubicBezTo>
                  <a:cubicBezTo>
                    <a:pt x="24" y="84"/>
                    <a:pt x="28" y="84"/>
                    <a:pt x="30" y="78"/>
                  </a:cubicBezTo>
                  <a:cubicBezTo>
                    <a:pt x="44" y="33"/>
                    <a:pt x="80" y="18"/>
                    <a:pt x="101" y="18"/>
                  </a:cubicBezTo>
                  <a:cubicBezTo>
                    <a:pt x="120" y="18"/>
                    <a:pt x="128" y="27"/>
                    <a:pt x="128" y="42"/>
                  </a:cubicBezTo>
                  <a:cubicBezTo>
                    <a:pt x="128" y="52"/>
                    <a:pt x="122" y="79"/>
                    <a:pt x="117" y="97"/>
                  </a:cubicBezTo>
                  <a:lnTo>
                    <a:pt x="100" y="166"/>
                  </a:lnTo>
                  <a:cubicBezTo>
                    <a:pt x="93" y="196"/>
                    <a:pt x="75" y="211"/>
                    <a:pt x="58" y="211"/>
                  </a:cubicBezTo>
                  <a:cubicBezTo>
                    <a:pt x="55" y="211"/>
                    <a:pt x="44" y="211"/>
                    <a:pt x="34" y="204"/>
                  </a:cubicBezTo>
                  <a:cubicBezTo>
                    <a:pt x="52" y="199"/>
                    <a:pt x="61" y="182"/>
                    <a:pt x="61" y="169"/>
                  </a:cubicBezTo>
                  <a:cubicBezTo>
                    <a:pt x="61" y="158"/>
                    <a:pt x="52" y="146"/>
                    <a:pt x="36" y="146"/>
                  </a:cubicBezTo>
                  <a:cubicBezTo>
                    <a:pt x="18" y="146"/>
                    <a:pt x="0" y="161"/>
                    <a:pt x="0" y="185"/>
                  </a:cubicBezTo>
                  <a:cubicBezTo>
                    <a:pt x="0" y="212"/>
                    <a:pt x="26" y="229"/>
                    <a:pt x="57" y="229"/>
                  </a:cubicBezTo>
                  <a:cubicBezTo>
                    <a:pt x="85" y="229"/>
                    <a:pt x="104" y="208"/>
                    <a:pt x="110" y="199"/>
                  </a:cubicBezTo>
                  <a:cubicBezTo>
                    <a:pt x="123" y="220"/>
                    <a:pt x="150" y="229"/>
                    <a:pt x="179" y="229"/>
                  </a:cubicBezTo>
                  <a:cubicBezTo>
                    <a:pt x="242" y="229"/>
                    <a:pt x="276" y="168"/>
                    <a:pt x="276" y="151"/>
                  </a:cubicBezTo>
                  <a:cubicBezTo>
                    <a:pt x="276" y="144"/>
                    <a:pt x="268" y="144"/>
                    <a:pt x="264" y="144"/>
                  </a:cubicBezTo>
                  <a:cubicBezTo>
                    <a:pt x="258" y="144"/>
                    <a:pt x="254" y="144"/>
                    <a:pt x="252" y="151"/>
                  </a:cubicBezTo>
                  <a:cubicBezTo>
                    <a:pt x="238" y="196"/>
                    <a:pt x="202" y="211"/>
                    <a:pt x="181" y="211"/>
                  </a:cubicBezTo>
                  <a:cubicBezTo>
                    <a:pt x="162" y="211"/>
                    <a:pt x="153" y="202"/>
                    <a:pt x="153" y="186"/>
                  </a:cubicBezTo>
                  <a:cubicBezTo>
                    <a:pt x="153" y="176"/>
                    <a:pt x="160" y="149"/>
                    <a:pt x="164" y="131"/>
                  </a:cubicBezTo>
                  <a:cubicBezTo>
                    <a:pt x="168" y="118"/>
                    <a:pt x="179" y="71"/>
                    <a:pt x="182" y="63"/>
                  </a:cubicBezTo>
                  <a:cubicBezTo>
                    <a:pt x="189" y="33"/>
                    <a:pt x="207" y="18"/>
                    <a:pt x="224" y="18"/>
                  </a:cubicBezTo>
                  <a:cubicBezTo>
                    <a:pt x="227" y="18"/>
                    <a:pt x="238" y="18"/>
                    <a:pt x="248"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6516604B-AAE8-DC5F-4F70-4D08A5A76087}"/>
                </a:ext>
              </a:extLst>
            </p:cNvPr>
            <p:cNvSpPr>
              <a:spLocks noEditPoints="1"/>
            </p:cNvSpPr>
            <p:nvPr>
              <p:custDataLst>
                <p:tags r:id="rId4"/>
              </p:custDataLst>
            </p:nvPr>
          </p:nvSpPr>
          <p:spPr bwMode="auto">
            <a:xfrm>
              <a:off x="2655885" y="2620963"/>
              <a:ext cx="79375" cy="31750"/>
            </a:xfrm>
            <a:custGeom>
              <a:avLst/>
              <a:gdLst>
                <a:gd name="T0" fmla="*/ 314 w 331"/>
                <a:gd name="T1" fmla="*/ 20 h 117"/>
                <a:gd name="T2" fmla="*/ 331 w 331"/>
                <a:gd name="T3" fmla="*/ 10 h 117"/>
                <a:gd name="T4" fmla="*/ 315 w 331"/>
                <a:gd name="T5" fmla="*/ 0 h 117"/>
                <a:gd name="T6" fmla="*/ 16 w 331"/>
                <a:gd name="T7" fmla="*/ 0 h 117"/>
                <a:gd name="T8" fmla="*/ 0 w 331"/>
                <a:gd name="T9" fmla="*/ 10 h 117"/>
                <a:gd name="T10" fmla="*/ 17 w 331"/>
                <a:gd name="T11" fmla="*/ 20 h 117"/>
                <a:gd name="T12" fmla="*/ 314 w 331"/>
                <a:gd name="T13" fmla="*/ 20 h 117"/>
                <a:gd name="T14" fmla="*/ 315 w 331"/>
                <a:gd name="T15" fmla="*/ 117 h 117"/>
                <a:gd name="T16" fmla="*/ 331 w 331"/>
                <a:gd name="T17" fmla="*/ 107 h 117"/>
                <a:gd name="T18" fmla="*/ 314 w 331"/>
                <a:gd name="T19" fmla="*/ 97 h 117"/>
                <a:gd name="T20" fmla="*/ 17 w 331"/>
                <a:gd name="T21" fmla="*/ 97 h 117"/>
                <a:gd name="T22" fmla="*/ 0 w 331"/>
                <a:gd name="T23" fmla="*/ 107 h 117"/>
                <a:gd name="T24" fmla="*/ 16 w 331"/>
                <a:gd name="T25" fmla="*/ 117 h 117"/>
                <a:gd name="T26" fmla="*/ 315 w 331"/>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7">
                  <a:moveTo>
                    <a:pt x="314" y="20"/>
                  </a:moveTo>
                  <a:cubicBezTo>
                    <a:pt x="322" y="20"/>
                    <a:pt x="331" y="20"/>
                    <a:pt x="331" y="10"/>
                  </a:cubicBezTo>
                  <a:cubicBezTo>
                    <a:pt x="331" y="0"/>
                    <a:pt x="322" y="0"/>
                    <a:pt x="315" y="0"/>
                  </a:cubicBezTo>
                  <a:lnTo>
                    <a:pt x="16" y="0"/>
                  </a:lnTo>
                  <a:cubicBezTo>
                    <a:pt x="9" y="0"/>
                    <a:pt x="0" y="0"/>
                    <a:pt x="0" y="10"/>
                  </a:cubicBezTo>
                  <a:cubicBezTo>
                    <a:pt x="0" y="20"/>
                    <a:pt x="9" y="20"/>
                    <a:pt x="17" y="20"/>
                  </a:cubicBezTo>
                  <a:lnTo>
                    <a:pt x="314" y="20"/>
                  </a:lnTo>
                  <a:close/>
                  <a:moveTo>
                    <a:pt x="315" y="117"/>
                  </a:moveTo>
                  <a:cubicBezTo>
                    <a:pt x="322" y="117"/>
                    <a:pt x="331" y="117"/>
                    <a:pt x="331" y="107"/>
                  </a:cubicBezTo>
                  <a:cubicBezTo>
                    <a:pt x="331" y="97"/>
                    <a:pt x="322" y="97"/>
                    <a:pt x="314" y="97"/>
                  </a:cubicBezTo>
                  <a:lnTo>
                    <a:pt x="17" y="97"/>
                  </a:lnTo>
                  <a:cubicBezTo>
                    <a:pt x="9" y="97"/>
                    <a:pt x="0" y="97"/>
                    <a:pt x="0" y="107"/>
                  </a:cubicBezTo>
                  <a:cubicBezTo>
                    <a:pt x="0" y="117"/>
                    <a:pt x="9"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01CECDB2-2CD3-44A4-06D9-E545F8BE84DC}"/>
                </a:ext>
              </a:extLst>
            </p:cNvPr>
            <p:cNvSpPr>
              <a:spLocks/>
            </p:cNvSpPr>
            <p:nvPr>
              <p:custDataLst>
                <p:tags r:id="rId5"/>
              </p:custDataLst>
            </p:nvPr>
          </p:nvSpPr>
          <p:spPr bwMode="auto">
            <a:xfrm>
              <a:off x="2778123" y="2609850"/>
              <a:ext cx="61913" cy="63500"/>
            </a:xfrm>
            <a:custGeom>
              <a:avLst/>
              <a:gdLst>
                <a:gd name="T0" fmla="*/ 160 w 257"/>
                <a:gd name="T1" fmla="*/ 192 h 226"/>
                <a:gd name="T2" fmla="*/ 205 w 257"/>
                <a:gd name="T3" fmla="*/ 226 h 226"/>
                <a:gd name="T4" fmla="*/ 242 w 257"/>
                <a:gd name="T5" fmla="*/ 198 h 226"/>
                <a:gd name="T6" fmla="*/ 257 w 257"/>
                <a:gd name="T7" fmla="*/ 149 h 226"/>
                <a:gd name="T8" fmla="*/ 251 w 257"/>
                <a:gd name="T9" fmla="*/ 144 h 226"/>
                <a:gd name="T10" fmla="*/ 244 w 257"/>
                <a:gd name="T11" fmla="*/ 153 h 226"/>
                <a:gd name="T12" fmla="*/ 206 w 257"/>
                <a:gd name="T13" fmla="*/ 215 h 226"/>
                <a:gd name="T14" fmla="*/ 191 w 257"/>
                <a:gd name="T15" fmla="*/ 192 h 226"/>
                <a:gd name="T16" fmla="*/ 201 w 257"/>
                <a:gd name="T17" fmla="*/ 140 h 226"/>
                <a:gd name="T18" fmla="*/ 215 w 257"/>
                <a:gd name="T19" fmla="*/ 86 h 226"/>
                <a:gd name="T20" fmla="*/ 223 w 257"/>
                <a:gd name="T21" fmla="*/ 52 h 226"/>
                <a:gd name="T22" fmla="*/ 231 w 257"/>
                <a:gd name="T23" fmla="*/ 19 h 226"/>
                <a:gd name="T24" fmla="*/ 216 w 257"/>
                <a:gd name="T25" fmla="*/ 5 h 226"/>
                <a:gd name="T26" fmla="*/ 197 w 257"/>
                <a:gd name="T27" fmla="*/ 23 h 226"/>
                <a:gd name="T28" fmla="*/ 159 w 257"/>
                <a:gd name="T29" fmla="*/ 173 h 226"/>
                <a:gd name="T30" fmla="*/ 102 w 257"/>
                <a:gd name="T31" fmla="*/ 215 h 226"/>
                <a:gd name="T32" fmla="*/ 71 w 257"/>
                <a:gd name="T33" fmla="*/ 174 h 226"/>
                <a:gd name="T34" fmla="*/ 98 w 257"/>
                <a:gd name="T35" fmla="*/ 72 h 226"/>
                <a:gd name="T36" fmla="*/ 107 w 257"/>
                <a:gd name="T37" fmla="*/ 40 h 226"/>
                <a:gd name="T38" fmla="*/ 66 w 257"/>
                <a:gd name="T39" fmla="*/ 0 h 226"/>
                <a:gd name="T40" fmla="*/ 0 w 257"/>
                <a:gd name="T41" fmla="*/ 76 h 226"/>
                <a:gd name="T42" fmla="*/ 6 w 257"/>
                <a:gd name="T43" fmla="*/ 81 h 226"/>
                <a:gd name="T44" fmla="*/ 14 w 257"/>
                <a:gd name="T45" fmla="*/ 72 h 226"/>
                <a:gd name="T46" fmla="*/ 65 w 257"/>
                <a:gd name="T47" fmla="*/ 11 h 226"/>
                <a:gd name="T48" fmla="*/ 77 w 257"/>
                <a:gd name="T49" fmla="*/ 27 h 226"/>
                <a:gd name="T50" fmla="*/ 69 w 257"/>
                <a:gd name="T51" fmla="*/ 61 h 226"/>
                <a:gd name="T52" fmla="*/ 40 w 257"/>
                <a:gd name="T53" fmla="*/ 166 h 226"/>
                <a:gd name="T54" fmla="*/ 101 w 257"/>
                <a:gd name="T55" fmla="*/ 226 h 226"/>
                <a:gd name="T56" fmla="*/ 160 w 257"/>
                <a:gd name="T57" fmla="*/ 19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 h="226">
                  <a:moveTo>
                    <a:pt x="160" y="192"/>
                  </a:moveTo>
                  <a:cubicBezTo>
                    <a:pt x="166" y="213"/>
                    <a:pt x="183" y="226"/>
                    <a:pt x="205" y="226"/>
                  </a:cubicBezTo>
                  <a:cubicBezTo>
                    <a:pt x="222" y="226"/>
                    <a:pt x="234" y="214"/>
                    <a:pt x="242" y="198"/>
                  </a:cubicBezTo>
                  <a:cubicBezTo>
                    <a:pt x="250" y="180"/>
                    <a:pt x="257" y="150"/>
                    <a:pt x="257" y="149"/>
                  </a:cubicBezTo>
                  <a:cubicBezTo>
                    <a:pt x="257" y="144"/>
                    <a:pt x="252" y="144"/>
                    <a:pt x="251" y="144"/>
                  </a:cubicBezTo>
                  <a:cubicBezTo>
                    <a:pt x="246" y="144"/>
                    <a:pt x="245" y="146"/>
                    <a:pt x="244" y="153"/>
                  </a:cubicBezTo>
                  <a:cubicBezTo>
                    <a:pt x="237" y="181"/>
                    <a:pt x="227" y="215"/>
                    <a:pt x="206" y="215"/>
                  </a:cubicBezTo>
                  <a:cubicBezTo>
                    <a:pt x="196" y="215"/>
                    <a:pt x="191" y="208"/>
                    <a:pt x="191" y="192"/>
                  </a:cubicBezTo>
                  <a:cubicBezTo>
                    <a:pt x="191" y="181"/>
                    <a:pt x="197" y="157"/>
                    <a:pt x="201" y="140"/>
                  </a:cubicBezTo>
                  <a:lnTo>
                    <a:pt x="215" y="86"/>
                  </a:lnTo>
                  <a:cubicBezTo>
                    <a:pt x="216" y="78"/>
                    <a:pt x="221" y="59"/>
                    <a:pt x="223" y="52"/>
                  </a:cubicBezTo>
                  <a:cubicBezTo>
                    <a:pt x="226" y="40"/>
                    <a:pt x="231" y="22"/>
                    <a:pt x="231" y="19"/>
                  </a:cubicBezTo>
                  <a:cubicBezTo>
                    <a:pt x="231" y="10"/>
                    <a:pt x="224" y="5"/>
                    <a:pt x="216" y="5"/>
                  </a:cubicBezTo>
                  <a:cubicBezTo>
                    <a:pt x="214" y="5"/>
                    <a:pt x="201" y="6"/>
                    <a:pt x="197" y="23"/>
                  </a:cubicBezTo>
                  <a:cubicBezTo>
                    <a:pt x="187" y="59"/>
                    <a:pt x="165" y="146"/>
                    <a:pt x="159" y="173"/>
                  </a:cubicBezTo>
                  <a:cubicBezTo>
                    <a:pt x="159" y="175"/>
                    <a:pt x="139" y="215"/>
                    <a:pt x="102" y="215"/>
                  </a:cubicBezTo>
                  <a:cubicBezTo>
                    <a:pt x="76" y="215"/>
                    <a:pt x="71" y="192"/>
                    <a:pt x="71" y="174"/>
                  </a:cubicBezTo>
                  <a:cubicBezTo>
                    <a:pt x="71" y="146"/>
                    <a:pt x="85" y="106"/>
                    <a:pt x="98" y="72"/>
                  </a:cubicBezTo>
                  <a:cubicBezTo>
                    <a:pt x="104" y="57"/>
                    <a:pt x="107" y="50"/>
                    <a:pt x="107" y="40"/>
                  </a:cubicBezTo>
                  <a:cubicBezTo>
                    <a:pt x="107" y="18"/>
                    <a:pt x="91" y="0"/>
                    <a:pt x="66" y="0"/>
                  </a:cubicBezTo>
                  <a:cubicBezTo>
                    <a:pt x="19" y="0"/>
                    <a:pt x="0" y="72"/>
                    <a:pt x="0" y="76"/>
                  </a:cubicBezTo>
                  <a:cubicBezTo>
                    <a:pt x="0" y="81"/>
                    <a:pt x="5" y="81"/>
                    <a:pt x="6" y="81"/>
                  </a:cubicBezTo>
                  <a:cubicBezTo>
                    <a:pt x="11" y="81"/>
                    <a:pt x="12" y="80"/>
                    <a:pt x="14" y="72"/>
                  </a:cubicBezTo>
                  <a:cubicBezTo>
                    <a:pt x="27" y="29"/>
                    <a:pt x="46" y="11"/>
                    <a:pt x="65" y="11"/>
                  </a:cubicBezTo>
                  <a:cubicBezTo>
                    <a:pt x="69" y="11"/>
                    <a:pt x="77" y="11"/>
                    <a:pt x="77" y="27"/>
                  </a:cubicBezTo>
                  <a:cubicBezTo>
                    <a:pt x="77" y="39"/>
                    <a:pt x="71" y="53"/>
                    <a:pt x="69" y="61"/>
                  </a:cubicBezTo>
                  <a:cubicBezTo>
                    <a:pt x="50" y="110"/>
                    <a:pt x="40" y="141"/>
                    <a:pt x="40" y="166"/>
                  </a:cubicBezTo>
                  <a:cubicBezTo>
                    <a:pt x="40" y="213"/>
                    <a:pt x="74" y="226"/>
                    <a:pt x="101" y="226"/>
                  </a:cubicBezTo>
                  <a:cubicBezTo>
                    <a:pt x="134" y="226"/>
                    <a:pt x="152" y="203"/>
                    <a:pt x="160" y="19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B1A3B770-ECC8-23E3-C5EE-CBA7DC9C0C4A}"/>
                </a:ext>
              </a:extLst>
            </p:cNvPr>
            <p:cNvSpPr>
              <a:spLocks/>
            </p:cNvSpPr>
            <p:nvPr>
              <p:custDataLst>
                <p:tags r:id="rId6"/>
              </p:custDataLst>
            </p:nvPr>
          </p:nvSpPr>
          <p:spPr bwMode="auto">
            <a:xfrm>
              <a:off x="2847973" y="2649538"/>
              <a:ext cx="41275" cy="42863"/>
            </a:xfrm>
            <a:custGeom>
              <a:avLst/>
              <a:gdLst>
                <a:gd name="T0" fmla="*/ 170 w 170"/>
                <a:gd name="T1" fmla="*/ 27 h 158"/>
                <a:gd name="T2" fmla="*/ 153 w 170"/>
                <a:gd name="T3" fmla="*/ 0 h 158"/>
                <a:gd name="T4" fmla="*/ 134 w 170"/>
                <a:gd name="T5" fmla="*/ 18 h 158"/>
                <a:gd name="T6" fmla="*/ 140 w 170"/>
                <a:gd name="T7" fmla="*/ 29 h 158"/>
                <a:gd name="T8" fmla="*/ 153 w 170"/>
                <a:gd name="T9" fmla="*/ 57 h 158"/>
                <a:gd name="T10" fmla="*/ 88 w 170"/>
                <a:gd name="T11" fmla="*/ 148 h 158"/>
                <a:gd name="T12" fmla="*/ 60 w 170"/>
                <a:gd name="T13" fmla="*/ 117 h 158"/>
                <a:gd name="T14" fmla="*/ 79 w 170"/>
                <a:gd name="T15" fmla="*/ 49 h 158"/>
                <a:gd name="T16" fmla="*/ 84 w 170"/>
                <a:gd name="T17" fmla="*/ 30 h 158"/>
                <a:gd name="T18" fmla="*/ 51 w 170"/>
                <a:gd name="T19" fmla="*/ 0 h 158"/>
                <a:gd name="T20" fmla="*/ 0 w 170"/>
                <a:gd name="T21" fmla="*/ 54 h 158"/>
                <a:gd name="T22" fmla="*/ 6 w 170"/>
                <a:gd name="T23" fmla="*/ 58 h 158"/>
                <a:gd name="T24" fmla="*/ 12 w 170"/>
                <a:gd name="T25" fmla="*/ 52 h 158"/>
                <a:gd name="T26" fmla="*/ 50 w 170"/>
                <a:gd name="T27" fmla="*/ 10 h 158"/>
                <a:gd name="T28" fmla="*/ 58 w 170"/>
                <a:gd name="T29" fmla="*/ 22 h 158"/>
                <a:gd name="T30" fmla="*/ 52 w 170"/>
                <a:gd name="T31" fmla="*/ 46 h 158"/>
                <a:gd name="T32" fmla="*/ 33 w 170"/>
                <a:gd name="T33" fmla="*/ 112 h 158"/>
                <a:gd name="T34" fmla="*/ 87 w 170"/>
                <a:gd name="T35" fmla="*/ 158 h 158"/>
                <a:gd name="T36" fmla="*/ 170 w 170"/>
                <a:gd name="T37" fmla="*/ 2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0" h="158">
                  <a:moveTo>
                    <a:pt x="170" y="27"/>
                  </a:moveTo>
                  <a:cubicBezTo>
                    <a:pt x="170" y="0"/>
                    <a:pt x="154" y="0"/>
                    <a:pt x="153" y="0"/>
                  </a:cubicBezTo>
                  <a:cubicBezTo>
                    <a:pt x="144" y="0"/>
                    <a:pt x="134" y="9"/>
                    <a:pt x="134" y="18"/>
                  </a:cubicBezTo>
                  <a:cubicBezTo>
                    <a:pt x="134" y="24"/>
                    <a:pt x="137" y="27"/>
                    <a:pt x="140" y="29"/>
                  </a:cubicBezTo>
                  <a:cubicBezTo>
                    <a:pt x="146" y="34"/>
                    <a:pt x="153" y="43"/>
                    <a:pt x="153" y="57"/>
                  </a:cubicBezTo>
                  <a:cubicBezTo>
                    <a:pt x="153" y="73"/>
                    <a:pt x="130" y="148"/>
                    <a:pt x="88" y="148"/>
                  </a:cubicBezTo>
                  <a:cubicBezTo>
                    <a:pt x="60" y="148"/>
                    <a:pt x="60" y="123"/>
                    <a:pt x="60" y="117"/>
                  </a:cubicBezTo>
                  <a:cubicBezTo>
                    <a:pt x="60" y="101"/>
                    <a:pt x="66" y="81"/>
                    <a:pt x="79" y="49"/>
                  </a:cubicBezTo>
                  <a:cubicBezTo>
                    <a:pt x="82" y="41"/>
                    <a:pt x="84" y="36"/>
                    <a:pt x="84" y="30"/>
                  </a:cubicBezTo>
                  <a:cubicBezTo>
                    <a:pt x="84" y="12"/>
                    <a:pt x="69" y="0"/>
                    <a:pt x="51" y="0"/>
                  </a:cubicBezTo>
                  <a:cubicBezTo>
                    <a:pt x="16" y="0"/>
                    <a:pt x="0" y="48"/>
                    <a:pt x="0" y="54"/>
                  </a:cubicBezTo>
                  <a:cubicBezTo>
                    <a:pt x="0" y="58"/>
                    <a:pt x="5" y="58"/>
                    <a:pt x="6" y="58"/>
                  </a:cubicBezTo>
                  <a:cubicBezTo>
                    <a:pt x="11" y="58"/>
                    <a:pt x="11" y="56"/>
                    <a:pt x="12" y="52"/>
                  </a:cubicBezTo>
                  <a:cubicBezTo>
                    <a:pt x="21" y="24"/>
                    <a:pt x="36" y="10"/>
                    <a:pt x="50" y="10"/>
                  </a:cubicBezTo>
                  <a:cubicBezTo>
                    <a:pt x="56" y="10"/>
                    <a:pt x="58" y="14"/>
                    <a:pt x="58" y="22"/>
                  </a:cubicBezTo>
                  <a:cubicBezTo>
                    <a:pt x="58" y="30"/>
                    <a:pt x="56" y="37"/>
                    <a:pt x="52" y="46"/>
                  </a:cubicBezTo>
                  <a:cubicBezTo>
                    <a:pt x="37" y="84"/>
                    <a:pt x="33" y="99"/>
                    <a:pt x="33" y="112"/>
                  </a:cubicBezTo>
                  <a:cubicBezTo>
                    <a:pt x="33" y="146"/>
                    <a:pt x="61" y="158"/>
                    <a:pt x="87" y="158"/>
                  </a:cubicBezTo>
                  <a:cubicBezTo>
                    <a:pt x="146" y="158"/>
                    <a:pt x="170" y="56"/>
                    <a:pt x="170"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DA864BF5-12C5-9DBA-44BE-BA294E07F6AE}"/>
                </a:ext>
              </a:extLst>
            </p:cNvPr>
            <p:cNvSpPr>
              <a:spLocks noEditPoints="1"/>
            </p:cNvSpPr>
            <p:nvPr>
              <p:custDataLst>
                <p:tags r:id="rId7"/>
              </p:custDataLst>
            </p:nvPr>
          </p:nvSpPr>
          <p:spPr bwMode="auto">
            <a:xfrm>
              <a:off x="2900360" y="2649538"/>
              <a:ext cx="36513" cy="42863"/>
            </a:xfrm>
            <a:custGeom>
              <a:avLst/>
              <a:gdLst>
                <a:gd name="T0" fmla="*/ 55 w 149"/>
                <a:gd name="T1" fmla="*/ 74 h 158"/>
                <a:gd name="T2" fmla="*/ 111 w 149"/>
                <a:gd name="T3" fmla="*/ 67 h 158"/>
                <a:gd name="T4" fmla="*/ 142 w 149"/>
                <a:gd name="T5" fmla="*/ 31 h 158"/>
                <a:gd name="T6" fmla="*/ 98 w 149"/>
                <a:gd name="T7" fmla="*/ 0 h 158"/>
                <a:gd name="T8" fmla="*/ 0 w 149"/>
                <a:gd name="T9" fmla="*/ 92 h 158"/>
                <a:gd name="T10" fmla="*/ 63 w 149"/>
                <a:gd name="T11" fmla="*/ 158 h 158"/>
                <a:gd name="T12" fmla="*/ 149 w 149"/>
                <a:gd name="T13" fmla="*/ 118 h 158"/>
                <a:gd name="T14" fmla="*/ 143 w 149"/>
                <a:gd name="T15" fmla="*/ 112 h 158"/>
                <a:gd name="T16" fmla="*/ 138 w 149"/>
                <a:gd name="T17" fmla="*/ 116 h 158"/>
                <a:gd name="T18" fmla="*/ 64 w 149"/>
                <a:gd name="T19" fmla="*/ 148 h 158"/>
                <a:gd name="T20" fmla="*/ 29 w 149"/>
                <a:gd name="T21" fmla="*/ 106 h 158"/>
                <a:gd name="T22" fmla="*/ 33 w 149"/>
                <a:gd name="T23" fmla="*/ 74 h 158"/>
                <a:gd name="T24" fmla="*/ 55 w 149"/>
                <a:gd name="T25" fmla="*/ 74 h 158"/>
                <a:gd name="T26" fmla="*/ 36 w 149"/>
                <a:gd name="T27" fmla="*/ 65 h 158"/>
                <a:gd name="T28" fmla="*/ 98 w 149"/>
                <a:gd name="T29" fmla="*/ 10 h 158"/>
                <a:gd name="T30" fmla="*/ 127 w 149"/>
                <a:gd name="T31" fmla="*/ 31 h 158"/>
                <a:gd name="T32" fmla="*/ 53 w 149"/>
                <a:gd name="T33" fmla="*/ 65 h 158"/>
                <a:gd name="T34" fmla="*/ 36 w 149"/>
                <a:gd name="T35" fmla="*/ 6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8">
                  <a:moveTo>
                    <a:pt x="55" y="74"/>
                  </a:moveTo>
                  <a:cubicBezTo>
                    <a:pt x="65" y="74"/>
                    <a:pt x="92" y="74"/>
                    <a:pt x="111" y="67"/>
                  </a:cubicBezTo>
                  <a:cubicBezTo>
                    <a:pt x="137" y="58"/>
                    <a:pt x="142" y="41"/>
                    <a:pt x="142" y="31"/>
                  </a:cubicBezTo>
                  <a:cubicBezTo>
                    <a:pt x="142" y="12"/>
                    <a:pt x="123" y="0"/>
                    <a:pt x="98" y="0"/>
                  </a:cubicBezTo>
                  <a:cubicBezTo>
                    <a:pt x="57" y="0"/>
                    <a:pt x="0" y="32"/>
                    <a:pt x="0" y="92"/>
                  </a:cubicBezTo>
                  <a:cubicBezTo>
                    <a:pt x="0" y="127"/>
                    <a:pt x="22" y="158"/>
                    <a:pt x="63" y="158"/>
                  </a:cubicBezTo>
                  <a:cubicBezTo>
                    <a:pt x="122" y="158"/>
                    <a:pt x="149" y="123"/>
                    <a:pt x="149" y="118"/>
                  </a:cubicBezTo>
                  <a:cubicBezTo>
                    <a:pt x="149" y="116"/>
                    <a:pt x="146" y="112"/>
                    <a:pt x="143" y="112"/>
                  </a:cubicBezTo>
                  <a:cubicBezTo>
                    <a:pt x="141" y="112"/>
                    <a:pt x="141" y="113"/>
                    <a:pt x="138" y="116"/>
                  </a:cubicBezTo>
                  <a:cubicBezTo>
                    <a:pt x="111" y="148"/>
                    <a:pt x="70" y="148"/>
                    <a:pt x="64" y="148"/>
                  </a:cubicBezTo>
                  <a:cubicBezTo>
                    <a:pt x="43" y="148"/>
                    <a:pt x="29" y="134"/>
                    <a:pt x="29" y="106"/>
                  </a:cubicBezTo>
                  <a:cubicBezTo>
                    <a:pt x="29" y="101"/>
                    <a:pt x="29" y="94"/>
                    <a:pt x="33" y="74"/>
                  </a:cubicBezTo>
                  <a:lnTo>
                    <a:pt x="55" y="74"/>
                  </a:lnTo>
                  <a:close/>
                  <a:moveTo>
                    <a:pt x="36" y="65"/>
                  </a:moveTo>
                  <a:cubicBezTo>
                    <a:pt x="50" y="14"/>
                    <a:pt x="89" y="10"/>
                    <a:pt x="98" y="10"/>
                  </a:cubicBezTo>
                  <a:cubicBezTo>
                    <a:pt x="114" y="10"/>
                    <a:pt x="127" y="18"/>
                    <a:pt x="127" y="31"/>
                  </a:cubicBezTo>
                  <a:cubicBezTo>
                    <a:pt x="127" y="65"/>
                    <a:pt x="68" y="65"/>
                    <a:pt x="53" y="65"/>
                  </a:cubicBezTo>
                  <a:lnTo>
                    <a:pt x="36" y="6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33E78EAA-CEAF-259F-FF21-1A84DE66C5B4}"/>
                </a:ext>
              </a:extLst>
            </p:cNvPr>
            <p:cNvSpPr>
              <a:spLocks/>
            </p:cNvSpPr>
            <p:nvPr>
              <p:custDataLst>
                <p:tags r:id="rId8"/>
              </p:custDataLst>
            </p:nvPr>
          </p:nvSpPr>
          <p:spPr bwMode="auto">
            <a:xfrm>
              <a:off x="2946398" y="2625725"/>
              <a:ext cx="46038" cy="66675"/>
            </a:xfrm>
            <a:custGeom>
              <a:avLst/>
              <a:gdLst>
                <a:gd name="T0" fmla="*/ 83 w 190"/>
                <a:gd name="T1" fmla="*/ 10 h 246"/>
                <a:gd name="T2" fmla="*/ 84 w 190"/>
                <a:gd name="T3" fmla="*/ 5 h 246"/>
                <a:gd name="T4" fmla="*/ 79 w 190"/>
                <a:gd name="T5" fmla="*/ 0 h 246"/>
                <a:gd name="T6" fmla="*/ 34 w 190"/>
                <a:gd name="T7" fmla="*/ 3 h 246"/>
                <a:gd name="T8" fmla="*/ 26 w 190"/>
                <a:gd name="T9" fmla="*/ 11 h 246"/>
                <a:gd name="T10" fmla="*/ 36 w 190"/>
                <a:gd name="T11" fmla="*/ 16 h 246"/>
                <a:gd name="T12" fmla="*/ 52 w 190"/>
                <a:gd name="T13" fmla="*/ 22 h 246"/>
                <a:gd name="T14" fmla="*/ 51 w 190"/>
                <a:gd name="T15" fmla="*/ 29 h 246"/>
                <a:gd name="T16" fmla="*/ 2 w 190"/>
                <a:gd name="T17" fmla="*/ 227 h 246"/>
                <a:gd name="T18" fmla="*/ 0 w 190"/>
                <a:gd name="T19" fmla="*/ 234 h 246"/>
                <a:gd name="T20" fmla="*/ 12 w 190"/>
                <a:gd name="T21" fmla="*/ 246 h 246"/>
                <a:gd name="T22" fmla="*/ 26 w 190"/>
                <a:gd name="T23" fmla="*/ 236 h 246"/>
                <a:gd name="T24" fmla="*/ 32 w 190"/>
                <a:gd name="T25" fmla="*/ 214 h 246"/>
                <a:gd name="T26" fmla="*/ 40 w 190"/>
                <a:gd name="T27" fmla="*/ 183 h 246"/>
                <a:gd name="T28" fmla="*/ 46 w 190"/>
                <a:gd name="T29" fmla="*/ 160 h 246"/>
                <a:gd name="T30" fmla="*/ 56 w 190"/>
                <a:gd name="T31" fmla="*/ 135 h 246"/>
                <a:gd name="T32" fmla="*/ 112 w 190"/>
                <a:gd name="T33" fmla="*/ 98 h 246"/>
                <a:gd name="T34" fmla="*/ 133 w 190"/>
                <a:gd name="T35" fmla="*/ 122 h 246"/>
                <a:gd name="T36" fmla="*/ 112 w 190"/>
                <a:gd name="T37" fmla="*/ 197 h 246"/>
                <a:gd name="T38" fmla="*/ 107 w 190"/>
                <a:gd name="T39" fmla="*/ 216 h 246"/>
                <a:gd name="T40" fmla="*/ 140 w 190"/>
                <a:gd name="T41" fmla="*/ 246 h 246"/>
                <a:gd name="T42" fmla="*/ 190 w 190"/>
                <a:gd name="T43" fmla="*/ 192 h 246"/>
                <a:gd name="T44" fmla="*/ 184 w 190"/>
                <a:gd name="T45" fmla="*/ 188 h 246"/>
                <a:gd name="T46" fmla="*/ 178 w 190"/>
                <a:gd name="T47" fmla="*/ 194 h 246"/>
                <a:gd name="T48" fmla="*/ 141 w 190"/>
                <a:gd name="T49" fmla="*/ 236 h 246"/>
                <a:gd name="T50" fmla="*/ 132 w 190"/>
                <a:gd name="T51" fmla="*/ 224 h 246"/>
                <a:gd name="T52" fmla="*/ 140 w 190"/>
                <a:gd name="T53" fmla="*/ 195 h 246"/>
                <a:gd name="T54" fmla="*/ 159 w 190"/>
                <a:gd name="T55" fmla="*/ 128 h 246"/>
                <a:gd name="T56" fmla="*/ 146 w 190"/>
                <a:gd name="T57" fmla="*/ 98 h 246"/>
                <a:gd name="T58" fmla="*/ 113 w 190"/>
                <a:gd name="T59" fmla="*/ 88 h 246"/>
                <a:gd name="T60" fmla="*/ 56 w 190"/>
                <a:gd name="T61" fmla="*/ 117 h 246"/>
                <a:gd name="T62" fmla="*/ 83 w 190"/>
                <a:gd name="T63"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246">
                  <a:moveTo>
                    <a:pt x="83" y="10"/>
                  </a:moveTo>
                  <a:cubicBezTo>
                    <a:pt x="83" y="10"/>
                    <a:pt x="84" y="5"/>
                    <a:pt x="84" y="5"/>
                  </a:cubicBezTo>
                  <a:cubicBezTo>
                    <a:pt x="84" y="3"/>
                    <a:pt x="83" y="0"/>
                    <a:pt x="79" y="0"/>
                  </a:cubicBezTo>
                  <a:cubicBezTo>
                    <a:pt x="72" y="0"/>
                    <a:pt x="43" y="3"/>
                    <a:pt x="34" y="3"/>
                  </a:cubicBezTo>
                  <a:cubicBezTo>
                    <a:pt x="31" y="4"/>
                    <a:pt x="26" y="4"/>
                    <a:pt x="26" y="11"/>
                  </a:cubicBezTo>
                  <a:cubicBezTo>
                    <a:pt x="26" y="16"/>
                    <a:pt x="31" y="16"/>
                    <a:pt x="36" y="16"/>
                  </a:cubicBezTo>
                  <a:cubicBezTo>
                    <a:pt x="52" y="16"/>
                    <a:pt x="52" y="19"/>
                    <a:pt x="52" y="22"/>
                  </a:cubicBezTo>
                  <a:cubicBezTo>
                    <a:pt x="52" y="24"/>
                    <a:pt x="52" y="26"/>
                    <a:pt x="51" y="29"/>
                  </a:cubicBezTo>
                  <a:lnTo>
                    <a:pt x="2" y="227"/>
                  </a:lnTo>
                  <a:cubicBezTo>
                    <a:pt x="0" y="233"/>
                    <a:pt x="0" y="234"/>
                    <a:pt x="0" y="234"/>
                  </a:cubicBezTo>
                  <a:cubicBezTo>
                    <a:pt x="0" y="240"/>
                    <a:pt x="4" y="246"/>
                    <a:pt x="12" y="246"/>
                  </a:cubicBezTo>
                  <a:cubicBezTo>
                    <a:pt x="16" y="246"/>
                    <a:pt x="22" y="244"/>
                    <a:pt x="26" y="236"/>
                  </a:cubicBezTo>
                  <a:cubicBezTo>
                    <a:pt x="27" y="234"/>
                    <a:pt x="30" y="222"/>
                    <a:pt x="32" y="214"/>
                  </a:cubicBezTo>
                  <a:lnTo>
                    <a:pt x="40" y="183"/>
                  </a:lnTo>
                  <a:cubicBezTo>
                    <a:pt x="41" y="178"/>
                    <a:pt x="45" y="165"/>
                    <a:pt x="46" y="160"/>
                  </a:cubicBezTo>
                  <a:cubicBezTo>
                    <a:pt x="49" y="146"/>
                    <a:pt x="49" y="146"/>
                    <a:pt x="56" y="135"/>
                  </a:cubicBezTo>
                  <a:cubicBezTo>
                    <a:pt x="67" y="118"/>
                    <a:pt x="85" y="98"/>
                    <a:pt x="112" y="98"/>
                  </a:cubicBezTo>
                  <a:cubicBezTo>
                    <a:pt x="131" y="98"/>
                    <a:pt x="133" y="114"/>
                    <a:pt x="133" y="122"/>
                  </a:cubicBezTo>
                  <a:cubicBezTo>
                    <a:pt x="133" y="143"/>
                    <a:pt x="118" y="182"/>
                    <a:pt x="112" y="197"/>
                  </a:cubicBezTo>
                  <a:cubicBezTo>
                    <a:pt x="108" y="206"/>
                    <a:pt x="107" y="210"/>
                    <a:pt x="107" y="216"/>
                  </a:cubicBezTo>
                  <a:cubicBezTo>
                    <a:pt x="107" y="234"/>
                    <a:pt x="122" y="246"/>
                    <a:pt x="140" y="246"/>
                  </a:cubicBezTo>
                  <a:cubicBezTo>
                    <a:pt x="175" y="246"/>
                    <a:pt x="190" y="197"/>
                    <a:pt x="190" y="192"/>
                  </a:cubicBezTo>
                  <a:cubicBezTo>
                    <a:pt x="190" y="188"/>
                    <a:pt x="186" y="188"/>
                    <a:pt x="184" y="188"/>
                  </a:cubicBezTo>
                  <a:cubicBezTo>
                    <a:pt x="180" y="188"/>
                    <a:pt x="179" y="190"/>
                    <a:pt x="178" y="194"/>
                  </a:cubicBezTo>
                  <a:cubicBezTo>
                    <a:pt x="170" y="221"/>
                    <a:pt x="154" y="236"/>
                    <a:pt x="141" y="236"/>
                  </a:cubicBezTo>
                  <a:cubicBezTo>
                    <a:pt x="134" y="236"/>
                    <a:pt x="132" y="231"/>
                    <a:pt x="132" y="224"/>
                  </a:cubicBezTo>
                  <a:cubicBezTo>
                    <a:pt x="132" y="216"/>
                    <a:pt x="134" y="211"/>
                    <a:pt x="140" y="195"/>
                  </a:cubicBezTo>
                  <a:cubicBezTo>
                    <a:pt x="144" y="184"/>
                    <a:pt x="159" y="147"/>
                    <a:pt x="159" y="128"/>
                  </a:cubicBezTo>
                  <a:cubicBezTo>
                    <a:pt x="159" y="122"/>
                    <a:pt x="159" y="108"/>
                    <a:pt x="146" y="98"/>
                  </a:cubicBezTo>
                  <a:cubicBezTo>
                    <a:pt x="140" y="93"/>
                    <a:pt x="130" y="88"/>
                    <a:pt x="113" y="88"/>
                  </a:cubicBezTo>
                  <a:cubicBezTo>
                    <a:pt x="88" y="88"/>
                    <a:pt x="69" y="102"/>
                    <a:pt x="56" y="117"/>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FCAC6A39-2746-51B7-34FD-698232EE1542}"/>
                </a:ext>
              </a:extLst>
            </p:cNvPr>
            <p:cNvSpPr>
              <a:spLocks/>
            </p:cNvSpPr>
            <p:nvPr>
              <p:custDataLst>
                <p:tags r:id="rId9"/>
              </p:custDataLst>
            </p:nvPr>
          </p:nvSpPr>
          <p:spPr bwMode="auto">
            <a:xfrm>
              <a:off x="3025773" y="2540000"/>
              <a:ext cx="31750" cy="20638"/>
            </a:xfrm>
            <a:custGeom>
              <a:avLst/>
              <a:gdLst>
                <a:gd name="T0" fmla="*/ 66 w 133"/>
                <a:gd name="T1" fmla="*/ 0 h 77"/>
                <a:gd name="T2" fmla="*/ 0 w 133"/>
                <a:gd name="T3" fmla="*/ 68 h 77"/>
                <a:gd name="T4" fmla="*/ 9 w 133"/>
                <a:gd name="T5" fmla="*/ 77 h 77"/>
                <a:gd name="T6" fmla="*/ 66 w 133"/>
                <a:gd name="T7" fmla="*/ 26 h 77"/>
                <a:gd name="T8" fmla="*/ 124 w 133"/>
                <a:gd name="T9" fmla="*/ 77 h 77"/>
                <a:gd name="T10" fmla="*/ 133 w 133"/>
                <a:gd name="T11" fmla="*/ 68 h 77"/>
                <a:gd name="T12" fmla="*/ 66 w 133"/>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33" h="77">
                  <a:moveTo>
                    <a:pt x="66" y="0"/>
                  </a:moveTo>
                  <a:lnTo>
                    <a:pt x="0" y="68"/>
                  </a:lnTo>
                  <a:lnTo>
                    <a:pt x="9" y="77"/>
                  </a:lnTo>
                  <a:lnTo>
                    <a:pt x="66" y="26"/>
                  </a:lnTo>
                  <a:lnTo>
                    <a:pt x="124" y="77"/>
                  </a:lnTo>
                  <a:lnTo>
                    <a:pt x="133" y="68"/>
                  </a:lnTo>
                  <a:lnTo>
                    <a:pt x="66"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C37F50F3-2EA1-EA0A-39D8-D33CDE59CCE7}"/>
                </a:ext>
              </a:extLst>
            </p:cNvPr>
            <p:cNvSpPr>
              <a:spLocks/>
            </p:cNvSpPr>
            <p:nvPr>
              <p:custDataLst>
                <p:tags r:id="rId10"/>
              </p:custDataLst>
            </p:nvPr>
          </p:nvSpPr>
          <p:spPr bwMode="auto">
            <a:xfrm>
              <a:off x="3008310" y="2576513"/>
              <a:ext cx="69850" cy="95250"/>
            </a:xfrm>
            <a:custGeom>
              <a:avLst/>
              <a:gdLst>
                <a:gd name="T0" fmla="*/ 132 w 291"/>
                <a:gd name="T1" fmla="*/ 17 h 350"/>
                <a:gd name="T2" fmla="*/ 134 w 291"/>
                <a:gd name="T3" fmla="*/ 9 h 350"/>
                <a:gd name="T4" fmla="*/ 123 w 291"/>
                <a:gd name="T5" fmla="*/ 0 h 350"/>
                <a:gd name="T6" fmla="*/ 120 w 291"/>
                <a:gd name="T7" fmla="*/ 0 h 350"/>
                <a:gd name="T8" fmla="*/ 56 w 291"/>
                <a:gd name="T9" fmla="*/ 3 h 350"/>
                <a:gd name="T10" fmla="*/ 40 w 291"/>
                <a:gd name="T11" fmla="*/ 18 h 350"/>
                <a:gd name="T12" fmla="*/ 53 w 291"/>
                <a:gd name="T13" fmla="*/ 27 h 350"/>
                <a:gd name="T14" fmla="*/ 74 w 291"/>
                <a:gd name="T15" fmla="*/ 28 h 350"/>
                <a:gd name="T16" fmla="*/ 2 w 291"/>
                <a:gd name="T17" fmla="*/ 316 h 350"/>
                <a:gd name="T18" fmla="*/ 0 w 291"/>
                <a:gd name="T19" fmla="*/ 328 h 350"/>
                <a:gd name="T20" fmla="*/ 24 w 291"/>
                <a:gd name="T21" fmla="*/ 350 h 350"/>
                <a:gd name="T22" fmla="*/ 56 w 291"/>
                <a:gd name="T23" fmla="*/ 322 h 350"/>
                <a:gd name="T24" fmla="*/ 86 w 291"/>
                <a:gd name="T25" fmla="*/ 204 h 350"/>
                <a:gd name="T26" fmla="*/ 96 w 291"/>
                <a:gd name="T27" fmla="*/ 183 h 350"/>
                <a:gd name="T28" fmla="*/ 170 w 291"/>
                <a:gd name="T29" fmla="*/ 139 h 350"/>
                <a:gd name="T30" fmla="*/ 195 w 291"/>
                <a:gd name="T31" fmla="*/ 168 h 350"/>
                <a:gd name="T32" fmla="*/ 164 w 291"/>
                <a:gd name="T33" fmla="*/ 280 h 350"/>
                <a:gd name="T34" fmla="*/ 157 w 291"/>
                <a:gd name="T35" fmla="*/ 305 h 350"/>
                <a:gd name="T36" fmla="*/ 213 w 291"/>
                <a:gd name="T37" fmla="*/ 350 h 350"/>
                <a:gd name="T38" fmla="*/ 291 w 291"/>
                <a:gd name="T39" fmla="*/ 272 h 350"/>
                <a:gd name="T40" fmla="*/ 279 w 291"/>
                <a:gd name="T41" fmla="*/ 265 h 350"/>
                <a:gd name="T42" fmla="*/ 268 w 291"/>
                <a:gd name="T43" fmla="*/ 272 h 350"/>
                <a:gd name="T44" fmla="*/ 216 w 291"/>
                <a:gd name="T45" fmla="*/ 332 h 350"/>
                <a:gd name="T46" fmla="*/ 208 w 291"/>
                <a:gd name="T47" fmla="*/ 322 h 350"/>
                <a:gd name="T48" fmla="*/ 216 w 291"/>
                <a:gd name="T49" fmla="*/ 289 h 350"/>
                <a:gd name="T50" fmla="*/ 249 w 291"/>
                <a:gd name="T51" fmla="*/ 178 h 350"/>
                <a:gd name="T52" fmla="*/ 174 w 291"/>
                <a:gd name="T53" fmla="*/ 121 h 350"/>
                <a:gd name="T54" fmla="*/ 99 w 291"/>
                <a:gd name="T55" fmla="*/ 152 h 350"/>
                <a:gd name="T56" fmla="*/ 132 w 291"/>
                <a:gd name="T57" fmla="*/ 1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1" h="350">
                  <a:moveTo>
                    <a:pt x="132" y="17"/>
                  </a:moveTo>
                  <a:cubicBezTo>
                    <a:pt x="134" y="10"/>
                    <a:pt x="134" y="9"/>
                    <a:pt x="134" y="9"/>
                  </a:cubicBezTo>
                  <a:cubicBezTo>
                    <a:pt x="134" y="2"/>
                    <a:pt x="129" y="0"/>
                    <a:pt x="123" y="0"/>
                  </a:cubicBezTo>
                  <a:cubicBezTo>
                    <a:pt x="121" y="0"/>
                    <a:pt x="121" y="0"/>
                    <a:pt x="120" y="0"/>
                  </a:cubicBezTo>
                  <a:lnTo>
                    <a:pt x="56" y="3"/>
                  </a:lnTo>
                  <a:cubicBezTo>
                    <a:pt x="49" y="4"/>
                    <a:pt x="40" y="4"/>
                    <a:pt x="40" y="18"/>
                  </a:cubicBezTo>
                  <a:cubicBezTo>
                    <a:pt x="40" y="27"/>
                    <a:pt x="49" y="27"/>
                    <a:pt x="53" y="27"/>
                  </a:cubicBezTo>
                  <a:cubicBezTo>
                    <a:pt x="58" y="27"/>
                    <a:pt x="67" y="27"/>
                    <a:pt x="74" y="28"/>
                  </a:cubicBezTo>
                  <a:lnTo>
                    <a:pt x="2" y="316"/>
                  </a:lnTo>
                  <a:cubicBezTo>
                    <a:pt x="1" y="318"/>
                    <a:pt x="0" y="326"/>
                    <a:pt x="0" y="328"/>
                  </a:cubicBezTo>
                  <a:cubicBezTo>
                    <a:pt x="0" y="340"/>
                    <a:pt x="9" y="350"/>
                    <a:pt x="24" y="350"/>
                  </a:cubicBezTo>
                  <a:cubicBezTo>
                    <a:pt x="27" y="350"/>
                    <a:pt x="49" y="350"/>
                    <a:pt x="56" y="322"/>
                  </a:cubicBezTo>
                  <a:lnTo>
                    <a:pt x="86" y="204"/>
                  </a:lnTo>
                  <a:cubicBezTo>
                    <a:pt x="89" y="194"/>
                    <a:pt x="89" y="193"/>
                    <a:pt x="96" y="183"/>
                  </a:cubicBezTo>
                  <a:cubicBezTo>
                    <a:pt x="104" y="172"/>
                    <a:pt x="129" y="139"/>
                    <a:pt x="170" y="139"/>
                  </a:cubicBezTo>
                  <a:cubicBezTo>
                    <a:pt x="183" y="139"/>
                    <a:pt x="195" y="144"/>
                    <a:pt x="195" y="168"/>
                  </a:cubicBezTo>
                  <a:cubicBezTo>
                    <a:pt x="195" y="197"/>
                    <a:pt x="173" y="255"/>
                    <a:pt x="164" y="280"/>
                  </a:cubicBezTo>
                  <a:cubicBezTo>
                    <a:pt x="158" y="293"/>
                    <a:pt x="157" y="297"/>
                    <a:pt x="157" y="305"/>
                  </a:cubicBezTo>
                  <a:cubicBezTo>
                    <a:pt x="157" y="334"/>
                    <a:pt x="186" y="350"/>
                    <a:pt x="213" y="350"/>
                  </a:cubicBezTo>
                  <a:cubicBezTo>
                    <a:pt x="266" y="350"/>
                    <a:pt x="291" y="282"/>
                    <a:pt x="291" y="272"/>
                  </a:cubicBezTo>
                  <a:cubicBezTo>
                    <a:pt x="291" y="265"/>
                    <a:pt x="284" y="265"/>
                    <a:pt x="279" y="265"/>
                  </a:cubicBezTo>
                  <a:cubicBezTo>
                    <a:pt x="273" y="265"/>
                    <a:pt x="270" y="265"/>
                    <a:pt x="268" y="272"/>
                  </a:cubicBezTo>
                  <a:cubicBezTo>
                    <a:pt x="252" y="327"/>
                    <a:pt x="224" y="332"/>
                    <a:pt x="216" y="332"/>
                  </a:cubicBezTo>
                  <a:cubicBezTo>
                    <a:pt x="213" y="332"/>
                    <a:pt x="208" y="332"/>
                    <a:pt x="208" y="322"/>
                  </a:cubicBezTo>
                  <a:cubicBezTo>
                    <a:pt x="208" y="311"/>
                    <a:pt x="213" y="297"/>
                    <a:pt x="216" y="289"/>
                  </a:cubicBezTo>
                  <a:cubicBezTo>
                    <a:pt x="226" y="265"/>
                    <a:pt x="249" y="206"/>
                    <a:pt x="249" y="178"/>
                  </a:cubicBezTo>
                  <a:cubicBezTo>
                    <a:pt x="249" y="133"/>
                    <a:pt x="210" y="121"/>
                    <a:pt x="174" y="121"/>
                  </a:cubicBezTo>
                  <a:cubicBezTo>
                    <a:pt x="163" y="121"/>
                    <a:pt x="133" y="121"/>
                    <a:pt x="99" y="152"/>
                  </a:cubicBezTo>
                  <a:lnTo>
                    <a:pt x="132" y="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TextBox 23">
            <a:extLst>
              <a:ext uri="{FF2B5EF4-FFF2-40B4-BE49-F238E27FC236}">
                <a16:creationId xmlns:a16="http://schemas.microsoft.com/office/drawing/2014/main" id="{D65397F1-178B-1F5D-8248-86886964D3CF}"/>
              </a:ext>
            </a:extLst>
          </p:cNvPr>
          <p:cNvSpPr txBox="1"/>
          <p:nvPr/>
        </p:nvSpPr>
        <p:spPr>
          <a:xfrm>
            <a:off x="800100" y="1377027"/>
            <a:ext cx="6096000" cy="461665"/>
          </a:xfrm>
          <a:prstGeom prst="rect">
            <a:avLst/>
          </a:prstGeom>
          <a:noFill/>
        </p:spPr>
        <p:txBody>
          <a:bodyPr wrap="square">
            <a:spAutoFit/>
          </a:bodyPr>
          <a:lstStyle/>
          <a:p>
            <a:r>
              <a:rPr lang="en-US" sz="2400" dirty="0"/>
              <a:t>System dynamics</a:t>
            </a:r>
          </a:p>
        </p:txBody>
      </p:sp>
      <p:pic>
        <p:nvPicPr>
          <p:cNvPr id="3" name="Picture 2">
            <a:extLst>
              <a:ext uri="{FF2B5EF4-FFF2-40B4-BE49-F238E27FC236}">
                <a16:creationId xmlns:a16="http://schemas.microsoft.com/office/drawing/2014/main" id="{046E4A6D-F2F0-E8F5-0F86-6D337E129ABD}"/>
              </a:ext>
            </a:extLst>
          </p:cNvPr>
          <p:cNvPicPr>
            <a:picLocks noChangeAspect="1"/>
          </p:cNvPicPr>
          <p:nvPr/>
        </p:nvPicPr>
        <p:blipFill>
          <a:blip r:embed="rId12"/>
          <a:stretch>
            <a:fillRect/>
          </a:stretch>
        </p:blipFill>
        <p:spPr>
          <a:xfrm>
            <a:off x="129722" y="2516338"/>
            <a:ext cx="3811912" cy="3389162"/>
          </a:xfrm>
          <a:prstGeom prst="rect">
            <a:avLst/>
          </a:prstGeom>
        </p:spPr>
      </p:pic>
      <p:sp>
        <p:nvSpPr>
          <p:cNvPr id="5" name="TextBox 4">
            <a:extLst>
              <a:ext uri="{FF2B5EF4-FFF2-40B4-BE49-F238E27FC236}">
                <a16:creationId xmlns:a16="http://schemas.microsoft.com/office/drawing/2014/main" id="{CC6B4E30-44C3-48BA-9273-67F51BE7FB9F}"/>
              </a:ext>
            </a:extLst>
          </p:cNvPr>
          <p:cNvSpPr txBox="1"/>
          <p:nvPr/>
        </p:nvSpPr>
        <p:spPr>
          <a:xfrm>
            <a:off x="0" y="6538187"/>
            <a:ext cx="12026102" cy="307777"/>
          </a:xfrm>
          <a:prstGeom prst="rect">
            <a:avLst/>
          </a:prstGeom>
          <a:noFill/>
        </p:spPr>
        <p:txBody>
          <a:bodyPr wrap="square">
            <a:spAutoFit/>
          </a:bodyPr>
          <a:lstStyle/>
          <a:p>
            <a:r>
              <a:rPr lang="en-US" sz="1400" dirty="0">
                <a:solidFill>
                  <a:schemeClr val="tx1">
                    <a:lumMod val="50000"/>
                    <a:lumOff val="50000"/>
                  </a:schemeClr>
                </a:solidFill>
                <a:effectLst/>
              </a:rPr>
              <a:t>J. F. </a:t>
            </a:r>
            <a:r>
              <a:rPr lang="en-US" sz="1400" dirty="0" err="1">
                <a:solidFill>
                  <a:schemeClr val="tx1">
                    <a:lumMod val="50000"/>
                    <a:lumOff val="50000"/>
                  </a:schemeClr>
                </a:solidFill>
                <a:effectLst/>
              </a:rPr>
              <a:t>Fisac</a:t>
            </a:r>
            <a:r>
              <a:rPr lang="en-US" sz="1400" dirty="0">
                <a:solidFill>
                  <a:schemeClr val="tx1">
                    <a:lumMod val="50000"/>
                    <a:lumOff val="50000"/>
                  </a:schemeClr>
                </a:solidFill>
                <a:effectLst/>
              </a:rPr>
              <a:t>, et al., “Reach-avoid problems with time-varying dynamics, targets and constraints,” in conference on hybrid systems: computation and control, 2015</a:t>
            </a:r>
            <a:endParaRPr lang="en-US" sz="1400" dirty="0">
              <a:solidFill>
                <a:schemeClr val="tx1">
                  <a:lumMod val="50000"/>
                  <a:lumOff val="50000"/>
                </a:schemeClr>
              </a:solidFill>
            </a:endParaRPr>
          </a:p>
        </p:txBody>
      </p:sp>
      <p:grpSp>
        <p:nvGrpSpPr>
          <p:cNvPr id="10" name="Group 9">
            <a:extLst>
              <a:ext uri="{FF2B5EF4-FFF2-40B4-BE49-F238E27FC236}">
                <a16:creationId xmlns:a16="http://schemas.microsoft.com/office/drawing/2014/main" id="{A4F93331-1A87-4B34-E06B-816159AD4211}"/>
              </a:ext>
            </a:extLst>
          </p:cNvPr>
          <p:cNvGrpSpPr/>
          <p:nvPr/>
        </p:nvGrpSpPr>
        <p:grpSpPr>
          <a:xfrm>
            <a:off x="4222477" y="603031"/>
            <a:ext cx="7810500" cy="5569753"/>
            <a:chOff x="4222477" y="603031"/>
            <a:chExt cx="7810500" cy="5569753"/>
          </a:xfrm>
        </p:grpSpPr>
        <p:pic>
          <p:nvPicPr>
            <p:cNvPr id="9" name="Picture 8">
              <a:extLst>
                <a:ext uri="{FF2B5EF4-FFF2-40B4-BE49-F238E27FC236}">
                  <a16:creationId xmlns:a16="http://schemas.microsoft.com/office/drawing/2014/main" id="{F018C9AB-2CF1-4B7F-D825-2BBF8D67B06B}"/>
                </a:ext>
              </a:extLst>
            </p:cNvPr>
            <p:cNvPicPr>
              <a:picLocks noChangeAspect="1"/>
            </p:cNvPicPr>
            <p:nvPr/>
          </p:nvPicPr>
          <p:blipFill rotWithShape="1">
            <a:blip r:embed="rId13"/>
            <a:srcRect l="257" t="267"/>
            <a:stretch/>
          </p:blipFill>
          <p:spPr>
            <a:xfrm>
              <a:off x="4222477" y="671466"/>
              <a:ext cx="7810500" cy="5501318"/>
            </a:xfrm>
            <a:prstGeom prst="rect">
              <a:avLst/>
            </a:prstGeom>
          </p:spPr>
        </p:pic>
        <p:pic>
          <p:nvPicPr>
            <p:cNvPr id="6" name="Picture 5">
              <a:extLst>
                <a:ext uri="{FF2B5EF4-FFF2-40B4-BE49-F238E27FC236}">
                  <a16:creationId xmlns:a16="http://schemas.microsoft.com/office/drawing/2014/main" id="{BDAB0F9D-F69E-2D43-4DAD-D69DB45A09FA}"/>
                </a:ext>
              </a:extLst>
            </p:cNvPr>
            <p:cNvPicPr>
              <a:picLocks noChangeAspect="1"/>
            </p:cNvPicPr>
            <p:nvPr/>
          </p:nvPicPr>
          <p:blipFill rotWithShape="1">
            <a:blip r:embed="rId13"/>
            <a:srcRect l="63195" t="267" r="34480" b="95364"/>
            <a:stretch/>
          </p:blipFill>
          <p:spPr>
            <a:xfrm>
              <a:off x="8742180" y="685155"/>
              <a:ext cx="171239" cy="226668"/>
            </a:xfrm>
            <a:prstGeom prst="rect">
              <a:avLst/>
            </a:prstGeom>
          </p:spPr>
        </p:pic>
        <p:pic>
          <p:nvPicPr>
            <p:cNvPr id="7" name="Picture 6">
              <a:extLst>
                <a:ext uri="{FF2B5EF4-FFF2-40B4-BE49-F238E27FC236}">
                  <a16:creationId xmlns:a16="http://schemas.microsoft.com/office/drawing/2014/main" id="{BC05B0DD-D323-82FC-1D83-D5CFBB608ADE}"/>
                </a:ext>
              </a:extLst>
            </p:cNvPr>
            <p:cNvPicPr>
              <a:picLocks noChangeAspect="1"/>
            </p:cNvPicPr>
            <p:nvPr/>
          </p:nvPicPr>
          <p:blipFill rotWithShape="1">
            <a:blip r:embed="rId13"/>
            <a:srcRect l="65707" t="267" r="27951" b="95623"/>
            <a:stretch/>
          </p:blipFill>
          <p:spPr>
            <a:xfrm>
              <a:off x="9102938" y="684912"/>
              <a:ext cx="496601" cy="226668"/>
            </a:xfrm>
            <a:prstGeom prst="rect">
              <a:avLst/>
            </a:prstGeom>
          </p:spPr>
        </p:pic>
        <p:sp>
          <p:nvSpPr>
            <p:cNvPr id="8" name="Rectangle 7">
              <a:extLst>
                <a:ext uri="{FF2B5EF4-FFF2-40B4-BE49-F238E27FC236}">
                  <a16:creationId xmlns:a16="http://schemas.microsoft.com/office/drawing/2014/main" id="{81211329-4F01-2D8E-3D92-ACDD3ACB4662}"/>
                </a:ext>
              </a:extLst>
            </p:cNvPr>
            <p:cNvSpPr/>
            <p:nvPr/>
          </p:nvSpPr>
          <p:spPr>
            <a:xfrm>
              <a:off x="9569669" y="603031"/>
              <a:ext cx="303838" cy="308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561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dc2022_ex2_alt_slice_v2">
            <a:hlinkClick r:id="" action="ppaction://media"/>
            <a:extLst>
              <a:ext uri="{FF2B5EF4-FFF2-40B4-BE49-F238E27FC236}">
                <a16:creationId xmlns:a16="http://schemas.microsoft.com/office/drawing/2014/main" id="{E89FD68B-A9BC-E654-4BFF-F9AA22DDDEB3}"/>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34"/>
          <a:srcRect l="22693" t="21053" r="24929" b="13055"/>
          <a:stretch/>
        </p:blipFill>
        <p:spPr>
          <a:xfrm>
            <a:off x="7176237" y="3234207"/>
            <a:ext cx="4982270" cy="3525527"/>
          </a:xfrm>
          <a:prstGeom prst="rect">
            <a:avLst/>
          </a:prstGeom>
        </p:spPr>
      </p:pic>
      <p:pic>
        <p:nvPicPr>
          <p:cNvPr id="6" name="cdc2022_ex2_slice_v2">
            <a:hlinkClick r:id="" action="ppaction://media"/>
            <a:extLst>
              <a:ext uri="{FF2B5EF4-FFF2-40B4-BE49-F238E27FC236}">
                <a16:creationId xmlns:a16="http://schemas.microsoft.com/office/drawing/2014/main" id="{DCEF669F-97F0-DF94-2F50-D135EFDE566A}"/>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35"/>
          <a:srcRect l="23054" t="22331" r="24403" b="13780"/>
          <a:stretch/>
        </p:blipFill>
        <p:spPr>
          <a:xfrm>
            <a:off x="7200948" y="-35022"/>
            <a:ext cx="4982270" cy="3407734"/>
          </a:xfrm>
          <a:prstGeom prst="rect">
            <a:avLst/>
          </a:prstGeom>
        </p:spPr>
      </p:pic>
      <p:sp>
        <p:nvSpPr>
          <p:cNvPr id="2" name="Title 1">
            <a:extLst>
              <a:ext uri="{FF2B5EF4-FFF2-40B4-BE49-F238E27FC236}">
                <a16:creationId xmlns:a16="http://schemas.microsoft.com/office/drawing/2014/main" id="{BEF49E0E-0EF2-C84F-31E8-15BEC1CDAB73}"/>
              </a:ext>
            </a:extLst>
          </p:cNvPr>
          <p:cNvSpPr>
            <a:spLocks noGrp="1"/>
          </p:cNvSpPr>
          <p:nvPr>
            <p:ph type="title"/>
          </p:nvPr>
        </p:nvSpPr>
        <p:spPr>
          <a:xfrm>
            <a:off x="495300" y="0"/>
            <a:ext cx="10515600" cy="1325563"/>
          </a:xfrm>
        </p:spPr>
        <p:txBody>
          <a:bodyPr/>
          <a:lstStyle/>
          <a:p>
            <a:r>
              <a:rPr lang="en-US" dirty="0"/>
              <a:t>Results: Case 2</a:t>
            </a:r>
          </a:p>
        </p:txBody>
      </p:sp>
      <p:sp>
        <p:nvSpPr>
          <p:cNvPr id="4" name="Slide Number Placeholder 3">
            <a:extLst>
              <a:ext uri="{FF2B5EF4-FFF2-40B4-BE49-F238E27FC236}">
                <a16:creationId xmlns:a16="http://schemas.microsoft.com/office/drawing/2014/main" id="{00F54949-FC0E-82E8-033D-359DABB80C56}"/>
              </a:ext>
            </a:extLst>
          </p:cNvPr>
          <p:cNvSpPr>
            <a:spLocks noGrp="1"/>
          </p:cNvSpPr>
          <p:nvPr>
            <p:ph type="sldNum" sz="quarter" idx="12"/>
          </p:nvPr>
        </p:nvSpPr>
        <p:spPr/>
        <p:txBody>
          <a:bodyPr/>
          <a:lstStyle/>
          <a:p>
            <a:fld id="{9D63C778-8F33-42D2-9DEF-FB4EE1C18A90}" type="slidenum">
              <a:rPr lang="en-US" smtClean="0"/>
              <a:t>16</a:t>
            </a:fld>
            <a:endParaRPr lang="en-US"/>
          </a:p>
        </p:txBody>
      </p:sp>
      <p:sp>
        <p:nvSpPr>
          <p:cNvPr id="24" name="TextBox 23">
            <a:extLst>
              <a:ext uri="{FF2B5EF4-FFF2-40B4-BE49-F238E27FC236}">
                <a16:creationId xmlns:a16="http://schemas.microsoft.com/office/drawing/2014/main" id="{D65397F1-178B-1F5D-8248-86886964D3CF}"/>
              </a:ext>
            </a:extLst>
          </p:cNvPr>
          <p:cNvSpPr txBox="1"/>
          <p:nvPr/>
        </p:nvSpPr>
        <p:spPr>
          <a:xfrm>
            <a:off x="800124" y="1172645"/>
            <a:ext cx="6096000" cy="461665"/>
          </a:xfrm>
          <a:prstGeom prst="rect">
            <a:avLst/>
          </a:prstGeom>
          <a:noFill/>
        </p:spPr>
        <p:txBody>
          <a:bodyPr wrap="square">
            <a:spAutoFit/>
          </a:bodyPr>
          <a:lstStyle/>
          <a:p>
            <a:r>
              <a:rPr lang="en-US" sz="2400" dirty="0"/>
              <a:t>System dynamics: </a:t>
            </a:r>
            <a:r>
              <a:rPr lang="en-US" sz="2400" b="1" dirty="0" err="1"/>
              <a:t>Dubin’s</a:t>
            </a:r>
            <a:r>
              <a:rPr lang="en-US" sz="2400" b="1" dirty="0"/>
              <a:t> car</a:t>
            </a:r>
          </a:p>
        </p:txBody>
      </p:sp>
      <p:grpSp>
        <p:nvGrpSpPr>
          <p:cNvPr id="87" name="Group 86">
            <a:extLst>
              <a:ext uri="{FF2B5EF4-FFF2-40B4-BE49-F238E27FC236}">
                <a16:creationId xmlns:a16="http://schemas.microsoft.com/office/drawing/2014/main" id="{7570918D-434A-983C-543F-AFA869EDB468}"/>
              </a:ext>
            </a:extLst>
          </p:cNvPr>
          <p:cNvGrpSpPr>
            <a:grpSpLocks noChangeAspect="1"/>
          </p:cNvGrpSpPr>
          <p:nvPr>
            <p:custDataLst>
              <p:tags r:id="rId5"/>
            </p:custDataLst>
          </p:nvPr>
        </p:nvGrpSpPr>
        <p:grpSpPr>
          <a:xfrm>
            <a:off x="1490155" y="1989435"/>
            <a:ext cx="1898998" cy="1058565"/>
            <a:chOff x="2540000" y="2540000"/>
            <a:chExt cx="939800" cy="523876"/>
          </a:xfrm>
        </p:grpSpPr>
        <p:sp>
          <p:nvSpPr>
            <p:cNvPr id="59" name="Freeform 38">
              <a:extLst>
                <a:ext uri="{FF2B5EF4-FFF2-40B4-BE49-F238E27FC236}">
                  <a16:creationId xmlns:a16="http://schemas.microsoft.com/office/drawing/2014/main" id="{D27C1595-E82B-22E5-FFE3-13C4EA4E6F13}"/>
                </a:ext>
              </a:extLst>
            </p:cNvPr>
            <p:cNvSpPr>
              <a:spLocks/>
            </p:cNvSpPr>
            <p:nvPr>
              <p:custDataLst>
                <p:tags r:id="rId6"/>
              </p:custDataLst>
            </p:nvPr>
          </p:nvSpPr>
          <p:spPr bwMode="auto">
            <a:xfrm>
              <a:off x="2540000" y="2540000"/>
              <a:ext cx="47625" cy="261938"/>
            </a:xfrm>
            <a:custGeom>
              <a:avLst/>
              <a:gdLst>
                <a:gd name="T0" fmla="*/ 0 w 166"/>
                <a:gd name="T1" fmla="*/ 897 h 897"/>
                <a:gd name="T2" fmla="*/ 35 w 166"/>
                <a:gd name="T3" fmla="*/ 897 h 897"/>
                <a:gd name="T4" fmla="*/ 35 w 166"/>
                <a:gd name="T5" fmla="*/ 34 h 897"/>
                <a:gd name="T6" fmla="*/ 166 w 166"/>
                <a:gd name="T7" fmla="*/ 34 h 897"/>
                <a:gd name="T8" fmla="*/ 166 w 166"/>
                <a:gd name="T9" fmla="*/ 0 h 897"/>
                <a:gd name="T10" fmla="*/ 0 w 166"/>
                <a:gd name="T11" fmla="*/ 0 h 897"/>
                <a:gd name="T12" fmla="*/ 0 w 166"/>
                <a:gd name="T13" fmla="*/ 897 h 897"/>
              </a:gdLst>
              <a:ahLst/>
              <a:cxnLst>
                <a:cxn ang="0">
                  <a:pos x="T0" y="T1"/>
                </a:cxn>
                <a:cxn ang="0">
                  <a:pos x="T2" y="T3"/>
                </a:cxn>
                <a:cxn ang="0">
                  <a:pos x="T4" y="T5"/>
                </a:cxn>
                <a:cxn ang="0">
                  <a:pos x="T6" y="T7"/>
                </a:cxn>
                <a:cxn ang="0">
                  <a:pos x="T8" y="T9"/>
                </a:cxn>
                <a:cxn ang="0">
                  <a:pos x="T10" y="T11"/>
                </a:cxn>
                <a:cxn ang="0">
                  <a:pos x="T12" y="T13"/>
                </a:cxn>
              </a:cxnLst>
              <a:rect l="0" t="0" r="r" b="b"/>
              <a:pathLst>
                <a:path w="166" h="897">
                  <a:moveTo>
                    <a:pt x="0" y="897"/>
                  </a:moveTo>
                  <a:lnTo>
                    <a:pt x="35" y="897"/>
                  </a:lnTo>
                  <a:lnTo>
                    <a:pt x="35" y="34"/>
                  </a:lnTo>
                  <a:lnTo>
                    <a:pt x="166" y="34"/>
                  </a:lnTo>
                  <a:lnTo>
                    <a:pt x="166" y="0"/>
                  </a:lnTo>
                  <a:lnTo>
                    <a:pt x="0" y="0"/>
                  </a:lnTo>
                  <a:lnTo>
                    <a:pt x="0" y="89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9">
              <a:extLst>
                <a:ext uri="{FF2B5EF4-FFF2-40B4-BE49-F238E27FC236}">
                  <a16:creationId xmlns:a16="http://schemas.microsoft.com/office/drawing/2014/main" id="{D8DAD6EE-20AD-3F00-CFEE-C603E8E58704}"/>
                </a:ext>
              </a:extLst>
            </p:cNvPr>
            <p:cNvSpPr>
              <a:spLocks/>
            </p:cNvSpPr>
            <p:nvPr>
              <p:custDataLst>
                <p:tags r:id="rId7"/>
              </p:custDataLst>
            </p:nvPr>
          </p:nvSpPr>
          <p:spPr bwMode="auto">
            <a:xfrm>
              <a:off x="2540000" y="2801938"/>
              <a:ext cx="47625" cy="261938"/>
            </a:xfrm>
            <a:custGeom>
              <a:avLst/>
              <a:gdLst>
                <a:gd name="T0" fmla="*/ 0 w 166"/>
                <a:gd name="T1" fmla="*/ 897 h 897"/>
                <a:gd name="T2" fmla="*/ 166 w 166"/>
                <a:gd name="T3" fmla="*/ 897 h 897"/>
                <a:gd name="T4" fmla="*/ 166 w 166"/>
                <a:gd name="T5" fmla="*/ 862 h 897"/>
                <a:gd name="T6" fmla="*/ 35 w 166"/>
                <a:gd name="T7" fmla="*/ 862 h 897"/>
                <a:gd name="T8" fmla="*/ 35 w 166"/>
                <a:gd name="T9" fmla="*/ 0 h 897"/>
                <a:gd name="T10" fmla="*/ 0 w 166"/>
                <a:gd name="T11" fmla="*/ 0 h 897"/>
                <a:gd name="T12" fmla="*/ 0 w 166"/>
                <a:gd name="T13" fmla="*/ 897 h 897"/>
              </a:gdLst>
              <a:ahLst/>
              <a:cxnLst>
                <a:cxn ang="0">
                  <a:pos x="T0" y="T1"/>
                </a:cxn>
                <a:cxn ang="0">
                  <a:pos x="T2" y="T3"/>
                </a:cxn>
                <a:cxn ang="0">
                  <a:pos x="T4" y="T5"/>
                </a:cxn>
                <a:cxn ang="0">
                  <a:pos x="T6" y="T7"/>
                </a:cxn>
                <a:cxn ang="0">
                  <a:pos x="T8" y="T9"/>
                </a:cxn>
                <a:cxn ang="0">
                  <a:pos x="T10" y="T11"/>
                </a:cxn>
                <a:cxn ang="0">
                  <a:pos x="T12" y="T13"/>
                </a:cxn>
              </a:cxnLst>
              <a:rect l="0" t="0" r="r" b="b"/>
              <a:pathLst>
                <a:path w="166" h="897">
                  <a:moveTo>
                    <a:pt x="0" y="897"/>
                  </a:moveTo>
                  <a:lnTo>
                    <a:pt x="166" y="897"/>
                  </a:lnTo>
                  <a:lnTo>
                    <a:pt x="166" y="862"/>
                  </a:lnTo>
                  <a:lnTo>
                    <a:pt x="35" y="862"/>
                  </a:lnTo>
                  <a:lnTo>
                    <a:pt x="35" y="0"/>
                  </a:lnTo>
                  <a:lnTo>
                    <a:pt x="0" y="0"/>
                  </a:lnTo>
                  <a:lnTo>
                    <a:pt x="0" y="89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0">
              <a:extLst>
                <a:ext uri="{FF2B5EF4-FFF2-40B4-BE49-F238E27FC236}">
                  <a16:creationId xmlns:a16="http://schemas.microsoft.com/office/drawing/2014/main" id="{A7654776-3043-E3A0-573D-F5DBD16A643B}"/>
                </a:ext>
              </a:extLst>
            </p:cNvPr>
            <p:cNvSpPr>
              <a:spLocks/>
            </p:cNvSpPr>
            <p:nvPr>
              <p:custDataLst>
                <p:tags r:id="rId8"/>
              </p:custDataLst>
            </p:nvPr>
          </p:nvSpPr>
          <p:spPr bwMode="auto">
            <a:xfrm>
              <a:off x="2625725" y="2557463"/>
              <a:ext cx="14288" cy="15875"/>
            </a:xfrm>
            <a:custGeom>
              <a:avLst/>
              <a:gdLst>
                <a:gd name="T0" fmla="*/ 53 w 53"/>
                <a:gd name="T1" fmla="*/ 27 h 53"/>
                <a:gd name="T2" fmla="*/ 27 w 53"/>
                <a:gd name="T3" fmla="*/ 0 h 53"/>
                <a:gd name="T4" fmla="*/ 0 w 53"/>
                <a:gd name="T5" fmla="*/ 27 h 53"/>
                <a:gd name="T6" fmla="*/ 27 w 53"/>
                <a:gd name="T7" fmla="*/ 53 h 53"/>
                <a:gd name="T8" fmla="*/ 53 w 53"/>
                <a:gd name="T9" fmla="*/ 27 h 53"/>
              </a:gdLst>
              <a:ahLst/>
              <a:cxnLst>
                <a:cxn ang="0">
                  <a:pos x="T0" y="T1"/>
                </a:cxn>
                <a:cxn ang="0">
                  <a:pos x="T2" y="T3"/>
                </a:cxn>
                <a:cxn ang="0">
                  <a:pos x="T4" y="T5"/>
                </a:cxn>
                <a:cxn ang="0">
                  <a:pos x="T6" y="T7"/>
                </a:cxn>
                <a:cxn ang="0">
                  <a:pos x="T8" y="T9"/>
                </a:cxn>
              </a:cxnLst>
              <a:rect l="0" t="0" r="r" b="b"/>
              <a:pathLst>
                <a:path w="53" h="53">
                  <a:moveTo>
                    <a:pt x="53" y="27"/>
                  </a:moveTo>
                  <a:cubicBezTo>
                    <a:pt x="53" y="13"/>
                    <a:pt x="42" y="0"/>
                    <a:pt x="27" y="0"/>
                  </a:cubicBezTo>
                  <a:cubicBezTo>
                    <a:pt x="10" y="0"/>
                    <a:pt x="0" y="14"/>
                    <a:pt x="0" y="27"/>
                  </a:cubicBezTo>
                  <a:cubicBezTo>
                    <a:pt x="0" y="40"/>
                    <a:pt x="12" y="53"/>
                    <a:pt x="27" y="53"/>
                  </a:cubicBezTo>
                  <a:cubicBezTo>
                    <a:pt x="44" y="53"/>
                    <a:pt x="53" y="39"/>
                    <a:pt x="53"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41">
              <a:extLst>
                <a:ext uri="{FF2B5EF4-FFF2-40B4-BE49-F238E27FC236}">
                  <a16:creationId xmlns:a16="http://schemas.microsoft.com/office/drawing/2014/main" id="{804AC861-82EF-8AE6-74A6-4F8C84135766}"/>
                </a:ext>
              </a:extLst>
            </p:cNvPr>
            <p:cNvSpPr>
              <a:spLocks/>
            </p:cNvSpPr>
            <p:nvPr>
              <p:custDataLst>
                <p:tags r:id="rId9"/>
              </p:custDataLst>
            </p:nvPr>
          </p:nvSpPr>
          <p:spPr bwMode="auto">
            <a:xfrm>
              <a:off x="2592388" y="2590800"/>
              <a:ext cx="71438" cy="66675"/>
            </a:xfrm>
            <a:custGeom>
              <a:avLst/>
              <a:gdLst>
                <a:gd name="T0" fmla="*/ 152 w 249"/>
                <a:gd name="T1" fmla="*/ 70 h 226"/>
                <a:gd name="T2" fmla="*/ 202 w 249"/>
                <a:gd name="T3" fmla="*/ 11 h 226"/>
                <a:gd name="T4" fmla="*/ 227 w 249"/>
                <a:gd name="T5" fmla="*/ 18 h 226"/>
                <a:gd name="T6" fmla="*/ 203 w 249"/>
                <a:gd name="T7" fmla="*/ 45 h 226"/>
                <a:gd name="T8" fmla="*/ 222 w 249"/>
                <a:gd name="T9" fmla="*/ 62 h 226"/>
                <a:gd name="T10" fmla="*/ 249 w 249"/>
                <a:gd name="T11" fmla="*/ 33 h 226"/>
                <a:gd name="T12" fmla="*/ 202 w 249"/>
                <a:gd name="T13" fmla="*/ 0 h 226"/>
                <a:gd name="T14" fmla="*/ 150 w 249"/>
                <a:gd name="T15" fmla="*/ 38 h 226"/>
                <a:gd name="T16" fmla="*/ 96 w 249"/>
                <a:gd name="T17" fmla="*/ 0 h 226"/>
                <a:gd name="T18" fmla="*/ 16 w 249"/>
                <a:gd name="T19" fmla="*/ 77 h 226"/>
                <a:gd name="T20" fmla="*/ 22 w 249"/>
                <a:gd name="T21" fmla="*/ 82 h 226"/>
                <a:gd name="T22" fmla="*/ 28 w 249"/>
                <a:gd name="T23" fmla="*/ 77 h 226"/>
                <a:gd name="T24" fmla="*/ 95 w 249"/>
                <a:gd name="T25" fmla="*/ 11 h 226"/>
                <a:gd name="T26" fmla="*/ 122 w 249"/>
                <a:gd name="T27" fmla="*/ 45 h 226"/>
                <a:gd name="T28" fmla="*/ 95 w 249"/>
                <a:gd name="T29" fmla="*/ 163 h 226"/>
                <a:gd name="T30" fmla="*/ 48 w 249"/>
                <a:gd name="T31" fmla="*/ 215 h 226"/>
                <a:gd name="T32" fmla="*/ 23 w 249"/>
                <a:gd name="T33" fmla="*/ 209 h 226"/>
                <a:gd name="T34" fmla="*/ 46 w 249"/>
                <a:gd name="T35" fmla="*/ 182 h 226"/>
                <a:gd name="T36" fmla="*/ 28 w 249"/>
                <a:gd name="T37" fmla="*/ 164 h 226"/>
                <a:gd name="T38" fmla="*/ 0 w 249"/>
                <a:gd name="T39" fmla="*/ 193 h 226"/>
                <a:gd name="T40" fmla="*/ 47 w 249"/>
                <a:gd name="T41" fmla="*/ 226 h 226"/>
                <a:gd name="T42" fmla="*/ 100 w 249"/>
                <a:gd name="T43" fmla="*/ 188 h 226"/>
                <a:gd name="T44" fmla="*/ 153 w 249"/>
                <a:gd name="T45" fmla="*/ 226 h 226"/>
                <a:gd name="T46" fmla="*/ 233 w 249"/>
                <a:gd name="T47" fmla="*/ 149 h 226"/>
                <a:gd name="T48" fmla="*/ 227 w 249"/>
                <a:gd name="T49" fmla="*/ 144 h 226"/>
                <a:gd name="T50" fmla="*/ 221 w 249"/>
                <a:gd name="T51" fmla="*/ 150 h 226"/>
                <a:gd name="T52" fmla="*/ 154 w 249"/>
                <a:gd name="T53" fmla="*/ 215 h 226"/>
                <a:gd name="T54" fmla="*/ 127 w 249"/>
                <a:gd name="T55" fmla="*/ 182 h 226"/>
                <a:gd name="T56" fmla="*/ 135 w 249"/>
                <a:gd name="T57" fmla="*/ 138 h 226"/>
                <a:gd name="T58" fmla="*/ 152 w 249"/>
                <a:gd name="T59" fmla="*/ 7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9" h="226">
                  <a:moveTo>
                    <a:pt x="152" y="70"/>
                  </a:moveTo>
                  <a:cubicBezTo>
                    <a:pt x="155" y="57"/>
                    <a:pt x="167" y="11"/>
                    <a:pt x="202" y="11"/>
                  </a:cubicBezTo>
                  <a:cubicBezTo>
                    <a:pt x="204" y="11"/>
                    <a:pt x="216" y="11"/>
                    <a:pt x="227" y="18"/>
                  </a:cubicBezTo>
                  <a:cubicBezTo>
                    <a:pt x="213" y="20"/>
                    <a:pt x="203" y="33"/>
                    <a:pt x="203" y="45"/>
                  </a:cubicBezTo>
                  <a:cubicBezTo>
                    <a:pt x="203" y="53"/>
                    <a:pt x="208" y="62"/>
                    <a:pt x="222" y="62"/>
                  </a:cubicBezTo>
                  <a:cubicBezTo>
                    <a:pt x="233" y="62"/>
                    <a:pt x="249" y="53"/>
                    <a:pt x="249" y="33"/>
                  </a:cubicBezTo>
                  <a:cubicBezTo>
                    <a:pt x="249" y="7"/>
                    <a:pt x="219" y="0"/>
                    <a:pt x="202" y="0"/>
                  </a:cubicBezTo>
                  <a:cubicBezTo>
                    <a:pt x="173" y="0"/>
                    <a:pt x="156" y="27"/>
                    <a:pt x="150" y="38"/>
                  </a:cubicBezTo>
                  <a:cubicBezTo>
                    <a:pt x="137" y="5"/>
                    <a:pt x="111" y="0"/>
                    <a:pt x="96" y="0"/>
                  </a:cubicBezTo>
                  <a:cubicBezTo>
                    <a:pt x="44" y="0"/>
                    <a:pt x="16" y="65"/>
                    <a:pt x="16" y="77"/>
                  </a:cubicBezTo>
                  <a:cubicBezTo>
                    <a:pt x="16" y="82"/>
                    <a:pt x="21" y="82"/>
                    <a:pt x="22" y="82"/>
                  </a:cubicBezTo>
                  <a:cubicBezTo>
                    <a:pt x="26" y="82"/>
                    <a:pt x="27" y="81"/>
                    <a:pt x="28" y="77"/>
                  </a:cubicBezTo>
                  <a:cubicBezTo>
                    <a:pt x="45" y="24"/>
                    <a:pt x="78" y="11"/>
                    <a:pt x="95" y="11"/>
                  </a:cubicBezTo>
                  <a:cubicBezTo>
                    <a:pt x="105" y="11"/>
                    <a:pt x="122" y="16"/>
                    <a:pt x="122" y="45"/>
                  </a:cubicBezTo>
                  <a:cubicBezTo>
                    <a:pt x="122" y="60"/>
                    <a:pt x="114" y="94"/>
                    <a:pt x="95" y="163"/>
                  </a:cubicBezTo>
                  <a:cubicBezTo>
                    <a:pt x="87" y="194"/>
                    <a:pt x="70" y="215"/>
                    <a:pt x="48" y="215"/>
                  </a:cubicBezTo>
                  <a:cubicBezTo>
                    <a:pt x="45" y="215"/>
                    <a:pt x="33" y="215"/>
                    <a:pt x="23" y="209"/>
                  </a:cubicBezTo>
                  <a:cubicBezTo>
                    <a:pt x="35" y="206"/>
                    <a:pt x="46" y="196"/>
                    <a:pt x="46" y="182"/>
                  </a:cubicBezTo>
                  <a:cubicBezTo>
                    <a:pt x="46" y="168"/>
                    <a:pt x="35" y="164"/>
                    <a:pt x="28" y="164"/>
                  </a:cubicBezTo>
                  <a:cubicBezTo>
                    <a:pt x="13" y="164"/>
                    <a:pt x="0" y="177"/>
                    <a:pt x="0" y="193"/>
                  </a:cubicBezTo>
                  <a:cubicBezTo>
                    <a:pt x="0" y="216"/>
                    <a:pt x="25" y="226"/>
                    <a:pt x="47" y="226"/>
                  </a:cubicBezTo>
                  <a:cubicBezTo>
                    <a:pt x="80" y="226"/>
                    <a:pt x="98" y="191"/>
                    <a:pt x="100" y="188"/>
                  </a:cubicBezTo>
                  <a:cubicBezTo>
                    <a:pt x="106" y="207"/>
                    <a:pt x="123" y="226"/>
                    <a:pt x="153" y="226"/>
                  </a:cubicBezTo>
                  <a:cubicBezTo>
                    <a:pt x="205" y="226"/>
                    <a:pt x="233" y="162"/>
                    <a:pt x="233" y="149"/>
                  </a:cubicBezTo>
                  <a:cubicBezTo>
                    <a:pt x="233" y="144"/>
                    <a:pt x="229" y="144"/>
                    <a:pt x="227" y="144"/>
                  </a:cubicBezTo>
                  <a:cubicBezTo>
                    <a:pt x="223" y="144"/>
                    <a:pt x="222" y="146"/>
                    <a:pt x="221" y="150"/>
                  </a:cubicBezTo>
                  <a:cubicBezTo>
                    <a:pt x="204" y="203"/>
                    <a:pt x="170" y="215"/>
                    <a:pt x="154" y="215"/>
                  </a:cubicBezTo>
                  <a:cubicBezTo>
                    <a:pt x="135" y="215"/>
                    <a:pt x="127" y="199"/>
                    <a:pt x="127" y="182"/>
                  </a:cubicBezTo>
                  <a:cubicBezTo>
                    <a:pt x="127" y="171"/>
                    <a:pt x="130" y="160"/>
                    <a:pt x="135" y="138"/>
                  </a:cubicBezTo>
                  <a:lnTo>
                    <a:pt x="152" y="7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42">
              <a:extLst>
                <a:ext uri="{FF2B5EF4-FFF2-40B4-BE49-F238E27FC236}">
                  <a16:creationId xmlns:a16="http://schemas.microsoft.com/office/drawing/2014/main" id="{7BA19594-C19D-A365-BC0C-83327B3074C4}"/>
                </a:ext>
              </a:extLst>
            </p:cNvPr>
            <p:cNvSpPr>
              <a:spLocks/>
            </p:cNvSpPr>
            <p:nvPr>
              <p:custDataLst>
                <p:tags r:id="rId10"/>
              </p:custDataLst>
            </p:nvPr>
          </p:nvSpPr>
          <p:spPr bwMode="auto">
            <a:xfrm>
              <a:off x="2628900" y="2732088"/>
              <a:ext cx="15875" cy="15875"/>
            </a:xfrm>
            <a:custGeom>
              <a:avLst/>
              <a:gdLst>
                <a:gd name="T0" fmla="*/ 53 w 53"/>
                <a:gd name="T1" fmla="*/ 26 h 53"/>
                <a:gd name="T2" fmla="*/ 27 w 53"/>
                <a:gd name="T3" fmla="*/ 0 h 53"/>
                <a:gd name="T4" fmla="*/ 0 w 53"/>
                <a:gd name="T5" fmla="*/ 26 h 53"/>
                <a:gd name="T6" fmla="*/ 26 w 53"/>
                <a:gd name="T7" fmla="*/ 53 h 53"/>
                <a:gd name="T8" fmla="*/ 53 w 53"/>
                <a:gd name="T9" fmla="*/ 26 h 53"/>
              </a:gdLst>
              <a:ahLst/>
              <a:cxnLst>
                <a:cxn ang="0">
                  <a:pos x="T0" y="T1"/>
                </a:cxn>
                <a:cxn ang="0">
                  <a:pos x="T2" y="T3"/>
                </a:cxn>
                <a:cxn ang="0">
                  <a:pos x="T4" y="T5"/>
                </a:cxn>
                <a:cxn ang="0">
                  <a:pos x="T6" y="T7"/>
                </a:cxn>
                <a:cxn ang="0">
                  <a:pos x="T8" y="T9"/>
                </a:cxn>
              </a:cxnLst>
              <a:rect l="0" t="0" r="r" b="b"/>
              <a:pathLst>
                <a:path w="53" h="53">
                  <a:moveTo>
                    <a:pt x="53" y="26"/>
                  </a:moveTo>
                  <a:cubicBezTo>
                    <a:pt x="53" y="13"/>
                    <a:pt x="42" y="0"/>
                    <a:pt x="27" y="0"/>
                  </a:cubicBezTo>
                  <a:cubicBezTo>
                    <a:pt x="10" y="0"/>
                    <a:pt x="0" y="14"/>
                    <a:pt x="0" y="26"/>
                  </a:cubicBezTo>
                  <a:cubicBezTo>
                    <a:pt x="0" y="40"/>
                    <a:pt x="11" y="53"/>
                    <a:pt x="26" y="53"/>
                  </a:cubicBezTo>
                  <a:cubicBezTo>
                    <a:pt x="43" y="53"/>
                    <a:pt x="53" y="39"/>
                    <a:pt x="53"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43">
              <a:extLst>
                <a:ext uri="{FF2B5EF4-FFF2-40B4-BE49-F238E27FC236}">
                  <a16:creationId xmlns:a16="http://schemas.microsoft.com/office/drawing/2014/main" id="{2122D82F-6E2B-73FF-85E7-9263A61F2E95}"/>
                </a:ext>
              </a:extLst>
            </p:cNvPr>
            <p:cNvSpPr>
              <a:spLocks/>
            </p:cNvSpPr>
            <p:nvPr>
              <p:custDataLst>
                <p:tags r:id="rId11"/>
              </p:custDataLst>
            </p:nvPr>
          </p:nvSpPr>
          <p:spPr bwMode="auto">
            <a:xfrm>
              <a:off x="2595563" y="2765425"/>
              <a:ext cx="65088" cy="93663"/>
            </a:xfrm>
            <a:custGeom>
              <a:avLst/>
              <a:gdLst>
                <a:gd name="T0" fmla="*/ 228 w 230"/>
                <a:gd name="T1" fmla="*/ 31 h 323"/>
                <a:gd name="T2" fmla="*/ 230 w 230"/>
                <a:gd name="T3" fmla="*/ 19 h 323"/>
                <a:gd name="T4" fmla="*/ 216 w 230"/>
                <a:gd name="T5" fmla="*/ 6 h 323"/>
                <a:gd name="T6" fmla="*/ 198 w 230"/>
                <a:gd name="T7" fmla="*/ 16 h 323"/>
                <a:gd name="T8" fmla="*/ 191 w 230"/>
                <a:gd name="T9" fmla="*/ 43 h 323"/>
                <a:gd name="T10" fmla="*/ 182 w 230"/>
                <a:gd name="T11" fmla="*/ 83 h 323"/>
                <a:gd name="T12" fmla="*/ 159 w 230"/>
                <a:gd name="T13" fmla="*/ 173 h 323"/>
                <a:gd name="T14" fmla="*/ 103 w 230"/>
                <a:gd name="T15" fmla="*/ 215 h 323"/>
                <a:gd name="T16" fmla="*/ 72 w 230"/>
                <a:gd name="T17" fmla="*/ 175 h 323"/>
                <a:gd name="T18" fmla="*/ 97 w 230"/>
                <a:gd name="T19" fmla="*/ 77 h 323"/>
                <a:gd name="T20" fmla="*/ 107 w 230"/>
                <a:gd name="T21" fmla="*/ 41 h 323"/>
                <a:gd name="T22" fmla="*/ 66 w 230"/>
                <a:gd name="T23" fmla="*/ 0 h 323"/>
                <a:gd name="T24" fmla="*/ 0 w 230"/>
                <a:gd name="T25" fmla="*/ 77 h 323"/>
                <a:gd name="T26" fmla="*/ 6 w 230"/>
                <a:gd name="T27" fmla="*/ 82 h 323"/>
                <a:gd name="T28" fmla="*/ 14 w 230"/>
                <a:gd name="T29" fmla="*/ 73 h 323"/>
                <a:gd name="T30" fmla="*/ 65 w 230"/>
                <a:gd name="T31" fmla="*/ 11 h 323"/>
                <a:gd name="T32" fmla="*/ 77 w 230"/>
                <a:gd name="T33" fmla="*/ 27 h 323"/>
                <a:gd name="T34" fmla="*/ 69 w 230"/>
                <a:gd name="T35" fmla="*/ 62 h 323"/>
                <a:gd name="T36" fmla="*/ 40 w 230"/>
                <a:gd name="T37" fmla="*/ 167 h 323"/>
                <a:gd name="T38" fmla="*/ 101 w 230"/>
                <a:gd name="T39" fmla="*/ 226 h 323"/>
                <a:gd name="T40" fmla="*/ 151 w 230"/>
                <a:gd name="T41" fmla="*/ 204 h 323"/>
                <a:gd name="T42" fmla="*/ 119 w 230"/>
                <a:gd name="T43" fmla="*/ 280 h 323"/>
                <a:gd name="T44" fmla="*/ 64 w 230"/>
                <a:gd name="T45" fmla="*/ 312 h 323"/>
                <a:gd name="T46" fmla="*/ 26 w 230"/>
                <a:gd name="T47" fmla="*/ 291 h 323"/>
                <a:gd name="T48" fmla="*/ 47 w 230"/>
                <a:gd name="T49" fmla="*/ 285 h 323"/>
                <a:gd name="T50" fmla="*/ 57 w 230"/>
                <a:gd name="T51" fmla="*/ 264 h 323"/>
                <a:gd name="T52" fmla="*/ 39 w 230"/>
                <a:gd name="T53" fmla="*/ 247 h 323"/>
                <a:gd name="T54" fmla="*/ 11 w 230"/>
                <a:gd name="T55" fmla="*/ 279 h 323"/>
                <a:gd name="T56" fmla="*/ 64 w 230"/>
                <a:gd name="T57" fmla="*/ 323 h 323"/>
                <a:gd name="T58" fmla="*/ 181 w 230"/>
                <a:gd name="T59" fmla="*/ 221 h 323"/>
                <a:gd name="T60" fmla="*/ 228 w 230"/>
                <a:gd name="T61" fmla="*/ 3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0" h="323">
                  <a:moveTo>
                    <a:pt x="228" y="31"/>
                  </a:moveTo>
                  <a:cubicBezTo>
                    <a:pt x="230" y="24"/>
                    <a:pt x="230" y="23"/>
                    <a:pt x="230" y="19"/>
                  </a:cubicBezTo>
                  <a:cubicBezTo>
                    <a:pt x="230" y="10"/>
                    <a:pt x="223" y="6"/>
                    <a:pt x="216" y="6"/>
                  </a:cubicBezTo>
                  <a:cubicBezTo>
                    <a:pt x="211" y="6"/>
                    <a:pt x="203" y="9"/>
                    <a:pt x="198" y="16"/>
                  </a:cubicBezTo>
                  <a:cubicBezTo>
                    <a:pt x="197" y="19"/>
                    <a:pt x="193" y="34"/>
                    <a:pt x="191" y="43"/>
                  </a:cubicBezTo>
                  <a:cubicBezTo>
                    <a:pt x="188" y="56"/>
                    <a:pt x="184" y="69"/>
                    <a:pt x="182" y="83"/>
                  </a:cubicBezTo>
                  <a:lnTo>
                    <a:pt x="159" y="173"/>
                  </a:lnTo>
                  <a:cubicBezTo>
                    <a:pt x="157" y="180"/>
                    <a:pt x="136" y="215"/>
                    <a:pt x="103" y="215"/>
                  </a:cubicBezTo>
                  <a:cubicBezTo>
                    <a:pt x="77" y="215"/>
                    <a:pt x="72" y="193"/>
                    <a:pt x="72" y="175"/>
                  </a:cubicBezTo>
                  <a:cubicBezTo>
                    <a:pt x="72" y="152"/>
                    <a:pt x="80" y="121"/>
                    <a:pt x="97" y="77"/>
                  </a:cubicBezTo>
                  <a:cubicBezTo>
                    <a:pt x="105" y="56"/>
                    <a:pt x="107" y="51"/>
                    <a:pt x="107" y="41"/>
                  </a:cubicBezTo>
                  <a:cubicBezTo>
                    <a:pt x="107" y="19"/>
                    <a:pt x="91" y="0"/>
                    <a:pt x="66" y="0"/>
                  </a:cubicBezTo>
                  <a:cubicBezTo>
                    <a:pt x="19" y="0"/>
                    <a:pt x="0" y="72"/>
                    <a:pt x="0" y="77"/>
                  </a:cubicBezTo>
                  <a:cubicBezTo>
                    <a:pt x="0" y="82"/>
                    <a:pt x="5" y="82"/>
                    <a:pt x="6" y="82"/>
                  </a:cubicBezTo>
                  <a:cubicBezTo>
                    <a:pt x="11" y="82"/>
                    <a:pt x="12" y="81"/>
                    <a:pt x="14" y="73"/>
                  </a:cubicBezTo>
                  <a:cubicBezTo>
                    <a:pt x="28" y="26"/>
                    <a:pt x="48" y="11"/>
                    <a:pt x="65" y="11"/>
                  </a:cubicBezTo>
                  <a:cubicBezTo>
                    <a:pt x="69" y="11"/>
                    <a:pt x="77" y="11"/>
                    <a:pt x="77" y="27"/>
                  </a:cubicBezTo>
                  <a:cubicBezTo>
                    <a:pt x="77" y="40"/>
                    <a:pt x="72" y="52"/>
                    <a:pt x="69" y="62"/>
                  </a:cubicBezTo>
                  <a:cubicBezTo>
                    <a:pt x="49" y="115"/>
                    <a:pt x="40" y="143"/>
                    <a:pt x="40" y="167"/>
                  </a:cubicBezTo>
                  <a:cubicBezTo>
                    <a:pt x="40" y="211"/>
                    <a:pt x="71" y="226"/>
                    <a:pt x="101" y="226"/>
                  </a:cubicBezTo>
                  <a:cubicBezTo>
                    <a:pt x="120" y="226"/>
                    <a:pt x="137" y="218"/>
                    <a:pt x="151" y="204"/>
                  </a:cubicBezTo>
                  <a:cubicBezTo>
                    <a:pt x="145" y="230"/>
                    <a:pt x="139" y="254"/>
                    <a:pt x="119" y="280"/>
                  </a:cubicBezTo>
                  <a:cubicBezTo>
                    <a:pt x="106" y="297"/>
                    <a:pt x="87" y="312"/>
                    <a:pt x="64" y="312"/>
                  </a:cubicBezTo>
                  <a:cubicBezTo>
                    <a:pt x="57" y="312"/>
                    <a:pt x="34" y="310"/>
                    <a:pt x="26" y="291"/>
                  </a:cubicBezTo>
                  <a:cubicBezTo>
                    <a:pt x="34" y="291"/>
                    <a:pt x="40" y="291"/>
                    <a:pt x="47" y="285"/>
                  </a:cubicBezTo>
                  <a:cubicBezTo>
                    <a:pt x="52" y="280"/>
                    <a:pt x="57" y="274"/>
                    <a:pt x="57" y="264"/>
                  </a:cubicBezTo>
                  <a:cubicBezTo>
                    <a:pt x="57" y="249"/>
                    <a:pt x="44" y="247"/>
                    <a:pt x="39" y="247"/>
                  </a:cubicBezTo>
                  <a:cubicBezTo>
                    <a:pt x="27" y="247"/>
                    <a:pt x="11" y="255"/>
                    <a:pt x="11" y="279"/>
                  </a:cubicBezTo>
                  <a:cubicBezTo>
                    <a:pt x="11" y="304"/>
                    <a:pt x="33" y="323"/>
                    <a:pt x="64" y="323"/>
                  </a:cubicBezTo>
                  <a:cubicBezTo>
                    <a:pt x="115" y="323"/>
                    <a:pt x="167" y="277"/>
                    <a:pt x="181" y="221"/>
                  </a:cubicBezTo>
                  <a:lnTo>
                    <a:pt x="228" y="3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4">
              <a:extLst>
                <a:ext uri="{FF2B5EF4-FFF2-40B4-BE49-F238E27FC236}">
                  <a16:creationId xmlns:a16="http://schemas.microsoft.com/office/drawing/2014/main" id="{950A74EE-67BE-8722-49B8-BAC304C03CBF}"/>
                </a:ext>
              </a:extLst>
            </p:cNvPr>
            <p:cNvSpPr>
              <a:spLocks/>
            </p:cNvSpPr>
            <p:nvPr>
              <p:custDataLst>
                <p:tags r:id="rId12"/>
              </p:custDataLst>
            </p:nvPr>
          </p:nvSpPr>
          <p:spPr bwMode="auto">
            <a:xfrm>
              <a:off x="2633663" y="2881313"/>
              <a:ext cx="14288" cy="15875"/>
            </a:xfrm>
            <a:custGeom>
              <a:avLst/>
              <a:gdLst>
                <a:gd name="T0" fmla="*/ 53 w 53"/>
                <a:gd name="T1" fmla="*/ 26 h 53"/>
                <a:gd name="T2" fmla="*/ 27 w 53"/>
                <a:gd name="T3" fmla="*/ 0 h 53"/>
                <a:gd name="T4" fmla="*/ 0 w 53"/>
                <a:gd name="T5" fmla="*/ 26 h 53"/>
                <a:gd name="T6" fmla="*/ 26 w 53"/>
                <a:gd name="T7" fmla="*/ 53 h 53"/>
                <a:gd name="T8" fmla="*/ 53 w 53"/>
                <a:gd name="T9" fmla="*/ 26 h 53"/>
              </a:gdLst>
              <a:ahLst/>
              <a:cxnLst>
                <a:cxn ang="0">
                  <a:pos x="T0" y="T1"/>
                </a:cxn>
                <a:cxn ang="0">
                  <a:pos x="T2" y="T3"/>
                </a:cxn>
                <a:cxn ang="0">
                  <a:pos x="T4" y="T5"/>
                </a:cxn>
                <a:cxn ang="0">
                  <a:pos x="T6" y="T7"/>
                </a:cxn>
                <a:cxn ang="0">
                  <a:pos x="T8" y="T9"/>
                </a:cxn>
              </a:cxnLst>
              <a:rect l="0" t="0" r="r" b="b"/>
              <a:pathLst>
                <a:path w="53" h="53">
                  <a:moveTo>
                    <a:pt x="53" y="26"/>
                  </a:moveTo>
                  <a:cubicBezTo>
                    <a:pt x="53" y="13"/>
                    <a:pt x="42" y="0"/>
                    <a:pt x="27" y="0"/>
                  </a:cubicBezTo>
                  <a:cubicBezTo>
                    <a:pt x="10" y="0"/>
                    <a:pt x="0" y="14"/>
                    <a:pt x="0" y="26"/>
                  </a:cubicBezTo>
                  <a:cubicBezTo>
                    <a:pt x="0" y="40"/>
                    <a:pt x="11" y="53"/>
                    <a:pt x="26" y="53"/>
                  </a:cubicBezTo>
                  <a:cubicBezTo>
                    <a:pt x="43" y="53"/>
                    <a:pt x="53" y="39"/>
                    <a:pt x="53"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5">
              <a:extLst>
                <a:ext uri="{FF2B5EF4-FFF2-40B4-BE49-F238E27FC236}">
                  <a16:creationId xmlns:a16="http://schemas.microsoft.com/office/drawing/2014/main" id="{99E3C098-7DE2-8D62-DAAA-084D262D98B6}"/>
                </a:ext>
              </a:extLst>
            </p:cNvPr>
            <p:cNvSpPr>
              <a:spLocks noEditPoints="1"/>
            </p:cNvSpPr>
            <p:nvPr>
              <p:custDataLst>
                <p:tags r:id="rId13"/>
              </p:custDataLst>
            </p:nvPr>
          </p:nvSpPr>
          <p:spPr bwMode="auto">
            <a:xfrm>
              <a:off x="2600325" y="2914650"/>
              <a:ext cx="58738" cy="104775"/>
            </a:xfrm>
            <a:custGeom>
              <a:avLst/>
              <a:gdLst>
                <a:gd name="T0" fmla="*/ 206 w 206"/>
                <a:gd name="T1" fmla="*/ 102 h 357"/>
                <a:gd name="T2" fmla="*/ 146 w 206"/>
                <a:gd name="T3" fmla="*/ 0 h 357"/>
                <a:gd name="T4" fmla="*/ 0 w 206"/>
                <a:gd name="T5" fmla="*/ 254 h 357"/>
                <a:gd name="T6" fmla="*/ 60 w 206"/>
                <a:gd name="T7" fmla="*/ 357 h 357"/>
                <a:gd name="T8" fmla="*/ 206 w 206"/>
                <a:gd name="T9" fmla="*/ 102 h 357"/>
                <a:gd name="T10" fmla="*/ 53 w 206"/>
                <a:gd name="T11" fmla="*/ 170 h 357"/>
                <a:gd name="T12" fmla="*/ 91 w 206"/>
                <a:gd name="T13" fmla="*/ 63 h 357"/>
                <a:gd name="T14" fmla="*/ 146 w 206"/>
                <a:gd name="T15" fmla="*/ 11 h 357"/>
                <a:gd name="T16" fmla="*/ 173 w 206"/>
                <a:gd name="T17" fmla="*/ 71 h 357"/>
                <a:gd name="T18" fmla="*/ 157 w 206"/>
                <a:gd name="T19" fmla="*/ 170 h 357"/>
                <a:gd name="T20" fmla="*/ 53 w 206"/>
                <a:gd name="T21" fmla="*/ 170 h 357"/>
                <a:gd name="T22" fmla="*/ 153 w 206"/>
                <a:gd name="T23" fmla="*/ 186 h 357"/>
                <a:gd name="T24" fmla="*/ 118 w 206"/>
                <a:gd name="T25" fmla="*/ 287 h 357"/>
                <a:gd name="T26" fmla="*/ 60 w 206"/>
                <a:gd name="T27" fmla="*/ 346 h 357"/>
                <a:gd name="T28" fmla="*/ 33 w 206"/>
                <a:gd name="T29" fmla="*/ 285 h 357"/>
                <a:gd name="T30" fmla="*/ 49 w 206"/>
                <a:gd name="T31" fmla="*/ 186 h 357"/>
                <a:gd name="T32" fmla="*/ 153 w 206"/>
                <a:gd name="T33" fmla="*/ 18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357">
                  <a:moveTo>
                    <a:pt x="206" y="102"/>
                  </a:moveTo>
                  <a:cubicBezTo>
                    <a:pt x="206" y="69"/>
                    <a:pt x="197" y="0"/>
                    <a:pt x="146" y="0"/>
                  </a:cubicBezTo>
                  <a:cubicBezTo>
                    <a:pt x="77" y="0"/>
                    <a:pt x="0" y="140"/>
                    <a:pt x="0" y="254"/>
                  </a:cubicBezTo>
                  <a:cubicBezTo>
                    <a:pt x="0" y="301"/>
                    <a:pt x="15" y="357"/>
                    <a:pt x="60" y="357"/>
                  </a:cubicBezTo>
                  <a:cubicBezTo>
                    <a:pt x="130" y="357"/>
                    <a:pt x="206" y="213"/>
                    <a:pt x="206" y="102"/>
                  </a:cubicBezTo>
                  <a:close/>
                  <a:moveTo>
                    <a:pt x="53" y="170"/>
                  </a:moveTo>
                  <a:cubicBezTo>
                    <a:pt x="61" y="138"/>
                    <a:pt x="71" y="98"/>
                    <a:pt x="91" y="63"/>
                  </a:cubicBezTo>
                  <a:cubicBezTo>
                    <a:pt x="105" y="38"/>
                    <a:pt x="123" y="11"/>
                    <a:pt x="146" y="11"/>
                  </a:cubicBezTo>
                  <a:cubicBezTo>
                    <a:pt x="170" y="11"/>
                    <a:pt x="173" y="42"/>
                    <a:pt x="173" y="71"/>
                  </a:cubicBezTo>
                  <a:cubicBezTo>
                    <a:pt x="173" y="95"/>
                    <a:pt x="169" y="121"/>
                    <a:pt x="157" y="170"/>
                  </a:cubicBezTo>
                  <a:lnTo>
                    <a:pt x="53" y="170"/>
                  </a:lnTo>
                  <a:close/>
                  <a:moveTo>
                    <a:pt x="153" y="186"/>
                  </a:moveTo>
                  <a:cubicBezTo>
                    <a:pt x="147" y="209"/>
                    <a:pt x="137" y="251"/>
                    <a:pt x="118" y="287"/>
                  </a:cubicBezTo>
                  <a:cubicBezTo>
                    <a:pt x="100" y="321"/>
                    <a:pt x="81" y="346"/>
                    <a:pt x="60" y="346"/>
                  </a:cubicBezTo>
                  <a:cubicBezTo>
                    <a:pt x="44" y="346"/>
                    <a:pt x="33" y="331"/>
                    <a:pt x="33" y="285"/>
                  </a:cubicBezTo>
                  <a:cubicBezTo>
                    <a:pt x="33" y="264"/>
                    <a:pt x="36" y="235"/>
                    <a:pt x="49" y="186"/>
                  </a:cubicBezTo>
                  <a:lnTo>
                    <a:pt x="153" y="18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6">
              <a:extLst>
                <a:ext uri="{FF2B5EF4-FFF2-40B4-BE49-F238E27FC236}">
                  <a16:creationId xmlns:a16="http://schemas.microsoft.com/office/drawing/2014/main" id="{C11CFDB9-F84F-CAC6-97C3-CAF0498B5094}"/>
                </a:ext>
              </a:extLst>
            </p:cNvPr>
            <p:cNvSpPr>
              <a:spLocks/>
            </p:cNvSpPr>
            <p:nvPr>
              <p:custDataLst>
                <p:tags r:id="rId14"/>
              </p:custDataLst>
            </p:nvPr>
          </p:nvSpPr>
          <p:spPr bwMode="auto">
            <a:xfrm>
              <a:off x="2670175" y="2540000"/>
              <a:ext cx="47625" cy="261938"/>
            </a:xfrm>
            <a:custGeom>
              <a:avLst/>
              <a:gdLst>
                <a:gd name="T0" fmla="*/ 132 w 166"/>
                <a:gd name="T1" fmla="*/ 897 h 897"/>
                <a:gd name="T2" fmla="*/ 166 w 166"/>
                <a:gd name="T3" fmla="*/ 897 h 897"/>
                <a:gd name="T4" fmla="*/ 166 w 166"/>
                <a:gd name="T5" fmla="*/ 0 h 897"/>
                <a:gd name="T6" fmla="*/ 0 w 166"/>
                <a:gd name="T7" fmla="*/ 0 h 897"/>
                <a:gd name="T8" fmla="*/ 0 w 166"/>
                <a:gd name="T9" fmla="*/ 34 h 897"/>
                <a:gd name="T10" fmla="*/ 132 w 166"/>
                <a:gd name="T11" fmla="*/ 34 h 897"/>
                <a:gd name="T12" fmla="*/ 132 w 166"/>
                <a:gd name="T13" fmla="*/ 897 h 897"/>
              </a:gdLst>
              <a:ahLst/>
              <a:cxnLst>
                <a:cxn ang="0">
                  <a:pos x="T0" y="T1"/>
                </a:cxn>
                <a:cxn ang="0">
                  <a:pos x="T2" y="T3"/>
                </a:cxn>
                <a:cxn ang="0">
                  <a:pos x="T4" y="T5"/>
                </a:cxn>
                <a:cxn ang="0">
                  <a:pos x="T6" y="T7"/>
                </a:cxn>
                <a:cxn ang="0">
                  <a:pos x="T8" y="T9"/>
                </a:cxn>
                <a:cxn ang="0">
                  <a:pos x="T10" y="T11"/>
                </a:cxn>
                <a:cxn ang="0">
                  <a:pos x="T12" y="T13"/>
                </a:cxn>
              </a:cxnLst>
              <a:rect l="0" t="0" r="r" b="b"/>
              <a:pathLst>
                <a:path w="166" h="897">
                  <a:moveTo>
                    <a:pt x="132" y="897"/>
                  </a:moveTo>
                  <a:lnTo>
                    <a:pt x="166" y="897"/>
                  </a:lnTo>
                  <a:lnTo>
                    <a:pt x="166" y="0"/>
                  </a:lnTo>
                  <a:lnTo>
                    <a:pt x="0" y="0"/>
                  </a:lnTo>
                  <a:lnTo>
                    <a:pt x="0" y="34"/>
                  </a:lnTo>
                  <a:lnTo>
                    <a:pt x="132" y="34"/>
                  </a:lnTo>
                  <a:lnTo>
                    <a:pt x="132" y="89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7">
              <a:extLst>
                <a:ext uri="{FF2B5EF4-FFF2-40B4-BE49-F238E27FC236}">
                  <a16:creationId xmlns:a16="http://schemas.microsoft.com/office/drawing/2014/main" id="{5C6EB2F5-12CA-DFF9-8B15-93C818CF1A1D}"/>
                </a:ext>
              </a:extLst>
            </p:cNvPr>
            <p:cNvSpPr>
              <a:spLocks/>
            </p:cNvSpPr>
            <p:nvPr>
              <p:custDataLst>
                <p:tags r:id="rId15"/>
              </p:custDataLst>
            </p:nvPr>
          </p:nvSpPr>
          <p:spPr bwMode="auto">
            <a:xfrm>
              <a:off x="2670175" y="2801938"/>
              <a:ext cx="47625" cy="261938"/>
            </a:xfrm>
            <a:custGeom>
              <a:avLst/>
              <a:gdLst>
                <a:gd name="T0" fmla="*/ 132 w 166"/>
                <a:gd name="T1" fmla="*/ 862 h 897"/>
                <a:gd name="T2" fmla="*/ 0 w 166"/>
                <a:gd name="T3" fmla="*/ 862 h 897"/>
                <a:gd name="T4" fmla="*/ 0 w 166"/>
                <a:gd name="T5" fmla="*/ 897 h 897"/>
                <a:gd name="T6" fmla="*/ 166 w 166"/>
                <a:gd name="T7" fmla="*/ 897 h 897"/>
                <a:gd name="T8" fmla="*/ 166 w 166"/>
                <a:gd name="T9" fmla="*/ 0 h 897"/>
                <a:gd name="T10" fmla="*/ 132 w 166"/>
                <a:gd name="T11" fmla="*/ 0 h 897"/>
                <a:gd name="T12" fmla="*/ 132 w 166"/>
                <a:gd name="T13" fmla="*/ 862 h 897"/>
              </a:gdLst>
              <a:ahLst/>
              <a:cxnLst>
                <a:cxn ang="0">
                  <a:pos x="T0" y="T1"/>
                </a:cxn>
                <a:cxn ang="0">
                  <a:pos x="T2" y="T3"/>
                </a:cxn>
                <a:cxn ang="0">
                  <a:pos x="T4" y="T5"/>
                </a:cxn>
                <a:cxn ang="0">
                  <a:pos x="T6" y="T7"/>
                </a:cxn>
                <a:cxn ang="0">
                  <a:pos x="T8" y="T9"/>
                </a:cxn>
                <a:cxn ang="0">
                  <a:pos x="T10" y="T11"/>
                </a:cxn>
                <a:cxn ang="0">
                  <a:pos x="T12" y="T13"/>
                </a:cxn>
              </a:cxnLst>
              <a:rect l="0" t="0" r="r" b="b"/>
              <a:pathLst>
                <a:path w="166" h="897">
                  <a:moveTo>
                    <a:pt x="132" y="862"/>
                  </a:moveTo>
                  <a:lnTo>
                    <a:pt x="0" y="862"/>
                  </a:lnTo>
                  <a:lnTo>
                    <a:pt x="0" y="897"/>
                  </a:lnTo>
                  <a:lnTo>
                    <a:pt x="166" y="897"/>
                  </a:lnTo>
                  <a:lnTo>
                    <a:pt x="166" y="0"/>
                  </a:lnTo>
                  <a:lnTo>
                    <a:pt x="132" y="0"/>
                  </a:lnTo>
                  <a:lnTo>
                    <a:pt x="132" y="86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8">
              <a:extLst>
                <a:ext uri="{FF2B5EF4-FFF2-40B4-BE49-F238E27FC236}">
                  <a16:creationId xmlns:a16="http://schemas.microsoft.com/office/drawing/2014/main" id="{EFBC8B06-3DBC-066B-A8B3-D141F84E4DDD}"/>
                </a:ext>
              </a:extLst>
            </p:cNvPr>
            <p:cNvSpPr>
              <a:spLocks noEditPoints="1"/>
            </p:cNvSpPr>
            <p:nvPr>
              <p:custDataLst>
                <p:tags r:id="rId16"/>
              </p:custDataLst>
            </p:nvPr>
          </p:nvSpPr>
          <p:spPr bwMode="auto">
            <a:xfrm>
              <a:off x="2811463" y="2784475"/>
              <a:ext cx="95250" cy="34925"/>
            </a:xfrm>
            <a:custGeom>
              <a:avLst/>
              <a:gdLst>
                <a:gd name="T0" fmla="*/ 315 w 332"/>
                <a:gd name="T1" fmla="*/ 20 h 117"/>
                <a:gd name="T2" fmla="*/ 332 w 332"/>
                <a:gd name="T3" fmla="*/ 10 h 117"/>
                <a:gd name="T4" fmla="*/ 315 w 332"/>
                <a:gd name="T5" fmla="*/ 0 h 117"/>
                <a:gd name="T6" fmla="*/ 16 w 332"/>
                <a:gd name="T7" fmla="*/ 0 h 117"/>
                <a:gd name="T8" fmla="*/ 0 w 332"/>
                <a:gd name="T9" fmla="*/ 10 h 117"/>
                <a:gd name="T10" fmla="*/ 17 w 332"/>
                <a:gd name="T11" fmla="*/ 20 h 117"/>
                <a:gd name="T12" fmla="*/ 315 w 332"/>
                <a:gd name="T13" fmla="*/ 20 h 117"/>
                <a:gd name="T14" fmla="*/ 315 w 332"/>
                <a:gd name="T15" fmla="*/ 117 h 117"/>
                <a:gd name="T16" fmla="*/ 332 w 332"/>
                <a:gd name="T17" fmla="*/ 107 h 117"/>
                <a:gd name="T18" fmla="*/ 315 w 332"/>
                <a:gd name="T19" fmla="*/ 97 h 117"/>
                <a:gd name="T20" fmla="*/ 17 w 332"/>
                <a:gd name="T21" fmla="*/ 97 h 117"/>
                <a:gd name="T22" fmla="*/ 0 w 332"/>
                <a:gd name="T23" fmla="*/ 107 h 117"/>
                <a:gd name="T24" fmla="*/ 16 w 332"/>
                <a:gd name="T25" fmla="*/ 117 h 117"/>
                <a:gd name="T26" fmla="*/ 315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2" y="20"/>
                    <a:pt x="332" y="20"/>
                    <a:pt x="332" y="10"/>
                  </a:cubicBezTo>
                  <a:cubicBezTo>
                    <a:pt x="332" y="0"/>
                    <a:pt x="322" y="0"/>
                    <a:pt x="315" y="0"/>
                  </a:cubicBezTo>
                  <a:lnTo>
                    <a:pt x="16" y="0"/>
                  </a:lnTo>
                  <a:cubicBezTo>
                    <a:pt x="9" y="0"/>
                    <a:pt x="0" y="0"/>
                    <a:pt x="0" y="10"/>
                  </a:cubicBezTo>
                  <a:cubicBezTo>
                    <a:pt x="0" y="20"/>
                    <a:pt x="9" y="20"/>
                    <a:pt x="17" y="20"/>
                  </a:cubicBezTo>
                  <a:lnTo>
                    <a:pt x="315" y="20"/>
                  </a:lnTo>
                  <a:close/>
                  <a:moveTo>
                    <a:pt x="315" y="117"/>
                  </a:moveTo>
                  <a:cubicBezTo>
                    <a:pt x="322" y="117"/>
                    <a:pt x="332" y="117"/>
                    <a:pt x="332" y="107"/>
                  </a:cubicBezTo>
                  <a:cubicBezTo>
                    <a:pt x="332" y="97"/>
                    <a:pt x="322" y="97"/>
                    <a:pt x="315" y="97"/>
                  </a:cubicBezTo>
                  <a:lnTo>
                    <a:pt x="17" y="97"/>
                  </a:lnTo>
                  <a:cubicBezTo>
                    <a:pt x="9" y="97"/>
                    <a:pt x="0" y="97"/>
                    <a:pt x="0" y="107"/>
                  </a:cubicBezTo>
                  <a:cubicBezTo>
                    <a:pt x="0" y="117"/>
                    <a:pt x="9"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9">
              <a:extLst>
                <a:ext uri="{FF2B5EF4-FFF2-40B4-BE49-F238E27FC236}">
                  <a16:creationId xmlns:a16="http://schemas.microsoft.com/office/drawing/2014/main" id="{7C2E453E-5F95-1E65-C893-E1C54E48BCD2}"/>
                </a:ext>
              </a:extLst>
            </p:cNvPr>
            <p:cNvSpPr>
              <a:spLocks/>
            </p:cNvSpPr>
            <p:nvPr>
              <p:custDataLst>
                <p:tags r:id="rId17"/>
              </p:custDataLst>
            </p:nvPr>
          </p:nvSpPr>
          <p:spPr bwMode="auto">
            <a:xfrm>
              <a:off x="3000375" y="2540000"/>
              <a:ext cx="47625" cy="261938"/>
            </a:xfrm>
            <a:custGeom>
              <a:avLst/>
              <a:gdLst>
                <a:gd name="T0" fmla="*/ 0 w 166"/>
                <a:gd name="T1" fmla="*/ 897 h 897"/>
                <a:gd name="T2" fmla="*/ 34 w 166"/>
                <a:gd name="T3" fmla="*/ 897 h 897"/>
                <a:gd name="T4" fmla="*/ 34 w 166"/>
                <a:gd name="T5" fmla="*/ 34 h 897"/>
                <a:gd name="T6" fmla="*/ 166 w 166"/>
                <a:gd name="T7" fmla="*/ 34 h 897"/>
                <a:gd name="T8" fmla="*/ 166 w 166"/>
                <a:gd name="T9" fmla="*/ 0 h 897"/>
                <a:gd name="T10" fmla="*/ 0 w 166"/>
                <a:gd name="T11" fmla="*/ 0 h 897"/>
                <a:gd name="T12" fmla="*/ 0 w 166"/>
                <a:gd name="T13" fmla="*/ 897 h 897"/>
              </a:gdLst>
              <a:ahLst/>
              <a:cxnLst>
                <a:cxn ang="0">
                  <a:pos x="T0" y="T1"/>
                </a:cxn>
                <a:cxn ang="0">
                  <a:pos x="T2" y="T3"/>
                </a:cxn>
                <a:cxn ang="0">
                  <a:pos x="T4" y="T5"/>
                </a:cxn>
                <a:cxn ang="0">
                  <a:pos x="T6" y="T7"/>
                </a:cxn>
                <a:cxn ang="0">
                  <a:pos x="T8" y="T9"/>
                </a:cxn>
                <a:cxn ang="0">
                  <a:pos x="T10" y="T11"/>
                </a:cxn>
                <a:cxn ang="0">
                  <a:pos x="T12" y="T13"/>
                </a:cxn>
              </a:cxnLst>
              <a:rect l="0" t="0" r="r" b="b"/>
              <a:pathLst>
                <a:path w="166" h="897">
                  <a:moveTo>
                    <a:pt x="0" y="897"/>
                  </a:moveTo>
                  <a:lnTo>
                    <a:pt x="34" y="897"/>
                  </a:lnTo>
                  <a:lnTo>
                    <a:pt x="34" y="34"/>
                  </a:lnTo>
                  <a:lnTo>
                    <a:pt x="166" y="34"/>
                  </a:lnTo>
                  <a:lnTo>
                    <a:pt x="166" y="0"/>
                  </a:lnTo>
                  <a:lnTo>
                    <a:pt x="0" y="0"/>
                  </a:lnTo>
                  <a:lnTo>
                    <a:pt x="0" y="89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0">
              <a:extLst>
                <a:ext uri="{FF2B5EF4-FFF2-40B4-BE49-F238E27FC236}">
                  <a16:creationId xmlns:a16="http://schemas.microsoft.com/office/drawing/2014/main" id="{86737A35-97DD-A027-184C-1F7B343B55AB}"/>
                </a:ext>
              </a:extLst>
            </p:cNvPr>
            <p:cNvSpPr>
              <a:spLocks/>
            </p:cNvSpPr>
            <p:nvPr>
              <p:custDataLst>
                <p:tags r:id="rId18"/>
              </p:custDataLst>
            </p:nvPr>
          </p:nvSpPr>
          <p:spPr bwMode="auto">
            <a:xfrm>
              <a:off x="3000375" y="2801938"/>
              <a:ext cx="47625" cy="261938"/>
            </a:xfrm>
            <a:custGeom>
              <a:avLst/>
              <a:gdLst>
                <a:gd name="T0" fmla="*/ 0 w 166"/>
                <a:gd name="T1" fmla="*/ 897 h 897"/>
                <a:gd name="T2" fmla="*/ 166 w 166"/>
                <a:gd name="T3" fmla="*/ 897 h 897"/>
                <a:gd name="T4" fmla="*/ 166 w 166"/>
                <a:gd name="T5" fmla="*/ 862 h 897"/>
                <a:gd name="T6" fmla="*/ 34 w 166"/>
                <a:gd name="T7" fmla="*/ 862 h 897"/>
                <a:gd name="T8" fmla="*/ 34 w 166"/>
                <a:gd name="T9" fmla="*/ 0 h 897"/>
                <a:gd name="T10" fmla="*/ 0 w 166"/>
                <a:gd name="T11" fmla="*/ 0 h 897"/>
                <a:gd name="T12" fmla="*/ 0 w 166"/>
                <a:gd name="T13" fmla="*/ 897 h 897"/>
              </a:gdLst>
              <a:ahLst/>
              <a:cxnLst>
                <a:cxn ang="0">
                  <a:pos x="T0" y="T1"/>
                </a:cxn>
                <a:cxn ang="0">
                  <a:pos x="T2" y="T3"/>
                </a:cxn>
                <a:cxn ang="0">
                  <a:pos x="T4" y="T5"/>
                </a:cxn>
                <a:cxn ang="0">
                  <a:pos x="T6" y="T7"/>
                </a:cxn>
                <a:cxn ang="0">
                  <a:pos x="T8" y="T9"/>
                </a:cxn>
                <a:cxn ang="0">
                  <a:pos x="T10" y="T11"/>
                </a:cxn>
                <a:cxn ang="0">
                  <a:pos x="T12" y="T13"/>
                </a:cxn>
              </a:cxnLst>
              <a:rect l="0" t="0" r="r" b="b"/>
              <a:pathLst>
                <a:path w="166" h="897">
                  <a:moveTo>
                    <a:pt x="0" y="897"/>
                  </a:moveTo>
                  <a:lnTo>
                    <a:pt x="166" y="897"/>
                  </a:lnTo>
                  <a:lnTo>
                    <a:pt x="166" y="862"/>
                  </a:lnTo>
                  <a:lnTo>
                    <a:pt x="34" y="862"/>
                  </a:lnTo>
                  <a:lnTo>
                    <a:pt x="34" y="0"/>
                  </a:lnTo>
                  <a:lnTo>
                    <a:pt x="0" y="0"/>
                  </a:lnTo>
                  <a:lnTo>
                    <a:pt x="0" y="89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a:extLst>
                <a:ext uri="{FF2B5EF4-FFF2-40B4-BE49-F238E27FC236}">
                  <a16:creationId xmlns:a16="http://schemas.microsoft.com/office/drawing/2014/main" id="{B90A418B-223A-2545-93EA-17E4E2376B37}"/>
                </a:ext>
              </a:extLst>
            </p:cNvPr>
            <p:cNvSpPr>
              <a:spLocks/>
            </p:cNvSpPr>
            <p:nvPr>
              <p:custDataLst>
                <p:tags r:id="rId19"/>
              </p:custDataLst>
            </p:nvPr>
          </p:nvSpPr>
          <p:spPr bwMode="auto">
            <a:xfrm>
              <a:off x="3052763" y="2597150"/>
              <a:ext cx="63500" cy="66675"/>
            </a:xfrm>
            <a:custGeom>
              <a:avLst/>
              <a:gdLst>
                <a:gd name="T0" fmla="*/ 219 w 219"/>
                <a:gd name="T1" fmla="*/ 35 h 226"/>
                <a:gd name="T2" fmla="*/ 197 w 219"/>
                <a:gd name="T3" fmla="*/ 0 h 226"/>
                <a:gd name="T4" fmla="*/ 172 w 219"/>
                <a:gd name="T5" fmla="*/ 24 h 226"/>
                <a:gd name="T6" fmla="*/ 180 w 219"/>
                <a:gd name="T7" fmla="*/ 39 h 226"/>
                <a:gd name="T8" fmla="*/ 197 w 219"/>
                <a:gd name="T9" fmla="*/ 80 h 226"/>
                <a:gd name="T10" fmla="*/ 108 w 219"/>
                <a:gd name="T11" fmla="*/ 215 h 226"/>
                <a:gd name="T12" fmla="*/ 72 w 219"/>
                <a:gd name="T13" fmla="*/ 172 h 226"/>
                <a:gd name="T14" fmla="*/ 100 w 219"/>
                <a:gd name="T15" fmla="*/ 66 h 226"/>
                <a:gd name="T16" fmla="*/ 106 w 219"/>
                <a:gd name="T17" fmla="*/ 41 h 226"/>
                <a:gd name="T18" fmla="*/ 66 w 219"/>
                <a:gd name="T19" fmla="*/ 0 h 226"/>
                <a:gd name="T20" fmla="*/ 0 w 219"/>
                <a:gd name="T21" fmla="*/ 77 h 226"/>
                <a:gd name="T22" fmla="*/ 6 w 219"/>
                <a:gd name="T23" fmla="*/ 82 h 226"/>
                <a:gd name="T24" fmla="*/ 14 w 219"/>
                <a:gd name="T25" fmla="*/ 73 h 226"/>
                <a:gd name="T26" fmla="*/ 64 w 219"/>
                <a:gd name="T27" fmla="*/ 11 h 226"/>
                <a:gd name="T28" fmla="*/ 77 w 219"/>
                <a:gd name="T29" fmla="*/ 27 h 226"/>
                <a:gd name="T30" fmla="*/ 68 w 219"/>
                <a:gd name="T31" fmla="*/ 62 h 226"/>
                <a:gd name="T32" fmla="*/ 40 w 219"/>
                <a:gd name="T33" fmla="*/ 164 h 226"/>
                <a:gd name="T34" fmla="*/ 106 w 219"/>
                <a:gd name="T35" fmla="*/ 226 h 226"/>
                <a:gd name="T36" fmla="*/ 219 w 219"/>
                <a:gd name="T37" fmla="*/ 3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226">
                  <a:moveTo>
                    <a:pt x="219" y="35"/>
                  </a:moveTo>
                  <a:cubicBezTo>
                    <a:pt x="219" y="8"/>
                    <a:pt x="206" y="0"/>
                    <a:pt x="197" y="0"/>
                  </a:cubicBezTo>
                  <a:cubicBezTo>
                    <a:pt x="184" y="0"/>
                    <a:pt x="172" y="13"/>
                    <a:pt x="172" y="24"/>
                  </a:cubicBezTo>
                  <a:cubicBezTo>
                    <a:pt x="172" y="31"/>
                    <a:pt x="175" y="34"/>
                    <a:pt x="180" y="39"/>
                  </a:cubicBezTo>
                  <a:cubicBezTo>
                    <a:pt x="191" y="49"/>
                    <a:pt x="197" y="62"/>
                    <a:pt x="197" y="80"/>
                  </a:cubicBezTo>
                  <a:cubicBezTo>
                    <a:pt x="197" y="101"/>
                    <a:pt x="167" y="215"/>
                    <a:pt x="108" y="215"/>
                  </a:cubicBezTo>
                  <a:cubicBezTo>
                    <a:pt x="83" y="215"/>
                    <a:pt x="72" y="198"/>
                    <a:pt x="72" y="172"/>
                  </a:cubicBezTo>
                  <a:cubicBezTo>
                    <a:pt x="72" y="144"/>
                    <a:pt x="85" y="107"/>
                    <a:pt x="100" y="66"/>
                  </a:cubicBezTo>
                  <a:cubicBezTo>
                    <a:pt x="104" y="57"/>
                    <a:pt x="106" y="51"/>
                    <a:pt x="106" y="41"/>
                  </a:cubicBezTo>
                  <a:cubicBezTo>
                    <a:pt x="106" y="19"/>
                    <a:pt x="91" y="0"/>
                    <a:pt x="66" y="0"/>
                  </a:cubicBezTo>
                  <a:cubicBezTo>
                    <a:pt x="19" y="0"/>
                    <a:pt x="0" y="72"/>
                    <a:pt x="0" y="77"/>
                  </a:cubicBezTo>
                  <a:cubicBezTo>
                    <a:pt x="0" y="82"/>
                    <a:pt x="5" y="82"/>
                    <a:pt x="6" y="82"/>
                  </a:cubicBezTo>
                  <a:cubicBezTo>
                    <a:pt x="11" y="82"/>
                    <a:pt x="11" y="81"/>
                    <a:pt x="14" y="73"/>
                  </a:cubicBezTo>
                  <a:cubicBezTo>
                    <a:pt x="28" y="23"/>
                    <a:pt x="50" y="11"/>
                    <a:pt x="64" y="11"/>
                  </a:cubicBezTo>
                  <a:cubicBezTo>
                    <a:pt x="68" y="11"/>
                    <a:pt x="77" y="11"/>
                    <a:pt x="77" y="27"/>
                  </a:cubicBezTo>
                  <a:cubicBezTo>
                    <a:pt x="77" y="40"/>
                    <a:pt x="72" y="53"/>
                    <a:pt x="68" y="62"/>
                  </a:cubicBezTo>
                  <a:cubicBezTo>
                    <a:pt x="46" y="120"/>
                    <a:pt x="40" y="143"/>
                    <a:pt x="40" y="164"/>
                  </a:cubicBezTo>
                  <a:cubicBezTo>
                    <a:pt x="40" y="218"/>
                    <a:pt x="84" y="226"/>
                    <a:pt x="106" y="226"/>
                  </a:cubicBezTo>
                  <a:cubicBezTo>
                    <a:pt x="190" y="226"/>
                    <a:pt x="219" y="61"/>
                    <a:pt x="219" y="3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52">
              <a:extLst>
                <a:ext uri="{FF2B5EF4-FFF2-40B4-BE49-F238E27FC236}">
                  <a16:creationId xmlns:a16="http://schemas.microsoft.com/office/drawing/2014/main" id="{8E3898D2-0FD8-D7A5-1500-F336A20E381F}"/>
                </a:ext>
              </a:extLst>
            </p:cNvPr>
            <p:cNvSpPr>
              <a:spLocks/>
            </p:cNvSpPr>
            <p:nvPr>
              <p:custDataLst>
                <p:tags r:id="rId20"/>
              </p:custDataLst>
            </p:nvPr>
          </p:nvSpPr>
          <p:spPr bwMode="auto">
            <a:xfrm>
              <a:off x="3151188" y="2597150"/>
              <a:ext cx="55563" cy="66675"/>
            </a:xfrm>
            <a:custGeom>
              <a:avLst/>
              <a:gdLst>
                <a:gd name="T0" fmla="*/ 41 w 190"/>
                <a:gd name="T1" fmla="*/ 115 h 229"/>
                <a:gd name="T2" fmla="*/ 108 w 190"/>
                <a:gd name="T3" fmla="*/ 13 h 229"/>
                <a:gd name="T4" fmla="*/ 162 w 190"/>
                <a:gd name="T5" fmla="*/ 31 h 229"/>
                <a:gd name="T6" fmla="*/ 138 w 190"/>
                <a:gd name="T7" fmla="*/ 54 h 229"/>
                <a:gd name="T8" fmla="*/ 161 w 190"/>
                <a:gd name="T9" fmla="*/ 77 h 229"/>
                <a:gd name="T10" fmla="*/ 184 w 190"/>
                <a:gd name="T11" fmla="*/ 54 h 229"/>
                <a:gd name="T12" fmla="*/ 108 w 190"/>
                <a:gd name="T13" fmla="*/ 0 h 229"/>
                <a:gd name="T14" fmla="*/ 0 w 190"/>
                <a:gd name="T15" fmla="*/ 116 h 229"/>
                <a:gd name="T16" fmla="*/ 107 w 190"/>
                <a:gd name="T17" fmla="*/ 229 h 229"/>
                <a:gd name="T18" fmla="*/ 190 w 190"/>
                <a:gd name="T19" fmla="*/ 164 h 229"/>
                <a:gd name="T20" fmla="*/ 183 w 190"/>
                <a:gd name="T21" fmla="*/ 159 h 229"/>
                <a:gd name="T22" fmla="*/ 177 w 190"/>
                <a:gd name="T23" fmla="*/ 164 h 229"/>
                <a:gd name="T24" fmla="*/ 111 w 190"/>
                <a:gd name="T25" fmla="*/ 217 h 229"/>
                <a:gd name="T26" fmla="*/ 41 w 190"/>
                <a:gd name="T27" fmla="*/ 11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229">
                  <a:moveTo>
                    <a:pt x="41" y="115"/>
                  </a:moveTo>
                  <a:cubicBezTo>
                    <a:pt x="41" y="34"/>
                    <a:pt x="82" y="13"/>
                    <a:pt x="108" y="13"/>
                  </a:cubicBezTo>
                  <a:cubicBezTo>
                    <a:pt x="113" y="13"/>
                    <a:pt x="144" y="13"/>
                    <a:pt x="162" y="31"/>
                  </a:cubicBezTo>
                  <a:cubicBezTo>
                    <a:pt x="141" y="33"/>
                    <a:pt x="138" y="48"/>
                    <a:pt x="138" y="54"/>
                  </a:cubicBezTo>
                  <a:cubicBezTo>
                    <a:pt x="138" y="67"/>
                    <a:pt x="147" y="77"/>
                    <a:pt x="161" y="77"/>
                  </a:cubicBezTo>
                  <a:cubicBezTo>
                    <a:pt x="174" y="77"/>
                    <a:pt x="184" y="68"/>
                    <a:pt x="184" y="54"/>
                  </a:cubicBezTo>
                  <a:cubicBezTo>
                    <a:pt x="184" y="20"/>
                    <a:pt x="146" y="0"/>
                    <a:pt x="108" y="0"/>
                  </a:cubicBezTo>
                  <a:cubicBezTo>
                    <a:pt x="45" y="0"/>
                    <a:pt x="0" y="54"/>
                    <a:pt x="0" y="116"/>
                  </a:cubicBezTo>
                  <a:cubicBezTo>
                    <a:pt x="0" y="180"/>
                    <a:pt x="49" y="229"/>
                    <a:pt x="107" y="229"/>
                  </a:cubicBezTo>
                  <a:cubicBezTo>
                    <a:pt x="174" y="229"/>
                    <a:pt x="190" y="169"/>
                    <a:pt x="190" y="164"/>
                  </a:cubicBezTo>
                  <a:cubicBezTo>
                    <a:pt x="190" y="159"/>
                    <a:pt x="185" y="159"/>
                    <a:pt x="183" y="159"/>
                  </a:cubicBezTo>
                  <a:cubicBezTo>
                    <a:pt x="179" y="159"/>
                    <a:pt x="178" y="161"/>
                    <a:pt x="177" y="164"/>
                  </a:cubicBezTo>
                  <a:cubicBezTo>
                    <a:pt x="162" y="211"/>
                    <a:pt x="130" y="217"/>
                    <a:pt x="111" y="217"/>
                  </a:cubicBezTo>
                  <a:cubicBezTo>
                    <a:pt x="85" y="217"/>
                    <a:pt x="41" y="195"/>
                    <a:pt x="41" y="11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53">
              <a:extLst>
                <a:ext uri="{FF2B5EF4-FFF2-40B4-BE49-F238E27FC236}">
                  <a16:creationId xmlns:a16="http://schemas.microsoft.com/office/drawing/2014/main" id="{91D93EC6-0482-2394-5CAB-FBD7DC2812A5}"/>
                </a:ext>
              </a:extLst>
            </p:cNvPr>
            <p:cNvSpPr>
              <a:spLocks noEditPoints="1"/>
            </p:cNvSpPr>
            <p:nvPr>
              <p:custDataLst>
                <p:tags r:id="rId21"/>
              </p:custDataLst>
            </p:nvPr>
          </p:nvSpPr>
          <p:spPr bwMode="auto">
            <a:xfrm>
              <a:off x="3214688" y="2597150"/>
              <a:ext cx="61913" cy="66675"/>
            </a:xfrm>
            <a:custGeom>
              <a:avLst/>
              <a:gdLst>
                <a:gd name="T0" fmla="*/ 221 w 221"/>
                <a:gd name="T1" fmla="*/ 117 h 229"/>
                <a:gd name="T2" fmla="*/ 111 w 221"/>
                <a:gd name="T3" fmla="*/ 0 h 229"/>
                <a:gd name="T4" fmla="*/ 0 w 221"/>
                <a:gd name="T5" fmla="*/ 117 h 229"/>
                <a:gd name="T6" fmla="*/ 110 w 221"/>
                <a:gd name="T7" fmla="*/ 229 h 229"/>
                <a:gd name="T8" fmla="*/ 221 w 221"/>
                <a:gd name="T9" fmla="*/ 117 h 229"/>
                <a:gd name="T10" fmla="*/ 111 w 221"/>
                <a:gd name="T11" fmla="*/ 217 h 229"/>
                <a:gd name="T12" fmla="*/ 54 w 221"/>
                <a:gd name="T13" fmla="*/ 183 h 229"/>
                <a:gd name="T14" fmla="*/ 41 w 221"/>
                <a:gd name="T15" fmla="*/ 113 h 229"/>
                <a:gd name="T16" fmla="*/ 53 w 221"/>
                <a:gd name="T17" fmla="*/ 45 h 229"/>
                <a:gd name="T18" fmla="*/ 110 w 221"/>
                <a:gd name="T19" fmla="*/ 11 h 229"/>
                <a:gd name="T20" fmla="*/ 167 w 221"/>
                <a:gd name="T21" fmla="*/ 44 h 229"/>
                <a:gd name="T22" fmla="*/ 180 w 221"/>
                <a:gd name="T23" fmla="*/ 113 h 229"/>
                <a:gd name="T24" fmla="*/ 169 w 221"/>
                <a:gd name="T25" fmla="*/ 180 h 229"/>
                <a:gd name="T26" fmla="*/ 111 w 221"/>
                <a:gd name="T27" fmla="*/ 2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1" h="229">
                  <a:moveTo>
                    <a:pt x="221" y="117"/>
                  </a:moveTo>
                  <a:cubicBezTo>
                    <a:pt x="221" y="53"/>
                    <a:pt x="171" y="0"/>
                    <a:pt x="111" y="0"/>
                  </a:cubicBezTo>
                  <a:cubicBezTo>
                    <a:pt x="48" y="0"/>
                    <a:pt x="0" y="54"/>
                    <a:pt x="0" y="117"/>
                  </a:cubicBezTo>
                  <a:cubicBezTo>
                    <a:pt x="0" y="181"/>
                    <a:pt x="52" y="229"/>
                    <a:pt x="110" y="229"/>
                  </a:cubicBezTo>
                  <a:cubicBezTo>
                    <a:pt x="171" y="229"/>
                    <a:pt x="221" y="180"/>
                    <a:pt x="221" y="117"/>
                  </a:cubicBezTo>
                  <a:close/>
                  <a:moveTo>
                    <a:pt x="111" y="217"/>
                  </a:moveTo>
                  <a:cubicBezTo>
                    <a:pt x="89" y="217"/>
                    <a:pt x="67" y="206"/>
                    <a:pt x="54" y="183"/>
                  </a:cubicBezTo>
                  <a:cubicBezTo>
                    <a:pt x="41" y="161"/>
                    <a:pt x="41" y="131"/>
                    <a:pt x="41" y="113"/>
                  </a:cubicBezTo>
                  <a:cubicBezTo>
                    <a:pt x="41" y="93"/>
                    <a:pt x="41" y="66"/>
                    <a:pt x="53" y="45"/>
                  </a:cubicBezTo>
                  <a:cubicBezTo>
                    <a:pt x="67" y="22"/>
                    <a:pt x="90" y="11"/>
                    <a:pt x="110" y="11"/>
                  </a:cubicBezTo>
                  <a:cubicBezTo>
                    <a:pt x="132" y="11"/>
                    <a:pt x="154" y="22"/>
                    <a:pt x="167" y="44"/>
                  </a:cubicBezTo>
                  <a:cubicBezTo>
                    <a:pt x="180" y="65"/>
                    <a:pt x="180" y="94"/>
                    <a:pt x="180" y="113"/>
                  </a:cubicBezTo>
                  <a:cubicBezTo>
                    <a:pt x="180" y="131"/>
                    <a:pt x="180" y="158"/>
                    <a:pt x="169" y="180"/>
                  </a:cubicBezTo>
                  <a:cubicBezTo>
                    <a:pt x="158" y="202"/>
                    <a:pt x="136" y="217"/>
                    <a:pt x="111" y="21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54">
              <a:extLst>
                <a:ext uri="{FF2B5EF4-FFF2-40B4-BE49-F238E27FC236}">
                  <a16:creationId xmlns:a16="http://schemas.microsoft.com/office/drawing/2014/main" id="{C498D9B5-F29A-2C77-0CC3-D2A753E64A77}"/>
                </a:ext>
              </a:extLst>
            </p:cNvPr>
            <p:cNvSpPr>
              <a:spLocks/>
            </p:cNvSpPr>
            <p:nvPr>
              <p:custDataLst>
                <p:tags r:id="rId22"/>
              </p:custDataLst>
            </p:nvPr>
          </p:nvSpPr>
          <p:spPr bwMode="auto">
            <a:xfrm>
              <a:off x="3286125" y="2597150"/>
              <a:ext cx="46038" cy="66675"/>
            </a:xfrm>
            <a:custGeom>
              <a:avLst/>
              <a:gdLst>
                <a:gd name="T0" fmla="*/ 87 w 163"/>
                <a:gd name="T1" fmla="*/ 127 h 229"/>
                <a:gd name="T2" fmla="*/ 139 w 163"/>
                <a:gd name="T3" fmla="*/ 173 h 229"/>
                <a:gd name="T4" fmla="*/ 83 w 163"/>
                <a:gd name="T5" fmla="*/ 218 h 229"/>
                <a:gd name="T6" fmla="*/ 13 w 163"/>
                <a:gd name="T7" fmla="*/ 147 h 229"/>
                <a:gd name="T8" fmla="*/ 6 w 163"/>
                <a:gd name="T9" fmla="*/ 139 h 229"/>
                <a:gd name="T10" fmla="*/ 0 w 163"/>
                <a:gd name="T11" fmla="*/ 151 h 229"/>
                <a:gd name="T12" fmla="*/ 0 w 163"/>
                <a:gd name="T13" fmla="*/ 217 h 229"/>
                <a:gd name="T14" fmla="*/ 5 w 163"/>
                <a:gd name="T15" fmla="*/ 229 h 229"/>
                <a:gd name="T16" fmla="*/ 18 w 163"/>
                <a:gd name="T17" fmla="*/ 219 h 229"/>
                <a:gd name="T18" fmla="*/ 28 w 163"/>
                <a:gd name="T19" fmla="*/ 208 h 229"/>
                <a:gd name="T20" fmla="*/ 83 w 163"/>
                <a:gd name="T21" fmla="*/ 229 h 229"/>
                <a:gd name="T22" fmla="*/ 163 w 163"/>
                <a:gd name="T23" fmla="*/ 160 h 229"/>
                <a:gd name="T24" fmla="*/ 142 w 163"/>
                <a:gd name="T25" fmla="*/ 112 h 229"/>
                <a:gd name="T26" fmla="*/ 85 w 163"/>
                <a:gd name="T27" fmla="*/ 88 h 229"/>
                <a:gd name="T28" fmla="*/ 24 w 163"/>
                <a:gd name="T29" fmla="*/ 48 h 229"/>
                <a:gd name="T30" fmla="*/ 80 w 163"/>
                <a:gd name="T31" fmla="*/ 10 h 229"/>
                <a:gd name="T32" fmla="*/ 138 w 163"/>
                <a:gd name="T33" fmla="*/ 70 h 229"/>
                <a:gd name="T34" fmla="*/ 144 w 163"/>
                <a:gd name="T35" fmla="*/ 74 h 229"/>
                <a:gd name="T36" fmla="*/ 150 w 163"/>
                <a:gd name="T37" fmla="*/ 62 h 229"/>
                <a:gd name="T38" fmla="*/ 150 w 163"/>
                <a:gd name="T39" fmla="*/ 12 h 229"/>
                <a:gd name="T40" fmla="*/ 145 w 163"/>
                <a:gd name="T41" fmla="*/ 0 h 229"/>
                <a:gd name="T42" fmla="*/ 135 w 163"/>
                <a:gd name="T43" fmla="*/ 6 h 229"/>
                <a:gd name="T44" fmla="*/ 126 w 163"/>
                <a:gd name="T45" fmla="*/ 14 h 229"/>
                <a:gd name="T46" fmla="*/ 80 w 163"/>
                <a:gd name="T47" fmla="*/ 0 h 229"/>
                <a:gd name="T48" fmla="*/ 0 w 163"/>
                <a:gd name="T49" fmla="*/ 61 h 229"/>
                <a:gd name="T50" fmla="*/ 21 w 163"/>
                <a:gd name="T51" fmla="*/ 104 h 229"/>
                <a:gd name="T52" fmla="*/ 87 w 163"/>
                <a:gd name="T53" fmla="*/ 1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29">
                  <a:moveTo>
                    <a:pt x="87" y="127"/>
                  </a:moveTo>
                  <a:cubicBezTo>
                    <a:pt x="98" y="129"/>
                    <a:pt x="139" y="137"/>
                    <a:pt x="139" y="173"/>
                  </a:cubicBezTo>
                  <a:cubicBezTo>
                    <a:pt x="139" y="198"/>
                    <a:pt x="121" y="218"/>
                    <a:pt x="83" y="218"/>
                  </a:cubicBezTo>
                  <a:cubicBezTo>
                    <a:pt x="41" y="218"/>
                    <a:pt x="23" y="190"/>
                    <a:pt x="13" y="147"/>
                  </a:cubicBezTo>
                  <a:cubicBezTo>
                    <a:pt x="12" y="141"/>
                    <a:pt x="11" y="139"/>
                    <a:pt x="6" y="139"/>
                  </a:cubicBezTo>
                  <a:cubicBezTo>
                    <a:pt x="0" y="139"/>
                    <a:pt x="0" y="142"/>
                    <a:pt x="0" y="151"/>
                  </a:cubicBezTo>
                  <a:lnTo>
                    <a:pt x="0" y="217"/>
                  </a:lnTo>
                  <a:cubicBezTo>
                    <a:pt x="0" y="226"/>
                    <a:pt x="0" y="229"/>
                    <a:pt x="5" y="229"/>
                  </a:cubicBezTo>
                  <a:cubicBezTo>
                    <a:pt x="8" y="229"/>
                    <a:pt x="8" y="229"/>
                    <a:pt x="18" y="219"/>
                  </a:cubicBezTo>
                  <a:cubicBezTo>
                    <a:pt x="19" y="218"/>
                    <a:pt x="19" y="217"/>
                    <a:pt x="28" y="208"/>
                  </a:cubicBezTo>
                  <a:cubicBezTo>
                    <a:pt x="50" y="229"/>
                    <a:pt x="72" y="229"/>
                    <a:pt x="83" y="229"/>
                  </a:cubicBezTo>
                  <a:cubicBezTo>
                    <a:pt x="140" y="229"/>
                    <a:pt x="163" y="196"/>
                    <a:pt x="163" y="160"/>
                  </a:cubicBezTo>
                  <a:cubicBezTo>
                    <a:pt x="163" y="133"/>
                    <a:pt x="148" y="118"/>
                    <a:pt x="142" y="112"/>
                  </a:cubicBezTo>
                  <a:cubicBezTo>
                    <a:pt x="125" y="96"/>
                    <a:pt x="106" y="92"/>
                    <a:pt x="85" y="88"/>
                  </a:cubicBezTo>
                  <a:cubicBezTo>
                    <a:pt x="57" y="83"/>
                    <a:pt x="24" y="76"/>
                    <a:pt x="24" y="48"/>
                  </a:cubicBezTo>
                  <a:cubicBezTo>
                    <a:pt x="24" y="30"/>
                    <a:pt x="37" y="10"/>
                    <a:pt x="80" y="10"/>
                  </a:cubicBezTo>
                  <a:cubicBezTo>
                    <a:pt x="134" y="10"/>
                    <a:pt x="137" y="54"/>
                    <a:pt x="138" y="70"/>
                  </a:cubicBezTo>
                  <a:cubicBezTo>
                    <a:pt x="138" y="74"/>
                    <a:pt x="143" y="74"/>
                    <a:pt x="144" y="74"/>
                  </a:cubicBezTo>
                  <a:cubicBezTo>
                    <a:pt x="150" y="74"/>
                    <a:pt x="150" y="72"/>
                    <a:pt x="150" y="62"/>
                  </a:cubicBezTo>
                  <a:lnTo>
                    <a:pt x="150" y="12"/>
                  </a:lnTo>
                  <a:cubicBezTo>
                    <a:pt x="150" y="4"/>
                    <a:pt x="150" y="0"/>
                    <a:pt x="145" y="0"/>
                  </a:cubicBezTo>
                  <a:cubicBezTo>
                    <a:pt x="142" y="0"/>
                    <a:pt x="141" y="0"/>
                    <a:pt x="135" y="6"/>
                  </a:cubicBezTo>
                  <a:cubicBezTo>
                    <a:pt x="133" y="8"/>
                    <a:pt x="128" y="13"/>
                    <a:pt x="126" y="14"/>
                  </a:cubicBezTo>
                  <a:cubicBezTo>
                    <a:pt x="107" y="0"/>
                    <a:pt x="87" y="0"/>
                    <a:pt x="80" y="0"/>
                  </a:cubicBezTo>
                  <a:cubicBezTo>
                    <a:pt x="19" y="0"/>
                    <a:pt x="0" y="34"/>
                    <a:pt x="0" y="61"/>
                  </a:cubicBezTo>
                  <a:cubicBezTo>
                    <a:pt x="0" y="79"/>
                    <a:pt x="8" y="93"/>
                    <a:pt x="21" y="104"/>
                  </a:cubicBezTo>
                  <a:cubicBezTo>
                    <a:pt x="37" y="117"/>
                    <a:pt x="51" y="120"/>
                    <a:pt x="87" y="1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5">
              <a:extLst>
                <a:ext uri="{FF2B5EF4-FFF2-40B4-BE49-F238E27FC236}">
                  <a16:creationId xmlns:a16="http://schemas.microsoft.com/office/drawing/2014/main" id="{D1764BD1-D7F7-A0BB-C0FE-5C8FA2D6112E}"/>
                </a:ext>
              </a:extLst>
            </p:cNvPr>
            <p:cNvSpPr>
              <a:spLocks noEditPoints="1"/>
            </p:cNvSpPr>
            <p:nvPr>
              <p:custDataLst>
                <p:tags r:id="rId23"/>
              </p:custDataLst>
            </p:nvPr>
          </p:nvSpPr>
          <p:spPr bwMode="auto">
            <a:xfrm>
              <a:off x="3367088" y="2559050"/>
              <a:ext cx="58738" cy="104775"/>
            </a:xfrm>
            <a:custGeom>
              <a:avLst/>
              <a:gdLst>
                <a:gd name="T0" fmla="*/ 206 w 206"/>
                <a:gd name="T1" fmla="*/ 102 h 357"/>
                <a:gd name="T2" fmla="*/ 146 w 206"/>
                <a:gd name="T3" fmla="*/ 0 h 357"/>
                <a:gd name="T4" fmla="*/ 0 w 206"/>
                <a:gd name="T5" fmla="*/ 255 h 357"/>
                <a:gd name="T6" fmla="*/ 60 w 206"/>
                <a:gd name="T7" fmla="*/ 357 h 357"/>
                <a:gd name="T8" fmla="*/ 206 w 206"/>
                <a:gd name="T9" fmla="*/ 102 h 357"/>
                <a:gd name="T10" fmla="*/ 53 w 206"/>
                <a:gd name="T11" fmla="*/ 171 h 357"/>
                <a:gd name="T12" fmla="*/ 91 w 206"/>
                <a:gd name="T13" fmla="*/ 63 h 357"/>
                <a:gd name="T14" fmla="*/ 145 w 206"/>
                <a:gd name="T15" fmla="*/ 11 h 357"/>
                <a:gd name="T16" fmla="*/ 173 w 206"/>
                <a:gd name="T17" fmla="*/ 71 h 357"/>
                <a:gd name="T18" fmla="*/ 157 w 206"/>
                <a:gd name="T19" fmla="*/ 171 h 357"/>
                <a:gd name="T20" fmla="*/ 53 w 206"/>
                <a:gd name="T21" fmla="*/ 171 h 357"/>
                <a:gd name="T22" fmla="*/ 152 w 206"/>
                <a:gd name="T23" fmla="*/ 186 h 357"/>
                <a:gd name="T24" fmla="*/ 118 w 206"/>
                <a:gd name="T25" fmla="*/ 288 h 357"/>
                <a:gd name="T26" fmla="*/ 60 w 206"/>
                <a:gd name="T27" fmla="*/ 346 h 357"/>
                <a:gd name="T28" fmla="*/ 33 w 206"/>
                <a:gd name="T29" fmla="*/ 285 h 357"/>
                <a:gd name="T30" fmla="*/ 49 w 206"/>
                <a:gd name="T31" fmla="*/ 186 h 357"/>
                <a:gd name="T32" fmla="*/ 152 w 206"/>
                <a:gd name="T33" fmla="*/ 18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357">
                  <a:moveTo>
                    <a:pt x="206" y="102"/>
                  </a:moveTo>
                  <a:cubicBezTo>
                    <a:pt x="206" y="69"/>
                    <a:pt x="197" y="0"/>
                    <a:pt x="146" y="0"/>
                  </a:cubicBezTo>
                  <a:cubicBezTo>
                    <a:pt x="77" y="0"/>
                    <a:pt x="0" y="141"/>
                    <a:pt x="0" y="255"/>
                  </a:cubicBezTo>
                  <a:cubicBezTo>
                    <a:pt x="0" y="302"/>
                    <a:pt x="14" y="357"/>
                    <a:pt x="60" y="357"/>
                  </a:cubicBezTo>
                  <a:cubicBezTo>
                    <a:pt x="130" y="357"/>
                    <a:pt x="206" y="214"/>
                    <a:pt x="206" y="102"/>
                  </a:cubicBezTo>
                  <a:close/>
                  <a:moveTo>
                    <a:pt x="53" y="171"/>
                  </a:moveTo>
                  <a:cubicBezTo>
                    <a:pt x="61" y="139"/>
                    <a:pt x="71" y="99"/>
                    <a:pt x="91" y="63"/>
                  </a:cubicBezTo>
                  <a:cubicBezTo>
                    <a:pt x="105" y="39"/>
                    <a:pt x="123" y="11"/>
                    <a:pt x="145" y="11"/>
                  </a:cubicBezTo>
                  <a:cubicBezTo>
                    <a:pt x="170" y="11"/>
                    <a:pt x="173" y="43"/>
                    <a:pt x="173" y="71"/>
                  </a:cubicBezTo>
                  <a:cubicBezTo>
                    <a:pt x="173" y="96"/>
                    <a:pt x="169" y="121"/>
                    <a:pt x="157" y="171"/>
                  </a:cubicBezTo>
                  <a:lnTo>
                    <a:pt x="53" y="171"/>
                  </a:lnTo>
                  <a:close/>
                  <a:moveTo>
                    <a:pt x="152" y="186"/>
                  </a:moveTo>
                  <a:cubicBezTo>
                    <a:pt x="147" y="209"/>
                    <a:pt x="136" y="252"/>
                    <a:pt x="118" y="288"/>
                  </a:cubicBezTo>
                  <a:cubicBezTo>
                    <a:pt x="100" y="322"/>
                    <a:pt x="81" y="346"/>
                    <a:pt x="60" y="346"/>
                  </a:cubicBezTo>
                  <a:cubicBezTo>
                    <a:pt x="43" y="346"/>
                    <a:pt x="33" y="332"/>
                    <a:pt x="33" y="285"/>
                  </a:cubicBezTo>
                  <a:cubicBezTo>
                    <a:pt x="33" y="264"/>
                    <a:pt x="36" y="235"/>
                    <a:pt x="49" y="186"/>
                  </a:cubicBezTo>
                  <a:lnTo>
                    <a:pt x="152" y="18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56">
              <a:extLst>
                <a:ext uri="{FF2B5EF4-FFF2-40B4-BE49-F238E27FC236}">
                  <a16:creationId xmlns:a16="http://schemas.microsoft.com/office/drawing/2014/main" id="{494570EC-506F-5C1F-5196-05D0F57C2C94}"/>
                </a:ext>
              </a:extLst>
            </p:cNvPr>
            <p:cNvSpPr>
              <a:spLocks/>
            </p:cNvSpPr>
            <p:nvPr>
              <p:custDataLst>
                <p:tags r:id="rId24"/>
              </p:custDataLst>
            </p:nvPr>
          </p:nvSpPr>
          <p:spPr bwMode="auto">
            <a:xfrm>
              <a:off x="3060700" y="2771775"/>
              <a:ext cx="63500" cy="66675"/>
            </a:xfrm>
            <a:custGeom>
              <a:avLst/>
              <a:gdLst>
                <a:gd name="T0" fmla="*/ 219 w 219"/>
                <a:gd name="T1" fmla="*/ 35 h 226"/>
                <a:gd name="T2" fmla="*/ 197 w 219"/>
                <a:gd name="T3" fmla="*/ 0 h 226"/>
                <a:gd name="T4" fmla="*/ 173 w 219"/>
                <a:gd name="T5" fmla="*/ 24 h 226"/>
                <a:gd name="T6" fmla="*/ 181 w 219"/>
                <a:gd name="T7" fmla="*/ 39 h 226"/>
                <a:gd name="T8" fmla="*/ 198 w 219"/>
                <a:gd name="T9" fmla="*/ 80 h 226"/>
                <a:gd name="T10" fmla="*/ 109 w 219"/>
                <a:gd name="T11" fmla="*/ 215 h 226"/>
                <a:gd name="T12" fmla="*/ 72 w 219"/>
                <a:gd name="T13" fmla="*/ 172 h 226"/>
                <a:gd name="T14" fmla="*/ 101 w 219"/>
                <a:gd name="T15" fmla="*/ 66 h 226"/>
                <a:gd name="T16" fmla="*/ 107 w 219"/>
                <a:gd name="T17" fmla="*/ 41 h 226"/>
                <a:gd name="T18" fmla="*/ 66 w 219"/>
                <a:gd name="T19" fmla="*/ 0 h 226"/>
                <a:gd name="T20" fmla="*/ 0 w 219"/>
                <a:gd name="T21" fmla="*/ 77 h 226"/>
                <a:gd name="T22" fmla="*/ 6 w 219"/>
                <a:gd name="T23" fmla="*/ 82 h 226"/>
                <a:gd name="T24" fmla="*/ 14 w 219"/>
                <a:gd name="T25" fmla="*/ 73 h 226"/>
                <a:gd name="T26" fmla="*/ 65 w 219"/>
                <a:gd name="T27" fmla="*/ 11 h 226"/>
                <a:gd name="T28" fmla="*/ 77 w 219"/>
                <a:gd name="T29" fmla="*/ 27 h 226"/>
                <a:gd name="T30" fmla="*/ 69 w 219"/>
                <a:gd name="T31" fmla="*/ 62 h 226"/>
                <a:gd name="T32" fmla="*/ 40 w 219"/>
                <a:gd name="T33" fmla="*/ 164 h 226"/>
                <a:gd name="T34" fmla="*/ 107 w 219"/>
                <a:gd name="T35" fmla="*/ 226 h 226"/>
                <a:gd name="T36" fmla="*/ 219 w 219"/>
                <a:gd name="T37" fmla="*/ 3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226">
                  <a:moveTo>
                    <a:pt x="219" y="35"/>
                  </a:moveTo>
                  <a:cubicBezTo>
                    <a:pt x="219" y="8"/>
                    <a:pt x="206" y="0"/>
                    <a:pt x="197" y="0"/>
                  </a:cubicBezTo>
                  <a:cubicBezTo>
                    <a:pt x="185" y="0"/>
                    <a:pt x="173" y="13"/>
                    <a:pt x="173" y="24"/>
                  </a:cubicBezTo>
                  <a:cubicBezTo>
                    <a:pt x="173" y="30"/>
                    <a:pt x="175" y="33"/>
                    <a:pt x="181" y="39"/>
                  </a:cubicBezTo>
                  <a:cubicBezTo>
                    <a:pt x="191" y="49"/>
                    <a:pt x="198" y="62"/>
                    <a:pt x="198" y="80"/>
                  </a:cubicBezTo>
                  <a:cubicBezTo>
                    <a:pt x="198" y="101"/>
                    <a:pt x="168" y="215"/>
                    <a:pt x="109" y="215"/>
                  </a:cubicBezTo>
                  <a:cubicBezTo>
                    <a:pt x="84" y="215"/>
                    <a:pt x="72" y="197"/>
                    <a:pt x="72" y="172"/>
                  </a:cubicBezTo>
                  <a:cubicBezTo>
                    <a:pt x="72" y="144"/>
                    <a:pt x="86" y="107"/>
                    <a:pt x="101" y="66"/>
                  </a:cubicBezTo>
                  <a:cubicBezTo>
                    <a:pt x="105" y="57"/>
                    <a:pt x="107" y="50"/>
                    <a:pt x="107" y="41"/>
                  </a:cubicBezTo>
                  <a:cubicBezTo>
                    <a:pt x="107" y="18"/>
                    <a:pt x="91" y="0"/>
                    <a:pt x="66" y="0"/>
                  </a:cubicBezTo>
                  <a:cubicBezTo>
                    <a:pt x="19" y="0"/>
                    <a:pt x="0" y="72"/>
                    <a:pt x="0" y="77"/>
                  </a:cubicBezTo>
                  <a:cubicBezTo>
                    <a:pt x="0" y="82"/>
                    <a:pt x="5" y="82"/>
                    <a:pt x="6" y="82"/>
                  </a:cubicBezTo>
                  <a:cubicBezTo>
                    <a:pt x="11" y="82"/>
                    <a:pt x="12" y="81"/>
                    <a:pt x="14" y="73"/>
                  </a:cubicBezTo>
                  <a:cubicBezTo>
                    <a:pt x="29" y="22"/>
                    <a:pt x="50" y="11"/>
                    <a:pt x="65" y="11"/>
                  </a:cubicBezTo>
                  <a:cubicBezTo>
                    <a:pt x="69" y="11"/>
                    <a:pt x="77" y="11"/>
                    <a:pt x="77" y="27"/>
                  </a:cubicBezTo>
                  <a:cubicBezTo>
                    <a:pt x="77" y="39"/>
                    <a:pt x="72" y="53"/>
                    <a:pt x="69" y="62"/>
                  </a:cubicBezTo>
                  <a:cubicBezTo>
                    <a:pt x="47" y="120"/>
                    <a:pt x="40" y="143"/>
                    <a:pt x="40" y="164"/>
                  </a:cubicBezTo>
                  <a:cubicBezTo>
                    <a:pt x="40" y="218"/>
                    <a:pt x="84" y="226"/>
                    <a:pt x="107" y="226"/>
                  </a:cubicBezTo>
                  <a:cubicBezTo>
                    <a:pt x="191" y="226"/>
                    <a:pt x="219" y="61"/>
                    <a:pt x="219" y="3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57">
              <a:extLst>
                <a:ext uri="{FF2B5EF4-FFF2-40B4-BE49-F238E27FC236}">
                  <a16:creationId xmlns:a16="http://schemas.microsoft.com/office/drawing/2014/main" id="{01A8ED55-5067-C397-CECF-E31D9EF2731C}"/>
                </a:ext>
              </a:extLst>
            </p:cNvPr>
            <p:cNvSpPr>
              <a:spLocks/>
            </p:cNvSpPr>
            <p:nvPr>
              <p:custDataLst>
                <p:tags r:id="rId25"/>
              </p:custDataLst>
            </p:nvPr>
          </p:nvSpPr>
          <p:spPr bwMode="auto">
            <a:xfrm>
              <a:off x="3159125" y="2771775"/>
              <a:ext cx="47625" cy="66675"/>
            </a:xfrm>
            <a:custGeom>
              <a:avLst/>
              <a:gdLst>
                <a:gd name="T0" fmla="*/ 87 w 163"/>
                <a:gd name="T1" fmla="*/ 127 h 229"/>
                <a:gd name="T2" fmla="*/ 139 w 163"/>
                <a:gd name="T3" fmla="*/ 173 h 229"/>
                <a:gd name="T4" fmla="*/ 83 w 163"/>
                <a:gd name="T5" fmla="*/ 218 h 229"/>
                <a:gd name="T6" fmla="*/ 13 w 163"/>
                <a:gd name="T7" fmla="*/ 147 h 229"/>
                <a:gd name="T8" fmla="*/ 6 w 163"/>
                <a:gd name="T9" fmla="*/ 139 h 229"/>
                <a:gd name="T10" fmla="*/ 0 w 163"/>
                <a:gd name="T11" fmla="*/ 151 h 229"/>
                <a:gd name="T12" fmla="*/ 0 w 163"/>
                <a:gd name="T13" fmla="*/ 217 h 229"/>
                <a:gd name="T14" fmla="*/ 5 w 163"/>
                <a:gd name="T15" fmla="*/ 229 h 229"/>
                <a:gd name="T16" fmla="*/ 18 w 163"/>
                <a:gd name="T17" fmla="*/ 219 h 229"/>
                <a:gd name="T18" fmla="*/ 28 w 163"/>
                <a:gd name="T19" fmla="*/ 207 h 229"/>
                <a:gd name="T20" fmla="*/ 83 w 163"/>
                <a:gd name="T21" fmla="*/ 229 h 229"/>
                <a:gd name="T22" fmla="*/ 163 w 163"/>
                <a:gd name="T23" fmla="*/ 160 h 229"/>
                <a:gd name="T24" fmla="*/ 142 w 163"/>
                <a:gd name="T25" fmla="*/ 112 h 229"/>
                <a:gd name="T26" fmla="*/ 85 w 163"/>
                <a:gd name="T27" fmla="*/ 88 h 229"/>
                <a:gd name="T28" fmla="*/ 24 w 163"/>
                <a:gd name="T29" fmla="*/ 47 h 229"/>
                <a:gd name="T30" fmla="*/ 80 w 163"/>
                <a:gd name="T31" fmla="*/ 9 h 229"/>
                <a:gd name="T32" fmla="*/ 138 w 163"/>
                <a:gd name="T33" fmla="*/ 70 h 229"/>
                <a:gd name="T34" fmla="*/ 144 w 163"/>
                <a:gd name="T35" fmla="*/ 74 h 229"/>
                <a:gd name="T36" fmla="*/ 150 w 163"/>
                <a:gd name="T37" fmla="*/ 62 h 229"/>
                <a:gd name="T38" fmla="*/ 150 w 163"/>
                <a:gd name="T39" fmla="*/ 12 h 229"/>
                <a:gd name="T40" fmla="*/ 145 w 163"/>
                <a:gd name="T41" fmla="*/ 0 h 229"/>
                <a:gd name="T42" fmla="*/ 135 w 163"/>
                <a:gd name="T43" fmla="*/ 6 h 229"/>
                <a:gd name="T44" fmla="*/ 126 w 163"/>
                <a:gd name="T45" fmla="*/ 14 h 229"/>
                <a:gd name="T46" fmla="*/ 80 w 163"/>
                <a:gd name="T47" fmla="*/ 0 h 229"/>
                <a:gd name="T48" fmla="*/ 0 w 163"/>
                <a:gd name="T49" fmla="*/ 61 h 229"/>
                <a:gd name="T50" fmla="*/ 21 w 163"/>
                <a:gd name="T51" fmla="*/ 104 h 229"/>
                <a:gd name="T52" fmla="*/ 87 w 163"/>
                <a:gd name="T53" fmla="*/ 12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29">
                  <a:moveTo>
                    <a:pt x="87" y="127"/>
                  </a:moveTo>
                  <a:cubicBezTo>
                    <a:pt x="98" y="129"/>
                    <a:pt x="139" y="137"/>
                    <a:pt x="139" y="173"/>
                  </a:cubicBezTo>
                  <a:cubicBezTo>
                    <a:pt x="139" y="198"/>
                    <a:pt x="121" y="218"/>
                    <a:pt x="83" y="218"/>
                  </a:cubicBezTo>
                  <a:cubicBezTo>
                    <a:pt x="41" y="218"/>
                    <a:pt x="23" y="189"/>
                    <a:pt x="13" y="147"/>
                  </a:cubicBezTo>
                  <a:cubicBezTo>
                    <a:pt x="12" y="141"/>
                    <a:pt x="11" y="139"/>
                    <a:pt x="6" y="139"/>
                  </a:cubicBezTo>
                  <a:cubicBezTo>
                    <a:pt x="0" y="139"/>
                    <a:pt x="0" y="142"/>
                    <a:pt x="0" y="151"/>
                  </a:cubicBezTo>
                  <a:lnTo>
                    <a:pt x="0" y="217"/>
                  </a:lnTo>
                  <a:cubicBezTo>
                    <a:pt x="0" y="225"/>
                    <a:pt x="0" y="229"/>
                    <a:pt x="5" y="229"/>
                  </a:cubicBezTo>
                  <a:cubicBezTo>
                    <a:pt x="8" y="229"/>
                    <a:pt x="8" y="228"/>
                    <a:pt x="18" y="219"/>
                  </a:cubicBezTo>
                  <a:cubicBezTo>
                    <a:pt x="19" y="218"/>
                    <a:pt x="19" y="217"/>
                    <a:pt x="28" y="207"/>
                  </a:cubicBezTo>
                  <a:cubicBezTo>
                    <a:pt x="50" y="228"/>
                    <a:pt x="72" y="229"/>
                    <a:pt x="83" y="229"/>
                  </a:cubicBezTo>
                  <a:cubicBezTo>
                    <a:pt x="140" y="229"/>
                    <a:pt x="163" y="195"/>
                    <a:pt x="163" y="160"/>
                  </a:cubicBezTo>
                  <a:cubicBezTo>
                    <a:pt x="163" y="133"/>
                    <a:pt x="148" y="118"/>
                    <a:pt x="142" y="112"/>
                  </a:cubicBezTo>
                  <a:cubicBezTo>
                    <a:pt x="126" y="96"/>
                    <a:pt x="106" y="92"/>
                    <a:pt x="85" y="88"/>
                  </a:cubicBezTo>
                  <a:cubicBezTo>
                    <a:pt x="57" y="83"/>
                    <a:pt x="24" y="76"/>
                    <a:pt x="24" y="47"/>
                  </a:cubicBezTo>
                  <a:cubicBezTo>
                    <a:pt x="24" y="30"/>
                    <a:pt x="37" y="9"/>
                    <a:pt x="80" y="9"/>
                  </a:cubicBezTo>
                  <a:cubicBezTo>
                    <a:pt x="134" y="9"/>
                    <a:pt x="137" y="54"/>
                    <a:pt x="138" y="70"/>
                  </a:cubicBezTo>
                  <a:cubicBezTo>
                    <a:pt x="138" y="74"/>
                    <a:pt x="143" y="74"/>
                    <a:pt x="144" y="74"/>
                  </a:cubicBezTo>
                  <a:cubicBezTo>
                    <a:pt x="150" y="74"/>
                    <a:pt x="150" y="72"/>
                    <a:pt x="150" y="62"/>
                  </a:cubicBezTo>
                  <a:lnTo>
                    <a:pt x="150" y="12"/>
                  </a:lnTo>
                  <a:cubicBezTo>
                    <a:pt x="150" y="3"/>
                    <a:pt x="150" y="0"/>
                    <a:pt x="145" y="0"/>
                  </a:cubicBezTo>
                  <a:cubicBezTo>
                    <a:pt x="142" y="0"/>
                    <a:pt x="141" y="0"/>
                    <a:pt x="135" y="6"/>
                  </a:cubicBezTo>
                  <a:cubicBezTo>
                    <a:pt x="133" y="8"/>
                    <a:pt x="128" y="12"/>
                    <a:pt x="126" y="14"/>
                  </a:cubicBezTo>
                  <a:cubicBezTo>
                    <a:pt x="108" y="0"/>
                    <a:pt x="87" y="0"/>
                    <a:pt x="80" y="0"/>
                  </a:cubicBezTo>
                  <a:cubicBezTo>
                    <a:pt x="19" y="0"/>
                    <a:pt x="0" y="33"/>
                    <a:pt x="0" y="61"/>
                  </a:cubicBezTo>
                  <a:cubicBezTo>
                    <a:pt x="0" y="79"/>
                    <a:pt x="8" y="93"/>
                    <a:pt x="21" y="104"/>
                  </a:cubicBezTo>
                  <a:cubicBezTo>
                    <a:pt x="37" y="117"/>
                    <a:pt x="51" y="120"/>
                    <a:pt x="87" y="1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58">
              <a:extLst>
                <a:ext uri="{FF2B5EF4-FFF2-40B4-BE49-F238E27FC236}">
                  <a16:creationId xmlns:a16="http://schemas.microsoft.com/office/drawing/2014/main" id="{7CACBDFA-C6B6-AC95-847F-6549DE794F57}"/>
                </a:ext>
              </a:extLst>
            </p:cNvPr>
            <p:cNvSpPr>
              <a:spLocks noEditPoints="1"/>
            </p:cNvSpPr>
            <p:nvPr>
              <p:custDataLst>
                <p:tags r:id="rId26"/>
              </p:custDataLst>
            </p:nvPr>
          </p:nvSpPr>
          <p:spPr bwMode="auto">
            <a:xfrm>
              <a:off x="3216275" y="2740025"/>
              <a:ext cx="30163" cy="96838"/>
            </a:xfrm>
            <a:custGeom>
              <a:avLst/>
              <a:gdLst>
                <a:gd name="T0" fmla="*/ 72 w 107"/>
                <a:gd name="T1" fmla="*/ 113 h 333"/>
                <a:gd name="T2" fmla="*/ 2 w 107"/>
                <a:gd name="T3" fmla="*/ 118 h 333"/>
                <a:gd name="T4" fmla="*/ 2 w 107"/>
                <a:gd name="T5" fmla="*/ 134 h 333"/>
                <a:gd name="T6" fmla="*/ 39 w 107"/>
                <a:gd name="T7" fmla="*/ 161 h 333"/>
                <a:gd name="T8" fmla="*/ 39 w 107"/>
                <a:gd name="T9" fmla="*/ 295 h 333"/>
                <a:gd name="T10" fmla="*/ 0 w 107"/>
                <a:gd name="T11" fmla="*/ 318 h 333"/>
                <a:gd name="T12" fmla="*/ 0 w 107"/>
                <a:gd name="T13" fmla="*/ 333 h 333"/>
                <a:gd name="T14" fmla="*/ 55 w 107"/>
                <a:gd name="T15" fmla="*/ 332 h 333"/>
                <a:gd name="T16" fmla="*/ 107 w 107"/>
                <a:gd name="T17" fmla="*/ 333 h 333"/>
                <a:gd name="T18" fmla="*/ 107 w 107"/>
                <a:gd name="T19" fmla="*/ 318 h 333"/>
                <a:gd name="T20" fmla="*/ 72 w 107"/>
                <a:gd name="T21" fmla="*/ 296 h 333"/>
                <a:gd name="T22" fmla="*/ 72 w 107"/>
                <a:gd name="T23" fmla="*/ 113 h 333"/>
                <a:gd name="T24" fmla="*/ 74 w 107"/>
                <a:gd name="T25" fmla="*/ 26 h 333"/>
                <a:gd name="T26" fmla="*/ 48 w 107"/>
                <a:gd name="T27" fmla="*/ 0 h 333"/>
                <a:gd name="T28" fmla="*/ 21 w 107"/>
                <a:gd name="T29" fmla="*/ 26 h 333"/>
                <a:gd name="T30" fmla="*/ 48 w 107"/>
                <a:gd name="T31" fmla="*/ 53 h 333"/>
                <a:gd name="T32" fmla="*/ 74 w 107"/>
                <a:gd name="T33" fmla="*/ 2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333">
                  <a:moveTo>
                    <a:pt x="72" y="113"/>
                  </a:moveTo>
                  <a:lnTo>
                    <a:pt x="2" y="118"/>
                  </a:lnTo>
                  <a:lnTo>
                    <a:pt x="2" y="134"/>
                  </a:lnTo>
                  <a:cubicBezTo>
                    <a:pt x="35" y="134"/>
                    <a:pt x="39" y="137"/>
                    <a:pt x="39" y="161"/>
                  </a:cubicBezTo>
                  <a:lnTo>
                    <a:pt x="39" y="295"/>
                  </a:lnTo>
                  <a:cubicBezTo>
                    <a:pt x="39" y="318"/>
                    <a:pt x="34" y="318"/>
                    <a:pt x="0" y="318"/>
                  </a:cubicBezTo>
                  <a:lnTo>
                    <a:pt x="0" y="333"/>
                  </a:lnTo>
                  <a:cubicBezTo>
                    <a:pt x="16" y="333"/>
                    <a:pt x="43" y="332"/>
                    <a:pt x="55" y="332"/>
                  </a:cubicBezTo>
                  <a:cubicBezTo>
                    <a:pt x="73" y="332"/>
                    <a:pt x="90" y="333"/>
                    <a:pt x="107" y="333"/>
                  </a:cubicBezTo>
                  <a:lnTo>
                    <a:pt x="107" y="318"/>
                  </a:lnTo>
                  <a:cubicBezTo>
                    <a:pt x="74" y="318"/>
                    <a:pt x="72" y="315"/>
                    <a:pt x="72" y="296"/>
                  </a:cubicBezTo>
                  <a:lnTo>
                    <a:pt x="72" y="113"/>
                  </a:lnTo>
                  <a:close/>
                  <a:moveTo>
                    <a:pt x="74" y="26"/>
                  </a:moveTo>
                  <a:cubicBezTo>
                    <a:pt x="74" y="10"/>
                    <a:pt x="62" y="0"/>
                    <a:pt x="48" y="0"/>
                  </a:cubicBezTo>
                  <a:cubicBezTo>
                    <a:pt x="32" y="0"/>
                    <a:pt x="21" y="13"/>
                    <a:pt x="21" y="26"/>
                  </a:cubicBezTo>
                  <a:cubicBezTo>
                    <a:pt x="21" y="40"/>
                    <a:pt x="32" y="53"/>
                    <a:pt x="48" y="53"/>
                  </a:cubicBezTo>
                  <a:cubicBezTo>
                    <a:pt x="62" y="53"/>
                    <a:pt x="74" y="42"/>
                    <a:pt x="74"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59">
              <a:extLst>
                <a:ext uri="{FF2B5EF4-FFF2-40B4-BE49-F238E27FC236}">
                  <a16:creationId xmlns:a16="http://schemas.microsoft.com/office/drawing/2014/main" id="{9A765B77-4CF8-5569-86E4-F32AAF661C81}"/>
                </a:ext>
              </a:extLst>
            </p:cNvPr>
            <p:cNvSpPr>
              <a:spLocks/>
            </p:cNvSpPr>
            <p:nvPr>
              <p:custDataLst>
                <p:tags r:id="rId27"/>
              </p:custDataLst>
            </p:nvPr>
          </p:nvSpPr>
          <p:spPr bwMode="auto">
            <a:xfrm>
              <a:off x="3254375" y="2771775"/>
              <a:ext cx="71438" cy="65088"/>
            </a:xfrm>
            <a:custGeom>
              <a:avLst/>
              <a:gdLst>
                <a:gd name="T0" fmla="*/ 39 w 251"/>
                <a:gd name="T1" fmla="*/ 49 h 220"/>
                <a:gd name="T2" fmla="*/ 39 w 251"/>
                <a:gd name="T3" fmla="*/ 182 h 220"/>
                <a:gd name="T4" fmla="*/ 0 w 251"/>
                <a:gd name="T5" fmla="*/ 205 h 220"/>
                <a:gd name="T6" fmla="*/ 0 w 251"/>
                <a:gd name="T7" fmla="*/ 220 h 220"/>
                <a:gd name="T8" fmla="*/ 57 w 251"/>
                <a:gd name="T9" fmla="*/ 219 h 220"/>
                <a:gd name="T10" fmla="*/ 113 w 251"/>
                <a:gd name="T11" fmla="*/ 220 h 220"/>
                <a:gd name="T12" fmla="*/ 113 w 251"/>
                <a:gd name="T13" fmla="*/ 205 h 220"/>
                <a:gd name="T14" fmla="*/ 74 w 251"/>
                <a:gd name="T15" fmla="*/ 182 h 220"/>
                <a:gd name="T16" fmla="*/ 74 w 251"/>
                <a:gd name="T17" fmla="*/ 91 h 220"/>
                <a:gd name="T18" fmla="*/ 141 w 251"/>
                <a:gd name="T19" fmla="*/ 11 h 220"/>
                <a:gd name="T20" fmla="*/ 178 w 251"/>
                <a:gd name="T21" fmla="*/ 66 h 220"/>
                <a:gd name="T22" fmla="*/ 178 w 251"/>
                <a:gd name="T23" fmla="*/ 182 h 220"/>
                <a:gd name="T24" fmla="*/ 139 w 251"/>
                <a:gd name="T25" fmla="*/ 205 h 220"/>
                <a:gd name="T26" fmla="*/ 139 w 251"/>
                <a:gd name="T27" fmla="*/ 220 h 220"/>
                <a:gd name="T28" fmla="*/ 195 w 251"/>
                <a:gd name="T29" fmla="*/ 219 h 220"/>
                <a:gd name="T30" fmla="*/ 251 w 251"/>
                <a:gd name="T31" fmla="*/ 220 h 220"/>
                <a:gd name="T32" fmla="*/ 251 w 251"/>
                <a:gd name="T33" fmla="*/ 205 h 220"/>
                <a:gd name="T34" fmla="*/ 212 w 251"/>
                <a:gd name="T35" fmla="*/ 190 h 220"/>
                <a:gd name="T36" fmla="*/ 212 w 251"/>
                <a:gd name="T37" fmla="*/ 95 h 220"/>
                <a:gd name="T38" fmla="*/ 197 w 251"/>
                <a:gd name="T39" fmla="*/ 18 h 220"/>
                <a:gd name="T40" fmla="*/ 144 w 251"/>
                <a:gd name="T41" fmla="*/ 0 h 220"/>
                <a:gd name="T42" fmla="*/ 71 w 251"/>
                <a:gd name="T43" fmla="*/ 52 h 220"/>
                <a:gd name="T44" fmla="*/ 71 w 251"/>
                <a:gd name="T45" fmla="*/ 0 h 220"/>
                <a:gd name="T46" fmla="*/ 0 w 251"/>
                <a:gd name="T47" fmla="*/ 5 h 220"/>
                <a:gd name="T48" fmla="*/ 0 w 251"/>
                <a:gd name="T49" fmla="*/ 21 h 220"/>
                <a:gd name="T50" fmla="*/ 39 w 251"/>
                <a:gd name="T51" fmla="*/ 4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220">
                  <a:moveTo>
                    <a:pt x="39" y="49"/>
                  </a:moveTo>
                  <a:lnTo>
                    <a:pt x="39" y="182"/>
                  </a:lnTo>
                  <a:cubicBezTo>
                    <a:pt x="39" y="205"/>
                    <a:pt x="34" y="205"/>
                    <a:pt x="0" y="205"/>
                  </a:cubicBezTo>
                  <a:lnTo>
                    <a:pt x="0" y="220"/>
                  </a:lnTo>
                  <a:cubicBezTo>
                    <a:pt x="18" y="220"/>
                    <a:pt x="43" y="219"/>
                    <a:pt x="57" y="219"/>
                  </a:cubicBezTo>
                  <a:cubicBezTo>
                    <a:pt x="70" y="219"/>
                    <a:pt x="96" y="220"/>
                    <a:pt x="113" y="220"/>
                  </a:cubicBezTo>
                  <a:lnTo>
                    <a:pt x="113" y="205"/>
                  </a:lnTo>
                  <a:cubicBezTo>
                    <a:pt x="79" y="205"/>
                    <a:pt x="74" y="205"/>
                    <a:pt x="74" y="182"/>
                  </a:cubicBezTo>
                  <a:lnTo>
                    <a:pt x="74" y="91"/>
                  </a:lnTo>
                  <a:cubicBezTo>
                    <a:pt x="74" y="39"/>
                    <a:pt x="109" y="11"/>
                    <a:pt x="141" y="11"/>
                  </a:cubicBezTo>
                  <a:cubicBezTo>
                    <a:pt x="172" y="11"/>
                    <a:pt x="178" y="38"/>
                    <a:pt x="178" y="66"/>
                  </a:cubicBezTo>
                  <a:lnTo>
                    <a:pt x="178" y="182"/>
                  </a:lnTo>
                  <a:cubicBezTo>
                    <a:pt x="178" y="205"/>
                    <a:pt x="172" y="205"/>
                    <a:pt x="139" y="205"/>
                  </a:cubicBezTo>
                  <a:lnTo>
                    <a:pt x="139" y="220"/>
                  </a:lnTo>
                  <a:cubicBezTo>
                    <a:pt x="156" y="220"/>
                    <a:pt x="182" y="219"/>
                    <a:pt x="195" y="219"/>
                  </a:cubicBezTo>
                  <a:cubicBezTo>
                    <a:pt x="208" y="219"/>
                    <a:pt x="234" y="220"/>
                    <a:pt x="251" y="220"/>
                  </a:cubicBezTo>
                  <a:lnTo>
                    <a:pt x="251" y="205"/>
                  </a:lnTo>
                  <a:cubicBezTo>
                    <a:pt x="225" y="205"/>
                    <a:pt x="213" y="205"/>
                    <a:pt x="212" y="190"/>
                  </a:cubicBezTo>
                  <a:lnTo>
                    <a:pt x="212" y="95"/>
                  </a:lnTo>
                  <a:cubicBezTo>
                    <a:pt x="212" y="52"/>
                    <a:pt x="212" y="36"/>
                    <a:pt x="197" y="18"/>
                  </a:cubicBezTo>
                  <a:cubicBezTo>
                    <a:pt x="190" y="10"/>
                    <a:pt x="173" y="0"/>
                    <a:pt x="144" y="0"/>
                  </a:cubicBezTo>
                  <a:cubicBezTo>
                    <a:pt x="108" y="0"/>
                    <a:pt x="85" y="21"/>
                    <a:pt x="71" y="52"/>
                  </a:cubicBezTo>
                  <a:lnTo>
                    <a:pt x="71" y="0"/>
                  </a:lnTo>
                  <a:lnTo>
                    <a:pt x="0" y="5"/>
                  </a:lnTo>
                  <a:lnTo>
                    <a:pt x="0" y="21"/>
                  </a:lnTo>
                  <a:cubicBezTo>
                    <a:pt x="35" y="21"/>
                    <a:pt x="39" y="24"/>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0">
              <a:extLst>
                <a:ext uri="{FF2B5EF4-FFF2-40B4-BE49-F238E27FC236}">
                  <a16:creationId xmlns:a16="http://schemas.microsoft.com/office/drawing/2014/main" id="{BC259F51-BD1F-0914-3FDA-CC48AA3DAF0B}"/>
                </a:ext>
              </a:extLst>
            </p:cNvPr>
            <p:cNvSpPr>
              <a:spLocks noEditPoints="1"/>
            </p:cNvSpPr>
            <p:nvPr>
              <p:custDataLst>
                <p:tags r:id="rId28"/>
              </p:custDataLst>
            </p:nvPr>
          </p:nvSpPr>
          <p:spPr bwMode="auto">
            <a:xfrm>
              <a:off x="3359150" y="2733675"/>
              <a:ext cx="58738" cy="104775"/>
            </a:xfrm>
            <a:custGeom>
              <a:avLst/>
              <a:gdLst>
                <a:gd name="T0" fmla="*/ 206 w 206"/>
                <a:gd name="T1" fmla="*/ 102 h 357"/>
                <a:gd name="T2" fmla="*/ 146 w 206"/>
                <a:gd name="T3" fmla="*/ 0 h 357"/>
                <a:gd name="T4" fmla="*/ 0 w 206"/>
                <a:gd name="T5" fmla="*/ 255 h 357"/>
                <a:gd name="T6" fmla="*/ 60 w 206"/>
                <a:gd name="T7" fmla="*/ 357 h 357"/>
                <a:gd name="T8" fmla="*/ 206 w 206"/>
                <a:gd name="T9" fmla="*/ 102 h 357"/>
                <a:gd name="T10" fmla="*/ 53 w 206"/>
                <a:gd name="T11" fmla="*/ 170 h 357"/>
                <a:gd name="T12" fmla="*/ 91 w 206"/>
                <a:gd name="T13" fmla="*/ 63 h 357"/>
                <a:gd name="T14" fmla="*/ 146 w 206"/>
                <a:gd name="T15" fmla="*/ 11 h 357"/>
                <a:gd name="T16" fmla="*/ 173 w 206"/>
                <a:gd name="T17" fmla="*/ 71 h 357"/>
                <a:gd name="T18" fmla="*/ 157 w 206"/>
                <a:gd name="T19" fmla="*/ 170 h 357"/>
                <a:gd name="T20" fmla="*/ 53 w 206"/>
                <a:gd name="T21" fmla="*/ 170 h 357"/>
                <a:gd name="T22" fmla="*/ 153 w 206"/>
                <a:gd name="T23" fmla="*/ 186 h 357"/>
                <a:gd name="T24" fmla="*/ 118 w 206"/>
                <a:gd name="T25" fmla="*/ 288 h 357"/>
                <a:gd name="T26" fmla="*/ 60 w 206"/>
                <a:gd name="T27" fmla="*/ 346 h 357"/>
                <a:gd name="T28" fmla="*/ 33 w 206"/>
                <a:gd name="T29" fmla="*/ 285 h 357"/>
                <a:gd name="T30" fmla="*/ 49 w 206"/>
                <a:gd name="T31" fmla="*/ 186 h 357"/>
                <a:gd name="T32" fmla="*/ 153 w 206"/>
                <a:gd name="T33" fmla="*/ 18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357">
                  <a:moveTo>
                    <a:pt x="206" y="102"/>
                  </a:moveTo>
                  <a:cubicBezTo>
                    <a:pt x="206" y="69"/>
                    <a:pt x="197" y="0"/>
                    <a:pt x="146" y="0"/>
                  </a:cubicBezTo>
                  <a:cubicBezTo>
                    <a:pt x="77" y="0"/>
                    <a:pt x="0" y="140"/>
                    <a:pt x="0" y="255"/>
                  </a:cubicBezTo>
                  <a:cubicBezTo>
                    <a:pt x="0" y="302"/>
                    <a:pt x="15" y="357"/>
                    <a:pt x="60" y="357"/>
                  </a:cubicBezTo>
                  <a:cubicBezTo>
                    <a:pt x="130" y="357"/>
                    <a:pt x="206" y="214"/>
                    <a:pt x="206" y="102"/>
                  </a:cubicBezTo>
                  <a:close/>
                  <a:moveTo>
                    <a:pt x="53" y="170"/>
                  </a:moveTo>
                  <a:cubicBezTo>
                    <a:pt x="61" y="138"/>
                    <a:pt x="71" y="99"/>
                    <a:pt x="91" y="63"/>
                  </a:cubicBezTo>
                  <a:cubicBezTo>
                    <a:pt x="105" y="39"/>
                    <a:pt x="123" y="11"/>
                    <a:pt x="146" y="11"/>
                  </a:cubicBezTo>
                  <a:cubicBezTo>
                    <a:pt x="170" y="11"/>
                    <a:pt x="173" y="43"/>
                    <a:pt x="173" y="71"/>
                  </a:cubicBezTo>
                  <a:cubicBezTo>
                    <a:pt x="173" y="96"/>
                    <a:pt x="169" y="121"/>
                    <a:pt x="157" y="170"/>
                  </a:cubicBezTo>
                  <a:lnTo>
                    <a:pt x="53" y="170"/>
                  </a:lnTo>
                  <a:close/>
                  <a:moveTo>
                    <a:pt x="153" y="186"/>
                  </a:moveTo>
                  <a:cubicBezTo>
                    <a:pt x="147" y="209"/>
                    <a:pt x="137" y="252"/>
                    <a:pt x="118" y="288"/>
                  </a:cubicBezTo>
                  <a:cubicBezTo>
                    <a:pt x="100" y="321"/>
                    <a:pt x="81" y="346"/>
                    <a:pt x="60" y="346"/>
                  </a:cubicBezTo>
                  <a:cubicBezTo>
                    <a:pt x="44" y="346"/>
                    <a:pt x="33" y="331"/>
                    <a:pt x="33" y="285"/>
                  </a:cubicBezTo>
                  <a:cubicBezTo>
                    <a:pt x="33" y="264"/>
                    <a:pt x="36" y="235"/>
                    <a:pt x="49" y="186"/>
                  </a:cubicBezTo>
                  <a:lnTo>
                    <a:pt x="153" y="18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1">
              <a:extLst>
                <a:ext uri="{FF2B5EF4-FFF2-40B4-BE49-F238E27FC236}">
                  <a16:creationId xmlns:a16="http://schemas.microsoft.com/office/drawing/2014/main" id="{CF36C3A8-D584-8483-A3AF-5CA6C16C284F}"/>
                </a:ext>
              </a:extLst>
            </p:cNvPr>
            <p:cNvSpPr>
              <a:spLocks/>
            </p:cNvSpPr>
            <p:nvPr>
              <p:custDataLst>
                <p:tags r:id="rId29"/>
              </p:custDataLst>
            </p:nvPr>
          </p:nvSpPr>
          <p:spPr bwMode="auto">
            <a:xfrm>
              <a:off x="3163888" y="2946400"/>
              <a:ext cx="73025" cy="66675"/>
            </a:xfrm>
            <a:custGeom>
              <a:avLst/>
              <a:gdLst>
                <a:gd name="T0" fmla="*/ 160 w 257"/>
                <a:gd name="T1" fmla="*/ 192 h 226"/>
                <a:gd name="T2" fmla="*/ 205 w 257"/>
                <a:gd name="T3" fmla="*/ 226 h 226"/>
                <a:gd name="T4" fmla="*/ 242 w 257"/>
                <a:gd name="T5" fmla="*/ 198 h 226"/>
                <a:gd name="T6" fmla="*/ 257 w 257"/>
                <a:gd name="T7" fmla="*/ 149 h 226"/>
                <a:gd name="T8" fmla="*/ 251 w 257"/>
                <a:gd name="T9" fmla="*/ 144 h 226"/>
                <a:gd name="T10" fmla="*/ 244 w 257"/>
                <a:gd name="T11" fmla="*/ 153 h 226"/>
                <a:gd name="T12" fmla="*/ 206 w 257"/>
                <a:gd name="T13" fmla="*/ 215 h 226"/>
                <a:gd name="T14" fmla="*/ 191 w 257"/>
                <a:gd name="T15" fmla="*/ 192 h 226"/>
                <a:gd name="T16" fmla="*/ 201 w 257"/>
                <a:gd name="T17" fmla="*/ 140 h 226"/>
                <a:gd name="T18" fmla="*/ 215 w 257"/>
                <a:gd name="T19" fmla="*/ 86 h 226"/>
                <a:gd name="T20" fmla="*/ 223 w 257"/>
                <a:gd name="T21" fmla="*/ 52 h 226"/>
                <a:gd name="T22" fmla="*/ 231 w 257"/>
                <a:gd name="T23" fmla="*/ 19 h 226"/>
                <a:gd name="T24" fmla="*/ 216 w 257"/>
                <a:gd name="T25" fmla="*/ 5 h 226"/>
                <a:gd name="T26" fmla="*/ 197 w 257"/>
                <a:gd name="T27" fmla="*/ 23 h 226"/>
                <a:gd name="T28" fmla="*/ 159 w 257"/>
                <a:gd name="T29" fmla="*/ 173 h 226"/>
                <a:gd name="T30" fmla="*/ 103 w 257"/>
                <a:gd name="T31" fmla="*/ 215 h 226"/>
                <a:gd name="T32" fmla="*/ 72 w 257"/>
                <a:gd name="T33" fmla="*/ 174 h 226"/>
                <a:gd name="T34" fmla="*/ 99 w 257"/>
                <a:gd name="T35" fmla="*/ 72 h 226"/>
                <a:gd name="T36" fmla="*/ 107 w 257"/>
                <a:gd name="T37" fmla="*/ 41 h 226"/>
                <a:gd name="T38" fmla="*/ 66 w 257"/>
                <a:gd name="T39" fmla="*/ 0 h 226"/>
                <a:gd name="T40" fmla="*/ 0 w 257"/>
                <a:gd name="T41" fmla="*/ 76 h 226"/>
                <a:gd name="T42" fmla="*/ 6 w 257"/>
                <a:gd name="T43" fmla="*/ 81 h 226"/>
                <a:gd name="T44" fmla="*/ 14 w 257"/>
                <a:gd name="T45" fmla="*/ 72 h 226"/>
                <a:gd name="T46" fmla="*/ 65 w 257"/>
                <a:gd name="T47" fmla="*/ 11 h 226"/>
                <a:gd name="T48" fmla="*/ 77 w 257"/>
                <a:gd name="T49" fmla="*/ 27 h 226"/>
                <a:gd name="T50" fmla="*/ 69 w 257"/>
                <a:gd name="T51" fmla="*/ 61 h 226"/>
                <a:gd name="T52" fmla="*/ 40 w 257"/>
                <a:gd name="T53" fmla="*/ 166 h 226"/>
                <a:gd name="T54" fmla="*/ 101 w 257"/>
                <a:gd name="T55" fmla="*/ 226 h 226"/>
                <a:gd name="T56" fmla="*/ 160 w 257"/>
                <a:gd name="T57" fmla="*/ 19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 h="226">
                  <a:moveTo>
                    <a:pt x="160" y="192"/>
                  </a:moveTo>
                  <a:cubicBezTo>
                    <a:pt x="166" y="213"/>
                    <a:pt x="183" y="226"/>
                    <a:pt x="205" y="226"/>
                  </a:cubicBezTo>
                  <a:cubicBezTo>
                    <a:pt x="222" y="226"/>
                    <a:pt x="234" y="214"/>
                    <a:pt x="242" y="198"/>
                  </a:cubicBezTo>
                  <a:cubicBezTo>
                    <a:pt x="250" y="180"/>
                    <a:pt x="257" y="150"/>
                    <a:pt x="257" y="149"/>
                  </a:cubicBezTo>
                  <a:cubicBezTo>
                    <a:pt x="257" y="144"/>
                    <a:pt x="252" y="144"/>
                    <a:pt x="251" y="144"/>
                  </a:cubicBezTo>
                  <a:cubicBezTo>
                    <a:pt x="246" y="144"/>
                    <a:pt x="245" y="146"/>
                    <a:pt x="244" y="153"/>
                  </a:cubicBezTo>
                  <a:cubicBezTo>
                    <a:pt x="237" y="181"/>
                    <a:pt x="227" y="215"/>
                    <a:pt x="206" y="215"/>
                  </a:cubicBezTo>
                  <a:cubicBezTo>
                    <a:pt x="196" y="215"/>
                    <a:pt x="191" y="208"/>
                    <a:pt x="191" y="192"/>
                  </a:cubicBezTo>
                  <a:cubicBezTo>
                    <a:pt x="191" y="181"/>
                    <a:pt x="197" y="157"/>
                    <a:pt x="201" y="140"/>
                  </a:cubicBezTo>
                  <a:lnTo>
                    <a:pt x="215" y="86"/>
                  </a:lnTo>
                  <a:cubicBezTo>
                    <a:pt x="216" y="78"/>
                    <a:pt x="221" y="59"/>
                    <a:pt x="223" y="52"/>
                  </a:cubicBezTo>
                  <a:cubicBezTo>
                    <a:pt x="226" y="41"/>
                    <a:pt x="231" y="22"/>
                    <a:pt x="231" y="19"/>
                  </a:cubicBezTo>
                  <a:cubicBezTo>
                    <a:pt x="231" y="10"/>
                    <a:pt x="224" y="5"/>
                    <a:pt x="216" y="5"/>
                  </a:cubicBezTo>
                  <a:cubicBezTo>
                    <a:pt x="214" y="5"/>
                    <a:pt x="201" y="6"/>
                    <a:pt x="197" y="23"/>
                  </a:cubicBezTo>
                  <a:cubicBezTo>
                    <a:pt x="187" y="59"/>
                    <a:pt x="165" y="146"/>
                    <a:pt x="159" y="173"/>
                  </a:cubicBezTo>
                  <a:cubicBezTo>
                    <a:pt x="159" y="175"/>
                    <a:pt x="139" y="215"/>
                    <a:pt x="103" y="215"/>
                  </a:cubicBezTo>
                  <a:cubicBezTo>
                    <a:pt x="77" y="215"/>
                    <a:pt x="72" y="192"/>
                    <a:pt x="72" y="174"/>
                  </a:cubicBezTo>
                  <a:cubicBezTo>
                    <a:pt x="72" y="146"/>
                    <a:pt x="86" y="106"/>
                    <a:pt x="99" y="72"/>
                  </a:cubicBezTo>
                  <a:cubicBezTo>
                    <a:pt x="105" y="57"/>
                    <a:pt x="107" y="50"/>
                    <a:pt x="107" y="41"/>
                  </a:cubicBezTo>
                  <a:cubicBezTo>
                    <a:pt x="107" y="18"/>
                    <a:pt x="91" y="0"/>
                    <a:pt x="66" y="0"/>
                  </a:cubicBezTo>
                  <a:cubicBezTo>
                    <a:pt x="19" y="0"/>
                    <a:pt x="0" y="72"/>
                    <a:pt x="0" y="76"/>
                  </a:cubicBezTo>
                  <a:cubicBezTo>
                    <a:pt x="0" y="81"/>
                    <a:pt x="5" y="81"/>
                    <a:pt x="6" y="81"/>
                  </a:cubicBezTo>
                  <a:cubicBezTo>
                    <a:pt x="11" y="81"/>
                    <a:pt x="12" y="80"/>
                    <a:pt x="14" y="72"/>
                  </a:cubicBezTo>
                  <a:cubicBezTo>
                    <a:pt x="27" y="29"/>
                    <a:pt x="46" y="11"/>
                    <a:pt x="65" y="11"/>
                  </a:cubicBezTo>
                  <a:cubicBezTo>
                    <a:pt x="69" y="11"/>
                    <a:pt x="77" y="11"/>
                    <a:pt x="77" y="27"/>
                  </a:cubicBezTo>
                  <a:cubicBezTo>
                    <a:pt x="77" y="39"/>
                    <a:pt x="72" y="53"/>
                    <a:pt x="69" y="61"/>
                  </a:cubicBezTo>
                  <a:cubicBezTo>
                    <a:pt x="50" y="110"/>
                    <a:pt x="40" y="141"/>
                    <a:pt x="40" y="166"/>
                  </a:cubicBezTo>
                  <a:cubicBezTo>
                    <a:pt x="40" y="213"/>
                    <a:pt x="74" y="226"/>
                    <a:pt x="101" y="226"/>
                  </a:cubicBezTo>
                  <a:cubicBezTo>
                    <a:pt x="134" y="226"/>
                    <a:pt x="152" y="203"/>
                    <a:pt x="160" y="19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2">
              <a:extLst>
                <a:ext uri="{FF2B5EF4-FFF2-40B4-BE49-F238E27FC236}">
                  <a16:creationId xmlns:a16="http://schemas.microsoft.com/office/drawing/2014/main" id="{DD9F86D4-10F7-AF5E-6065-E2A49438AFD7}"/>
                </a:ext>
              </a:extLst>
            </p:cNvPr>
            <p:cNvSpPr>
              <a:spLocks noEditPoints="1"/>
            </p:cNvSpPr>
            <p:nvPr>
              <p:custDataLst>
                <p:tags r:id="rId30"/>
              </p:custDataLst>
            </p:nvPr>
          </p:nvSpPr>
          <p:spPr bwMode="auto">
            <a:xfrm>
              <a:off x="3246438" y="2987675"/>
              <a:ext cx="61913" cy="46038"/>
            </a:xfrm>
            <a:custGeom>
              <a:avLst/>
              <a:gdLst>
                <a:gd name="T0" fmla="*/ 169 w 214"/>
                <a:gd name="T1" fmla="*/ 105 h 157"/>
                <a:gd name="T2" fmla="*/ 214 w 214"/>
                <a:gd name="T3" fmla="*/ 21 h 157"/>
                <a:gd name="T4" fmla="*/ 208 w 214"/>
                <a:gd name="T5" fmla="*/ 17 h 157"/>
                <a:gd name="T6" fmla="*/ 201 w 214"/>
                <a:gd name="T7" fmla="*/ 26 h 157"/>
                <a:gd name="T8" fmla="*/ 168 w 214"/>
                <a:gd name="T9" fmla="*/ 89 h 157"/>
                <a:gd name="T10" fmla="*/ 166 w 214"/>
                <a:gd name="T11" fmla="*/ 57 h 157"/>
                <a:gd name="T12" fmla="*/ 100 w 214"/>
                <a:gd name="T13" fmla="*/ 0 h 157"/>
                <a:gd name="T14" fmla="*/ 0 w 214"/>
                <a:gd name="T15" fmla="*/ 97 h 157"/>
                <a:gd name="T16" fmla="*/ 64 w 214"/>
                <a:gd name="T17" fmla="*/ 157 h 157"/>
                <a:gd name="T18" fmla="*/ 144 w 214"/>
                <a:gd name="T19" fmla="*/ 128 h 157"/>
                <a:gd name="T20" fmla="*/ 180 w 214"/>
                <a:gd name="T21" fmla="*/ 157 h 157"/>
                <a:gd name="T22" fmla="*/ 213 w 214"/>
                <a:gd name="T23" fmla="*/ 133 h 157"/>
                <a:gd name="T24" fmla="*/ 207 w 214"/>
                <a:gd name="T25" fmla="*/ 129 h 157"/>
                <a:gd name="T26" fmla="*/ 201 w 214"/>
                <a:gd name="T27" fmla="*/ 132 h 157"/>
                <a:gd name="T28" fmla="*/ 181 w 214"/>
                <a:gd name="T29" fmla="*/ 148 h 157"/>
                <a:gd name="T30" fmla="*/ 169 w 214"/>
                <a:gd name="T31" fmla="*/ 105 h 157"/>
                <a:gd name="T32" fmla="*/ 142 w 214"/>
                <a:gd name="T33" fmla="*/ 117 h 157"/>
                <a:gd name="T34" fmla="*/ 65 w 214"/>
                <a:gd name="T35" fmla="*/ 148 h 157"/>
                <a:gd name="T36" fmla="*/ 29 w 214"/>
                <a:gd name="T37" fmla="*/ 109 h 157"/>
                <a:gd name="T38" fmla="*/ 52 w 214"/>
                <a:gd name="T39" fmla="*/ 37 h 157"/>
                <a:gd name="T40" fmla="*/ 100 w 214"/>
                <a:gd name="T41" fmla="*/ 10 h 157"/>
                <a:gd name="T42" fmla="*/ 139 w 214"/>
                <a:gd name="T43" fmla="*/ 58 h 157"/>
                <a:gd name="T44" fmla="*/ 142 w 214"/>
                <a:gd name="T45" fmla="*/ 1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4" h="157">
                  <a:moveTo>
                    <a:pt x="169" y="105"/>
                  </a:moveTo>
                  <a:cubicBezTo>
                    <a:pt x="201" y="72"/>
                    <a:pt x="214" y="25"/>
                    <a:pt x="214" y="21"/>
                  </a:cubicBezTo>
                  <a:cubicBezTo>
                    <a:pt x="214" y="17"/>
                    <a:pt x="210" y="17"/>
                    <a:pt x="208" y="17"/>
                  </a:cubicBezTo>
                  <a:cubicBezTo>
                    <a:pt x="203" y="17"/>
                    <a:pt x="203" y="18"/>
                    <a:pt x="201" y="26"/>
                  </a:cubicBezTo>
                  <a:cubicBezTo>
                    <a:pt x="194" y="49"/>
                    <a:pt x="183" y="70"/>
                    <a:pt x="168" y="89"/>
                  </a:cubicBezTo>
                  <a:cubicBezTo>
                    <a:pt x="168" y="83"/>
                    <a:pt x="167" y="60"/>
                    <a:pt x="166" y="57"/>
                  </a:cubicBezTo>
                  <a:cubicBezTo>
                    <a:pt x="161" y="22"/>
                    <a:pt x="135" y="0"/>
                    <a:pt x="100" y="0"/>
                  </a:cubicBezTo>
                  <a:cubicBezTo>
                    <a:pt x="49" y="0"/>
                    <a:pt x="0" y="48"/>
                    <a:pt x="0" y="97"/>
                  </a:cubicBezTo>
                  <a:cubicBezTo>
                    <a:pt x="0" y="129"/>
                    <a:pt x="23" y="157"/>
                    <a:pt x="64" y="157"/>
                  </a:cubicBezTo>
                  <a:cubicBezTo>
                    <a:pt x="96" y="157"/>
                    <a:pt x="125" y="143"/>
                    <a:pt x="144" y="128"/>
                  </a:cubicBezTo>
                  <a:cubicBezTo>
                    <a:pt x="152" y="153"/>
                    <a:pt x="170" y="157"/>
                    <a:pt x="180" y="157"/>
                  </a:cubicBezTo>
                  <a:cubicBezTo>
                    <a:pt x="201" y="157"/>
                    <a:pt x="213" y="140"/>
                    <a:pt x="213" y="133"/>
                  </a:cubicBezTo>
                  <a:cubicBezTo>
                    <a:pt x="213" y="129"/>
                    <a:pt x="209" y="129"/>
                    <a:pt x="207" y="129"/>
                  </a:cubicBezTo>
                  <a:cubicBezTo>
                    <a:pt x="203" y="129"/>
                    <a:pt x="202" y="130"/>
                    <a:pt x="201" y="132"/>
                  </a:cubicBezTo>
                  <a:cubicBezTo>
                    <a:pt x="196" y="145"/>
                    <a:pt x="186" y="148"/>
                    <a:pt x="181" y="148"/>
                  </a:cubicBezTo>
                  <a:cubicBezTo>
                    <a:pt x="177" y="148"/>
                    <a:pt x="171" y="148"/>
                    <a:pt x="169" y="105"/>
                  </a:cubicBezTo>
                  <a:close/>
                  <a:moveTo>
                    <a:pt x="142" y="117"/>
                  </a:moveTo>
                  <a:cubicBezTo>
                    <a:pt x="108" y="144"/>
                    <a:pt x="78" y="148"/>
                    <a:pt x="65" y="148"/>
                  </a:cubicBezTo>
                  <a:cubicBezTo>
                    <a:pt x="42" y="148"/>
                    <a:pt x="29" y="132"/>
                    <a:pt x="29" y="109"/>
                  </a:cubicBezTo>
                  <a:cubicBezTo>
                    <a:pt x="29" y="99"/>
                    <a:pt x="34" y="61"/>
                    <a:pt x="52" y="37"/>
                  </a:cubicBezTo>
                  <a:cubicBezTo>
                    <a:pt x="68" y="16"/>
                    <a:pt x="88" y="10"/>
                    <a:pt x="100" y="10"/>
                  </a:cubicBezTo>
                  <a:cubicBezTo>
                    <a:pt x="128" y="10"/>
                    <a:pt x="136" y="37"/>
                    <a:pt x="139" y="58"/>
                  </a:cubicBezTo>
                  <a:cubicBezTo>
                    <a:pt x="141" y="73"/>
                    <a:pt x="140" y="98"/>
                    <a:pt x="142" y="11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63">
              <a:extLst>
                <a:ext uri="{FF2B5EF4-FFF2-40B4-BE49-F238E27FC236}">
                  <a16:creationId xmlns:a16="http://schemas.microsoft.com/office/drawing/2014/main" id="{E502764F-64AD-3BDE-E3C7-93B8CCC65447}"/>
                </a:ext>
              </a:extLst>
            </p:cNvPr>
            <p:cNvSpPr>
              <a:spLocks/>
            </p:cNvSpPr>
            <p:nvPr>
              <p:custDataLst>
                <p:tags r:id="rId31"/>
              </p:custDataLst>
            </p:nvPr>
          </p:nvSpPr>
          <p:spPr bwMode="auto">
            <a:xfrm>
              <a:off x="3432175" y="2540000"/>
              <a:ext cx="47625" cy="261938"/>
            </a:xfrm>
            <a:custGeom>
              <a:avLst/>
              <a:gdLst>
                <a:gd name="T0" fmla="*/ 132 w 166"/>
                <a:gd name="T1" fmla="*/ 897 h 897"/>
                <a:gd name="T2" fmla="*/ 166 w 166"/>
                <a:gd name="T3" fmla="*/ 897 h 897"/>
                <a:gd name="T4" fmla="*/ 166 w 166"/>
                <a:gd name="T5" fmla="*/ 0 h 897"/>
                <a:gd name="T6" fmla="*/ 0 w 166"/>
                <a:gd name="T7" fmla="*/ 0 h 897"/>
                <a:gd name="T8" fmla="*/ 0 w 166"/>
                <a:gd name="T9" fmla="*/ 34 h 897"/>
                <a:gd name="T10" fmla="*/ 132 w 166"/>
                <a:gd name="T11" fmla="*/ 34 h 897"/>
                <a:gd name="T12" fmla="*/ 132 w 166"/>
                <a:gd name="T13" fmla="*/ 897 h 897"/>
              </a:gdLst>
              <a:ahLst/>
              <a:cxnLst>
                <a:cxn ang="0">
                  <a:pos x="T0" y="T1"/>
                </a:cxn>
                <a:cxn ang="0">
                  <a:pos x="T2" y="T3"/>
                </a:cxn>
                <a:cxn ang="0">
                  <a:pos x="T4" y="T5"/>
                </a:cxn>
                <a:cxn ang="0">
                  <a:pos x="T6" y="T7"/>
                </a:cxn>
                <a:cxn ang="0">
                  <a:pos x="T8" y="T9"/>
                </a:cxn>
                <a:cxn ang="0">
                  <a:pos x="T10" y="T11"/>
                </a:cxn>
                <a:cxn ang="0">
                  <a:pos x="T12" y="T13"/>
                </a:cxn>
              </a:cxnLst>
              <a:rect l="0" t="0" r="r" b="b"/>
              <a:pathLst>
                <a:path w="166" h="897">
                  <a:moveTo>
                    <a:pt x="132" y="897"/>
                  </a:moveTo>
                  <a:lnTo>
                    <a:pt x="166" y="897"/>
                  </a:lnTo>
                  <a:lnTo>
                    <a:pt x="166" y="0"/>
                  </a:lnTo>
                  <a:lnTo>
                    <a:pt x="0" y="0"/>
                  </a:lnTo>
                  <a:lnTo>
                    <a:pt x="0" y="34"/>
                  </a:lnTo>
                  <a:lnTo>
                    <a:pt x="132" y="34"/>
                  </a:lnTo>
                  <a:lnTo>
                    <a:pt x="132" y="89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64">
              <a:extLst>
                <a:ext uri="{FF2B5EF4-FFF2-40B4-BE49-F238E27FC236}">
                  <a16:creationId xmlns:a16="http://schemas.microsoft.com/office/drawing/2014/main" id="{B8DBED04-49BD-3668-A9D5-301D13EB836A}"/>
                </a:ext>
              </a:extLst>
            </p:cNvPr>
            <p:cNvSpPr>
              <a:spLocks/>
            </p:cNvSpPr>
            <p:nvPr>
              <p:custDataLst>
                <p:tags r:id="rId32"/>
              </p:custDataLst>
            </p:nvPr>
          </p:nvSpPr>
          <p:spPr bwMode="auto">
            <a:xfrm>
              <a:off x="3432175" y="2801938"/>
              <a:ext cx="47625" cy="261938"/>
            </a:xfrm>
            <a:custGeom>
              <a:avLst/>
              <a:gdLst>
                <a:gd name="T0" fmla="*/ 132 w 166"/>
                <a:gd name="T1" fmla="*/ 862 h 897"/>
                <a:gd name="T2" fmla="*/ 0 w 166"/>
                <a:gd name="T3" fmla="*/ 862 h 897"/>
                <a:gd name="T4" fmla="*/ 0 w 166"/>
                <a:gd name="T5" fmla="*/ 897 h 897"/>
                <a:gd name="T6" fmla="*/ 166 w 166"/>
                <a:gd name="T7" fmla="*/ 897 h 897"/>
                <a:gd name="T8" fmla="*/ 166 w 166"/>
                <a:gd name="T9" fmla="*/ 0 h 897"/>
                <a:gd name="T10" fmla="*/ 132 w 166"/>
                <a:gd name="T11" fmla="*/ 0 h 897"/>
                <a:gd name="T12" fmla="*/ 132 w 166"/>
                <a:gd name="T13" fmla="*/ 862 h 897"/>
              </a:gdLst>
              <a:ahLst/>
              <a:cxnLst>
                <a:cxn ang="0">
                  <a:pos x="T0" y="T1"/>
                </a:cxn>
                <a:cxn ang="0">
                  <a:pos x="T2" y="T3"/>
                </a:cxn>
                <a:cxn ang="0">
                  <a:pos x="T4" y="T5"/>
                </a:cxn>
                <a:cxn ang="0">
                  <a:pos x="T6" y="T7"/>
                </a:cxn>
                <a:cxn ang="0">
                  <a:pos x="T8" y="T9"/>
                </a:cxn>
                <a:cxn ang="0">
                  <a:pos x="T10" y="T11"/>
                </a:cxn>
                <a:cxn ang="0">
                  <a:pos x="T12" y="T13"/>
                </a:cxn>
              </a:cxnLst>
              <a:rect l="0" t="0" r="r" b="b"/>
              <a:pathLst>
                <a:path w="166" h="897">
                  <a:moveTo>
                    <a:pt x="132" y="862"/>
                  </a:moveTo>
                  <a:lnTo>
                    <a:pt x="0" y="862"/>
                  </a:lnTo>
                  <a:lnTo>
                    <a:pt x="0" y="897"/>
                  </a:lnTo>
                  <a:lnTo>
                    <a:pt x="166" y="897"/>
                  </a:lnTo>
                  <a:lnTo>
                    <a:pt x="166" y="0"/>
                  </a:lnTo>
                  <a:lnTo>
                    <a:pt x="132" y="0"/>
                  </a:lnTo>
                  <a:lnTo>
                    <a:pt x="132" y="86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TextBox 7">
            <a:extLst>
              <a:ext uri="{FF2B5EF4-FFF2-40B4-BE49-F238E27FC236}">
                <a16:creationId xmlns:a16="http://schemas.microsoft.com/office/drawing/2014/main" id="{13CE033C-2B48-4CE6-DCA8-5508E0E0A1BB}"/>
              </a:ext>
            </a:extLst>
          </p:cNvPr>
          <p:cNvSpPr txBox="1"/>
          <p:nvPr/>
        </p:nvSpPr>
        <p:spPr>
          <a:xfrm>
            <a:off x="800124" y="3644590"/>
            <a:ext cx="6096000" cy="461665"/>
          </a:xfrm>
          <a:prstGeom prst="rect">
            <a:avLst/>
          </a:prstGeom>
          <a:noFill/>
        </p:spPr>
        <p:txBody>
          <a:bodyPr wrap="square">
            <a:spAutoFit/>
          </a:bodyPr>
          <a:lstStyle/>
          <a:p>
            <a:r>
              <a:rPr lang="en-US" sz="2400" dirty="0"/>
              <a:t>Case setup:</a:t>
            </a:r>
            <a:endParaRPr lang="en-US" sz="2400" b="1" dirty="0"/>
          </a:p>
        </p:txBody>
      </p:sp>
      <p:sp>
        <p:nvSpPr>
          <p:cNvPr id="9" name="Rectangle 8">
            <a:extLst>
              <a:ext uri="{FF2B5EF4-FFF2-40B4-BE49-F238E27FC236}">
                <a16:creationId xmlns:a16="http://schemas.microsoft.com/office/drawing/2014/main" id="{52BADA7D-0CD5-42B2-57AE-39A262BE4E4E}"/>
              </a:ext>
            </a:extLst>
          </p:cNvPr>
          <p:cNvSpPr/>
          <p:nvPr/>
        </p:nvSpPr>
        <p:spPr>
          <a:xfrm>
            <a:off x="1399781" y="4241179"/>
            <a:ext cx="52718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F1E6284-D2E8-9EB3-CC12-669F94CB0E5D}"/>
              </a:ext>
            </a:extLst>
          </p:cNvPr>
          <p:cNvSpPr/>
          <p:nvPr/>
        </p:nvSpPr>
        <p:spPr>
          <a:xfrm>
            <a:off x="1399781" y="5159829"/>
            <a:ext cx="227648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3BF94F0C-3DCF-711D-A31F-4CA66A888890}"/>
              </a:ext>
            </a:extLst>
          </p:cNvPr>
          <p:cNvCxnSpPr>
            <a:cxnSpLocks/>
          </p:cNvCxnSpPr>
          <p:nvPr/>
        </p:nvCxnSpPr>
        <p:spPr>
          <a:xfrm>
            <a:off x="1932191" y="4472012"/>
            <a:ext cx="1234437" cy="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5C7C386-DAB9-8238-7092-3E15115141BA}"/>
              </a:ext>
            </a:extLst>
          </p:cNvPr>
          <p:cNvCxnSpPr/>
          <p:nvPr/>
        </p:nvCxnSpPr>
        <p:spPr>
          <a:xfrm flipV="1">
            <a:off x="3676261" y="5390661"/>
            <a:ext cx="615337" cy="11979"/>
          </a:xfrm>
          <a:prstGeom prst="straightConnector1">
            <a:avLst/>
          </a:prstGeom>
          <a:ln w="38100">
            <a:prstDash val="sysDash"/>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5032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54" fill="hold"/>
                                        <p:tgtEl>
                                          <p:spTgt spid="6"/>
                                        </p:tgtEl>
                                      </p:cBhvr>
                                    </p:cmd>
                                  </p:childTnLst>
                                </p:cTn>
                              </p:par>
                              <p:par>
                                <p:cTn id="7" presetID="1" presetClass="mediacall" presetSubtype="0" fill="hold" nodeType="withEffect">
                                  <p:stCondLst>
                                    <p:cond delay="0"/>
                                  </p:stCondLst>
                                  <p:childTnLst>
                                    <p:cmd type="call" cmd="playFrom(0.0)">
                                      <p:cBhvr>
                                        <p:cTn id="8" dur="1655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6"/>
                </p:tgtEl>
              </p:cMediaNode>
            </p:video>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6"/>
                                        </p:tgtEl>
                                      </p:cBhvr>
                                    </p:cmd>
                                  </p:childTnLst>
                                </p:cTn>
                              </p:par>
                            </p:childTnLst>
                          </p:cTn>
                        </p:par>
                      </p:childTnLst>
                    </p:cTn>
                  </p:par>
                </p:childTnLst>
              </p:cTn>
              <p:nextCondLst>
                <p:cond evt="onClick" delay="0">
                  <p:tgtEl>
                    <p:spTgt spid="6"/>
                  </p:tgtEl>
                </p:cond>
              </p:nextCondLst>
            </p:seq>
            <p:video>
              <p:cMediaNode vol="80000">
                <p:cTn id="15" fill="hold" display="0">
                  <p:stCondLst>
                    <p:cond delay="indefinite"/>
                  </p:stCondLst>
                </p:cTn>
                <p:tgtEl>
                  <p:spTgt spid="7"/>
                </p:tgtEl>
              </p:cMediaNode>
            </p:video>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9E0E-0EF2-C84F-31E8-15BEC1CDAB73}"/>
              </a:ext>
            </a:extLst>
          </p:cNvPr>
          <p:cNvSpPr>
            <a:spLocks noGrp="1"/>
          </p:cNvSpPr>
          <p:nvPr>
            <p:ph type="title"/>
          </p:nvPr>
        </p:nvSpPr>
        <p:spPr>
          <a:xfrm>
            <a:off x="495300" y="12700"/>
            <a:ext cx="10515600" cy="1325563"/>
          </a:xfrm>
        </p:spPr>
        <p:txBody>
          <a:bodyPr/>
          <a:lstStyle/>
          <a:p>
            <a:r>
              <a:rPr lang="en-US" dirty="0"/>
              <a:t>Results: Case 2</a:t>
            </a:r>
          </a:p>
        </p:txBody>
      </p:sp>
      <p:sp>
        <p:nvSpPr>
          <p:cNvPr id="4" name="Slide Number Placeholder 3">
            <a:extLst>
              <a:ext uri="{FF2B5EF4-FFF2-40B4-BE49-F238E27FC236}">
                <a16:creationId xmlns:a16="http://schemas.microsoft.com/office/drawing/2014/main" id="{00F54949-FC0E-82E8-033D-359DABB80C56}"/>
              </a:ext>
            </a:extLst>
          </p:cNvPr>
          <p:cNvSpPr>
            <a:spLocks noGrp="1"/>
          </p:cNvSpPr>
          <p:nvPr>
            <p:ph type="sldNum" sz="quarter" idx="12"/>
          </p:nvPr>
        </p:nvSpPr>
        <p:spPr/>
        <p:txBody>
          <a:bodyPr/>
          <a:lstStyle/>
          <a:p>
            <a:fld id="{9D63C778-8F33-42D2-9DEF-FB4EE1C18A90}" type="slidenum">
              <a:rPr lang="en-US" smtClean="0"/>
              <a:t>17</a:t>
            </a:fld>
            <a:endParaRPr lang="en-US"/>
          </a:p>
        </p:txBody>
      </p:sp>
      <p:pic>
        <p:nvPicPr>
          <p:cNvPr id="5" name="Picture 4">
            <a:extLst>
              <a:ext uri="{FF2B5EF4-FFF2-40B4-BE49-F238E27FC236}">
                <a16:creationId xmlns:a16="http://schemas.microsoft.com/office/drawing/2014/main" id="{6285A9A3-9940-8DCE-D26E-799A65BFDF70}"/>
              </a:ext>
            </a:extLst>
          </p:cNvPr>
          <p:cNvPicPr>
            <a:picLocks noChangeAspect="1"/>
          </p:cNvPicPr>
          <p:nvPr/>
        </p:nvPicPr>
        <p:blipFill>
          <a:blip r:embed="rId2"/>
          <a:stretch>
            <a:fillRect/>
          </a:stretch>
        </p:blipFill>
        <p:spPr>
          <a:xfrm>
            <a:off x="420560" y="2775281"/>
            <a:ext cx="3671590" cy="2472994"/>
          </a:xfrm>
          <a:prstGeom prst="rect">
            <a:avLst/>
          </a:prstGeom>
        </p:spPr>
      </p:pic>
      <p:sp>
        <p:nvSpPr>
          <p:cNvPr id="7" name="TextBox 6">
            <a:extLst>
              <a:ext uri="{FF2B5EF4-FFF2-40B4-BE49-F238E27FC236}">
                <a16:creationId xmlns:a16="http://schemas.microsoft.com/office/drawing/2014/main" id="{4074C87B-8482-7780-6436-BD1FB494D236}"/>
              </a:ext>
            </a:extLst>
          </p:cNvPr>
          <p:cNvSpPr txBox="1"/>
          <p:nvPr/>
        </p:nvSpPr>
        <p:spPr>
          <a:xfrm>
            <a:off x="1522412" y="1831326"/>
            <a:ext cx="9166225" cy="523220"/>
          </a:xfrm>
          <a:prstGeom prst="rect">
            <a:avLst/>
          </a:prstGeom>
          <a:noFill/>
        </p:spPr>
        <p:txBody>
          <a:bodyPr wrap="square">
            <a:spAutoFit/>
          </a:bodyPr>
          <a:lstStyle/>
          <a:p>
            <a:pPr algn="ctr"/>
            <a:r>
              <a:rPr lang="en-US" sz="2800" dirty="0"/>
              <a:t>Minimum duration as a function of starting time</a:t>
            </a:r>
            <a:endParaRPr lang="en-US" sz="2800" b="1" dirty="0"/>
          </a:p>
        </p:txBody>
      </p:sp>
      <p:pic>
        <p:nvPicPr>
          <p:cNvPr id="3" name="Picture 2" descr="Chart, line chart&#10;&#10;Description automatically generated">
            <a:extLst>
              <a:ext uri="{FF2B5EF4-FFF2-40B4-BE49-F238E27FC236}">
                <a16:creationId xmlns:a16="http://schemas.microsoft.com/office/drawing/2014/main" id="{C8D51C10-9E74-9825-1953-D3A369B05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642" y="2775280"/>
            <a:ext cx="7156197" cy="2477425"/>
          </a:xfrm>
          <a:prstGeom prst="rect">
            <a:avLst/>
          </a:prstGeom>
        </p:spPr>
      </p:pic>
      <p:sp>
        <p:nvSpPr>
          <p:cNvPr id="8" name="TextBox 7">
            <a:extLst>
              <a:ext uri="{FF2B5EF4-FFF2-40B4-BE49-F238E27FC236}">
                <a16:creationId xmlns:a16="http://schemas.microsoft.com/office/drawing/2014/main" id="{A15397AD-3D9C-CDF6-B40D-EE17B13FFEAB}"/>
              </a:ext>
            </a:extLst>
          </p:cNvPr>
          <p:cNvSpPr txBox="1"/>
          <p:nvPr/>
        </p:nvSpPr>
        <p:spPr>
          <a:xfrm>
            <a:off x="663827" y="5364150"/>
            <a:ext cx="3578098" cy="400110"/>
          </a:xfrm>
          <a:prstGeom prst="rect">
            <a:avLst/>
          </a:prstGeom>
          <a:noFill/>
        </p:spPr>
        <p:txBody>
          <a:bodyPr wrap="square">
            <a:spAutoFit/>
          </a:bodyPr>
          <a:lstStyle/>
          <a:p>
            <a:pPr algn="ctr"/>
            <a:r>
              <a:rPr lang="en-US" sz="2000" dirty="0"/>
              <a:t>Fixed starting angle</a:t>
            </a:r>
            <a:endParaRPr lang="en-US" sz="2000" b="1" dirty="0"/>
          </a:p>
        </p:txBody>
      </p:sp>
      <p:sp>
        <p:nvSpPr>
          <p:cNvPr id="9" name="TextBox 8">
            <a:extLst>
              <a:ext uri="{FF2B5EF4-FFF2-40B4-BE49-F238E27FC236}">
                <a16:creationId xmlns:a16="http://schemas.microsoft.com/office/drawing/2014/main" id="{CFC503BA-40E7-7302-CBEE-376BFD1DDDA3}"/>
              </a:ext>
            </a:extLst>
          </p:cNvPr>
          <p:cNvSpPr txBox="1"/>
          <p:nvPr/>
        </p:nvSpPr>
        <p:spPr>
          <a:xfrm>
            <a:off x="6010275" y="5364150"/>
            <a:ext cx="5517897" cy="707886"/>
          </a:xfrm>
          <a:prstGeom prst="rect">
            <a:avLst/>
          </a:prstGeom>
          <a:noFill/>
        </p:spPr>
        <p:txBody>
          <a:bodyPr wrap="square">
            <a:spAutoFit/>
          </a:bodyPr>
          <a:lstStyle/>
          <a:p>
            <a:pPr algn="ctr"/>
            <a:r>
              <a:rPr lang="en-US" sz="2000" dirty="0"/>
              <a:t>Unconstrained starting angle. Choose optimal starting angle</a:t>
            </a:r>
            <a:endParaRPr lang="en-US" sz="2000" b="1" dirty="0"/>
          </a:p>
        </p:txBody>
      </p:sp>
      <p:sp>
        <p:nvSpPr>
          <p:cNvPr id="6" name="Rectangle 5">
            <a:extLst>
              <a:ext uri="{FF2B5EF4-FFF2-40B4-BE49-F238E27FC236}">
                <a16:creationId xmlns:a16="http://schemas.microsoft.com/office/drawing/2014/main" id="{B521A399-742B-5337-7589-DA026A211F0B}"/>
              </a:ext>
            </a:extLst>
          </p:cNvPr>
          <p:cNvSpPr/>
          <p:nvPr/>
        </p:nvSpPr>
        <p:spPr>
          <a:xfrm>
            <a:off x="8564740" y="2596243"/>
            <a:ext cx="3812317" cy="27679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9E0E-0EF2-C84F-31E8-15BEC1CDAB73}"/>
              </a:ext>
            </a:extLst>
          </p:cNvPr>
          <p:cNvSpPr>
            <a:spLocks noGrp="1"/>
          </p:cNvSpPr>
          <p:nvPr>
            <p:ph type="title"/>
          </p:nvPr>
        </p:nvSpPr>
        <p:spPr>
          <a:xfrm>
            <a:off x="495300" y="12700"/>
            <a:ext cx="10515600" cy="1325563"/>
          </a:xfrm>
        </p:spPr>
        <p:txBody>
          <a:bodyPr/>
          <a:lstStyle/>
          <a:p>
            <a:r>
              <a:rPr lang="en-US" dirty="0"/>
              <a:t>Results: Case 2</a:t>
            </a:r>
          </a:p>
        </p:txBody>
      </p:sp>
      <p:sp>
        <p:nvSpPr>
          <p:cNvPr id="4" name="Slide Number Placeholder 3">
            <a:extLst>
              <a:ext uri="{FF2B5EF4-FFF2-40B4-BE49-F238E27FC236}">
                <a16:creationId xmlns:a16="http://schemas.microsoft.com/office/drawing/2014/main" id="{00F54949-FC0E-82E8-033D-359DABB80C56}"/>
              </a:ext>
            </a:extLst>
          </p:cNvPr>
          <p:cNvSpPr>
            <a:spLocks noGrp="1"/>
          </p:cNvSpPr>
          <p:nvPr>
            <p:ph type="sldNum" sz="quarter" idx="12"/>
          </p:nvPr>
        </p:nvSpPr>
        <p:spPr/>
        <p:txBody>
          <a:bodyPr/>
          <a:lstStyle/>
          <a:p>
            <a:fld id="{9D63C778-8F33-42D2-9DEF-FB4EE1C18A90}" type="slidenum">
              <a:rPr lang="en-US" smtClean="0"/>
              <a:t>18</a:t>
            </a:fld>
            <a:endParaRPr lang="en-US"/>
          </a:p>
        </p:txBody>
      </p:sp>
      <p:sp>
        <p:nvSpPr>
          <p:cNvPr id="7" name="TextBox 6">
            <a:extLst>
              <a:ext uri="{FF2B5EF4-FFF2-40B4-BE49-F238E27FC236}">
                <a16:creationId xmlns:a16="http://schemas.microsoft.com/office/drawing/2014/main" id="{4074C87B-8482-7780-6436-BD1FB494D236}"/>
              </a:ext>
            </a:extLst>
          </p:cNvPr>
          <p:cNvSpPr txBox="1"/>
          <p:nvPr/>
        </p:nvSpPr>
        <p:spPr>
          <a:xfrm>
            <a:off x="1250964" y="1825939"/>
            <a:ext cx="9690071" cy="461665"/>
          </a:xfrm>
          <a:prstGeom prst="rect">
            <a:avLst/>
          </a:prstGeom>
          <a:noFill/>
        </p:spPr>
        <p:txBody>
          <a:bodyPr wrap="square">
            <a:spAutoFit/>
          </a:bodyPr>
          <a:lstStyle/>
          <a:p>
            <a:r>
              <a:rPr lang="en-US" sz="2400" dirty="0"/>
              <a:t>Verification: Optimal paths for the various starting points, angles and times</a:t>
            </a:r>
            <a:endParaRPr lang="en-US" sz="2400" b="1" dirty="0"/>
          </a:p>
        </p:txBody>
      </p:sp>
      <p:pic>
        <p:nvPicPr>
          <p:cNvPr id="6" name="cdc2022_dubin">
            <a:hlinkClick r:id="" action="ppaction://media"/>
            <a:extLst>
              <a:ext uri="{FF2B5EF4-FFF2-40B4-BE49-F238E27FC236}">
                <a16:creationId xmlns:a16="http://schemas.microsoft.com/office/drawing/2014/main" id="{C1621C95-2A0B-7F6D-CE06-097AE5F79FF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1529" b="22692"/>
          <a:stretch/>
        </p:blipFill>
        <p:spPr>
          <a:xfrm>
            <a:off x="735953" y="2649669"/>
            <a:ext cx="10989506" cy="3448050"/>
          </a:xfrm>
          <a:prstGeom prst="rect">
            <a:avLst/>
          </a:prstGeom>
        </p:spPr>
      </p:pic>
    </p:spTree>
    <p:extLst>
      <p:ext uri="{BB962C8B-B14F-4D97-AF65-F5344CB8AC3E}">
        <p14:creationId xmlns:p14="http://schemas.microsoft.com/office/powerpoint/2010/main" val="326732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9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C22C9-1474-9710-EE90-C18130A069BC}"/>
              </a:ext>
            </a:extLst>
          </p:cNvPr>
          <p:cNvSpPr>
            <a:spLocks noGrp="1"/>
          </p:cNvSpPr>
          <p:nvPr>
            <p:ph type="title"/>
          </p:nvPr>
        </p:nvSpPr>
        <p:spPr/>
        <p:txBody>
          <a:bodyPr/>
          <a:lstStyle/>
          <a:p>
            <a:r>
              <a:rPr lang="en-US" dirty="0"/>
              <a:t>Results: Case 3</a:t>
            </a:r>
          </a:p>
        </p:txBody>
      </p:sp>
      <p:pic>
        <p:nvPicPr>
          <p:cNvPr id="6" name="Content Placeholder 5" descr="Chart&#10;&#10;Description automatically generated">
            <a:extLst>
              <a:ext uri="{FF2B5EF4-FFF2-40B4-BE49-F238E27FC236}">
                <a16:creationId xmlns:a16="http://schemas.microsoft.com/office/drawing/2014/main" id="{808AE5A2-3F37-8258-DE3A-EC2B8B7655E0}"/>
              </a:ext>
            </a:extLst>
          </p:cNvPr>
          <p:cNvPicPr>
            <a:picLocks noGrp="1" noChangeAspect="1"/>
          </p:cNvPicPr>
          <p:nvPr>
            <p:ph idx="1"/>
          </p:nvPr>
        </p:nvPicPr>
        <p:blipFill>
          <a:blip r:embed="rId19">
            <a:extLst>
              <a:ext uri="{28A0092B-C50C-407E-A947-70E740481C1C}">
                <a14:useLocalDpi xmlns:a14="http://schemas.microsoft.com/office/drawing/2010/main" val="0"/>
              </a:ext>
            </a:extLst>
          </a:blip>
          <a:stretch>
            <a:fillRect/>
          </a:stretch>
        </p:blipFill>
        <p:spPr>
          <a:xfrm>
            <a:off x="5113363" y="1812546"/>
            <a:ext cx="6750000" cy="1374384"/>
          </a:xfrm>
        </p:spPr>
      </p:pic>
      <p:sp>
        <p:nvSpPr>
          <p:cNvPr id="4" name="Slide Number Placeholder 3">
            <a:extLst>
              <a:ext uri="{FF2B5EF4-FFF2-40B4-BE49-F238E27FC236}">
                <a16:creationId xmlns:a16="http://schemas.microsoft.com/office/drawing/2014/main" id="{8BAA9CD4-AE85-6830-A28A-E4E6F05AC7A5}"/>
              </a:ext>
            </a:extLst>
          </p:cNvPr>
          <p:cNvSpPr>
            <a:spLocks noGrp="1"/>
          </p:cNvSpPr>
          <p:nvPr>
            <p:ph type="sldNum" sz="quarter" idx="12"/>
          </p:nvPr>
        </p:nvSpPr>
        <p:spPr/>
        <p:txBody>
          <a:bodyPr/>
          <a:lstStyle/>
          <a:p>
            <a:fld id="{9D63C778-8F33-42D2-9DEF-FB4EE1C18A90}" type="slidenum">
              <a:rPr lang="en-US" smtClean="0"/>
              <a:t>19</a:t>
            </a:fld>
            <a:endParaRPr lang="en-US"/>
          </a:p>
        </p:txBody>
      </p:sp>
      <p:pic>
        <p:nvPicPr>
          <p:cNvPr id="8" name="Picture 7" descr="Graphical user interface&#10;&#10;Description automatically generated">
            <a:extLst>
              <a:ext uri="{FF2B5EF4-FFF2-40B4-BE49-F238E27FC236}">
                <a16:creationId xmlns:a16="http://schemas.microsoft.com/office/drawing/2014/main" id="{54F5765B-CA5B-A442-C783-F6CE428AD5C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06395" y="3262117"/>
            <a:ext cx="10323809" cy="2996825"/>
          </a:xfrm>
          <a:prstGeom prst="rect">
            <a:avLst/>
          </a:prstGeom>
        </p:spPr>
      </p:pic>
      <p:grpSp>
        <p:nvGrpSpPr>
          <p:cNvPr id="78" name="Group 77">
            <a:extLst>
              <a:ext uri="{FF2B5EF4-FFF2-40B4-BE49-F238E27FC236}">
                <a16:creationId xmlns:a16="http://schemas.microsoft.com/office/drawing/2014/main" id="{BA2ABB86-3B2B-4E9F-095D-5EB9F2A6F070}"/>
              </a:ext>
            </a:extLst>
          </p:cNvPr>
          <p:cNvGrpSpPr>
            <a:grpSpLocks noChangeAspect="1"/>
          </p:cNvGrpSpPr>
          <p:nvPr>
            <p:custDataLst>
              <p:tags r:id="rId1"/>
            </p:custDataLst>
          </p:nvPr>
        </p:nvGrpSpPr>
        <p:grpSpPr>
          <a:xfrm>
            <a:off x="1570038" y="2451100"/>
            <a:ext cx="2855913" cy="447675"/>
            <a:chOff x="1570038" y="2451100"/>
            <a:chExt cx="2855913" cy="447675"/>
          </a:xfrm>
        </p:grpSpPr>
        <p:sp>
          <p:nvSpPr>
            <p:cNvPr id="61" name="Freeform 29">
              <a:extLst>
                <a:ext uri="{FF2B5EF4-FFF2-40B4-BE49-F238E27FC236}">
                  <a16:creationId xmlns:a16="http://schemas.microsoft.com/office/drawing/2014/main" id="{4DC5C193-6008-381F-5036-C457E7A4E45E}"/>
                </a:ext>
              </a:extLst>
            </p:cNvPr>
            <p:cNvSpPr>
              <a:spLocks/>
            </p:cNvSpPr>
            <p:nvPr>
              <p:custDataLst>
                <p:tags r:id="rId2"/>
              </p:custDataLst>
            </p:nvPr>
          </p:nvSpPr>
          <p:spPr bwMode="auto">
            <a:xfrm>
              <a:off x="1646238" y="2552700"/>
              <a:ext cx="34925" cy="39688"/>
            </a:xfrm>
            <a:custGeom>
              <a:avLst/>
              <a:gdLst>
                <a:gd name="T0" fmla="*/ 53 w 53"/>
                <a:gd name="T1" fmla="*/ 27 h 53"/>
                <a:gd name="T2" fmla="*/ 27 w 53"/>
                <a:gd name="T3" fmla="*/ 0 h 53"/>
                <a:gd name="T4" fmla="*/ 0 w 53"/>
                <a:gd name="T5" fmla="*/ 27 h 53"/>
                <a:gd name="T6" fmla="*/ 27 w 53"/>
                <a:gd name="T7" fmla="*/ 53 h 53"/>
                <a:gd name="T8" fmla="*/ 53 w 53"/>
                <a:gd name="T9" fmla="*/ 27 h 53"/>
              </a:gdLst>
              <a:ahLst/>
              <a:cxnLst>
                <a:cxn ang="0">
                  <a:pos x="T0" y="T1"/>
                </a:cxn>
                <a:cxn ang="0">
                  <a:pos x="T2" y="T3"/>
                </a:cxn>
                <a:cxn ang="0">
                  <a:pos x="T4" y="T5"/>
                </a:cxn>
                <a:cxn ang="0">
                  <a:pos x="T6" y="T7"/>
                </a:cxn>
                <a:cxn ang="0">
                  <a:pos x="T8" y="T9"/>
                </a:cxn>
              </a:cxnLst>
              <a:rect l="0" t="0" r="r" b="b"/>
              <a:pathLst>
                <a:path w="53" h="53">
                  <a:moveTo>
                    <a:pt x="53" y="27"/>
                  </a:moveTo>
                  <a:cubicBezTo>
                    <a:pt x="53" y="13"/>
                    <a:pt x="42" y="0"/>
                    <a:pt x="27" y="0"/>
                  </a:cubicBezTo>
                  <a:cubicBezTo>
                    <a:pt x="10" y="0"/>
                    <a:pt x="0" y="14"/>
                    <a:pt x="0" y="27"/>
                  </a:cubicBezTo>
                  <a:cubicBezTo>
                    <a:pt x="0" y="40"/>
                    <a:pt x="12" y="53"/>
                    <a:pt x="27" y="53"/>
                  </a:cubicBezTo>
                  <a:cubicBezTo>
                    <a:pt x="44" y="53"/>
                    <a:pt x="53" y="39"/>
                    <a:pt x="53"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0">
              <a:extLst>
                <a:ext uri="{FF2B5EF4-FFF2-40B4-BE49-F238E27FC236}">
                  <a16:creationId xmlns:a16="http://schemas.microsoft.com/office/drawing/2014/main" id="{98AC47DC-2CEA-1C34-A004-830A6373DE0C}"/>
                </a:ext>
              </a:extLst>
            </p:cNvPr>
            <p:cNvSpPr>
              <a:spLocks/>
            </p:cNvSpPr>
            <p:nvPr>
              <p:custDataLst>
                <p:tags r:id="rId3"/>
              </p:custDataLst>
            </p:nvPr>
          </p:nvSpPr>
          <p:spPr bwMode="auto">
            <a:xfrm>
              <a:off x="1570038" y="2638425"/>
              <a:ext cx="182563" cy="169863"/>
            </a:xfrm>
            <a:custGeom>
              <a:avLst/>
              <a:gdLst>
                <a:gd name="T0" fmla="*/ 248 w 282"/>
                <a:gd name="T1" fmla="*/ 26 h 230"/>
                <a:gd name="T2" fmla="*/ 221 w 282"/>
                <a:gd name="T3" fmla="*/ 60 h 230"/>
                <a:gd name="T4" fmla="*/ 246 w 282"/>
                <a:gd name="T5" fmla="*/ 83 h 230"/>
                <a:gd name="T6" fmla="*/ 282 w 282"/>
                <a:gd name="T7" fmla="*/ 44 h 230"/>
                <a:gd name="T8" fmla="*/ 225 w 282"/>
                <a:gd name="T9" fmla="*/ 0 h 230"/>
                <a:gd name="T10" fmla="*/ 172 w 282"/>
                <a:gd name="T11" fmla="*/ 31 h 230"/>
                <a:gd name="T12" fmla="*/ 103 w 282"/>
                <a:gd name="T13" fmla="*/ 0 h 230"/>
                <a:gd name="T14" fmla="*/ 6 w 282"/>
                <a:gd name="T15" fmla="*/ 78 h 230"/>
                <a:gd name="T16" fmla="*/ 18 w 282"/>
                <a:gd name="T17" fmla="*/ 85 h 230"/>
                <a:gd name="T18" fmla="*/ 30 w 282"/>
                <a:gd name="T19" fmla="*/ 79 h 230"/>
                <a:gd name="T20" fmla="*/ 100 w 282"/>
                <a:gd name="T21" fmla="*/ 18 h 230"/>
                <a:gd name="T22" fmla="*/ 128 w 282"/>
                <a:gd name="T23" fmla="*/ 43 h 230"/>
                <a:gd name="T24" fmla="*/ 117 w 282"/>
                <a:gd name="T25" fmla="*/ 98 h 230"/>
                <a:gd name="T26" fmla="*/ 100 w 282"/>
                <a:gd name="T27" fmla="*/ 167 h 230"/>
                <a:gd name="T28" fmla="*/ 58 w 282"/>
                <a:gd name="T29" fmla="*/ 212 h 230"/>
                <a:gd name="T30" fmla="*/ 34 w 282"/>
                <a:gd name="T31" fmla="*/ 205 h 230"/>
                <a:gd name="T32" fmla="*/ 61 w 282"/>
                <a:gd name="T33" fmla="*/ 170 h 230"/>
                <a:gd name="T34" fmla="*/ 36 w 282"/>
                <a:gd name="T35" fmla="*/ 147 h 230"/>
                <a:gd name="T36" fmla="*/ 0 w 282"/>
                <a:gd name="T37" fmla="*/ 186 h 230"/>
                <a:gd name="T38" fmla="*/ 57 w 282"/>
                <a:gd name="T39" fmla="*/ 230 h 230"/>
                <a:gd name="T40" fmla="*/ 110 w 282"/>
                <a:gd name="T41" fmla="*/ 200 h 230"/>
                <a:gd name="T42" fmla="*/ 179 w 282"/>
                <a:gd name="T43" fmla="*/ 230 h 230"/>
                <a:gd name="T44" fmla="*/ 275 w 282"/>
                <a:gd name="T45" fmla="*/ 152 h 230"/>
                <a:gd name="T46" fmla="*/ 263 w 282"/>
                <a:gd name="T47" fmla="*/ 145 h 230"/>
                <a:gd name="T48" fmla="*/ 252 w 282"/>
                <a:gd name="T49" fmla="*/ 152 h 230"/>
                <a:gd name="T50" fmla="*/ 181 w 282"/>
                <a:gd name="T51" fmla="*/ 212 h 230"/>
                <a:gd name="T52" fmla="*/ 153 w 282"/>
                <a:gd name="T53" fmla="*/ 187 h 230"/>
                <a:gd name="T54" fmla="*/ 164 w 282"/>
                <a:gd name="T55" fmla="*/ 132 h 230"/>
                <a:gd name="T56" fmla="*/ 182 w 282"/>
                <a:gd name="T57" fmla="*/ 64 h 230"/>
                <a:gd name="T58" fmla="*/ 224 w 282"/>
                <a:gd name="T59" fmla="*/ 18 h 230"/>
                <a:gd name="T60" fmla="*/ 248 w 282"/>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8" y="26"/>
                  </a:moveTo>
                  <a:cubicBezTo>
                    <a:pt x="230" y="31"/>
                    <a:pt x="221" y="48"/>
                    <a:pt x="221" y="60"/>
                  </a:cubicBezTo>
                  <a:cubicBezTo>
                    <a:pt x="221" y="71"/>
                    <a:pt x="230" y="83"/>
                    <a:pt x="246" y="83"/>
                  </a:cubicBezTo>
                  <a:cubicBezTo>
                    <a:pt x="263" y="83"/>
                    <a:pt x="282" y="69"/>
                    <a:pt x="282" y="44"/>
                  </a:cubicBezTo>
                  <a:cubicBezTo>
                    <a:pt x="282" y="18"/>
                    <a:pt x="256" y="0"/>
                    <a:pt x="225" y="0"/>
                  </a:cubicBezTo>
                  <a:cubicBezTo>
                    <a:pt x="197" y="0"/>
                    <a:pt x="178" y="22"/>
                    <a:pt x="172" y="31"/>
                  </a:cubicBezTo>
                  <a:cubicBezTo>
                    <a:pt x="159" y="10"/>
                    <a:pt x="131" y="0"/>
                    <a:pt x="103" y="0"/>
                  </a:cubicBezTo>
                  <a:cubicBezTo>
                    <a:pt x="40" y="0"/>
                    <a:pt x="6" y="62"/>
                    <a:pt x="6" y="78"/>
                  </a:cubicBezTo>
                  <a:cubicBezTo>
                    <a:pt x="6" y="85"/>
                    <a:pt x="14" y="85"/>
                    <a:pt x="18" y="85"/>
                  </a:cubicBezTo>
                  <a:cubicBezTo>
                    <a:pt x="24" y="85"/>
                    <a:pt x="28" y="85"/>
                    <a:pt x="30" y="79"/>
                  </a:cubicBezTo>
                  <a:cubicBezTo>
                    <a:pt x="44" y="33"/>
                    <a:pt x="80" y="18"/>
                    <a:pt x="100" y="18"/>
                  </a:cubicBezTo>
                  <a:cubicBezTo>
                    <a:pt x="119" y="18"/>
                    <a:pt x="128" y="27"/>
                    <a:pt x="128" y="43"/>
                  </a:cubicBezTo>
                  <a:cubicBezTo>
                    <a:pt x="128" y="53"/>
                    <a:pt x="121" y="80"/>
                    <a:pt x="117" y="98"/>
                  </a:cubicBezTo>
                  <a:lnTo>
                    <a:pt x="100" y="167"/>
                  </a:lnTo>
                  <a:cubicBezTo>
                    <a:pt x="92" y="197"/>
                    <a:pt x="75" y="212"/>
                    <a:pt x="58" y="212"/>
                  </a:cubicBezTo>
                  <a:cubicBezTo>
                    <a:pt x="55" y="212"/>
                    <a:pt x="44" y="212"/>
                    <a:pt x="34" y="205"/>
                  </a:cubicBezTo>
                  <a:cubicBezTo>
                    <a:pt x="52" y="200"/>
                    <a:pt x="61" y="183"/>
                    <a:pt x="61" y="170"/>
                  </a:cubicBezTo>
                  <a:cubicBezTo>
                    <a:pt x="61" y="159"/>
                    <a:pt x="52" y="147"/>
                    <a:pt x="36" y="147"/>
                  </a:cubicBezTo>
                  <a:cubicBezTo>
                    <a:pt x="18" y="147"/>
                    <a:pt x="0" y="162"/>
                    <a:pt x="0" y="186"/>
                  </a:cubicBezTo>
                  <a:cubicBezTo>
                    <a:pt x="0" y="213"/>
                    <a:pt x="26" y="230"/>
                    <a:pt x="57" y="230"/>
                  </a:cubicBezTo>
                  <a:cubicBezTo>
                    <a:pt x="85" y="230"/>
                    <a:pt x="103" y="209"/>
                    <a:pt x="110" y="200"/>
                  </a:cubicBezTo>
                  <a:cubicBezTo>
                    <a:pt x="122" y="221"/>
                    <a:pt x="150" y="230"/>
                    <a:pt x="179" y="230"/>
                  </a:cubicBezTo>
                  <a:cubicBezTo>
                    <a:pt x="242" y="230"/>
                    <a:pt x="275" y="169"/>
                    <a:pt x="275" y="152"/>
                  </a:cubicBezTo>
                  <a:cubicBezTo>
                    <a:pt x="275" y="145"/>
                    <a:pt x="268" y="145"/>
                    <a:pt x="263" y="145"/>
                  </a:cubicBezTo>
                  <a:cubicBezTo>
                    <a:pt x="258" y="145"/>
                    <a:pt x="254" y="145"/>
                    <a:pt x="252" y="152"/>
                  </a:cubicBezTo>
                  <a:cubicBezTo>
                    <a:pt x="238" y="197"/>
                    <a:pt x="202" y="212"/>
                    <a:pt x="181" y="212"/>
                  </a:cubicBezTo>
                  <a:cubicBezTo>
                    <a:pt x="162" y="212"/>
                    <a:pt x="153" y="203"/>
                    <a:pt x="153" y="187"/>
                  </a:cubicBezTo>
                  <a:cubicBezTo>
                    <a:pt x="153" y="177"/>
                    <a:pt x="160" y="150"/>
                    <a:pt x="164" y="132"/>
                  </a:cubicBezTo>
                  <a:cubicBezTo>
                    <a:pt x="168" y="119"/>
                    <a:pt x="179" y="72"/>
                    <a:pt x="182" y="64"/>
                  </a:cubicBezTo>
                  <a:cubicBezTo>
                    <a:pt x="189" y="34"/>
                    <a:pt x="207" y="18"/>
                    <a:pt x="224" y="18"/>
                  </a:cubicBezTo>
                  <a:cubicBezTo>
                    <a:pt x="227" y="18"/>
                    <a:pt x="238" y="18"/>
                    <a:pt x="248"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1">
              <a:extLst>
                <a:ext uri="{FF2B5EF4-FFF2-40B4-BE49-F238E27FC236}">
                  <a16:creationId xmlns:a16="http://schemas.microsoft.com/office/drawing/2014/main" id="{56B47E70-DF65-4DC6-9E6C-6F6E7B9B31FF}"/>
                </a:ext>
              </a:extLst>
            </p:cNvPr>
            <p:cNvSpPr>
              <a:spLocks noEditPoints="1"/>
            </p:cNvSpPr>
            <p:nvPr>
              <p:custDataLst>
                <p:tags r:id="rId4"/>
              </p:custDataLst>
            </p:nvPr>
          </p:nvSpPr>
          <p:spPr bwMode="auto">
            <a:xfrm>
              <a:off x="1879601" y="2670175"/>
              <a:ext cx="215900" cy="87313"/>
            </a:xfrm>
            <a:custGeom>
              <a:avLst/>
              <a:gdLst>
                <a:gd name="T0" fmla="*/ 315 w 332"/>
                <a:gd name="T1" fmla="*/ 20 h 117"/>
                <a:gd name="T2" fmla="*/ 332 w 332"/>
                <a:gd name="T3" fmla="*/ 10 h 117"/>
                <a:gd name="T4" fmla="*/ 316 w 332"/>
                <a:gd name="T5" fmla="*/ 0 h 117"/>
                <a:gd name="T6" fmla="*/ 17 w 332"/>
                <a:gd name="T7" fmla="*/ 0 h 117"/>
                <a:gd name="T8" fmla="*/ 0 w 332"/>
                <a:gd name="T9" fmla="*/ 10 h 117"/>
                <a:gd name="T10" fmla="*/ 17 w 332"/>
                <a:gd name="T11" fmla="*/ 20 h 117"/>
                <a:gd name="T12" fmla="*/ 315 w 332"/>
                <a:gd name="T13" fmla="*/ 20 h 117"/>
                <a:gd name="T14" fmla="*/ 316 w 332"/>
                <a:gd name="T15" fmla="*/ 117 h 117"/>
                <a:gd name="T16" fmla="*/ 332 w 332"/>
                <a:gd name="T17" fmla="*/ 107 h 117"/>
                <a:gd name="T18" fmla="*/ 315 w 332"/>
                <a:gd name="T19" fmla="*/ 97 h 117"/>
                <a:gd name="T20" fmla="*/ 17 w 332"/>
                <a:gd name="T21" fmla="*/ 97 h 117"/>
                <a:gd name="T22" fmla="*/ 0 w 332"/>
                <a:gd name="T23" fmla="*/ 107 h 117"/>
                <a:gd name="T24" fmla="*/ 17 w 332"/>
                <a:gd name="T25" fmla="*/ 117 h 117"/>
                <a:gd name="T26" fmla="*/ 316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3" y="20"/>
                    <a:pt x="332" y="20"/>
                    <a:pt x="332" y="10"/>
                  </a:cubicBezTo>
                  <a:cubicBezTo>
                    <a:pt x="332" y="0"/>
                    <a:pt x="323" y="0"/>
                    <a:pt x="316" y="0"/>
                  </a:cubicBezTo>
                  <a:lnTo>
                    <a:pt x="17" y="0"/>
                  </a:lnTo>
                  <a:cubicBezTo>
                    <a:pt x="10" y="0"/>
                    <a:pt x="0" y="0"/>
                    <a:pt x="0" y="10"/>
                  </a:cubicBezTo>
                  <a:cubicBezTo>
                    <a:pt x="0" y="20"/>
                    <a:pt x="10" y="20"/>
                    <a:pt x="17" y="20"/>
                  </a:cubicBezTo>
                  <a:lnTo>
                    <a:pt x="315" y="20"/>
                  </a:lnTo>
                  <a:close/>
                  <a:moveTo>
                    <a:pt x="316" y="117"/>
                  </a:moveTo>
                  <a:cubicBezTo>
                    <a:pt x="323" y="117"/>
                    <a:pt x="332" y="117"/>
                    <a:pt x="332" y="107"/>
                  </a:cubicBezTo>
                  <a:cubicBezTo>
                    <a:pt x="332" y="97"/>
                    <a:pt x="323" y="97"/>
                    <a:pt x="315" y="97"/>
                  </a:cubicBezTo>
                  <a:lnTo>
                    <a:pt x="17" y="97"/>
                  </a:lnTo>
                  <a:cubicBezTo>
                    <a:pt x="10" y="97"/>
                    <a:pt x="0" y="97"/>
                    <a:pt x="0" y="107"/>
                  </a:cubicBezTo>
                  <a:cubicBezTo>
                    <a:pt x="0" y="117"/>
                    <a:pt x="10" y="117"/>
                    <a:pt x="17" y="117"/>
                  </a:cubicBezTo>
                  <a:lnTo>
                    <a:pt x="316"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2">
              <a:extLst>
                <a:ext uri="{FF2B5EF4-FFF2-40B4-BE49-F238E27FC236}">
                  <a16:creationId xmlns:a16="http://schemas.microsoft.com/office/drawing/2014/main" id="{86F0F794-1837-4802-5F2E-43641F911AF0}"/>
                </a:ext>
              </a:extLst>
            </p:cNvPr>
            <p:cNvSpPr>
              <a:spLocks/>
            </p:cNvSpPr>
            <p:nvPr>
              <p:custDataLst>
                <p:tags r:id="rId5"/>
              </p:custDataLst>
            </p:nvPr>
          </p:nvSpPr>
          <p:spPr bwMode="auto">
            <a:xfrm>
              <a:off x="2212976" y="2641600"/>
              <a:ext cx="166688" cy="168275"/>
            </a:xfrm>
            <a:custGeom>
              <a:avLst/>
              <a:gdLst>
                <a:gd name="T0" fmla="*/ 160 w 256"/>
                <a:gd name="T1" fmla="*/ 193 h 227"/>
                <a:gd name="T2" fmla="*/ 204 w 256"/>
                <a:gd name="T3" fmla="*/ 227 h 227"/>
                <a:gd name="T4" fmla="*/ 241 w 256"/>
                <a:gd name="T5" fmla="*/ 199 h 227"/>
                <a:gd name="T6" fmla="*/ 256 w 256"/>
                <a:gd name="T7" fmla="*/ 150 h 227"/>
                <a:gd name="T8" fmla="*/ 250 w 256"/>
                <a:gd name="T9" fmla="*/ 145 h 227"/>
                <a:gd name="T10" fmla="*/ 243 w 256"/>
                <a:gd name="T11" fmla="*/ 154 h 227"/>
                <a:gd name="T12" fmla="*/ 206 w 256"/>
                <a:gd name="T13" fmla="*/ 216 h 227"/>
                <a:gd name="T14" fmla="*/ 190 w 256"/>
                <a:gd name="T15" fmla="*/ 193 h 227"/>
                <a:gd name="T16" fmla="*/ 200 w 256"/>
                <a:gd name="T17" fmla="*/ 141 h 227"/>
                <a:gd name="T18" fmla="*/ 214 w 256"/>
                <a:gd name="T19" fmla="*/ 87 h 227"/>
                <a:gd name="T20" fmla="*/ 223 w 256"/>
                <a:gd name="T21" fmla="*/ 53 h 227"/>
                <a:gd name="T22" fmla="*/ 230 w 256"/>
                <a:gd name="T23" fmla="*/ 19 h 227"/>
                <a:gd name="T24" fmla="*/ 216 w 256"/>
                <a:gd name="T25" fmla="*/ 6 h 227"/>
                <a:gd name="T26" fmla="*/ 196 w 256"/>
                <a:gd name="T27" fmla="*/ 23 h 227"/>
                <a:gd name="T28" fmla="*/ 159 w 256"/>
                <a:gd name="T29" fmla="*/ 174 h 227"/>
                <a:gd name="T30" fmla="*/ 102 w 256"/>
                <a:gd name="T31" fmla="*/ 216 h 227"/>
                <a:gd name="T32" fmla="*/ 71 w 256"/>
                <a:gd name="T33" fmla="*/ 175 h 227"/>
                <a:gd name="T34" fmla="*/ 98 w 256"/>
                <a:gd name="T35" fmla="*/ 73 h 227"/>
                <a:gd name="T36" fmla="*/ 107 w 256"/>
                <a:gd name="T37" fmla="*/ 41 h 227"/>
                <a:gd name="T38" fmla="*/ 66 w 256"/>
                <a:gd name="T39" fmla="*/ 0 h 227"/>
                <a:gd name="T40" fmla="*/ 0 w 256"/>
                <a:gd name="T41" fmla="*/ 77 h 227"/>
                <a:gd name="T42" fmla="*/ 6 w 256"/>
                <a:gd name="T43" fmla="*/ 82 h 227"/>
                <a:gd name="T44" fmla="*/ 14 w 256"/>
                <a:gd name="T45" fmla="*/ 73 h 227"/>
                <a:gd name="T46" fmla="*/ 64 w 256"/>
                <a:gd name="T47" fmla="*/ 11 h 227"/>
                <a:gd name="T48" fmla="*/ 77 w 256"/>
                <a:gd name="T49" fmla="*/ 28 h 227"/>
                <a:gd name="T50" fmla="*/ 68 w 256"/>
                <a:gd name="T51" fmla="*/ 62 h 227"/>
                <a:gd name="T52" fmla="*/ 39 w 256"/>
                <a:gd name="T53" fmla="*/ 167 h 227"/>
                <a:gd name="T54" fmla="*/ 101 w 256"/>
                <a:gd name="T55" fmla="*/ 227 h 227"/>
                <a:gd name="T56" fmla="*/ 160 w 256"/>
                <a:gd name="T57" fmla="*/ 19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6" h="227">
                  <a:moveTo>
                    <a:pt x="160" y="193"/>
                  </a:moveTo>
                  <a:cubicBezTo>
                    <a:pt x="165" y="214"/>
                    <a:pt x="183" y="227"/>
                    <a:pt x="204" y="227"/>
                  </a:cubicBezTo>
                  <a:cubicBezTo>
                    <a:pt x="222" y="227"/>
                    <a:pt x="233" y="215"/>
                    <a:pt x="241" y="199"/>
                  </a:cubicBezTo>
                  <a:cubicBezTo>
                    <a:pt x="250" y="181"/>
                    <a:pt x="256" y="151"/>
                    <a:pt x="256" y="150"/>
                  </a:cubicBezTo>
                  <a:cubicBezTo>
                    <a:pt x="256" y="145"/>
                    <a:pt x="252" y="145"/>
                    <a:pt x="250" y="145"/>
                  </a:cubicBezTo>
                  <a:cubicBezTo>
                    <a:pt x="245" y="145"/>
                    <a:pt x="245" y="147"/>
                    <a:pt x="243" y="154"/>
                  </a:cubicBezTo>
                  <a:cubicBezTo>
                    <a:pt x="236" y="182"/>
                    <a:pt x="227" y="216"/>
                    <a:pt x="206" y="216"/>
                  </a:cubicBezTo>
                  <a:cubicBezTo>
                    <a:pt x="195" y="216"/>
                    <a:pt x="190" y="209"/>
                    <a:pt x="190" y="193"/>
                  </a:cubicBezTo>
                  <a:cubicBezTo>
                    <a:pt x="190" y="182"/>
                    <a:pt x="196" y="158"/>
                    <a:pt x="200" y="141"/>
                  </a:cubicBezTo>
                  <a:lnTo>
                    <a:pt x="214" y="87"/>
                  </a:lnTo>
                  <a:cubicBezTo>
                    <a:pt x="216" y="79"/>
                    <a:pt x="221" y="60"/>
                    <a:pt x="223" y="53"/>
                  </a:cubicBezTo>
                  <a:cubicBezTo>
                    <a:pt x="225" y="41"/>
                    <a:pt x="230" y="22"/>
                    <a:pt x="230" y="19"/>
                  </a:cubicBezTo>
                  <a:cubicBezTo>
                    <a:pt x="230" y="10"/>
                    <a:pt x="223" y="6"/>
                    <a:pt x="216" y="6"/>
                  </a:cubicBezTo>
                  <a:cubicBezTo>
                    <a:pt x="213" y="6"/>
                    <a:pt x="200" y="6"/>
                    <a:pt x="196" y="23"/>
                  </a:cubicBezTo>
                  <a:cubicBezTo>
                    <a:pt x="187" y="60"/>
                    <a:pt x="165" y="147"/>
                    <a:pt x="159" y="174"/>
                  </a:cubicBezTo>
                  <a:cubicBezTo>
                    <a:pt x="158" y="176"/>
                    <a:pt x="138" y="216"/>
                    <a:pt x="102" y="216"/>
                  </a:cubicBezTo>
                  <a:cubicBezTo>
                    <a:pt x="76" y="216"/>
                    <a:pt x="71" y="193"/>
                    <a:pt x="71" y="175"/>
                  </a:cubicBezTo>
                  <a:cubicBezTo>
                    <a:pt x="71" y="147"/>
                    <a:pt x="85" y="107"/>
                    <a:pt x="98" y="73"/>
                  </a:cubicBezTo>
                  <a:cubicBezTo>
                    <a:pt x="104" y="58"/>
                    <a:pt x="107" y="51"/>
                    <a:pt x="107" y="41"/>
                  </a:cubicBezTo>
                  <a:cubicBezTo>
                    <a:pt x="107" y="19"/>
                    <a:pt x="91" y="0"/>
                    <a:pt x="66" y="0"/>
                  </a:cubicBezTo>
                  <a:cubicBezTo>
                    <a:pt x="18" y="0"/>
                    <a:pt x="0" y="73"/>
                    <a:pt x="0" y="77"/>
                  </a:cubicBezTo>
                  <a:cubicBezTo>
                    <a:pt x="0" y="82"/>
                    <a:pt x="5" y="82"/>
                    <a:pt x="6" y="82"/>
                  </a:cubicBezTo>
                  <a:cubicBezTo>
                    <a:pt x="11" y="82"/>
                    <a:pt x="11" y="81"/>
                    <a:pt x="14" y="73"/>
                  </a:cubicBezTo>
                  <a:cubicBezTo>
                    <a:pt x="26" y="30"/>
                    <a:pt x="45" y="11"/>
                    <a:pt x="64" y="11"/>
                  </a:cubicBezTo>
                  <a:cubicBezTo>
                    <a:pt x="69" y="11"/>
                    <a:pt x="77" y="12"/>
                    <a:pt x="77" y="28"/>
                  </a:cubicBezTo>
                  <a:cubicBezTo>
                    <a:pt x="77" y="40"/>
                    <a:pt x="71" y="54"/>
                    <a:pt x="68" y="62"/>
                  </a:cubicBezTo>
                  <a:cubicBezTo>
                    <a:pt x="50" y="111"/>
                    <a:pt x="39" y="142"/>
                    <a:pt x="39" y="167"/>
                  </a:cubicBezTo>
                  <a:cubicBezTo>
                    <a:pt x="39" y="214"/>
                    <a:pt x="74" y="227"/>
                    <a:pt x="101" y="227"/>
                  </a:cubicBezTo>
                  <a:cubicBezTo>
                    <a:pt x="133" y="227"/>
                    <a:pt x="151" y="204"/>
                    <a:pt x="160" y="1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
              <a:extLst>
                <a:ext uri="{FF2B5EF4-FFF2-40B4-BE49-F238E27FC236}">
                  <a16:creationId xmlns:a16="http://schemas.microsoft.com/office/drawing/2014/main" id="{13990767-85AF-1C2C-1805-A4232AE17DCA}"/>
                </a:ext>
              </a:extLst>
            </p:cNvPr>
            <p:cNvSpPr>
              <a:spLocks/>
            </p:cNvSpPr>
            <p:nvPr>
              <p:custDataLst>
                <p:tags r:id="rId6"/>
              </p:custDataLst>
            </p:nvPr>
          </p:nvSpPr>
          <p:spPr bwMode="auto">
            <a:xfrm>
              <a:off x="2398713" y="2746375"/>
              <a:ext cx="111125" cy="117475"/>
            </a:xfrm>
            <a:custGeom>
              <a:avLst/>
              <a:gdLst>
                <a:gd name="T0" fmla="*/ 170 w 170"/>
                <a:gd name="T1" fmla="*/ 27 h 158"/>
                <a:gd name="T2" fmla="*/ 152 w 170"/>
                <a:gd name="T3" fmla="*/ 0 h 158"/>
                <a:gd name="T4" fmla="*/ 134 w 170"/>
                <a:gd name="T5" fmla="*/ 18 h 158"/>
                <a:gd name="T6" fmla="*/ 139 w 170"/>
                <a:gd name="T7" fmla="*/ 29 h 158"/>
                <a:gd name="T8" fmla="*/ 152 w 170"/>
                <a:gd name="T9" fmla="*/ 57 h 158"/>
                <a:gd name="T10" fmla="*/ 88 w 170"/>
                <a:gd name="T11" fmla="*/ 148 h 158"/>
                <a:gd name="T12" fmla="*/ 60 w 170"/>
                <a:gd name="T13" fmla="*/ 117 h 158"/>
                <a:gd name="T14" fmla="*/ 79 w 170"/>
                <a:gd name="T15" fmla="*/ 49 h 158"/>
                <a:gd name="T16" fmla="*/ 84 w 170"/>
                <a:gd name="T17" fmla="*/ 30 h 158"/>
                <a:gd name="T18" fmla="*/ 51 w 170"/>
                <a:gd name="T19" fmla="*/ 0 h 158"/>
                <a:gd name="T20" fmla="*/ 0 w 170"/>
                <a:gd name="T21" fmla="*/ 54 h 158"/>
                <a:gd name="T22" fmla="*/ 6 w 170"/>
                <a:gd name="T23" fmla="*/ 58 h 158"/>
                <a:gd name="T24" fmla="*/ 12 w 170"/>
                <a:gd name="T25" fmla="*/ 52 h 158"/>
                <a:gd name="T26" fmla="*/ 50 w 170"/>
                <a:gd name="T27" fmla="*/ 10 h 158"/>
                <a:gd name="T28" fmla="*/ 58 w 170"/>
                <a:gd name="T29" fmla="*/ 22 h 158"/>
                <a:gd name="T30" fmla="*/ 52 w 170"/>
                <a:gd name="T31" fmla="*/ 45 h 158"/>
                <a:gd name="T32" fmla="*/ 33 w 170"/>
                <a:gd name="T33" fmla="*/ 112 h 158"/>
                <a:gd name="T34" fmla="*/ 87 w 170"/>
                <a:gd name="T35" fmla="*/ 158 h 158"/>
                <a:gd name="T36" fmla="*/ 170 w 170"/>
                <a:gd name="T37" fmla="*/ 2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0" h="158">
                  <a:moveTo>
                    <a:pt x="170" y="27"/>
                  </a:moveTo>
                  <a:cubicBezTo>
                    <a:pt x="170" y="0"/>
                    <a:pt x="153" y="0"/>
                    <a:pt x="152" y="0"/>
                  </a:cubicBezTo>
                  <a:cubicBezTo>
                    <a:pt x="143" y="0"/>
                    <a:pt x="134" y="9"/>
                    <a:pt x="134" y="18"/>
                  </a:cubicBezTo>
                  <a:cubicBezTo>
                    <a:pt x="134" y="24"/>
                    <a:pt x="137" y="27"/>
                    <a:pt x="139" y="29"/>
                  </a:cubicBezTo>
                  <a:cubicBezTo>
                    <a:pt x="145" y="34"/>
                    <a:pt x="152" y="43"/>
                    <a:pt x="152" y="57"/>
                  </a:cubicBezTo>
                  <a:cubicBezTo>
                    <a:pt x="152" y="73"/>
                    <a:pt x="129" y="148"/>
                    <a:pt x="88" y="148"/>
                  </a:cubicBezTo>
                  <a:cubicBezTo>
                    <a:pt x="60" y="148"/>
                    <a:pt x="60" y="123"/>
                    <a:pt x="60" y="117"/>
                  </a:cubicBezTo>
                  <a:cubicBezTo>
                    <a:pt x="60" y="101"/>
                    <a:pt x="66" y="81"/>
                    <a:pt x="79" y="49"/>
                  </a:cubicBezTo>
                  <a:cubicBezTo>
                    <a:pt x="82" y="41"/>
                    <a:pt x="84" y="36"/>
                    <a:pt x="84" y="30"/>
                  </a:cubicBezTo>
                  <a:cubicBezTo>
                    <a:pt x="84" y="12"/>
                    <a:pt x="68" y="0"/>
                    <a:pt x="51" y="0"/>
                  </a:cubicBezTo>
                  <a:cubicBezTo>
                    <a:pt x="16" y="0"/>
                    <a:pt x="0" y="48"/>
                    <a:pt x="0" y="54"/>
                  </a:cubicBezTo>
                  <a:cubicBezTo>
                    <a:pt x="0" y="58"/>
                    <a:pt x="5" y="58"/>
                    <a:pt x="6" y="58"/>
                  </a:cubicBezTo>
                  <a:cubicBezTo>
                    <a:pt x="11" y="58"/>
                    <a:pt x="11" y="56"/>
                    <a:pt x="12" y="52"/>
                  </a:cubicBezTo>
                  <a:cubicBezTo>
                    <a:pt x="21" y="24"/>
                    <a:pt x="36" y="10"/>
                    <a:pt x="50" y="10"/>
                  </a:cubicBezTo>
                  <a:cubicBezTo>
                    <a:pt x="55" y="10"/>
                    <a:pt x="58" y="14"/>
                    <a:pt x="58" y="22"/>
                  </a:cubicBezTo>
                  <a:cubicBezTo>
                    <a:pt x="58" y="30"/>
                    <a:pt x="55" y="37"/>
                    <a:pt x="52" y="45"/>
                  </a:cubicBezTo>
                  <a:cubicBezTo>
                    <a:pt x="37" y="84"/>
                    <a:pt x="33" y="99"/>
                    <a:pt x="33" y="112"/>
                  </a:cubicBezTo>
                  <a:cubicBezTo>
                    <a:pt x="33" y="146"/>
                    <a:pt x="60" y="158"/>
                    <a:pt x="87" y="158"/>
                  </a:cubicBezTo>
                  <a:cubicBezTo>
                    <a:pt x="145" y="158"/>
                    <a:pt x="170" y="56"/>
                    <a:pt x="170"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4">
              <a:extLst>
                <a:ext uri="{FF2B5EF4-FFF2-40B4-BE49-F238E27FC236}">
                  <a16:creationId xmlns:a16="http://schemas.microsoft.com/office/drawing/2014/main" id="{94534381-A678-21A9-FEFB-0F41C9A66462}"/>
                </a:ext>
              </a:extLst>
            </p:cNvPr>
            <p:cNvSpPr>
              <a:spLocks noEditPoints="1"/>
            </p:cNvSpPr>
            <p:nvPr>
              <p:custDataLst>
                <p:tags r:id="rId7"/>
              </p:custDataLst>
            </p:nvPr>
          </p:nvSpPr>
          <p:spPr bwMode="auto">
            <a:xfrm>
              <a:off x="2541588" y="2746375"/>
              <a:ext cx="96838" cy="117475"/>
            </a:xfrm>
            <a:custGeom>
              <a:avLst/>
              <a:gdLst>
                <a:gd name="T0" fmla="*/ 54 w 149"/>
                <a:gd name="T1" fmla="*/ 74 h 158"/>
                <a:gd name="T2" fmla="*/ 111 w 149"/>
                <a:gd name="T3" fmla="*/ 67 h 158"/>
                <a:gd name="T4" fmla="*/ 141 w 149"/>
                <a:gd name="T5" fmla="*/ 31 h 158"/>
                <a:gd name="T6" fmla="*/ 98 w 149"/>
                <a:gd name="T7" fmla="*/ 0 h 158"/>
                <a:gd name="T8" fmla="*/ 0 w 149"/>
                <a:gd name="T9" fmla="*/ 92 h 158"/>
                <a:gd name="T10" fmla="*/ 62 w 149"/>
                <a:gd name="T11" fmla="*/ 158 h 158"/>
                <a:gd name="T12" fmla="*/ 149 w 149"/>
                <a:gd name="T13" fmla="*/ 118 h 158"/>
                <a:gd name="T14" fmla="*/ 143 w 149"/>
                <a:gd name="T15" fmla="*/ 112 h 158"/>
                <a:gd name="T16" fmla="*/ 137 w 149"/>
                <a:gd name="T17" fmla="*/ 116 h 158"/>
                <a:gd name="T18" fmla="*/ 63 w 149"/>
                <a:gd name="T19" fmla="*/ 148 h 158"/>
                <a:gd name="T20" fmla="*/ 28 w 149"/>
                <a:gd name="T21" fmla="*/ 106 h 158"/>
                <a:gd name="T22" fmla="*/ 32 w 149"/>
                <a:gd name="T23" fmla="*/ 74 h 158"/>
                <a:gd name="T24" fmla="*/ 54 w 149"/>
                <a:gd name="T25" fmla="*/ 74 h 158"/>
                <a:gd name="T26" fmla="*/ 35 w 149"/>
                <a:gd name="T27" fmla="*/ 65 h 158"/>
                <a:gd name="T28" fmla="*/ 98 w 149"/>
                <a:gd name="T29" fmla="*/ 10 h 158"/>
                <a:gd name="T30" fmla="*/ 126 w 149"/>
                <a:gd name="T31" fmla="*/ 31 h 158"/>
                <a:gd name="T32" fmla="*/ 52 w 149"/>
                <a:gd name="T33" fmla="*/ 65 h 158"/>
                <a:gd name="T34" fmla="*/ 35 w 149"/>
                <a:gd name="T35" fmla="*/ 65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8">
                  <a:moveTo>
                    <a:pt x="54" y="74"/>
                  </a:moveTo>
                  <a:cubicBezTo>
                    <a:pt x="64" y="74"/>
                    <a:pt x="92" y="74"/>
                    <a:pt x="111" y="67"/>
                  </a:cubicBezTo>
                  <a:cubicBezTo>
                    <a:pt x="136" y="58"/>
                    <a:pt x="141" y="41"/>
                    <a:pt x="141" y="31"/>
                  </a:cubicBezTo>
                  <a:cubicBezTo>
                    <a:pt x="141" y="12"/>
                    <a:pt x="122" y="0"/>
                    <a:pt x="98" y="0"/>
                  </a:cubicBezTo>
                  <a:cubicBezTo>
                    <a:pt x="56" y="0"/>
                    <a:pt x="0" y="32"/>
                    <a:pt x="0" y="92"/>
                  </a:cubicBezTo>
                  <a:cubicBezTo>
                    <a:pt x="0" y="127"/>
                    <a:pt x="22" y="158"/>
                    <a:pt x="62" y="158"/>
                  </a:cubicBezTo>
                  <a:cubicBezTo>
                    <a:pt x="121" y="158"/>
                    <a:pt x="149" y="123"/>
                    <a:pt x="149" y="118"/>
                  </a:cubicBezTo>
                  <a:cubicBezTo>
                    <a:pt x="149" y="116"/>
                    <a:pt x="146" y="112"/>
                    <a:pt x="143" y="112"/>
                  </a:cubicBezTo>
                  <a:cubicBezTo>
                    <a:pt x="141" y="112"/>
                    <a:pt x="140" y="113"/>
                    <a:pt x="137" y="116"/>
                  </a:cubicBezTo>
                  <a:cubicBezTo>
                    <a:pt x="110" y="148"/>
                    <a:pt x="69" y="148"/>
                    <a:pt x="63" y="148"/>
                  </a:cubicBezTo>
                  <a:cubicBezTo>
                    <a:pt x="42" y="148"/>
                    <a:pt x="28" y="134"/>
                    <a:pt x="28" y="106"/>
                  </a:cubicBezTo>
                  <a:cubicBezTo>
                    <a:pt x="28" y="101"/>
                    <a:pt x="28" y="94"/>
                    <a:pt x="32" y="74"/>
                  </a:cubicBezTo>
                  <a:lnTo>
                    <a:pt x="54" y="74"/>
                  </a:lnTo>
                  <a:close/>
                  <a:moveTo>
                    <a:pt x="35" y="65"/>
                  </a:moveTo>
                  <a:cubicBezTo>
                    <a:pt x="50" y="14"/>
                    <a:pt x="88" y="10"/>
                    <a:pt x="98" y="10"/>
                  </a:cubicBezTo>
                  <a:cubicBezTo>
                    <a:pt x="113" y="10"/>
                    <a:pt x="126" y="18"/>
                    <a:pt x="126" y="31"/>
                  </a:cubicBezTo>
                  <a:cubicBezTo>
                    <a:pt x="126" y="65"/>
                    <a:pt x="67" y="65"/>
                    <a:pt x="52" y="65"/>
                  </a:cubicBezTo>
                  <a:lnTo>
                    <a:pt x="35" y="6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5">
              <a:extLst>
                <a:ext uri="{FF2B5EF4-FFF2-40B4-BE49-F238E27FC236}">
                  <a16:creationId xmlns:a16="http://schemas.microsoft.com/office/drawing/2014/main" id="{80F19955-22B0-0BAE-AECA-16E125D55323}"/>
                </a:ext>
              </a:extLst>
            </p:cNvPr>
            <p:cNvSpPr>
              <a:spLocks/>
            </p:cNvSpPr>
            <p:nvPr>
              <p:custDataLst>
                <p:tags r:id="rId8"/>
              </p:custDataLst>
            </p:nvPr>
          </p:nvSpPr>
          <p:spPr bwMode="auto">
            <a:xfrm>
              <a:off x="2667001" y="2681288"/>
              <a:ext cx="123825" cy="182563"/>
            </a:xfrm>
            <a:custGeom>
              <a:avLst/>
              <a:gdLst>
                <a:gd name="T0" fmla="*/ 83 w 190"/>
                <a:gd name="T1" fmla="*/ 10 h 246"/>
                <a:gd name="T2" fmla="*/ 84 w 190"/>
                <a:gd name="T3" fmla="*/ 5 h 246"/>
                <a:gd name="T4" fmla="*/ 78 w 190"/>
                <a:gd name="T5" fmla="*/ 0 h 246"/>
                <a:gd name="T6" fmla="*/ 34 w 190"/>
                <a:gd name="T7" fmla="*/ 3 h 246"/>
                <a:gd name="T8" fmla="*/ 26 w 190"/>
                <a:gd name="T9" fmla="*/ 11 h 246"/>
                <a:gd name="T10" fmla="*/ 35 w 190"/>
                <a:gd name="T11" fmla="*/ 16 h 246"/>
                <a:gd name="T12" fmla="*/ 52 w 190"/>
                <a:gd name="T13" fmla="*/ 21 h 246"/>
                <a:gd name="T14" fmla="*/ 50 w 190"/>
                <a:gd name="T15" fmla="*/ 29 h 246"/>
                <a:gd name="T16" fmla="*/ 1 w 190"/>
                <a:gd name="T17" fmla="*/ 227 h 246"/>
                <a:gd name="T18" fmla="*/ 0 w 190"/>
                <a:gd name="T19" fmla="*/ 234 h 246"/>
                <a:gd name="T20" fmla="*/ 11 w 190"/>
                <a:gd name="T21" fmla="*/ 246 h 246"/>
                <a:gd name="T22" fmla="*/ 26 w 190"/>
                <a:gd name="T23" fmla="*/ 237 h 246"/>
                <a:gd name="T24" fmla="*/ 32 w 190"/>
                <a:gd name="T25" fmla="*/ 215 h 246"/>
                <a:gd name="T26" fmla="*/ 40 w 190"/>
                <a:gd name="T27" fmla="*/ 183 h 246"/>
                <a:gd name="T28" fmla="*/ 45 w 190"/>
                <a:gd name="T29" fmla="*/ 160 h 246"/>
                <a:gd name="T30" fmla="*/ 56 w 190"/>
                <a:gd name="T31" fmla="*/ 135 h 246"/>
                <a:gd name="T32" fmla="*/ 111 w 190"/>
                <a:gd name="T33" fmla="*/ 98 h 246"/>
                <a:gd name="T34" fmla="*/ 132 w 190"/>
                <a:gd name="T35" fmla="*/ 122 h 246"/>
                <a:gd name="T36" fmla="*/ 111 w 190"/>
                <a:gd name="T37" fmla="*/ 197 h 246"/>
                <a:gd name="T38" fmla="*/ 106 w 190"/>
                <a:gd name="T39" fmla="*/ 216 h 246"/>
                <a:gd name="T40" fmla="*/ 139 w 190"/>
                <a:gd name="T41" fmla="*/ 246 h 246"/>
                <a:gd name="T42" fmla="*/ 190 w 190"/>
                <a:gd name="T43" fmla="*/ 192 h 246"/>
                <a:gd name="T44" fmla="*/ 184 w 190"/>
                <a:gd name="T45" fmla="*/ 188 h 246"/>
                <a:gd name="T46" fmla="*/ 177 w 190"/>
                <a:gd name="T47" fmla="*/ 194 h 246"/>
                <a:gd name="T48" fmla="*/ 140 w 190"/>
                <a:gd name="T49" fmla="*/ 236 h 246"/>
                <a:gd name="T50" fmla="*/ 132 w 190"/>
                <a:gd name="T51" fmla="*/ 224 h 246"/>
                <a:gd name="T52" fmla="*/ 140 w 190"/>
                <a:gd name="T53" fmla="*/ 195 h 246"/>
                <a:gd name="T54" fmla="*/ 158 w 190"/>
                <a:gd name="T55" fmla="*/ 128 h 246"/>
                <a:gd name="T56" fmla="*/ 145 w 190"/>
                <a:gd name="T57" fmla="*/ 98 h 246"/>
                <a:gd name="T58" fmla="*/ 113 w 190"/>
                <a:gd name="T59" fmla="*/ 88 h 246"/>
                <a:gd name="T60" fmla="*/ 56 w 190"/>
                <a:gd name="T61" fmla="*/ 117 h 246"/>
                <a:gd name="T62" fmla="*/ 83 w 190"/>
                <a:gd name="T63"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246">
                  <a:moveTo>
                    <a:pt x="83" y="10"/>
                  </a:moveTo>
                  <a:cubicBezTo>
                    <a:pt x="83" y="10"/>
                    <a:pt x="84" y="5"/>
                    <a:pt x="84" y="5"/>
                  </a:cubicBezTo>
                  <a:cubicBezTo>
                    <a:pt x="84" y="3"/>
                    <a:pt x="83" y="0"/>
                    <a:pt x="78" y="0"/>
                  </a:cubicBezTo>
                  <a:cubicBezTo>
                    <a:pt x="71" y="0"/>
                    <a:pt x="42" y="3"/>
                    <a:pt x="34" y="3"/>
                  </a:cubicBezTo>
                  <a:cubicBezTo>
                    <a:pt x="31" y="4"/>
                    <a:pt x="26" y="4"/>
                    <a:pt x="26" y="11"/>
                  </a:cubicBezTo>
                  <a:cubicBezTo>
                    <a:pt x="26" y="16"/>
                    <a:pt x="31" y="16"/>
                    <a:pt x="35" y="16"/>
                  </a:cubicBezTo>
                  <a:cubicBezTo>
                    <a:pt x="52" y="16"/>
                    <a:pt x="52" y="19"/>
                    <a:pt x="52" y="21"/>
                  </a:cubicBezTo>
                  <a:cubicBezTo>
                    <a:pt x="52" y="24"/>
                    <a:pt x="51" y="26"/>
                    <a:pt x="50" y="29"/>
                  </a:cubicBezTo>
                  <a:lnTo>
                    <a:pt x="1" y="227"/>
                  </a:lnTo>
                  <a:cubicBezTo>
                    <a:pt x="0" y="233"/>
                    <a:pt x="0" y="234"/>
                    <a:pt x="0" y="234"/>
                  </a:cubicBezTo>
                  <a:cubicBezTo>
                    <a:pt x="0" y="240"/>
                    <a:pt x="4" y="246"/>
                    <a:pt x="11" y="246"/>
                  </a:cubicBezTo>
                  <a:cubicBezTo>
                    <a:pt x="15" y="246"/>
                    <a:pt x="22" y="244"/>
                    <a:pt x="26" y="237"/>
                  </a:cubicBezTo>
                  <a:cubicBezTo>
                    <a:pt x="27" y="234"/>
                    <a:pt x="30" y="222"/>
                    <a:pt x="32" y="215"/>
                  </a:cubicBezTo>
                  <a:lnTo>
                    <a:pt x="40" y="183"/>
                  </a:lnTo>
                  <a:cubicBezTo>
                    <a:pt x="41" y="178"/>
                    <a:pt x="44" y="165"/>
                    <a:pt x="45" y="160"/>
                  </a:cubicBezTo>
                  <a:cubicBezTo>
                    <a:pt x="49" y="146"/>
                    <a:pt x="49" y="146"/>
                    <a:pt x="56" y="135"/>
                  </a:cubicBezTo>
                  <a:cubicBezTo>
                    <a:pt x="67" y="118"/>
                    <a:pt x="84" y="98"/>
                    <a:pt x="111" y="98"/>
                  </a:cubicBezTo>
                  <a:cubicBezTo>
                    <a:pt x="131" y="98"/>
                    <a:pt x="132" y="114"/>
                    <a:pt x="132" y="122"/>
                  </a:cubicBezTo>
                  <a:cubicBezTo>
                    <a:pt x="132" y="143"/>
                    <a:pt x="117" y="182"/>
                    <a:pt x="111" y="197"/>
                  </a:cubicBezTo>
                  <a:cubicBezTo>
                    <a:pt x="108" y="206"/>
                    <a:pt x="106" y="210"/>
                    <a:pt x="106" y="216"/>
                  </a:cubicBezTo>
                  <a:cubicBezTo>
                    <a:pt x="106" y="234"/>
                    <a:pt x="122" y="246"/>
                    <a:pt x="139" y="246"/>
                  </a:cubicBezTo>
                  <a:cubicBezTo>
                    <a:pt x="174" y="246"/>
                    <a:pt x="190" y="197"/>
                    <a:pt x="190" y="192"/>
                  </a:cubicBezTo>
                  <a:cubicBezTo>
                    <a:pt x="190" y="188"/>
                    <a:pt x="185" y="188"/>
                    <a:pt x="184" y="188"/>
                  </a:cubicBezTo>
                  <a:cubicBezTo>
                    <a:pt x="179" y="188"/>
                    <a:pt x="179" y="190"/>
                    <a:pt x="177" y="194"/>
                  </a:cubicBezTo>
                  <a:cubicBezTo>
                    <a:pt x="169" y="221"/>
                    <a:pt x="154" y="236"/>
                    <a:pt x="140" y="236"/>
                  </a:cubicBezTo>
                  <a:cubicBezTo>
                    <a:pt x="133" y="236"/>
                    <a:pt x="132" y="231"/>
                    <a:pt x="132" y="224"/>
                  </a:cubicBezTo>
                  <a:cubicBezTo>
                    <a:pt x="132" y="216"/>
                    <a:pt x="133" y="211"/>
                    <a:pt x="140" y="195"/>
                  </a:cubicBezTo>
                  <a:cubicBezTo>
                    <a:pt x="144" y="184"/>
                    <a:pt x="158" y="147"/>
                    <a:pt x="158" y="128"/>
                  </a:cubicBezTo>
                  <a:cubicBezTo>
                    <a:pt x="158" y="122"/>
                    <a:pt x="158" y="108"/>
                    <a:pt x="145" y="98"/>
                  </a:cubicBezTo>
                  <a:cubicBezTo>
                    <a:pt x="139" y="93"/>
                    <a:pt x="129" y="88"/>
                    <a:pt x="113" y="88"/>
                  </a:cubicBezTo>
                  <a:cubicBezTo>
                    <a:pt x="87" y="88"/>
                    <a:pt x="69" y="102"/>
                    <a:pt x="56" y="117"/>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6">
              <a:extLst>
                <a:ext uri="{FF2B5EF4-FFF2-40B4-BE49-F238E27FC236}">
                  <a16:creationId xmlns:a16="http://schemas.microsoft.com/office/drawing/2014/main" id="{2311B5F7-D043-7BCC-8480-8936ECB7D8CC}"/>
                </a:ext>
              </a:extLst>
            </p:cNvPr>
            <p:cNvSpPr>
              <a:spLocks/>
            </p:cNvSpPr>
            <p:nvPr>
              <p:custDataLst>
                <p:tags r:id="rId9"/>
              </p:custDataLst>
            </p:nvPr>
          </p:nvSpPr>
          <p:spPr bwMode="auto">
            <a:xfrm>
              <a:off x="2881313" y="2451100"/>
              <a:ext cx="87313" cy="57150"/>
            </a:xfrm>
            <a:custGeom>
              <a:avLst/>
              <a:gdLst>
                <a:gd name="T0" fmla="*/ 67 w 133"/>
                <a:gd name="T1" fmla="*/ 0 h 77"/>
                <a:gd name="T2" fmla="*/ 0 w 133"/>
                <a:gd name="T3" fmla="*/ 68 h 77"/>
                <a:gd name="T4" fmla="*/ 9 w 133"/>
                <a:gd name="T5" fmla="*/ 77 h 77"/>
                <a:gd name="T6" fmla="*/ 67 w 133"/>
                <a:gd name="T7" fmla="*/ 26 h 77"/>
                <a:gd name="T8" fmla="*/ 124 w 133"/>
                <a:gd name="T9" fmla="*/ 77 h 77"/>
                <a:gd name="T10" fmla="*/ 133 w 133"/>
                <a:gd name="T11" fmla="*/ 68 h 77"/>
                <a:gd name="T12" fmla="*/ 67 w 133"/>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33" h="77">
                  <a:moveTo>
                    <a:pt x="67" y="0"/>
                  </a:moveTo>
                  <a:lnTo>
                    <a:pt x="0" y="68"/>
                  </a:lnTo>
                  <a:lnTo>
                    <a:pt x="9" y="77"/>
                  </a:lnTo>
                  <a:lnTo>
                    <a:pt x="67" y="26"/>
                  </a:lnTo>
                  <a:lnTo>
                    <a:pt x="124" y="77"/>
                  </a:lnTo>
                  <a:lnTo>
                    <a:pt x="133" y="68"/>
                  </a:lnTo>
                  <a:lnTo>
                    <a:pt x="67"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7">
              <a:extLst>
                <a:ext uri="{FF2B5EF4-FFF2-40B4-BE49-F238E27FC236}">
                  <a16:creationId xmlns:a16="http://schemas.microsoft.com/office/drawing/2014/main" id="{1F685ABF-3B9B-BC49-6421-1940D3DD01B8}"/>
                </a:ext>
              </a:extLst>
            </p:cNvPr>
            <p:cNvSpPr>
              <a:spLocks/>
            </p:cNvSpPr>
            <p:nvPr>
              <p:custDataLst>
                <p:tags r:id="rId10"/>
              </p:custDataLst>
            </p:nvPr>
          </p:nvSpPr>
          <p:spPr bwMode="auto">
            <a:xfrm>
              <a:off x="2833688" y="2547938"/>
              <a:ext cx="188913" cy="260350"/>
            </a:xfrm>
            <a:custGeom>
              <a:avLst/>
              <a:gdLst>
                <a:gd name="T0" fmla="*/ 133 w 292"/>
                <a:gd name="T1" fmla="*/ 17 h 350"/>
                <a:gd name="T2" fmla="*/ 135 w 292"/>
                <a:gd name="T3" fmla="*/ 9 h 350"/>
                <a:gd name="T4" fmla="*/ 124 w 292"/>
                <a:gd name="T5" fmla="*/ 0 h 350"/>
                <a:gd name="T6" fmla="*/ 121 w 292"/>
                <a:gd name="T7" fmla="*/ 0 h 350"/>
                <a:gd name="T8" fmla="*/ 56 w 292"/>
                <a:gd name="T9" fmla="*/ 3 h 350"/>
                <a:gd name="T10" fmla="*/ 40 w 292"/>
                <a:gd name="T11" fmla="*/ 18 h 350"/>
                <a:gd name="T12" fmla="*/ 53 w 292"/>
                <a:gd name="T13" fmla="*/ 27 h 350"/>
                <a:gd name="T14" fmla="*/ 74 w 292"/>
                <a:gd name="T15" fmla="*/ 28 h 350"/>
                <a:gd name="T16" fmla="*/ 2 w 292"/>
                <a:gd name="T17" fmla="*/ 316 h 350"/>
                <a:gd name="T18" fmla="*/ 0 w 292"/>
                <a:gd name="T19" fmla="*/ 328 h 350"/>
                <a:gd name="T20" fmla="*/ 24 w 292"/>
                <a:gd name="T21" fmla="*/ 350 h 350"/>
                <a:gd name="T22" fmla="*/ 57 w 292"/>
                <a:gd name="T23" fmla="*/ 322 h 350"/>
                <a:gd name="T24" fmla="*/ 87 w 292"/>
                <a:gd name="T25" fmla="*/ 204 h 350"/>
                <a:gd name="T26" fmla="*/ 97 w 292"/>
                <a:gd name="T27" fmla="*/ 183 h 350"/>
                <a:gd name="T28" fmla="*/ 171 w 292"/>
                <a:gd name="T29" fmla="*/ 138 h 350"/>
                <a:gd name="T30" fmla="*/ 196 w 292"/>
                <a:gd name="T31" fmla="*/ 168 h 350"/>
                <a:gd name="T32" fmla="*/ 165 w 292"/>
                <a:gd name="T33" fmla="*/ 280 h 350"/>
                <a:gd name="T34" fmla="*/ 158 w 292"/>
                <a:gd name="T35" fmla="*/ 305 h 350"/>
                <a:gd name="T36" fmla="*/ 214 w 292"/>
                <a:gd name="T37" fmla="*/ 350 h 350"/>
                <a:gd name="T38" fmla="*/ 292 w 292"/>
                <a:gd name="T39" fmla="*/ 272 h 350"/>
                <a:gd name="T40" fmla="*/ 280 w 292"/>
                <a:gd name="T41" fmla="*/ 265 h 350"/>
                <a:gd name="T42" fmla="*/ 268 w 292"/>
                <a:gd name="T43" fmla="*/ 272 h 350"/>
                <a:gd name="T44" fmla="*/ 217 w 292"/>
                <a:gd name="T45" fmla="*/ 332 h 350"/>
                <a:gd name="T46" fmla="*/ 208 w 292"/>
                <a:gd name="T47" fmla="*/ 322 h 350"/>
                <a:gd name="T48" fmla="*/ 217 w 292"/>
                <a:gd name="T49" fmla="*/ 289 h 350"/>
                <a:gd name="T50" fmla="*/ 249 w 292"/>
                <a:gd name="T51" fmla="*/ 178 h 350"/>
                <a:gd name="T52" fmla="*/ 175 w 292"/>
                <a:gd name="T53" fmla="*/ 120 h 350"/>
                <a:gd name="T54" fmla="*/ 100 w 292"/>
                <a:gd name="T55" fmla="*/ 151 h 350"/>
                <a:gd name="T56" fmla="*/ 133 w 292"/>
                <a:gd name="T57" fmla="*/ 1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2" h="350">
                  <a:moveTo>
                    <a:pt x="133" y="17"/>
                  </a:moveTo>
                  <a:cubicBezTo>
                    <a:pt x="135" y="10"/>
                    <a:pt x="135" y="9"/>
                    <a:pt x="135" y="9"/>
                  </a:cubicBezTo>
                  <a:cubicBezTo>
                    <a:pt x="135" y="2"/>
                    <a:pt x="130" y="0"/>
                    <a:pt x="124" y="0"/>
                  </a:cubicBezTo>
                  <a:cubicBezTo>
                    <a:pt x="122" y="0"/>
                    <a:pt x="122" y="0"/>
                    <a:pt x="121" y="0"/>
                  </a:cubicBezTo>
                  <a:lnTo>
                    <a:pt x="56" y="3"/>
                  </a:lnTo>
                  <a:cubicBezTo>
                    <a:pt x="49" y="4"/>
                    <a:pt x="40" y="4"/>
                    <a:pt x="40" y="18"/>
                  </a:cubicBezTo>
                  <a:cubicBezTo>
                    <a:pt x="40" y="27"/>
                    <a:pt x="49" y="27"/>
                    <a:pt x="53" y="27"/>
                  </a:cubicBezTo>
                  <a:cubicBezTo>
                    <a:pt x="59" y="27"/>
                    <a:pt x="68" y="27"/>
                    <a:pt x="74" y="28"/>
                  </a:cubicBezTo>
                  <a:lnTo>
                    <a:pt x="2" y="316"/>
                  </a:lnTo>
                  <a:cubicBezTo>
                    <a:pt x="2" y="318"/>
                    <a:pt x="0" y="326"/>
                    <a:pt x="0" y="328"/>
                  </a:cubicBezTo>
                  <a:cubicBezTo>
                    <a:pt x="0" y="340"/>
                    <a:pt x="10" y="350"/>
                    <a:pt x="24" y="350"/>
                  </a:cubicBezTo>
                  <a:cubicBezTo>
                    <a:pt x="27" y="350"/>
                    <a:pt x="50" y="350"/>
                    <a:pt x="57" y="322"/>
                  </a:cubicBezTo>
                  <a:lnTo>
                    <a:pt x="87" y="204"/>
                  </a:lnTo>
                  <a:cubicBezTo>
                    <a:pt x="89" y="194"/>
                    <a:pt x="89" y="193"/>
                    <a:pt x="97" y="183"/>
                  </a:cubicBezTo>
                  <a:cubicBezTo>
                    <a:pt x="105" y="172"/>
                    <a:pt x="130" y="138"/>
                    <a:pt x="171" y="138"/>
                  </a:cubicBezTo>
                  <a:cubicBezTo>
                    <a:pt x="184" y="138"/>
                    <a:pt x="196" y="143"/>
                    <a:pt x="196" y="168"/>
                  </a:cubicBezTo>
                  <a:cubicBezTo>
                    <a:pt x="196" y="197"/>
                    <a:pt x="174" y="255"/>
                    <a:pt x="165" y="280"/>
                  </a:cubicBezTo>
                  <a:cubicBezTo>
                    <a:pt x="159" y="293"/>
                    <a:pt x="158" y="297"/>
                    <a:pt x="158" y="305"/>
                  </a:cubicBezTo>
                  <a:cubicBezTo>
                    <a:pt x="158" y="334"/>
                    <a:pt x="186" y="350"/>
                    <a:pt x="214" y="350"/>
                  </a:cubicBezTo>
                  <a:cubicBezTo>
                    <a:pt x="267" y="350"/>
                    <a:pt x="292" y="282"/>
                    <a:pt x="292" y="272"/>
                  </a:cubicBezTo>
                  <a:cubicBezTo>
                    <a:pt x="292" y="265"/>
                    <a:pt x="284" y="265"/>
                    <a:pt x="280" y="265"/>
                  </a:cubicBezTo>
                  <a:cubicBezTo>
                    <a:pt x="274" y="265"/>
                    <a:pt x="270" y="265"/>
                    <a:pt x="268" y="272"/>
                  </a:cubicBezTo>
                  <a:cubicBezTo>
                    <a:pt x="252" y="327"/>
                    <a:pt x="225" y="332"/>
                    <a:pt x="217" y="332"/>
                  </a:cubicBezTo>
                  <a:cubicBezTo>
                    <a:pt x="213" y="332"/>
                    <a:pt x="208" y="332"/>
                    <a:pt x="208" y="322"/>
                  </a:cubicBezTo>
                  <a:cubicBezTo>
                    <a:pt x="208" y="311"/>
                    <a:pt x="214" y="297"/>
                    <a:pt x="217" y="289"/>
                  </a:cubicBezTo>
                  <a:cubicBezTo>
                    <a:pt x="226" y="265"/>
                    <a:pt x="249" y="206"/>
                    <a:pt x="249" y="178"/>
                  </a:cubicBezTo>
                  <a:cubicBezTo>
                    <a:pt x="249" y="132"/>
                    <a:pt x="211" y="120"/>
                    <a:pt x="175" y="120"/>
                  </a:cubicBezTo>
                  <a:cubicBezTo>
                    <a:pt x="164" y="120"/>
                    <a:pt x="134" y="120"/>
                    <a:pt x="100" y="151"/>
                  </a:cubicBezTo>
                  <a:lnTo>
                    <a:pt x="133" y="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8">
              <a:extLst>
                <a:ext uri="{FF2B5EF4-FFF2-40B4-BE49-F238E27FC236}">
                  <a16:creationId xmlns:a16="http://schemas.microsoft.com/office/drawing/2014/main" id="{64513750-F7DE-D4D3-7308-0612832B9177}"/>
                </a:ext>
              </a:extLst>
            </p:cNvPr>
            <p:cNvSpPr>
              <a:spLocks/>
            </p:cNvSpPr>
            <p:nvPr>
              <p:custDataLst>
                <p:tags r:id="rId11"/>
              </p:custDataLst>
            </p:nvPr>
          </p:nvSpPr>
          <p:spPr bwMode="auto">
            <a:xfrm>
              <a:off x="3124201" y="2589213"/>
              <a:ext cx="214313" cy="247650"/>
            </a:xfrm>
            <a:custGeom>
              <a:avLst/>
              <a:gdLst>
                <a:gd name="T0" fmla="*/ 176 w 331"/>
                <a:gd name="T1" fmla="*/ 176 h 333"/>
                <a:gd name="T2" fmla="*/ 315 w 331"/>
                <a:gd name="T3" fmla="*/ 176 h 333"/>
                <a:gd name="T4" fmla="*/ 331 w 331"/>
                <a:gd name="T5" fmla="*/ 166 h 333"/>
                <a:gd name="T6" fmla="*/ 315 w 331"/>
                <a:gd name="T7" fmla="*/ 156 h 333"/>
                <a:gd name="T8" fmla="*/ 176 w 331"/>
                <a:gd name="T9" fmla="*/ 156 h 333"/>
                <a:gd name="T10" fmla="*/ 176 w 331"/>
                <a:gd name="T11" fmla="*/ 16 h 333"/>
                <a:gd name="T12" fmla="*/ 166 w 331"/>
                <a:gd name="T13" fmla="*/ 0 h 333"/>
                <a:gd name="T14" fmla="*/ 156 w 331"/>
                <a:gd name="T15" fmla="*/ 16 h 333"/>
                <a:gd name="T16" fmla="*/ 156 w 331"/>
                <a:gd name="T17" fmla="*/ 156 h 333"/>
                <a:gd name="T18" fmla="*/ 16 w 331"/>
                <a:gd name="T19" fmla="*/ 156 h 333"/>
                <a:gd name="T20" fmla="*/ 0 w 331"/>
                <a:gd name="T21" fmla="*/ 166 h 333"/>
                <a:gd name="T22" fmla="*/ 16 w 331"/>
                <a:gd name="T23" fmla="*/ 176 h 333"/>
                <a:gd name="T24" fmla="*/ 156 w 331"/>
                <a:gd name="T25" fmla="*/ 176 h 333"/>
                <a:gd name="T26" fmla="*/ 156 w 331"/>
                <a:gd name="T27" fmla="*/ 316 h 333"/>
                <a:gd name="T28" fmla="*/ 166 w 331"/>
                <a:gd name="T29" fmla="*/ 333 h 333"/>
                <a:gd name="T30" fmla="*/ 176 w 331"/>
                <a:gd name="T31" fmla="*/ 316 h 333"/>
                <a:gd name="T32" fmla="*/ 176 w 331"/>
                <a:gd name="T33" fmla="*/ 17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1" h="333">
                  <a:moveTo>
                    <a:pt x="176" y="176"/>
                  </a:moveTo>
                  <a:lnTo>
                    <a:pt x="315" y="176"/>
                  </a:lnTo>
                  <a:cubicBezTo>
                    <a:pt x="322" y="176"/>
                    <a:pt x="331" y="176"/>
                    <a:pt x="331" y="166"/>
                  </a:cubicBezTo>
                  <a:cubicBezTo>
                    <a:pt x="331" y="156"/>
                    <a:pt x="322" y="156"/>
                    <a:pt x="315" y="156"/>
                  </a:cubicBezTo>
                  <a:lnTo>
                    <a:pt x="176" y="156"/>
                  </a:lnTo>
                  <a:lnTo>
                    <a:pt x="176" y="16"/>
                  </a:lnTo>
                  <a:cubicBezTo>
                    <a:pt x="176" y="9"/>
                    <a:pt x="176" y="0"/>
                    <a:pt x="166" y="0"/>
                  </a:cubicBezTo>
                  <a:cubicBezTo>
                    <a:pt x="156" y="0"/>
                    <a:pt x="156" y="9"/>
                    <a:pt x="156" y="16"/>
                  </a:cubicBezTo>
                  <a:lnTo>
                    <a:pt x="156" y="156"/>
                  </a:lnTo>
                  <a:lnTo>
                    <a:pt x="16" y="156"/>
                  </a:lnTo>
                  <a:cubicBezTo>
                    <a:pt x="9" y="156"/>
                    <a:pt x="0" y="156"/>
                    <a:pt x="0" y="166"/>
                  </a:cubicBezTo>
                  <a:cubicBezTo>
                    <a:pt x="0" y="176"/>
                    <a:pt x="9" y="176"/>
                    <a:pt x="16" y="176"/>
                  </a:cubicBezTo>
                  <a:lnTo>
                    <a:pt x="156" y="176"/>
                  </a:lnTo>
                  <a:lnTo>
                    <a:pt x="156" y="316"/>
                  </a:lnTo>
                  <a:cubicBezTo>
                    <a:pt x="156" y="323"/>
                    <a:pt x="156" y="333"/>
                    <a:pt x="166" y="333"/>
                  </a:cubicBezTo>
                  <a:cubicBezTo>
                    <a:pt x="176" y="333"/>
                    <a:pt x="176" y="323"/>
                    <a:pt x="176" y="316"/>
                  </a:cubicBezTo>
                  <a:lnTo>
                    <a:pt x="176" y="1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9">
              <a:extLst>
                <a:ext uri="{FF2B5EF4-FFF2-40B4-BE49-F238E27FC236}">
                  <a16:creationId xmlns:a16="http://schemas.microsoft.com/office/drawing/2014/main" id="{1D203D17-BDE7-FD69-39AA-8CA7013B5463}"/>
                </a:ext>
              </a:extLst>
            </p:cNvPr>
            <p:cNvSpPr>
              <a:spLocks/>
            </p:cNvSpPr>
            <p:nvPr>
              <p:custDataLst>
                <p:tags r:id="rId12"/>
              </p:custDataLst>
            </p:nvPr>
          </p:nvSpPr>
          <p:spPr bwMode="auto">
            <a:xfrm>
              <a:off x="3451226" y="2551113"/>
              <a:ext cx="265113" cy="261938"/>
            </a:xfrm>
            <a:custGeom>
              <a:avLst/>
              <a:gdLst>
                <a:gd name="T0" fmla="*/ 345 w 408"/>
                <a:gd name="T1" fmla="*/ 43 h 351"/>
                <a:gd name="T2" fmla="*/ 393 w 408"/>
                <a:gd name="T3" fmla="*/ 23 h 351"/>
                <a:gd name="T4" fmla="*/ 408 w 408"/>
                <a:gd name="T5" fmla="*/ 9 h 351"/>
                <a:gd name="T6" fmla="*/ 399 w 408"/>
                <a:gd name="T7" fmla="*/ 0 h 351"/>
                <a:gd name="T8" fmla="*/ 354 w 408"/>
                <a:gd name="T9" fmla="*/ 1 h 351"/>
                <a:gd name="T10" fmla="*/ 299 w 408"/>
                <a:gd name="T11" fmla="*/ 0 h 351"/>
                <a:gd name="T12" fmla="*/ 286 w 408"/>
                <a:gd name="T13" fmla="*/ 14 h 351"/>
                <a:gd name="T14" fmla="*/ 299 w 408"/>
                <a:gd name="T15" fmla="*/ 23 h 351"/>
                <a:gd name="T16" fmla="*/ 327 w 408"/>
                <a:gd name="T17" fmla="*/ 28 h 351"/>
                <a:gd name="T18" fmla="*/ 162 w 408"/>
                <a:gd name="T19" fmla="*/ 268 h 351"/>
                <a:gd name="T20" fmla="*/ 118 w 408"/>
                <a:gd name="T21" fmla="*/ 34 h 351"/>
                <a:gd name="T22" fmla="*/ 117 w 408"/>
                <a:gd name="T23" fmla="*/ 27 h 351"/>
                <a:gd name="T24" fmla="*/ 147 w 408"/>
                <a:gd name="T25" fmla="*/ 23 h 351"/>
                <a:gd name="T26" fmla="*/ 166 w 408"/>
                <a:gd name="T27" fmla="*/ 9 h 351"/>
                <a:gd name="T28" fmla="*/ 155 w 408"/>
                <a:gd name="T29" fmla="*/ 0 h 351"/>
                <a:gd name="T30" fmla="*/ 118 w 408"/>
                <a:gd name="T31" fmla="*/ 1 h 351"/>
                <a:gd name="T32" fmla="*/ 81 w 408"/>
                <a:gd name="T33" fmla="*/ 1 h 351"/>
                <a:gd name="T34" fmla="*/ 47 w 408"/>
                <a:gd name="T35" fmla="*/ 1 h 351"/>
                <a:gd name="T36" fmla="*/ 14 w 408"/>
                <a:gd name="T37" fmla="*/ 0 h 351"/>
                <a:gd name="T38" fmla="*/ 0 w 408"/>
                <a:gd name="T39" fmla="*/ 14 h 351"/>
                <a:gd name="T40" fmla="*/ 18 w 408"/>
                <a:gd name="T41" fmla="*/ 23 h 351"/>
                <a:gd name="T42" fmla="*/ 38 w 408"/>
                <a:gd name="T43" fmla="*/ 24 h 351"/>
                <a:gd name="T44" fmla="*/ 45 w 408"/>
                <a:gd name="T45" fmla="*/ 33 h 351"/>
                <a:gd name="T46" fmla="*/ 102 w 408"/>
                <a:gd name="T47" fmla="*/ 337 h 351"/>
                <a:gd name="T48" fmla="*/ 120 w 408"/>
                <a:gd name="T49" fmla="*/ 351 h 351"/>
                <a:gd name="T50" fmla="*/ 142 w 408"/>
                <a:gd name="T51" fmla="*/ 338 h 351"/>
                <a:gd name="T52" fmla="*/ 345 w 408"/>
                <a:gd name="T53" fmla="*/ 43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8" h="351">
                  <a:moveTo>
                    <a:pt x="345" y="43"/>
                  </a:moveTo>
                  <a:cubicBezTo>
                    <a:pt x="353" y="32"/>
                    <a:pt x="359" y="24"/>
                    <a:pt x="393" y="23"/>
                  </a:cubicBezTo>
                  <a:cubicBezTo>
                    <a:pt x="399" y="23"/>
                    <a:pt x="408" y="23"/>
                    <a:pt x="408" y="9"/>
                  </a:cubicBezTo>
                  <a:cubicBezTo>
                    <a:pt x="408" y="6"/>
                    <a:pt x="406" y="0"/>
                    <a:pt x="399" y="0"/>
                  </a:cubicBezTo>
                  <a:cubicBezTo>
                    <a:pt x="385" y="0"/>
                    <a:pt x="369" y="1"/>
                    <a:pt x="354" y="1"/>
                  </a:cubicBezTo>
                  <a:cubicBezTo>
                    <a:pt x="336" y="1"/>
                    <a:pt x="317" y="0"/>
                    <a:pt x="299" y="0"/>
                  </a:cubicBezTo>
                  <a:cubicBezTo>
                    <a:pt x="295" y="0"/>
                    <a:pt x="286" y="0"/>
                    <a:pt x="286" y="14"/>
                  </a:cubicBezTo>
                  <a:cubicBezTo>
                    <a:pt x="286" y="23"/>
                    <a:pt x="294" y="23"/>
                    <a:pt x="299" y="23"/>
                  </a:cubicBezTo>
                  <a:cubicBezTo>
                    <a:pt x="301" y="23"/>
                    <a:pt x="316" y="23"/>
                    <a:pt x="327" y="28"/>
                  </a:cubicBezTo>
                  <a:lnTo>
                    <a:pt x="162" y="268"/>
                  </a:lnTo>
                  <a:lnTo>
                    <a:pt x="118" y="34"/>
                  </a:lnTo>
                  <a:cubicBezTo>
                    <a:pt x="118" y="33"/>
                    <a:pt x="117" y="29"/>
                    <a:pt x="117" y="27"/>
                  </a:cubicBezTo>
                  <a:cubicBezTo>
                    <a:pt x="117" y="23"/>
                    <a:pt x="144" y="23"/>
                    <a:pt x="147" y="23"/>
                  </a:cubicBezTo>
                  <a:cubicBezTo>
                    <a:pt x="158" y="23"/>
                    <a:pt x="166" y="23"/>
                    <a:pt x="166" y="9"/>
                  </a:cubicBezTo>
                  <a:cubicBezTo>
                    <a:pt x="166" y="2"/>
                    <a:pt x="161" y="0"/>
                    <a:pt x="155" y="0"/>
                  </a:cubicBezTo>
                  <a:cubicBezTo>
                    <a:pt x="143" y="0"/>
                    <a:pt x="130" y="1"/>
                    <a:pt x="118" y="1"/>
                  </a:cubicBezTo>
                  <a:cubicBezTo>
                    <a:pt x="106" y="1"/>
                    <a:pt x="93" y="1"/>
                    <a:pt x="81" y="1"/>
                  </a:cubicBezTo>
                  <a:cubicBezTo>
                    <a:pt x="70" y="1"/>
                    <a:pt x="58" y="1"/>
                    <a:pt x="47" y="1"/>
                  </a:cubicBezTo>
                  <a:cubicBezTo>
                    <a:pt x="36" y="1"/>
                    <a:pt x="24" y="0"/>
                    <a:pt x="14" y="0"/>
                  </a:cubicBezTo>
                  <a:cubicBezTo>
                    <a:pt x="9" y="0"/>
                    <a:pt x="0" y="0"/>
                    <a:pt x="0" y="14"/>
                  </a:cubicBezTo>
                  <a:cubicBezTo>
                    <a:pt x="0" y="23"/>
                    <a:pt x="8" y="23"/>
                    <a:pt x="18" y="23"/>
                  </a:cubicBezTo>
                  <a:cubicBezTo>
                    <a:pt x="25" y="23"/>
                    <a:pt x="31" y="23"/>
                    <a:pt x="38" y="24"/>
                  </a:cubicBezTo>
                  <a:cubicBezTo>
                    <a:pt x="43" y="24"/>
                    <a:pt x="44" y="25"/>
                    <a:pt x="45" y="33"/>
                  </a:cubicBezTo>
                  <a:lnTo>
                    <a:pt x="102" y="337"/>
                  </a:lnTo>
                  <a:cubicBezTo>
                    <a:pt x="105" y="351"/>
                    <a:pt x="110" y="351"/>
                    <a:pt x="120" y="351"/>
                  </a:cubicBezTo>
                  <a:cubicBezTo>
                    <a:pt x="134" y="351"/>
                    <a:pt x="136" y="347"/>
                    <a:pt x="142" y="338"/>
                  </a:cubicBezTo>
                  <a:lnTo>
                    <a:pt x="345" y="4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0">
              <a:extLst>
                <a:ext uri="{FF2B5EF4-FFF2-40B4-BE49-F238E27FC236}">
                  <a16:creationId xmlns:a16="http://schemas.microsoft.com/office/drawing/2014/main" id="{0C470129-839E-73D5-4A83-18319C60D181}"/>
                </a:ext>
              </a:extLst>
            </p:cNvPr>
            <p:cNvSpPr>
              <a:spLocks/>
            </p:cNvSpPr>
            <p:nvPr>
              <p:custDataLst>
                <p:tags r:id="rId13"/>
              </p:custDataLst>
            </p:nvPr>
          </p:nvSpPr>
          <p:spPr bwMode="auto">
            <a:xfrm>
              <a:off x="3763963" y="2527300"/>
              <a:ext cx="76200" cy="371475"/>
            </a:xfrm>
            <a:custGeom>
              <a:avLst/>
              <a:gdLst>
                <a:gd name="T0" fmla="*/ 116 w 116"/>
                <a:gd name="T1" fmla="*/ 494 h 499"/>
                <a:gd name="T2" fmla="*/ 108 w 116"/>
                <a:gd name="T3" fmla="*/ 483 h 499"/>
                <a:gd name="T4" fmla="*/ 29 w 116"/>
                <a:gd name="T5" fmla="*/ 249 h 499"/>
                <a:gd name="T6" fmla="*/ 110 w 116"/>
                <a:gd name="T7" fmla="*/ 13 h 499"/>
                <a:gd name="T8" fmla="*/ 116 w 116"/>
                <a:gd name="T9" fmla="*/ 5 h 499"/>
                <a:gd name="T10" fmla="*/ 111 w 116"/>
                <a:gd name="T11" fmla="*/ 0 h 499"/>
                <a:gd name="T12" fmla="*/ 32 w 116"/>
                <a:gd name="T13" fmla="*/ 97 h 499"/>
                <a:gd name="T14" fmla="*/ 0 w 116"/>
                <a:gd name="T15" fmla="*/ 249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3"/>
                    <a:pt x="116" y="492"/>
                    <a:pt x="108" y="483"/>
                  </a:cubicBezTo>
                  <a:cubicBezTo>
                    <a:pt x="45" y="420"/>
                    <a:pt x="29" y="326"/>
                    <a:pt x="29" y="249"/>
                  </a:cubicBezTo>
                  <a:cubicBezTo>
                    <a:pt x="29" y="162"/>
                    <a:pt x="48" y="75"/>
                    <a:pt x="110" y="13"/>
                  </a:cubicBezTo>
                  <a:cubicBezTo>
                    <a:pt x="116" y="7"/>
                    <a:pt x="116" y="6"/>
                    <a:pt x="116" y="5"/>
                  </a:cubicBezTo>
                  <a:cubicBezTo>
                    <a:pt x="116" y="1"/>
                    <a:pt x="114" y="0"/>
                    <a:pt x="111" y="0"/>
                  </a:cubicBezTo>
                  <a:cubicBezTo>
                    <a:pt x="106" y="0"/>
                    <a:pt x="61" y="34"/>
                    <a:pt x="32" y="97"/>
                  </a:cubicBezTo>
                  <a:cubicBezTo>
                    <a:pt x="6" y="152"/>
                    <a:pt x="0" y="207"/>
                    <a:pt x="0" y="249"/>
                  </a:cubicBezTo>
                  <a:cubicBezTo>
                    <a:pt x="0" y="288"/>
                    <a:pt x="6" y="349"/>
                    <a:pt x="33" y="405"/>
                  </a:cubicBezTo>
                  <a:cubicBezTo>
                    <a:pt x="63" y="467"/>
                    <a:pt x="106" y="499"/>
                    <a:pt x="111" y="499"/>
                  </a:cubicBezTo>
                  <a:cubicBezTo>
                    <a:pt x="114" y="499"/>
                    <a:pt x="116" y="498"/>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1">
              <a:extLst>
                <a:ext uri="{FF2B5EF4-FFF2-40B4-BE49-F238E27FC236}">
                  <a16:creationId xmlns:a16="http://schemas.microsoft.com/office/drawing/2014/main" id="{8878D660-A219-D139-5CE1-E527877916EC}"/>
                </a:ext>
              </a:extLst>
            </p:cNvPr>
            <p:cNvSpPr>
              <a:spLocks/>
            </p:cNvSpPr>
            <p:nvPr>
              <p:custDataLst>
                <p:tags r:id="rId14"/>
              </p:custDataLst>
            </p:nvPr>
          </p:nvSpPr>
          <p:spPr bwMode="auto">
            <a:xfrm>
              <a:off x="3870326" y="2638425"/>
              <a:ext cx="184150" cy="169863"/>
            </a:xfrm>
            <a:custGeom>
              <a:avLst/>
              <a:gdLst>
                <a:gd name="T0" fmla="*/ 248 w 282"/>
                <a:gd name="T1" fmla="*/ 26 h 230"/>
                <a:gd name="T2" fmla="*/ 221 w 282"/>
                <a:gd name="T3" fmla="*/ 60 h 230"/>
                <a:gd name="T4" fmla="*/ 246 w 282"/>
                <a:gd name="T5" fmla="*/ 83 h 230"/>
                <a:gd name="T6" fmla="*/ 282 w 282"/>
                <a:gd name="T7" fmla="*/ 44 h 230"/>
                <a:gd name="T8" fmla="*/ 225 w 282"/>
                <a:gd name="T9" fmla="*/ 0 h 230"/>
                <a:gd name="T10" fmla="*/ 172 w 282"/>
                <a:gd name="T11" fmla="*/ 31 h 230"/>
                <a:gd name="T12" fmla="*/ 103 w 282"/>
                <a:gd name="T13" fmla="*/ 0 h 230"/>
                <a:gd name="T14" fmla="*/ 6 w 282"/>
                <a:gd name="T15" fmla="*/ 78 h 230"/>
                <a:gd name="T16" fmla="*/ 18 w 282"/>
                <a:gd name="T17" fmla="*/ 85 h 230"/>
                <a:gd name="T18" fmla="*/ 30 w 282"/>
                <a:gd name="T19" fmla="*/ 79 h 230"/>
                <a:gd name="T20" fmla="*/ 100 w 282"/>
                <a:gd name="T21" fmla="*/ 18 h 230"/>
                <a:gd name="T22" fmla="*/ 128 w 282"/>
                <a:gd name="T23" fmla="*/ 43 h 230"/>
                <a:gd name="T24" fmla="*/ 117 w 282"/>
                <a:gd name="T25" fmla="*/ 98 h 230"/>
                <a:gd name="T26" fmla="*/ 100 w 282"/>
                <a:gd name="T27" fmla="*/ 167 h 230"/>
                <a:gd name="T28" fmla="*/ 57 w 282"/>
                <a:gd name="T29" fmla="*/ 212 h 230"/>
                <a:gd name="T30" fmla="*/ 34 w 282"/>
                <a:gd name="T31" fmla="*/ 205 h 230"/>
                <a:gd name="T32" fmla="*/ 60 w 282"/>
                <a:gd name="T33" fmla="*/ 170 h 230"/>
                <a:gd name="T34" fmla="*/ 36 w 282"/>
                <a:gd name="T35" fmla="*/ 147 h 230"/>
                <a:gd name="T36" fmla="*/ 0 w 282"/>
                <a:gd name="T37" fmla="*/ 186 h 230"/>
                <a:gd name="T38" fmla="*/ 56 w 282"/>
                <a:gd name="T39" fmla="*/ 230 h 230"/>
                <a:gd name="T40" fmla="*/ 110 w 282"/>
                <a:gd name="T41" fmla="*/ 200 h 230"/>
                <a:gd name="T42" fmla="*/ 179 w 282"/>
                <a:gd name="T43" fmla="*/ 230 h 230"/>
                <a:gd name="T44" fmla="*/ 275 w 282"/>
                <a:gd name="T45" fmla="*/ 152 h 230"/>
                <a:gd name="T46" fmla="*/ 263 w 282"/>
                <a:gd name="T47" fmla="*/ 145 h 230"/>
                <a:gd name="T48" fmla="*/ 252 w 282"/>
                <a:gd name="T49" fmla="*/ 152 h 230"/>
                <a:gd name="T50" fmla="*/ 181 w 282"/>
                <a:gd name="T51" fmla="*/ 212 h 230"/>
                <a:gd name="T52" fmla="*/ 153 w 282"/>
                <a:gd name="T53" fmla="*/ 187 h 230"/>
                <a:gd name="T54" fmla="*/ 164 w 282"/>
                <a:gd name="T55" fmla="*/ 132 h 230"/>
                <a:gd name="T56" fmla="*/ 182 w 282"/>
                <a:gd name="T57" fmla="*/ 64 h 230"/>
                <a:gd name="T58" fmla="*/ 224 w 282"/>
                <a:gd name="T59" fmla="*/ 18 h 230"/>
                <a:gd name="T60" fmla="*/ 248 w 282"/>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8" y="26"/>
                  </a:moveTo>
                  <a:cubicBezTo>
                    <a:pt x="230" y="31"/>
                    <a:pt x="221" y="48"/>
                    <a:pt x="221" y="60"/>
                  </a:cubicBezTo>
                  <a:cubicBezTo>
                    <a:pt x="221" y="71"/>
                    <a:pt x="229" y="83"/>
                    <a:pt x="246" y="83"/>
                  </a:cubicBezTo>
                  <a:cubicBezTo>
                    <a:pt x="263" y="83"/>
                    <a:pt x="282" y="69"/>
                    <a:pt x="282" y="44"/>
                  </a:cubicBezTo>
                  <a:cubicBezTo>
                    <a:pt x="282" y="18"/>
                    <a:pt x="255" y="0"/>
                    <a:pt x="225" y="0"/>
                  </a:cubicBezTo>
                  <a:cubicBezTo>
                    <a:pt x="197" y="0"/>
                    <a:pt x="178" y="22"/>
                    <a:pt x="172" y="31"/>
                  </a:cubicBezTo>
                  <a:cubicBezTo>
                    <a:pt x="159" y="10"/>
                    <a:pt x="131" y="0"/>
                    <a:pt x="103" y="0"/>
                  </a:cubicBezTo>
                  <a:cubicBezTo>
                    <a:pt x="40" y="0"/>
                    <a:pt x="6" y="62"/>
                    <a:pt x="6" y="78"/>
                  </a:cubicBezTo>
                  <a:cubicBezTo>
                    <a:pt x="6" y="85"/>
                    <a:pt x="14" y="85"/>
                    <a:pt x="18" y="85"/>
                  </a:cubicBezTo>
                  <a:cubicBezTo>
                    <a:pt x="24" y="85"/>
                    <a:pt x="28" y="85"/>
                    <a:pt x="30" y="79"/>
                  </a:cubicBezTo>
                  <a:cubicBezTo>
                    <a:pt x="44" y="33"/>
                    <a:pt x="80" y="18"/>
                    <a:pt x="100" y="18"/>
                  </a:cubicBezTo>
                  <a:cubicBezTo>
                    <a:pt x="119" y="18"/>
                    <a:pt x="128" y="27"/>
                    <a:pt x="128" y="43"/>
                  </a:cubicBezTo>
                  <a:cubicBezTo>
                    <a:pt x="128" y="53"/>
                    <a:pt x="121" y="80"/>
                    <a:pt x="117" y="98"/>
                  </a:cubicBezTo>
                  <a:lnTo>
                    <a:pt x="100" y="167"/>
                  </a:lnTo>
                  <a:cubicBezTo>
                    <a:pt x="92" y="197"/>
                    <a:pt x="74" y="212"/>
                    <a:pt x="57" y="212"/>
                  </a:cubicBezTo>
                  <a:cubicBezTo>
                    <a:pt x="55" y="212"/>
                    <a:pt x="44" y="212"/>
                    <a:pt x="34" y="205"/>
                  </a:cubicBezTo>
                  <a:cubicBezTo>
                    <a:pt x="51" y="200"/>
                    <a:pt x="60" y="183"/>
                    <a:pt x="60" y="170"/>
                  </a:cubicBezTo>
                  <a:cubicBezTo>
                    <a:pt x="60" y="159"/>
                    <a:pt x="52" y="147"/>
                    <a:pt x="36" y="147"/>
                  </a:cubicBezTo>
                  <a:cubicBezTo>
                    <a:pt x="18" y="147"/>
                    <a:pt x="0" y="162"/>
                    <a:pt x="0" y="186"/>
                  </a:cubicBezTo>
                  <a:cubicBezTo>
                    <a:pt x="0" y="213"/>
                    <a:pt x="26" y="230"/>
                    <a:pt x="56" y="230"/>
                  </a:cubicBezTo>
                  <a:cubicBezTo>
                    <a:pt x="85" y="230"/>
                    <a:pt x="103" y="209"/>
                    <a:pt x="110" y="200"/>
                  </a:cubicBezTo>
                  <a:cubicBezTo>
                    <a:pt x="122" y="221"/>
                    <a:pt x="150" y="230"/>
                    <a:pt x="179" y="230"/>
                  </a:cubicBezTo>
                  <a:cubicBezTo>
                    <a:pt x="241" y="230"/>
                    <a:pt x="275" y="169"/>
                    <a:pt x="275" y="152"/>
                  </a:cubicBezTo>
                  <a:cubicBezTo>
                    <a:pt x="275" y="145"/>
                    <a:pt x="268" y="145"/>
                    <a:pt x="263" y="145"/>
                  </a:cubicBezTo>
                  <a:cubicBezTo>
                    <a:pt x="257" y="145"/>
                    <a:pt x="254" y="145"/>
                    <a:pt x="252" y="152"/>
                  </a:cubicBezTo>
                  <a:cubicBezTo>
                    <a:pt x="237" y="197"/>
                    <a:pt x="202" y="212"/>
                    <a:pt x="181" y="212"/>
                  </a:cubicBezTo>
                  <a:cubicBezTo>
                    <a:pt x="162" y="212"/>
                    <a:pt x="153" y="203"/>
                    <a:pt x="153" y="187"/>
                  </a:cubicBezTo>
                  <a:cubicBezTo>
                    <a:pt x="153" y="177"/>
                    <a:pt x="160" y="150"/>
                    <a:pt x="164" y="132"/>
                  </a:cubicBezTo>
                  <a:cubicBezTo>
                    <a:pt x="168" y="119"/>
                    <a:pt x="179" y="72"/>
                    <a:pt x="182" y="64"/>
                  </a:cubicBezTo>
                  <a:cubicBezTo>
                    <a:pt x="189" y="34"/>
                    <a:pt x="207" y="18"/>
                    <a:pt x="224" y="18"/>
                  </a:cubicBezTo>
                  <a:cubicBezTo>
                    <a:pt x="227" y="18"/>
                    <a:pt x="238" y="18"/>
                    <a:pt x="248"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42">
              <a:extLst>
                <a:ext uri="{FF2B5EF4-FFF2-40B4-BE49-F238E27FC236}">
                  <a16:creationId xmlns:a16="http://schemas.microsoft.com/office/drawing/2014/main" id="{9A30A436-57A5-1B75-FDEE-DD15E23AD875}"/>
                </a:ext>
              </a:extLst>
            </p:cNvPr>
            <p:cNvSpPr>
              <a:spLocks/>
            </p:cNvSpPr>
            <p:nvPr>
              <p:custDataLst>
                <p:tags r:id="rId15"/>
              </p:custDataLst>
            </p:nvPr>
          </p:nvSpPr>
          <p:spPr bwMode="auto">
            <a:xfrm>
              <a:off x="4098926" y="2767013"/>
              <a:ext cx="38100" cy="111125"/>
            </a:xfrm>
            <a:custGeom>
              <a:avLst/>
              <a:gdLst>
                <a:gd name="T0" fmla="*/ 58 w 58"/>
                <a:gd name="T1" fmla="*/ 53 h 150"/>
                <a:gd name="T2" fmla="*/ 26 w 58"/>
                <a:gd name="T3" fmla="*/ 0 h 150"/>
                <a:gd name="T4" fmla="*/ 0 w 58"/>
                <a:gd name="T5" fmla="*/ 27 h 150"/>
                <a:gd name="T6" fmla="*/ 26 w 58"/>
                <a:gd name="T7" fmla="*/ 53 h 150"/>
                <a:gd name="T8" fmla="*/ 44 w 58"/>
                <a:gd name="T9" fmla="*/ 47 h 150"/>
                <a:gd name="T10" fmla="*/ 46 w 58"/>
                <a:gd name="T11" fmla="*/ 45 h 150"/>
                <a:gd name="T12" fmla="*/ 47 w 58"/>
                <a:gd name="T13" fmla="*/ 53 h 150"/>
                <a:gd name="T14" fmla="*/ 13 w 58"/>
                <a:gd name="T15" fmla="*/ 136 h 150"/>
                <a:gd name="T16" fmla="*/ 8 w 58"/>
                <a:gd name="T17" fmla="*/ 144 h 150"/>
                <a:gd name="T18" fmla="*/ 13 w 58"/>
                <a:gd name="T19" fmla="*/ 150 h 150"/>
                <a:gd name="T20" fmla="*/ 58 w 58"/>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0">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90"/>
                    <a:pt x="30" y="120"/>
                    <a:pt x="13" y="136"/>
                  </a:cubicBezTo>
                  <a:cubicBezTo>
                    <a:pt x="8" y="142"/>
                    <a:pt x="8" y="143"/>
                    <a:pt x="8" y="144"/>
                  </a:cubicBezTo>
                  <a:cubicBezTo>
                    <a:pt x="8" y="148"/>
                    <a:pt x="10" y="150"/>
                    <a:pt x="13" y="150"/>
                  </a:cubicBezTo>
                  <a:cubicBezTo>
                    <a:pt x="18" y="150"/>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43">
              <a:extLst>
                <a:ext uri="{FF2B5EF4-FFF2-40B4-BE49-F238E27FC236}">
                  <a16:creationId xmlns:a16="http://schemas.microsoft.com/office/drawing/2014/main" id="{101D7D3F-4843-F5A5-F227-C62FC594CBC1}"/>
                </a:ext>
              </a:extLst>
            </p:cNvPr>
            <p:cNvSpPr>
              <a:spLocks/>
            </p:cNvSpPr>
            <p:nvPr>
              <p:custDataLst>
                <p:tags r:id="rId16"/>
              </p:custDataLst>
            </p:nvPr>
          </p:nvSpPr>
          <p:spPr bwMode="auto">
            <a:xfrm>
              <a:off x="4222751" y="2573338"/>
              <a:ext cx="100013" cy="236538"/>
            </a:xfrm>
            <a:custGeom>
              <a:avLst/>
              <a:gdLst>
                <a:gd name="T0" fmla="*/ 91 w 153"/>
                <a:gd name="T1" fmla="*/ 112 h 318"/>
                <a:gd name="T2" fmla="*/ 138 w 153"/>
                <a:gd name="T3" fmla="*/ 112 h 318"/>
                <a:gd name="T4" fmla="*/ 153 w 153"/>
                <a:gd name="T5" fmla="*/ 102 h 318"/>
                <a:gd name="T6" fmla="*/ 139 w 153"/>
                <a:gd name="T7" fmla="*/ 97 h 318"/>
                <a:gd name="T8" fmla="*/ 95 w 153"/>
                <a:gd name="T9" fmla="*/ 97 h 318"/>
                <a:gd name="T10" fmla="*/ 116 w 153"/>
                <a:gd name="T11" fmla="*/ 13 h 318"/>
                <a:gd name="T12" fmla="*/ 101 w 153"/>
                <a:gd name="T13" fmla="*/ 0 h 318"/>
                <a:gd name="T14" fmla="*/ 81 w 153"/>
                <a:gd name="T15" fmla="*/ 17 h 318"/>
                <a:gd name="T16" fmla="*/ 62 w 153"/>
                <a:gd name="T17" fmla="*/ 97 h 318"/>
                <a:gd name="T18" fmla="*/ 15 w 153"/>
                <a:gd name="T19" fmla="*/ 97 h 318"/>
                <a:gd name="T20" fmla="*/ 0 w 153"/>
                <a:gd name="T21" fmla="*/ 106 h 318"/>
                <a:gd name="T22" fmla="*/ 14 w 153"/>
                <a:gd name="T23" fmla="*/ 112 h 318"/>
                <a:gd name="T24" fmla="*/ 58 w 153"/>
                <a:gd name="T25" fmla="*/ 112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1 w 153"/>
                <a:gd name="T39" fmla="*/ 284 h 318"/>
                <a:gd name="T40" fmla="*/ 54 w 153"/>
                <a:gd name="T41" fmla="*/ 260 h 318"/>
                <a:gd name="T42" fmla="*/ 91 w 153"/>
                <a:gd name="T43" fmla="*/ 1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2"/>
                  </a:moveTo>
                  <a:lnTo>
                    <a:pt x="138" y="112"/>
                  </a:lnTo>
                  <a:cubicBezTo>
                    <a:pt x="148" y="112"/>
                    <a:pt x="153" y="112"/>
                    <a:pt x="153" y="102"/>
                  </a:cubicBezTo>
                  <a:cubicBezTo>
                    <a:pt x="153" y="97"/>
                    <a:pt x="148" y="97"/>
                    <a:pt x="139" y="97"/>
                  </a:cubicBezTo>
                  <a:lnTo>
                    <a:pt x="95" y="97"/>
                  </a:lnTo>
                  <a:cubicBezTo>
                    <a:pt x="113" y="26"/>
                    <a:pt x="116" y="16"/>
                    <a:pt x="116" y="13"/>
                  </a:cubicBezTo>
                  <a:cubicBezTo>
                    <a:pt x="116" y="5"/>
                    <a:pt x="110" y="0"/>
                    <a:pt x="101" y="0"/>
                  </a:cubicBezTo>
                  <a:cubicBezTo>
                    <a:pt x="100" y="0"/>
                    <a:pt x="86" y="0"/>
                    <a:pt x="81" y="17"/>
                  </a:cubicBezTo>
                  <a:lnTo>
                    <a:pt x="62" y="97"/>
                  </a:lnTo>
                  <a:lnTo>
                    <a:pt x="15" y="97"/>
                  </a:lnTo>
                  <a:cubicBezTo>
                    <a:pt x="5" y="97"/>
                    <a:pt x="0" y="97"/>
                    <a:pt x="0" y="106"/>
                  </a:cubicBezTo>
                  <a:cubicBezTo>
                    <a:pt x="0" y="112"/>
                    <a:pt x="4" y="112"/>
                    <a:pt x="14" y="112"/>
                  </a:cubicBezTo>
                  <a:lnTo>
                    <a:pt x="58" y="112"/>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5" y="236"/>
                    <a:pt x="134" y="237"/>
                    <a:pt x="132" y="243"/>
                  </a:cubicBezTo>
                  <a:cubicBezTo>
                    <a:pt x="110" y="295"/>
                    <a:pt x="84" y="307"/>
                    <a:pt x="67" y="307"/>
                  </a:cubicBezTo>
                  <a:cubicBezTo>
                    <a:pt x="56" y="307"/>
                    <a:pt x="51" y="300"/>
                    <a:pt x="51" y="284"/>
                  </a:cubicBezTo>
                  <a:cubicBezTo>
                    <a:pt x="51" y="272"/>
                    <a:pt x="52" y="268"/>
                    <a:pt x="54" y="260"/>
                  </a:cubicBezTo>
                  <a:lnTo>
                    <a:pt x="91" y="11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44">
              <a:extLst>
                <a:ext uri="{FF2B5EF4-FFF2-40B4-BE49-F238E27FC236}">
                  <a16:creationId xmlns:a16="http://schemas.microsoft.com/office/drawing/2014/main" id="{078030A4-7832-28FC-AE99-9A165B805BFE}"/>
                </a:ext>
              </a:extLst>
            </p:cNvPr>
            <p:cNvSpPr>
              <a:spLocks/>
            </p:cNvSpPr>
            <p:nvPr>
              <p:custDataLst>
                <p:tags r:id="rId17"/>
              </p:custDataLst>
            </p:nvPr>
          </p:nvSpPr>
          <p:spPr bwMode="auto">
            <a:xfrm>
              <a:off x="4351338" y="2527300"/>
              <a:ext cx="74613" cy="371475"/>
            </a:xfrm>
            <a:custGeom>
              <a:avLst/>
              <a:gdLst>
                <a:gd name="T0" fmla="*/ 115 w 115"/>
                <a:gd name="T1" fmla="*/ 249 h 499"/>
                <a:gd name="T2" fmla="*/ 82 w 115"/>
                <a:gd name="T3" fmla="*/ 93 h 499"/>
                <a:gd name="T4" fmla="*/ 5 w 115"/>
                <a:gd name="T5" fmla="*/ 0 h 499"/>
                <a:gd name="T6" fmla="*/ 0 w 115"/>
                <a:gd name="T7" fmla="*/ 5 h 499"/>
                <a:gd name="T8" fmla="*/ 9 w 115"/>
                <a:gd name="T9" fmla="*/ 16 h 499"/>
                <a:gd name="T10" fmla="*/ 86 w 115"/>
                <a:gd name="T11" fmla="*/ 249 h 499"/>
                <a:gd name="T12" fmla="*/ 6 w 115"/>
                <a:gd name="T13" fmla="*/ 486 h 499"/>
                <a:gd name="T14" fmla="*/ 0 w 115"/>
                <a:gd name="T15" fmla="*/ 494 h 499"/>
                <a:gd name="T16" fmla="*/ 5 w 115"/>
                <a:gd name="T17" fmla="*/ 499 h 499"/>
                <a:gd name="T18" fmla="*/ 84 w 115"/>
                <a:gd name="T19" fmla="*/ 402 h 499"/>
                <a:gd name="T20" fmla="*/ 115 w 115"/>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49"/>
                  </a:moveTo>
                  <a:cubicBezTo>
                    <a:pt x="115" y="210"/>
                    <a:pt x="110" y="150"/>
                    <a:pt x="82" y="93"/>
                  </a:cubicBezTo>
                  <a:cubicBezTo>
                    <a:pt x="53" y="32"/>
                    <a:pt x="10" y="0"/>
                    <a:pt x="5" y="0"/>
                  </a:cubicBezTo>
                  <a:cubicBezTo>
                    <a:pt x="2" y="0"/>
                    <a:pt x="0" y="2"/>
                    <a:pt x="0" y="5"/>
                  </a:cubicBezTo>
                  <a:cubicBezTo>
                    <a:pt x="0" y="6"/>
                    <a:pt x="0" y="7"/>
                    <a:pt x="9" y="16"/>
                  </a:cubicBezTo>
                  <a:cubicBezTo>
                    <a:pt x="58" y="66"/>
                    <a:pt x="86" y="145"/>
                    <a:pt x="86" y="249"/>
                  </a:cubicBezTo>
                  <a:cubicBezTo>
                    <a:pt x="86" y="335"/>
                    <a:pt x="68" y="423"/>
                    <a:pt x="6" y="486"/>
                  </a:cubicBezTo>
                  <a:cubicBezTo>
                    <a:pt x="0" y="492"/>
                    <a:pt x="0" y="493"/>
                    <a:pt x="0" y="494"/>
                  </a:cubicBezTo>
                  <a:cubicBezTo>
                    <a:pt x="0" y="497"/>
                    <a:pt x="2" y="499"/>
                    <a:pt x="5" y="499"/>
                  </a:cubicBezTo>
                  <a:cubicBezTo>
                    <a:pt x="10" y="499"/>
                    <a:pt x="55" y="465"/>
                    <a:pt x="84" y="402"/>
                  </a:cubicBezTo>
                  <a:cubicBezTo>
                    <a:pt x="109" y="347"/>
                    <a:pt x="115" y="291"/>
                    <a:pt x="115"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9" name="TextBox 88">
            <a:extLst>
              <a:ext uri="{FF2B5EF4-FFF2-40B4-BE49-F238E27FC236}">
                <a16:creationId xmlns:a16="http://schemas.microsoft.com/office/drawing/2014/main" id="{F5B53271-7030-9977-379B-44F7AC558AAD}"/>
              </a:ext>
            </a:extLst>
          </p:cNvPr>
          <p:cNvSpPr txBox="1"/>
          <p:nvPr/>
        </p:nvSpPr>
        <p:spPr>
          <a:xfrm>
            <a:off x="812800" y="1897727"/>
            <a:ext cx="6096000" cy="461665"/>
          </a:xfrm>
          <a:prstGeom prst="rect">
            <a:avLst/>
          </a:prstGeom>
          <a:noFill/>
        </p:spPr>
        <p:txBody>
          <a:bodyPr wrap="square">
            <a:spAutoFit/>
          </a:bodyPr>
          <a:lstStyle/>
          <a:p>
            <a:r>
              <a:rPr lang="en-US" sz="2400" dirty="0"/>
              <a:t>System dynamics</a:t>
            </a:r>
          </a:p>
        </p:txBody>
      </p:sp>
    </p:spTree>
    <p:extLst>
      <p:ext uri="{BB962C8B-B14F-4D97-AF65-F5344CB8AC3E}">
        <p14:creationId xmlns:p14="http://schemas.microsoft.com/office/powerpoint/2010/main" val="95150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D3579-13A6-AFB6-6A1A-70078AC2799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6A7C8DDF-CDF9-7611-2584-76982349F038}"/>
              </a:ext>
            </a:extLst>
          </p:cNvPr>
          <p:cNvSpPr>
            <a:spLocks noGrp="1"/>
          </p:cNvSpPr>
          <p:nvPr>
            <p:ph idx="1"/>
          </p:nvPr>
        </p:nvSpPr>
        <p:spPr/>
        <p:txBody>
          <a:bodyPr>
            <a:normAutofit/>
          </a:bodyPr>
          <a:lstStyle/>
          <a:p>
            <a:pPr lvl="1">
              <a:lnSpc>
                <a:spcPct val="200000"/>
              </a:lnSpc>
            </a:pPr>
            <a:r>
              <a:rPr lang="en-US" sz="2400" dirty="0"/>
              <a:t>Motivation</a:t>
            </a:r>
          </a:p>
          <a:p>
            <a:pPr lvl="1">
              <a:lnSpc>
                <a:spcPct val="200000"/>
              </a:lnSpc>
            </a:pPr>
            <a:r>
              <a:rPr lang="en-US" sz="2400" dirty="0"/>
              <a:t>Problem Statement</a:t>
            </a:r>
          </a:p>
          <a:p>
            <a:pPr lvl="1">
              <a:lnSpc>
                <a:spcPct val="200000"/>
              </a:lnSpc>
            </a:pPr>
            <a:r>
              <a:rPr lang="en-US" sz="2400" dirty="0"/>
              <a:t>Background</a:t>
            </a:r>
          </a:p>
          <a:p>
            <a:pPr lvl="1">
              <a:lnSpc>
                <a:spcPct val="200000"/>
              </a:lnSpc>
            </a:pPr>
            <a:r>
              <a:rPr lang="en-US" sz="2400" dirty="0"/>
              <a:t>Theory</a:t>
            </a:r>
          </a:p>
          <a:p>
            <a:pPr lvl="1">
              <a:lnSpc>
                <a:spcPct val="200000"/>
              </a:lnSpc>
            </a:pPr>
            <a:r>
              <a:rPr lang="en-US" sz="2400" dirty="0"/>
              <a:t>Results</a:t>
            </a:r>
          </a:p>
        </p:txBody>
      </p:sp>
      <p:sp>
        <p:nvSpPr>
          <p:cNvPr id="4" name="Slide Number Placeholder 3">
            <a:extLst>
              <a:ext uri="{FF2B5EF4-FFF2-40B4-BE49-F238E27FC236}">
                <a16:creationId xmlns:a16="http://schemas.microsoft.com/office/drawing/2014/main" id="{398861A4-5004-606F-A671-B9E79F40AB8D}"/>
              </a:ext>
            </a:extLst>
          </p:cNvPr>
          <p:cNvSpPr>
            <a:spLocks noGrp="1"/>
          </p:cNvSpPr>
          <p:nvPr>
            <p:ph type="sldNum" sz="quarter" idx="12"/>
          </p:nvPr>
        </p:nvSpPr>
        <p:spPr/>
        <p:txBody>
          <a:bodyPr/>
          <a:lstStyle/>
          <a:p>
            <a:fld id="{9D63C778-8F33-42D2-9DEF-FB4EE1C18A90}" type="slidenum">
              <a:rPr lang="en-US" smtClean="0"/>
              <a:t>2</a:t>
            </a:fld>
            <a:endParaRPr lang="en-US"/>
          </a:p>
        </p:txBody>
      </p:sp>
    </p:spTree>
    <p:extLst>
      <p:ext uri="{BB962C8B-B14F-4D97-AF65-F5344CB8AC3E}">
        <p14:creationId xmlns:p14="http://schemas.microsoft.com/office/powerpoint/2010/main" val="312455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48D4-181A-F91F-0009-22CED97F8EC2}"/>
              </a:ext>
            </a:extLst>
          </p:cNvPr>
          <p:cNvSpPr>
            <a:spLocks noGrp="1"/>
          </p:cNvSpPr>
          <p:nvPr>
            <p:ph type="title"/>
          </p:nvPr>
        </p:nvSpPr>
        <p:spPr/>
        <p:txBody>
          <a:bodyPr/>
          <a:lstStyle/>
          <a:p>
            <a:r>
              <a:rPr lang="en-US" dirty="0"/>
              <a:t>Conclusion and Future work</a:t>
            </a:r>
          </a:p>
        </p:txBody>
      </p:sp>
      <p:sp>
        <p:nvSpPr>
          <p:cNvPr id="3" name="Content Placeholder 2">
            <a:extLst>
              <a:ext uri="{FF2B5EF4-FFF2-40B4-BE49-F238E27FC236}">
                <a16:creationId xmlns:a16="http://schemas.microsoft.com/office/drawing/2014/main" id="{60BECAD0-4394-2CDD-2181-C7304E310D6C}"/>
              </a:ext>
            </a:extLst>
          </p:cNvPr>
          <p:cNvSpPr>
            <a:spLocks noGrp="1"/>
          </p:cNvSpPr>
          <p:nvPr>
            <p:ph idx="1"/>
          </p:nvPr>
        </p:nvSpPr>
        <p:spPr>
          <a:xfrm>
            <a:off x="1097280" y="1845734"/>
            <a:ext cx="10332720" cy="4212166"/>
          </a:xfrm>
        </p:spPr>
        <p:txBody>
          <a:bodyPr>
            <a:normAutofit/>
          </a:bodyPr>
          <a:lstStyle/>
          <a:p>
            <a:pPr lvl="1">
              <a:spcAft>
                <a:spcPts val="1200"/>
              </a:spcAft>
            </a:pPr>
            <a:r>
              <a:rPr lang="en-US" sz="2400" dirty="0"/>
              <a:t>Made significant computational improvements in a powerful technique without any tradeoffs</a:t>
            </a:r>
            <a:r>
              <a:rPr lang="en-US" sz="2400" baseline="30000" dirty="0"/>
              <a:t>*</a:t>
            </a:r>
          </a:p>
          <a:p>
            <a:pPr lvl="1">
              <a:spcAft>
                <a:spcPts val="1200"/>
              </a:spcAft>
            </a:pPr>
            <a:r>
              <a:rPr lang="en-US" sz="2400" dirty="0"/>
              <a:t>Given a </a:t>
            </a:r>
            <a:r>
              <a:rPr lang="en-US" sz="2400" b="1" dirty="0"/>
              <a:t>time varying </a:t>
            </a:r>
            <a:r>
              <a:rPr lang="en-US" sz="2400" dirty="0"/>
              <a:t>continuous dynamical system, with moving targets/obstacles/start points, we can compute a time optimal controller, backward/forward reachability tubes and duration maps using a </a:t>
            </a:r>
            <a:r>
              <a:rPr lang="en-US" sz="2400" b="1" dirty="0"/>
              <a:t>single</a:t>
            </a:r>
            <a:r>
              <a:rPr lang="en-US" sz="2400" dirty="0"/>
              <a:t> PDE solve</a:t>
            </a:r>
          </a:p>
          <a:p>
            <a:pPr lvl="1">
              <a:spcAft>
                <a:spcPts val="1200"/>
              </a:spcAft>
            </a:pPr>
            <a:r>
              <a:rPr lang="en-US" sz="2400" dirty="0"/>
              <a:t>A natural extension of this work would be multi-reachability in two player games.</a:t>
            </a:r>
          </a:p>
          <a:p>
            <a:pPr lvl="1">
              <a:spcAft>
                <a:spcPts val="1200"/>
              </a:spcAft>
            </a:pPr>
            <a:r>
              <a:rPr lang="en-US" sz="2400" baseline="30000" dirty="0"/>
              <a:t>*</a:t>
            </a:r>
            <a:r>
              <a:rPr lang="en-US" sz="2400" dirty="0"/>
              <a:t>Another ongoing effort is to understand the effect of high gradients of the value function on the accuracy of the numerical solver.</a:t>
            </a:r>
          </a:p>
        </p:txBody>
      </p:sp>
      <p:sp>
        <p:nvSpPr>
          <p:cNvPr id="4" name="Slide Number Placeholder 3">
            <a:extLst>
              <a:ext uri="{FF2B5EF4-FFF2-40B4-BE49-F238E27FC236}">
                <a16:creationId xmlns:a16="http://schemas.microsoft.com/office/drawing/2014/main" id="{35716BF8-157E-D646-C001-0875FE22A3FB}"/>
              </a:ext>
            </a:extLst>
          </p:cNvPr>
          <p:cNvSpPr>
            <a:spLocks noGrp="1"/>
          </p:cNvSpPr>
          <p:nvPr>
            <p:ph type="sldNum" sz="quarter" idx="12"/>
          </p:nvPr>
        </p:nvSpPr>
        <p:spPr/>
        <p:txBody>
          <a:bodyPr/>
          <a:lstStyle/>
          <a:p>
            <a:fld id="{9D63C778-8F33-42D2-9DEF-FB4EE1C18A90}" type="slidenum">
              <a:rPr lang="en-US" smtClean="0"/>
              <a:t>20</a:t>
            </a:fld>
            <a:endParaRPr lang="en-US"/>
          </a:p>
        </p:txBody>
      </p:sp>
    </p:spTree>
    <p:extLst>
      <p:ext uri="{BB962C8B-B14F-4D97-AF65-F5344CB8AC3E}">
        <p14:creationId xmlns:p14="http://schemas.microsoft.com/office/powerpoint/2010/main" val="4081061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64107-1A12-DF9A-7DE1-505920B66901}"/>
              </a:ext>
            </a:extLst>
          </p:cNvPr>
          <p:cNvSpPr>
            <a:spLocks noGrp="1"/>
          </p:cNvSpPr>
          <p:nvPr>
            <p:ph type="title"/>
          </p:nvPr>
        </p:nvSpPr>
        <p:spPr>
          <a:xfrm>
            <a:off x="838200" y="2766218"/>
            <a:ext cx="10515600" cy="1325563"/>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1866F318-B899-4DA5-F56D-402860FD61A2}"/>
              </a:ext>
            </a:extLst>
          </p:cNvPr>
          <p:cNvSpPr>
            <a:spLocks noGrp="1"/>
          </p:cNvSpPr>
          <p:nvPr>
            <p:ph type="sldNum" sz="quarter" idx="12"/>
          </p:nvPr>
        </p:nvSpPr>
        <p:spPr/>
        <p:txBody>
          <a:bodyPr/>
          <a:lstStyle/>
          <a:p>
            <a:fld id="{9D63C778-8F33-42D2-9DEF-FB4EE1C18A90}" type="slidenum">
              <a:rPr lang="en-US" smtClean="0"/>
              <a:t>21</a:t>
            </a:fld>
            <a:endParaRPr lang="en-US"/>
          </a:p>
        </p:txBody>
      </p:sp>
    </p:spTree>
    <p:extLst>
      <p:ext uri="{BB962C8B-B14F-4D97-AF65-F5344CB8AC3E}">
        <p14:creationId xmlns:p14="http://schemas.microsoft.com/office/powerpoint/2010/main" val="476414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64107-1A12-DF9A-7DE1-505920B66901}"/>
              </a:ext>
            </a:extLst>
          </p:cNvPr>
          <p:cNvSpPr>
            <a:spLocks noGrp="1"/>
          </p:cNvSpPr>
          <p:nvPr>
            <p:ph type="title"/>
          </p:nvPr>
        </p:nvSpPr>
        <p:spPr>
          <a:xfrm>
            <a:off x="838200" y="2766218"/>
            <a:ext cx="10515600" cy="1325563"/>
          </a:xfrm>
        </p:spPr>
        <p:txBody>
          <a:bodyPr/>
          <a:lstStyle/>
          <a:p>
            <a:pPr algn="ctr"/>
            <a:r>
              <a:rPr lang="en-US" dirty="0"/>
              <a:t>Extra slides</a:t>
            </a:r>
          </a:p>
        </p:txBody>
      </p:sp>
      <p:sp>
        <p:nvSpPr>
          <p:cNvPr id="4" name="Slide Number Placeholder 3">
            <a:extLst>
              <a:ext uri="{FF2B5EF4-FFF2-40B4-BE49-F238E27FC236}">
                <a16:creationId xmlns:a16="http://schemas.microsoft.com/office/drawing/2014/main" id="{1866F318-B899-4DA5-F56D-402860FD61A2}"/>
              </a:ext>
            </a:extLst>
          </p:cNvPr>
          <p:cNvSpPr>
            <a:spLocks noGrp="1"/>
          </p:cNvSpPr>
          <p:nvPr>
            <p:ph type="sldNum" sz="quarter" idx="12"/>
          </p:nvPr>
        </p:nvSpPr>
        <p:spPr/>
        <p:txBody>
          <a:bodyPr/>
          <a:lstStyle/>
          <a:p>
            <a:fld id="{9D63C778-8F33-42D2-9DEF-FB4EE1C18A90}" type="slidenum">
              <a:rPr lang="en-US" smtClean="0"/>
              <a:t>22</a:t>
            </a:fld>
            <a:endParaRPr lang="en-US"/>
          </a:p>
        </p:txBody>
      </p:sp>
    </p:spTree>
    <p:extLst>
      <p:ext uri="{BB962C8B-B14F-4D97-AF65-F5344CB8AC3E}">
        <p14:creationId xmlns:p14="http://schemas.microsoft.com/office/powerpoint/2010/main" val="2648669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51DEECC9-AE0C-69E1-ACCE-66CA7F8C0D3B}"/>
              </a:ext>
            </a:extLst>
          </p:cNvPr>
          <p:cNvSpPr txBox="1">
            <a:spLocks/>
          </p:cNvSpPr>
          <p:nvPr/>
        </p:nvSpPr>
        <p:spPr>
          <a:xfrm>
            <a:off x="1524000" y="14456"/>
            <a:ext cx="9144000" cy="83337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err="1">
                <a:solidFill>
                  <a:srgbClr val="C00000"/>
                </a:solidFill>
                <a:latin typeface="+mn-lt"/>
                <a:ea typeface="CMU Serif Roman" panose="02000603000000000000" pitchFamily="2" charset="0"/>
                <a:cs typeface="CMU Serif Roman" panose="02000603000000000000" pitchFamily="2" charset="0"/>
              </a:rPr>
              <a:t>Numerics</a:t>
            </a:r>
            <a:endParaRPr lang="en-US" sz="2800" dirty="0">
              <a:solidFill>
                <a:srgbClr val="C00000"/>
              </a:solidFill>
              <a:latin typeface="+mn-lt"/>
              <a:ea typeface="CMU Serif Roman" panose="02000603000000000000" pitchFamily="2" charset="0"/>
              <a:cs typeface="CMU Serif Roman" panose="02000603000000000000" pitchFamily="2" charset="0"/>
            </a:endParaRPr>
          </a:p>
        </p:txBody>
      </p:sp>
      <p:sp>
        <p:nvSpPr>
          <p:cNvPr id="4" name="TextBox 3">
            <a:extLst>
              <a:ext uri="{FF2B5EF4-FFF2-40B4-BE49-F238E27FC236}">
                <a16:creationId xmlns:a16="http://schemas.microsoft.com/office/drawing/2014/main" id="{C11D5DD4-6289-87B7-EA7D-B06BCD084C49}"/>
              </a:ext>
            </a:extLst>
          </p:cNvPr>
          <p:cNvSpPr txBox="1"/>
          <p:nvPr/>
        </p:nvSpPr>
        <p:spPr>
          <a:xfrm>
            <a:off x="1954306" y="1000255"/>
            <a:ext cx="8283389" cy="5165517"/>
          </a:xfrm>
          <a:prstGeom prst="rect">
            <a:avLst/>
          </a:prstGeom>
          <a:noFill/>
        </p:spPr>
        <p:txBody>
          <a:bodyPr wrap="square">
            <a:spAutoFit/>
          </a:bodyPr>
          <a:lstStyle/>
          <a:p>
            <a:pPr>
              <a:spcBef>
                <a:spcPts val="400"/>
              </a:spcBef>
            </a:pPr>
            <a:r>
              <a:rPr lang="en-CA" sz="2000" dirty="0">
                <a:latin typeface="Calibri" panose="020F0502020204030204" pitchFamily="34" charset="0"/>
                <a:cs typeface="Calibri" panose="020F0502020204030204" pitchFamily="34" charset="0"/>
              </a:rPr>
              <a:t>For the reachability PDEs, high-order methods on structured, uniform meshes have been used. </a:t>
            </a:r>
          </a:p>
          <a:p>
            <a:pPr lvl="1">
              <a:spcBef>
                <a:spcPts val="400"/>
              </a:spcBef>
            </a:pPr>
            <a:r>
              <a:rPr lang="en-CA" dirty="0">
                <a:latin typeface="Calibri" panose="020F0502020204030204" pitchFamily="34" charset="0"/>
                <a:cs typeface="Calibri" panose="020F0502020204030204" pitchFamily="34" charset="0"/>
              </a:rPr>
              <a:t>Care must be taken in numerically solving the PDEs. What are known as </a:t>
            </a:r>
            <a:r>
              <a:rPr lang="en-CA" b="1" dirty="0">
                <a:latin typeface="Calibri" panose="020F0502020204030204" pitchFamily="34" charset="0"/>
                <a:cs typeface="Calibri" panose="020F0502020204030204" pitchFamily="34" charset="0"/>
              </a:rPr>
              <a:t>Monotone Schemes </a:t>
            </a:r>
            <a:r>
              <a:rPr lang="en-CA" dirty="0">
                <a:latin typeface="Calibri" panose="020F0502020204030204" pitchFamily="34" charset="0"/>
                <a:cs typeface="Calibri" panose="020F0502020204030204" pitchFamily="34" charset="0"/>
              </a:rPr>
              <a:t>have to be used to solve these equations which fall in the family of </a:t>
            </a:r>
            <a:r>
              <a:rPr lang="en-CA" b="1" dirty="0">
                <a:latin typeface="Calibri" panose="020F0502020204030204" pitchFamily="34" charset="0"/>
                <a:cs typeface="Calibri" panose="020F0502020204030204" pitchFamily="34" charset="0"/>
              </a:rPr>
              <a:t>Hamilton-Jacobi </a:t>
            </a:r>
            <a:r>
              <a:rPr lang="en-CA" dirty="0">
                <a:latin typeface="Calibri" panose="020F0502020204030204" pitchFamily="34" charset="0"/>
                <a:cs typeface="Calibri" panose="020F0502020204030204" pitchFamily="34" charset="0"/>
              </a:rPr>
              <a:t>PDEs.</a:t>
            </a:r>
          </a:p>
          <a:p>
            <a:pPr lvl="1">
              <a:spcBef>
                <a:spcPts val="400"/>
              </a:spcBef>
              <a:spcAft>
                <a:spcPts val="600"/>
              </a:spcAft>
            </a:pPr>
            <a:r>
              <a:rPr lang="en-CA" dirty="0">
                <a:latin typeface="Calibri" panose="020F0502020204030204" pitchFamily="34" charset="0"/>
                <a:cs typeface="Calibri" panose="020F0502020204030204" pitchFamily="34" charset="0"/>
              </a:rPr>
              <a:t>Have used popular variants of the </a:t>
            </a:r>
            <a:r>
              <a:rPr lang="en-CA" b="1" dirty="0">
                <a:latin typeface="Calibri" panose="020F0502020204030204" pitchFamily="34" charset="0"/>
                <a:cs typeface="Calibri" panose="020F0502020204030204" pitchFamily="34" charset="0"/>
              </a:rPr>
              <a:t>Lax-Friedrichs scheme</a:t>
            </a:r>
            <a:r>
              <a:rPr lang="en-CA" dirty="0">
                <a:latin typeface="Calibri" panose="020F0502020204030204" pitchFamily="34" charset="0"/>
                <a:cs typeface="Calibri" panose="020F0502020204030204" pitchFamily="34" charset="0"/>
              </a:rPr>
              <a:t> (i.e. Local Lax-Friedrichs Scheme, Global Lax-Friedrichs Scheme, etc.) to numerically compute the solution of the reachability PDE.</a:t>
            </a:r>
          </a:p>
          <a:p>
            <a:pPr>
              <a:spcBef>
                <a:spcPts val="400"/>
              </a:spcBef>
              <a:spcAft>
                <a:spcPts val="1200"/>
              </a:spcAft>
            </a:pPr>
            <a:r>
              <a:rPr lang="en-CA" sz="2000" dirty="0">
                <a:latin typeface="Calibri" panose="020F0502020204030204" pitchFamily="34" charset="0"/>
                <a:cs typeface="Calibri" panose="020F0502020204030204" pitchFamily="34" charset="0"/>
              </a:rPr>
              <a:t>The Backtracking ODEs can be solved using standard explicit or implicit schemes.</a:t>
            </a:r>
          </a:p>
          <a:p>
            <a:pPr>
              <a:spcBef>
                <a:spcPts val="400"/>
              </a:spcBef>
              <a:spcAft>
                <a:spcPts val="1200"/>
              </a:spcAft>
            </a:pPr>
            <a:r>
              <a:rPr lang="en-CA" sz="2000" dirty="0">
                <a:latin typeface="Calibri" panose="020F0502020204030204" pitchFamily="34" charset="0"/>
                <a:cs typeface="Calibri" panose="020F0502020204030204" pitchFamily="34" charset="0"/>
              </a:rPr>
              <a:t>Initial implementation in MATLAB – built on top of Ian Mitchell’s Level set toolbox.</a:t>
            </a:r>
          </a:p>
          <a:p>
            <a:pPr>
              <a:spcBef>
                <a:spcPts val="400"/>
              </a:spcBef>
              <a:spcAft>
                <a:spcPts val="1200"/>
              </a:spcAft>
            </a:pPr>
            <a:r>
              <a:rPr lang="en-CA" sz="2000" dirty="0">
                <a:latin typeface="Calibri" panose="020F0502020204030204" pitchFamily="34" charset="0"/>
                <a:cs typeface="Calibri" panose="020F0502020204030204" pitchFamily="34" charset="0"/>
              </a:rPr>
              <a:t>Current implementation in JAX – built on top of ‘</a:t>
            </a:r>
            <a:r>
              <a:rPr lang="en-CA" sz="2000" dirty="0" err="1">
                <a:latin typeface="Calibri" panose="020F0502020204030204" pitchFamily="34" charset="0"/>
                <a:cs typeface="Calibri" panose="020F0502020204030204" pitchFamily="34" charset="0"/>
              </a:rPr>
              <a:t>hj_reachability</a:t>
            </a:r>
            <a:r>
              <a:rPr lang="en-CA" sz="2000" dirty="0">
                <a:latin typeface="Calibri" panose="020F0502020204030204" pitchFamily="34" charset="0"/>
                <a:cs typeface="Calibri" panose="020F0502020204030204" pitchFamily="34" charset="0"/>
              </a:rPr>
              <a:t>’ by Ed Schmerling. Faster because of just in time compilation and parallel capabilities and allows auto-differentiation</a:t>
            </a:r>
          </a:p>
        </p:txBody>
      </p:sp>
    </p:spTree>
    <p:extLst>
      <p:ext uri="{BB962C8B-B14F-4D97-AF65-F5344CB8AC3E}">
        <p14:creationId xmlns:p14="http://schemas.microsoft.com/office/powerpoint/2010/main" val="109881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9B24-823E-D9AA-BE85-61E122B944E6}"/>
              </a:ext>
            </a:extLst>
          </p:cNvPr>
          <p:cNvSpPr>
            <a:spLocks noGrp="1"/>
          </p:cNvSpPr>
          <p:nvPr>
            <p:ph type="title"/>
          </p:nvPr>
        </p:nvSpPr>
        <p:spPr/>
        <p:txBody>
          <a:bodyPr/>
          <a:lstStyle/>
          <a:p>
            <a:r>
              <a:rPr lang="en-US" dirty="0"/>
              <a:t>Boundary weirdness is a legit trajectory!</a:t>
            </a:r>
          </a:p>
        </p:txBody>
      </p:sp>
      <p:sp>
        <p:nvSpPr>
          <p:cNvPr id="4" name="Slide Number Placeholder 3">
            <a:extLst>
              <a:ext uri="{FF2B5EF4-FFF2-40B4-BE49-F238E27FC236}">
                <a16:creationId xmlns:a16="http://schemas.microsoft.com/office/drawing/2014/main" id="{C6335311-C69D-3CFE-C670-B159E77A2B84}"/>
              </a:ext>
            </a:extLst>
          </p:cNvPr>
          <p:cNvSpPr>
            <a:spLocks noGrp="1"/>
          </p:cNvSpPr>
          <p:nvPr>
            <p:ph type="sldNum" sz="quarter" idx="12"/>
          </p:nvPr>
        </p:nvSpPr>
        <p:spPr/>
        <p:txBody>
          <a:bodyPr/>
          <a:lstStyle/>
          <a:p>
            <a:fld id="{9D63C778-8F33-42D2-9DEF-FB4EE1C18A90}" type="slidenum">
              <a:rPr lang="en-US" smtClean="0"/>
              <a:t>24</a:t>
            </a:fld>
            <a:endParaRPr lang="en-US"/>
          </a:p>
        </p:txBody>
      </p:sp>
      <p:pic>
        <p:nvPicPr>
          <p:cNvPr id="1025" name="Picture 1">
            <a:extLst>
              <a:ext uri="{FF2B5EF4-FFF2-40B4-BE49-F238E27FC236}">
                <a16:creationId xmlns:a16="http://schemas.microsoft.com/office/drawing/2014/main" id="{1B2BDAB9-4B3C-12C1-F4A5-EEB0BF601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765" y="2288445"/>
            <a:ext cx="5352737" cy="3470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306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00B39E-5484-DF4F-50B5-3679F325E608}"/>
              </a:ext>
            </a:extLst>
          </p:cNvPr>
          <p:cNvPicPr>
            <a:picLocks noChangeAspect="1"/>
          </p:cNvPicPr>
          <p:nvPr/>
        </p:nvPicPr>
        <p:blipFill>
          <a:blip r:embed="rId2"/>
          <a:stretch>
            <a:fillRect/>
          </a:stretch>
        </p:blipFill>
        <p:spPr>
          <a:xfrm>
            <a:off x="604838" y="1784493"/>
            <a:ext cx="8449222" cy="4697269"/>
          </a:xfrm>
          <a:prstGeom prst="rect">
            <a:avLst/>
          </a:prstGeom>
        </p:spPr>
      </p:pic>
      <p:pic>
        <p:nvPicPr>
          <p:cNvPr id="2049" name="Picture 1">
            <a:extLst>
              <a:ext uri="{FF2B5EF4-FFF2-40B4-BE49-F238E27FC236}">
                <a16:creationId xmlns:a16="http://schemas.microsoft.com/office/drawing/2014/main" id="{D2917BC1-64FC-D013-0392-9BD4465CE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964" y="2085281"/>
            <a:ext cx="7620000" cy="1938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6941925-72BA-B5B0-00A7-3FF702840F43}"/>
              </a:ext>
            </a:extLst>
          </p:cNvPr>
          <p:cNvSpPr>
            <a:spLocks noGrp="1"/>
          </p:cNvSpPr>
          <p:nvPr>
            <p:ph type="title"/>
          </p:nvPr>
        </p:nvSpPr>
        <p:spPr/>
        <p:txBody>
          <a:bodyPr/>
          <a:lstStyle/>
          <a:p>
            <a:r>
              <a:rPr lang="en-US" dirty="0"/>
              <a:t>Sharpness </a:t>
            </a:r>
            <a:r>
              <a:rPr lang="en-US" dirty="0" err="1"/>
              <a:t>numerics</a:t>
            </a:r>
            <a:endParaRPr lang="en-US" dirty="0"/>
          </a:p>
        </p:txBody>
      </p:sp>
      <p:sp>
        <p:nvSpPr>
          <p:cNvPr id="4" name="Slide Number Placeholder 3">
            <a:extLst>
              <a:ext uri="{FF2B5EF4-FFF2-40B4-BE49-F238E27FC236}">
                <a16:creationId xmlns:a16="http://schemas.microsoft.com/office/drawing/2014/main" id="{6C11BABA-AC2A-6788-5744-D6BF8A82D77D}"/>
              </a:ext>
            </a:extLst>
          </p:cNvPr>
          <p:cNvSpPr>
            <a:spLocks noGrp="1"/>
          </p:cNvSpPr>
          <p:nvPr>
            <p:ph type="sldNum" sz="quarter" idx="12"/>
          </p:nvPr>
        </p:nvSpPr>
        <p:spPr/>
        <p:txBody>
          <a:bodyPr/>
          <a:lstStyle/>
          <a:p>
            <a:fld id="{9D63C778-8F33-42D2-9DEF-FB4EE1C18A90}" type="slidenum">
              <a:rPr lang="en-US" smtClean="0"/>
              <a:t>25</a:t>
            </a:fld>
            <a:endParaRPr lang="en-US"/>
          </a:p>
        </p:txBody>
      </p:sp>
    </p:spTree>
    <p:extLst>
      <p:ext uri="{BB962C8B-B14F-4D97-AF65-F5344CB8AC3E}">
        <p14:creationId xmlns:p14="http://schemas.microsoft.com/office/powerpoint/2010/main" val="190776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C772-022C-FFA1-32CC-507A6A44EC8E}"/>
              </a:ext>
            </a:extLst>
          </p:cNvPr>
          <p:cNvSpPr>
            <a:spLocks noGrp="1"/>
          </p:cNvSpPr>
          <p:nvPr>
            <p:ph type="title"/>
          </p:nvPr>
        </p:nvSpPr>
        <p:spPr/>
        <p:txBody>
          <a:bodyPr/>
          <a:lstStyle/>
          <a:p>
            <a:r>
              <a:rPr lang="en-US" dirty="0"/>
              <a:t>Sharpness </a:t>
            </a:r>
            <a:r>
              <a:rPr lang="en-US" dirty="0" err="1"/>
              <a:t>numerics</a:t>
            </a:r>
            <a:endParaRPr lang="en-US" dirty="0"/>
          </a:p>
        </p:txBody>
      </p:sp>
      <p:sp>
        <p:nvSpPr>
          <p:cNvPr id="4" name="Slide Number Placeholder 3">
            <a:extLst>
              <a:ext uri="{FF2B5EF4-FFF2-40B4-BE49-F238E27FC236}">
                <a16:creationId xmlns:a16="http://schemas.microsoft.com/office/drawing/2014/main" id="{141FA7D5-7A50-794D-2714-2B83FCDF2043}"/>
              </a:ext>
            </a:extLst>
          </p:cNvPr>
          <p:cNvSpPr>
            <a:spLocks noGrp="1"/>
          </p:cNvSpPr>
          <p:nvPr>
            <p:ph type="sldNum" sz="quarter" idx="12"/>
          </p:nvPr>
        </p:nvSpPr>
        <p:spPr/>
        <p:txBody>
          <a:bodyPr/>
          <a:lstStyle/>
          <a:p>
            <a:fld id="{9D63C778-8F33-42D2-9DEF-FB4EE1C18A90}" type="slidenum">
              <a:rPr lang="en-US" smtClean="0"/>
              <a:t>26</a:t>
            </a:fld>
            <a:endParaRPr lang="en-US"/>
          </a:p>
        </p:txBody>
      </p:sp>
      <p:pic>
        <p:nvPicPr>
          <p:cNvPr id="3073" name="Picture 1">
            <a:extLst>
              <a:ext uri="{FF2B5EF4-FFF2-40B4-BE49-F238E27FC236}">
                <a16:creationId xmlns:a16="http://schemas.microsoft.com/office/drawing/2014/main" id="{F6532761-7F3C-2DB7-0B95-4244A1A1E9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361" y="2106244"/>
            <a:ext cx="9398833" cy="379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16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C57C0-C0E9-4084-51D8-87A4FF8B5A1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C9EBB70B-D052-D714-62FE-559D34A1B67F}"/>
              </a:ext>
            </a:extLst>
          </p:cNvPr>
          <p:cNvSpPr>
            <a:spLocks noGrp="1"/>
          </p:cNvSpPr>
          <p:nvPr>
            <p:ph idx="1"/>
          </p:nvPr>
        </p:nvSpPr>
        <p:spPr>
          <a:xfrm>
            <a:off x="1097280" y="1835574"/>
            <a:ext cx="10058400" cy="4023360"/>
          </a:xfrm>
        </p:spPr>
        <p:txBody>
          <a:bodyPr>
            <a:normAutofit/>
          </a:bodyPr>
          <a:lstStyle/>
          <a:p>
            <a:pPr lvl="1">
              <a:spcAft>
                <a:spcPts val="1800"/>
              </a:spcAft>
            </a:pPr>
            <a:r>
              <a:rPr lang="en-US" sz="2400" b="1" dirty="0"/>
              <a:t>Reachability analysis </a:t>
            </a:r>
            <a:r>
              <a:rPr lang="en-US" sz="2400" dirty="0"/>
              <a:t>refers to the computation of states of a system that can reach a target set in a given time.</a:t>
            </a:r>
          </a:p>
          <a:p>
            <a:pPr lvl="1">
              <a:spcAft>
                <a:spcPts val="1800"/>
              </a:spcAft>
            </a:pPr>
            <a:r>
              <a:rPr lang="en-US" sz="2400" b="1" dirty="0">
                <a:solidFill>
                  <a:schemeClr val="tx1"/>
                </a:solidFill>
              </a:rPr>
              <a:t>Hamilton-Jacobi reachability</a:t>
            </a:r>
            <a:r>
              <a:rPr lang="en-US" sz="2400" dirty="0">
                <a:solidFill>
                  <a:schemeClr val="tx1"/>
                </a:solidFill>
              </a:rPr>
              <a:t> </a:t>
            </a:r>
            <a:r>
              <a:rPr lang="en-US" sz="2400" b="1" dirty="0">
                <a:solidFill>
                  <a:schemeClr val="tx1"/>
                </a:solidFill>
              </a:rPr>
              <a:t>analysis</a:t>
            </a:r>
            <a:r>
              <a:rPr lang="en-US" sz="2400" dirty="0">
                <a:solidFill>
                  <a:schemeClr val="tx1"/>
                </a:solidFill>
              </a:rPr>
              <a:t> has successfully used for a variety of practical problems, including path planning for ocean vehicles, multiplayer reach-avoid games, aerial refueling, etc.,.</a:t>
            </a:r>
          </a:p>
          <a:p>
            <a:pPr lvl="1">
              <a:spcAft>
                <a:spcPts val="1800"/>
              </a:spcAft>
            </a:pPr>
            <a:r>
              <a:rPr lang="en-US" sz="2400" dirty="0">
                <a:solidFill>
                  <a:schemeClr val="tx1"/>
                </a:solidFill>
              </a:rPr>
              <a:t>Current state-of-the-art methods are especially computationally expensive when the underlying dynamics is time varying, and in the presence of moving target and obstacle sets.</a:t>
            </a:r>
          </a:p>
          <a:p>
            <a:pPr>
              <a:spcAft>
                <a:spcPts val="1800"/>
              </a:spcAft>
            </a:pPr>
            <a:endParaRPr lang="en-US" sz="2400" b="1" dirty="0"/>
          </a:p>
        </p:txBody>
      </p:sp>
      <p:sp>
        <p:nvSpPr>
          <p:cNvPr id="4" name="Slide Number Placeholder 3">
            <a:extLst>
              <a:ext uri="{FF2B5EF4-FFF2-40B4-BE49-F238E27FC236}">
                <a16:creationId xmlns:a16="http://schemas.microsoft.com/office/drawing/2014/main" id="{620DAA95-434F-AE3F-9B1F-58A611F1213F}"/>
              </a:ext>
            </a:extLst>
          </p:cNvPr>
          <p:cNvSpPr>
            <a:spLocks noGrp="1"/>
          </p:cNvSpPr>
          <p:nvPr>
            <p:ph type="sldNum" sz="quarter" idx="12"/>
          </p:nvPr>
        </p:nvSpPr>
        <p:spPr/>
        <p:txBody>
          <a:bodyPr/>
          <a:lstStyle/>
          <a:p>
            <a:fld id="{9D63C778-8F33-42D2-9DEF-FB4EE1C18A90}" type="slidenum">
              <a:rPr lang="en-US" smtClean="0"/>
              <a:t>3</a:t>
            </a:fld>
            <a:endParaRPr lang="en-US"/>
          </a:p>
        </p:txBody>
      </p:sp>
    </p:spTree>
    <p:custDataLst>
      <p:tags r:id="rId1"/>
    </p:custDataLst>
    <p:extLst>
      <p:ext uri="{BB962C8B-B14F-4D97-AF65-F5344CB8AC3E}">
        <p14:creationId xmlns:p14="http://schemas.microsoft.com/office/powerpoint/2010/main" val="125362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6B71-9C40-AFA3-2DBD-4D75AF91767A}"/>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698F5DCE-F0BD-4C74-159C-0323C4EFCA72}"/>
              </a:ext>
            </a:extLst>
          </p:cNvPr>
          <p:cNvSpPr>
            <a:spLocks noGrp="1"/>
          </p:cNvSpPr>
          <p:nvPr>
            <p:ph idx="1"/>
          </p:nvPr>
        </p:nvSpPr>
        <p:spPr>
          <a:xfrm>
            <a:off x="1097280" y="1845734"/>
            <a:ext cx="4257427" cy="504255"/>
          </a:xfrm>
        </p:spPr>
        <p:txBody>
          <a:bodyPr>
            <a:normAutofit/>
          </a:bodyPr>
          <a:lstStyle/>
          <a:p>
            <a:r>
              <a:rPr lang="en-US" sz="2400" dirty="0"/>
              <a:t>(Time varying) System dynamics:</a:t>
            </a:r>
          </a:p>
        </p:txBody>
      </p:sp>
      <p:sp>
        <p:nvSpPr>
          <p:cNvPr id="66" name="Slide Number Placeholder 65">
            <a:extLst>
              <a:ext uri="{FF2B5EF4-FFF2-40B4-BE49-F238E27FC236}">
                <a16:creationId xmlns:a16="http://schemas.microsoft.com/office/drawing/2014/main" id="{6138AFDF-AECF-2BAB-6CC1-0574AA5E2FC4}"/>
              </a:ext>
            </a:extLst>
          </p:cNvPr>
          <p:cNvSpPr>
            <a:spLocks noGrp="1"/>
          </p:cNvSpPr>
          <p:nvPr>
            <p:ph type="sldNum" sz="quarter" idx="12"/>
          </p:nvPr>
        </p:nvSpPr>
        <p:spPr/>
        <p:txBody>
          <a:bodyPr/>
          <a:lstStyle/>
          <a:p>
            <a:fld id="{9D63C778-8F33-42D2-9DEF-FB4EE1C18A90}" type="slidenum">
              <a:rPr lang="en-US" smtClean="0"/>
              <a:t>4</a:t>
            </a:fld>
            <a:endParaRPr lang="en-US"/>
          </a:p>
        </p:txBody>
      </p:sp>
      <p:grpSp>
        <p:nvGrpSpPr>
          <p:cNvPr id="104" name="Group 103">
            <a:extLst>
              <a:ext uri="{FF2B5EF4-FFF2-40B4-BE49-F238E27FC236}">
                <a16:creationId xmlns:a16="http://schemas.microsoft.com/office/drawing/2014/main" id="{8837DEAD-8B61-292E-4A1F-B9DC7CADC85E}"/>
              </a:ext>
            </a:extLst>
          </p:cNvPr>
          <p:cNvGrpSpPr>
            <a:grpSpLocks noChangeAspect="1"/>
          </p:cNvGrpSpPr>
          <p:nvPr>
            <p:custDataLst>
              <p:tags r:id="rId2"/>
            </p:custDataLst>
          </p:nvPr>
        </p:nvGrpSpPr>
        <p:grpSpPr>
          <a:xfrm>
            <a:off x="2382968" y="2418701"/>
            <a:ext cx="5294024" cy="464457"/>
            <a:chOff x="2541588" y="2540000"/>
            <a:chExt cx="2135188" cy="187325"/>
          </a:xfrm>
        </p:grpSpPr>
        <p:sp>
          <p:nvSpPr>
            <p:cNvPr id="74" name="Freeform 63">
              <a:extLst>
                <a:ext uri="{FF2B5EF4-FFF2-40B4-BE49-F238E27FC236}">
                  <a16:creationId xmlns:a16="http://schemas.microsoft.com/office/drawing/2014/main" id="{C732E03E-1160-2EE7-E1A4-CA3CACE71AD7}"/>
                </a:ext>
              </a:extLst>
            </p:cNvPr>
            <p:cNvSpPr>
              <a:spLocks/>
            </p:cNvSpPr>
            <p:nvPr>
              <p:custDataLst>
                <p:tags r:id="rId15"/>
              </p:custDataLst>
            </p:nvPr>
          </p:nvSpPr>
          <p:spPr bwMode="auto">
            <a:xfrm>
              <a:off x="2568576" y="2540000"/>
              <a:ext cx="15875" cy="15875"/>
            </a:xfrm>
            <a:custGeom>
              <a:avLst/>
              <a:gdLst>
                <a:gd name="T0" fmla="*/ 53 w 53"/>
                <a:gd name="T1" fmla="*/ 27 h 53"/>
                <a:gd name="T2" fmla="*/ 27 w 53"/>
                <a:gd name="T3" fmla="*/ 0 h 53"/>
                <a:gd name="T4" fmla="*/ 0 w 53"/>
                <a:gd name="T5" fmla="*/ 27 h 53"/>
                <a:gd name="T6" fmla="*/ 27 w 53"/>
                <a:gd name="T7" fmla="*/ 53 h 53"/>
                <a:gd name="T8" fmla="*/ 53 w 53"/>
                <a:gd name="T9" fmla="*/ 27 h 53"/>
              </a:gdLst>
              <a:ahLst/>
              <a:cxnLst>
                <a:cxn ang="0">
                  <a:pos x="T0" y="T1"/>
                </a:cxn>
                <a:cxn ang="0">
                  <a:pos x="T2" y="T3"/>
                </a:cxn>
                <a:cxn ang="0">
                  <a:pos x="T4" y="T5"/>
                </a:cxn>
                <a:cxn ang="0">
                  <a:pos x="T6" y="T7"/>
                </a:cxn>
                <a:cxn ang="0">
                  <a:pos x="T8" y="T9"/>
                </a:cxn>
              </a:cxnLst>
              <a:rect l="0" t="0" r="r" b="b"/>
              <a:pathLst>
                <a:path w="53" h="53">
                  <a:moveTo>
                    <a:pt x="53" y="27"/>
                  </a:moveTo>
                  <a:cubicBezTo>
                    <a:pt x="53" y="13"/>
                    <a:pt x="42" y="0"/>
                    <a:pt x="27" y="0"/>
                  </a:cubicBezTo>
                  <a:cubicBezTo>
                    <a:pt x="10" y="0"/>
                    <a:pt x="0" y="14"/>
                    <a:pt x="0" y="27"/>
                  </a:cubicBezTo>
                  <a:cubicBezTo>
                    <a:pt x="0" y="40"/>
                    <a:pt x="12" y="53"/>
                    <a:pt x="27" y="53"/>
                  </a:cubicBezTo>
                  <a:cubicBezTo>
                    <a:pt x="43" y="53"/>
                    <a:pt x="53" y="39"/>
                    <a:pt x="53"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4">
              <a:extLst>
                <a:ext uri="{FF2B5EF4-FFF2-40B4-BE49-F238E27FC236}">
                  <a16:creationId xmlns:a16="http://schemas.microsoft.com/office/drawing/2014/main" id="{2379566E-D82A-552E-18FF-E2A6085E27A1}"/>
                </a:ext>
              </a:extLst>
            </p:cNvPr>
            <p:cNvSpPr>
              <a:spLocks noEditPoints="1"/>
            </p:cNvSpPr>
            <p:nvPr>
              <p:custDataLst>
                <p:tags r:id="rId16"/>
              </p:custDataLst>
            </p:nvPr>
          </p:nvSpPr>
          <p:spPr bwMode="auto">
            <a:xfrm>
              <a:off x="2541588" y="2576513"/>
              <a:ext cx="66675" cy="142875"/>
            </a:xfrm>
            <a:custGeom>
              <a:avLst/>
              <a:gdLst>
                <a:gd name="T0" fmla="*/ 104 w 233"/>
                <a:gd name="T1" fmla="*/ 184 h 452"/>
                <a:gd name="T2" fmla="*/ 99 w 233"/>
                <a:gd name="T3" fmla="*/ 159 h 452"/>
                <a:gd name="T4" fmla="*/ 141 w 233"/>
                <a:gd name="T5" fmla="*/ 75 h 452"/>
                <a:gd name="T6" fmla="*/ 179 w 233"/>
                <a:gd name="T7" fmla="*/ 90 h 452"/>
                <a:gd name="T8" fmla="*/ 233 w 233"/>
                <a:gd name="T9" fmla="*/ 63 h 452"/>
                <a:gd name="T10" fmla="*/ 185 w 233"/>
                <a:gd name="T11" fmla="*/ 42 h 452"/>
                <a:gd name="T12" fmla="*/ 153 w 233"/>
                <a:gd name="T13" fmla="*/ 44 h 452"/>
                <a:gd name="T14" fmla="*/ 157 w 233"/>
                <a:gd name="T15" fmla="*/ 16 h 452"/>
                <a:gd name="T16" fmla="*/ 158 w 233"/>
                <a:gd name="T17" fmla="*/ 10 h 452"/>
                <a:gd name="T18" fmla="*/ 147 w 233"/>
                <a:gd name="T19" fmla="*/ 0 h 452"/>
                <a:gd name="T20" fmla="*/ 131 w 233"/>
                <a:gd name="T21" fmla="*/ 38 h 452"/>
                <a:gd name="T22" fmla="*/ 131 w 233"/>
                <a:gd name="T23" fmla="*/ 50 h 452"/>
                <a:gd name="T24" fmla="*/ 38 w 233"/>
                <a:gd name="T25" fmla="*/ 151 h 452"/>
                <a:gd name="T26" fmla="*/ 65 w 233"/>
                <a:gd name="T27" fmla="*/ 203 h 452"/>
                <a:gd name="T28" fmla="*/ 0 w 233"/>
                <a:gd name="T29" fmla="*/ 304 h 452"/>
                <a:gd name="T30" fmla="*/ 66 w 233"/>
                <a:gd name="T31" fmla="*/ 375 h 452"/>
                <a:gd name="T32" fmla="*/ 123 w 233"/>
                <a:gd name="T33" fmla="*/ 395 h 452"/>
                <a:gd name="T34" fmla="*/ 160 w 233"/>
                <a:gd name="T35" fmla="*/ 408 h 452"/>
                <a:gd name="T36" fmla="*/ 167 w 233"/>
                <a:gd name="T37" fmla="*/ 419 h 452"/>
                <a:gd name="T38" fmla="*/ 151 w 233"/>
                <a:gd name="T39" fmla="*/ 434 h 452"/>
                <a:gd name="T40" fmla="*/ 101 w 233"/>
                <a:gd name="T41" fmla="*/ 421 h 452"/>
                <a:gd name="T42" fmla="*/ 95 w 233"/>
                <a:gd name="T43" fmla="*/ 419 h 452"/>
                <a:gd name="T44" fmla="*/ 85 w 233"/>
                <a:gd name="T45" fmla="*/ 428 h 452"/>
                <a:gd name="T46" fmla="*/ 152 w 233"/>
                <a:gd name="T47" fmla="*/ 452 h 452"/>
                <a:gd name="T48" fmla="*/ 212 w 233"/>
                <a:gd name="T49" fmla="*/ 392 h 452"/>
                <a:gd name="T50" fmla="*/ 187 w 233"/>
                <a:gd name="T51" fmla="*/ 355 h 452"/>
                <a:gd name="T52" fmla="*/ 121 w 233"/>
                <a:gd name="T53" fmla="*/ 332 h 452"/>
                <a:gd name="T54" fmla="*/ 88 w 233"/>
                <a:gd name="T55" fmla="*/ 321 h 452"/>
                <a:gd name="T56" fmla="*/ 42 w 233"/>
                <a:gd name="T57" fmla="*/ 281 h 452"/>
                <a:gd name="T58" fmla="*/ 86 w 233"/>
                <a:gd name="T59" fmla="*/ 216 h 452"/>
                <a:gd name="T60" fmla="*/ 89 w 233"/>
                <a:gd name="T61" fmla="*/ 217 h 452"/>
                <a:gd name="T62" fmla="*/ 143 w 233"/>
                <a:gd name="T63" fmla="*/ 226 h 452"/>
                <a:gd name="T64" fmla="*/ 199 w 233"/>
                <a:gd name="T65" fmla="*/ 199 h 452"/>
                <a:gd name="T66" fmla="*/ 152 w 233"/>
                <a:gd name="T67" fmla="*/ 178 h 452"/>
                <a:gd name="T68" fmla="*/ 104 w 233"/>
                <a:gd name="T69" fmla="*/ 184 h 452"/>
                <a:gd name="T70" fmla="*/ 158 w 233"/>
                <a:gd name="T71" fmla="*/ 65 h 452"/>
                <a:gd name="T72" fmla="*/ 184 w 233"/>
                <a:gd name="T73" fmla="*/ 60 h 452"/>
                <a:gd name="T74" fmla="*/ 209 w 233"/>
                <a:gd name="T75" fmla="*/ 64 h 452"/>
                <a:gd name="T76" fmla="*/ 208 w 233"/>
                <a:gd name="T77" fmla="*/ 67 h 452"/>
                <a:gd name="T78" fmla="*/ 179 w 233"/>
                <a:gd name="T79" fmla="*/ 72 h 452"/>
                <a:gd name="T80" fmla="*/ 158 w 233"/>
                <a:gd name="T81" fmla="*/ 65 h 452"/>
                <a:gd name="T82" fmla="*/ 116 w 233"/>
                <a:gd name="T83" fmla="*/ 201 h 452"/>
                <a:gd name="T84" fmla="*/ 150 w 233"/>
                <a:gd name="T85" fmla="*/ 196 h 452"/>
                <a:gd name="T86" fmla="*/ 175 w 233"/>
                <a:gd name="T87" fmla="*/ 199 h 452"/>
                <a:gd name="T88" fmla="*/ 174 w 233"/>
                <a:gd name="T89" fmla="*/ 202 h 452"/>
                <a:gd name="T90" fmla="*/ 144 w 233"/>
                <a:gd name="T91" fmla="*/ 208 h 452"/>
                <a:gd name="T92" fmla="*/ 116 w 233"/>
                <a:gd name="T93" fmla="*/ 2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2">
                  <a:moveTo>
                    <a:pt x="104" y="184"/>
                  </a:moveTo>
                  <a:cubicBezTo>
                    <a:pt x="101" y="176"/>
                    <a:pt x="99" y="167"/>
                    <a:pt x="99" y="159"/>
                  </a:cubicBezTo>
                  <a:cubicBezTo>
                    <a:pt x="99" y="132"/>
                    <a:pt x="114" y="94"/>
                    <a:pt x="141" y="75"/>
                  </a:cubicBezTo>
                  <a:cubicBezTo>
                    <a:pt x="152" y="90"/>
                    <a:pt x="167" y="90"/>
                    <a:pt x="179" y="90"/>
                  </a:cubicBezTo>
                  <a:cubicBezTo>
                    <a:pt x="192" y="90"/>
                    <a:pt x="233" y="90"/>
                    <a:pt x="233" y="63"/>
                  </a:cubicBezTo>
                  <a:cubicBezTo>
                    <a:pt x="233" y="43"/>
                    <a:pt x="206" y="42"/>
                    <a:pt x="185" y="42"/>
                  </a:cubicBezTo>
                  <a:cubicBezTo>
                    <a:pt x="180" y="42"/>
                    <a:pt x="167" y="42"/>
                    <a:pt x="153" y="44"/>
                  </a:cubicBezTo>
                  <a:cubicBezTo>
                    <a:pt x="154" y="29"/>
                    <a:pt x="157" y="17"/>
                    <a:pt x="157" y="16"/>
                  </a:cubicBezTo>
                  <a:cubicBezTo>
                    <a:pt x="158" y="12"/>
                    <a:pt x="158" y="12"/>
                    <a:pt x="158" y="10"/>
                  </a:cubicBezTo>
                  <a:cubicBezTo>
                    <a:pt x="158" y="0"/>
                    <a:pt x="148" y="0"/>
                    <a:pt x="147" y="0"/>
                  </a:cubicBezTo>
                  <a:cubicBezTo>
                    <a:pt x="131" y="0"/>
                    <a:pt x="131" y="29"/>
                    <a:pt x="131" y="38"/>
                  </a:cubicBezTo>
                  <a:cubicBezTo>
                    <a:pt x="131" y="42"/>
                    <a:pt x="131" y="46"/>
                    <a:pt x="131" y="50"/>
                  </a:cubicBezTo>
                  <a:cubicBezTo>
                    <a:pt x="69" y="68"/>
                    <a:pt x="38" y="113"/>
                    <a:pt x="38" y="151"/>
                  </a:cubicBezTo>
                  <a:cubicBezTo>
                    <a:pt x="38" y="175"/>
                    <a:pt x="51" y="194"/>
                    <a:pt x="65" y="203"/>
                  </a:cubicBezTo>
                  <a:cubicBezTo>
                    <a:pt x="12" y="239"/>
                    <a:pt x="0" y="285"/>
                    <a:pt x="0" y="304"/>
                  </a:cubicBezTo>
                  <a:cubicBezTo>
                    <a:pt x="0" y="345"/>
                    <a:pt x="36" y="365"/>
                    <a:pt x="66" y="375"/>
                  </a:cubicBezTo>
                  <a:lnTo>
                    <a:pt x="123" y="395"/>
                  </a:lnTo>
                  <a:cubicBezTo>
                    <a:pt x="135" y="399"/>
                    <a:pt x="157" y="406"/>
                    <a:pt x="160" y="408"/>
                  </a:cubicBezTo>
                  <a:cubicBezTo>
                    <a:pt x="164" y="410"/>
                    <a:pt x="167" y="415"/>
                    <a:pt x="167" y="419"/>
                  </a:cubicBezTo>
                  <a:cubicBezTo>
                    <a:pt x="167" y="420"/>
                    <a:pt x="166" y="434"/>
                    <a:pt x="151" y="434"/>
                  </a:cubicBezTo>
                  <a:cubicBezTo>
                    <a:pt x="148" y="434"/>
                    <a:pt x="124" y="433"/>
                    <a:pt x="101" y="421"/>
                  </a:cubicBezTo>
                  <a:cubicBezTo>
                    <a:pt x="98" y="419"/>
                    <a:pt x="97" y="419"/>
                    <a:pt x="95" y="419"/>
                  </a:cubicBezTo>
                  <a:cubicBezTo>
                    <a:pt x="88" y="419"/>
                    <a:pt x="85" y="425"/>
                    <a:pt x="85" y="428"/>
                  </a:cubicBezTo>
                  <a:cubicBezTo>
                    <a:pt x="85" y="440"/>
                    <a:pt x="127" y="452"/>
                    <a:pt x="152" y="452"/>
                  </a:cubicBezTo>
                  <a:cubicBezTo>
                    <a:pt x="191" y="452"/>
                    <a:pt x="212" y="416"/>
                    <a:pt x="212" y="392"/>
                  </a:cubicBezTo>
                  <a:cubicBezTo>
                    <a:pt x="212" y="371"/>
                    <a:pt x="197" y="359"/>
                    <a:pt x="187" y="355"/>
                  </a:cubicBezTo>
                  <a:cubicBezTo>
                    <a:pt x="180" y="352"/>
                    <a:pt x="133" y="336"/>
                    <a:pt x="121" y="332"/>
                  </a:cubicBezTo>
                  <a:lnTo>
                    <a:pt x="88" y="321"/>
                  </a:lnTo>
                  <a:cubicBezTo>
                    <a:pt x="71" y="315"/>
                    <a:pt x="42" y="305"/>
                    <a:pt x="42" y="281"/>
                  </a:cubicBezTo>
                  <a:cubicBezTo>
                    <a:pt x="42" y="251"/>
                    <a:pt x="79" y="216"/>
                    <a:pt x="86" y="216"/>
                  </a:cubicBezTo>
                  <a:cubicBezTo>
                    <a:pt x="86" y="216"/>
                    <a:pt x="87" y="216"/>
                    <a:pt x="89" y="217"/>
                  </a:cubicBezTo>
                  <a:cubicBezTo>
                    <a:pt x="113" y="226"/>
                    <a:pt x="129" y="226"/>
                    <a:pt x="143" y="226"/>
                  </a:cubicBezTo>
                  <a:cubicBezTo>
                    <a:pt x="158" y="226"/>
                    <a:pt x="199" y="226"/>
                    <a:pt x="199" y="199"/>
                  </a:cubicBezTo>
                  <a:cubicBezTo>
                    <a:pt x="199" y="178"/>
                    <a:pt x="168" y="178"/>
                    <a:pt x="152" y="178"/>
                  </a:cubicBezTo>
                  <a:cubicBezTo>
                    <a:pt x="142" y="178"/>
                    <a:pt x="127" y="178"/>
                    <a:pt x="104" y="184"/>
                  </a:cubicBezTo>
                  <a:close/>
                  <a:moveTo>
                    <a:pt x="158" y="65"/>
                  </a:moveTo>
                  <a:cubicBezTo>
                    <a:pt x="168" y="60"/>
                    <a:pt x="177" y="60"/>
                    <a:pt x="184" y="60"/>
                  </a:cubicBezTo>
                  <a:cubicBezTo>
                    <a:pt x="200" y="60"/>
                    <a:pt x="201" y="61"/>
                    <a:pt x="209" y="64"/>
                  </a:cubicBezTo>
                  <a:cubicBezTo>
                    <a:pt x="209" y="64"/>
                    <a:pt x="209" y="65"/>
                    <a:pt x="208" y="67"/>
                  </a:cubicBezTo>
                  <a:cubicBezTo>
                    <a:pt x="203" y="72"/>
                    <a:pt x="184" y="72"/>
                    <a:pt x="179" y="72"/>
                  </a:cubicBezTo>
                  <a:cubicBezTo>
                    <a:pt x="171" y="72"/>
                    <a:pt x="163" y="72"/>
                    <a:pt x="158" y="65"/>
                  </a:cubicBezTo>
                  <a:close/>
                  <a:moveTo>
                    <a:pt x="116" y="201"/>
                  </a:moveTo>
                  <a:cubicBezTo>
                    <a:pt x="130" y="196"/>
                    <a:pt x="141" y="196"/>
                    <a:pt x="150" y="196"/>
                  </a:cubicBezTo>
                  <a:cubicBezTo>
                    <a:pt x="166" y="196"/>
                    <a:pt x="167" y="196"/>
                    <a:pt x="175" y="199"/>
                  </a:cubicBezTo>
                  <a:cubicBezTo>
                    <a:pt x="175" y="200"/>
                    <a:pt x="174" y="202"/>
                    <a:pt x="174" y="202"/>
                  </a:cubicBezTo>
                  <a:cubicBezTo>
                    <a:pt x="169" y="208"/>
                    <a:pt x="150" y="208"/>
                    <a:pt x="144" y="208"/>
                  </a:cubicBezTo>
                  <a:cubicBezTo>
                    <a:pt x="136" y="208"/>
                    <a:pt x="125" y="208"/>
                    <a:pt x="116" y="20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5">
              <a:extLst>
                <a:ext uri="{FF2B5EF4-FFF2-40B4-BE49-F238E27FC236}">
                  <a16:creationId xmlns:a16="http://schemas.microsoft.com/office/drawing/2014/main" id="{F2DFD244-43DB-288D-12BD-0869950D74A0}"/>
                </a:ext>
              </a:extLst>
            </p:cNvPr>
            <p:cNvSpPr>
              <a:spLocks/>
            </p:cNvSpPr>
            <p:nvPr>
              <p:custDataLst>
                <p:tags r:id="rId17"/>
              </p:custDataLst>
            </p:nvPr>
          </p:nvSpPr>
          <p:spPr bwMode="auto">
            <a:xfrm>
              <a:off x="2627313" y="2568575"/>
              <a:ext cx="33338" cy="158750"/>
            </a:xfrm>
            <a:custGeom>
              <a:avLst/>
              <a:gdLst>
                <a:gd name="T0" fmla="*/ 116 w 116"/>
                <a:gd name="T1" fmla="*/ 494 h 499"/>
                <a:gd name="T2" fmla="*/ 108 w 116"/>
                <a:gd name="T3" fmla="*/ 483 h 499"/>
                <a:gd name="T4" fmla="*/ 29 w 116"/>
                <a:gd name="T5" fmla="*/ 249 h 499"/>
                <a:gd name="T6" fmla="*/ 110 w 116"/>
                <a:gd name="T7" fmla="*/ 13 h 499"/>
                <a:gd name="T8" fmla="*/ 116 w 116"/>
                <a:gd name="T9" fmla="*/ 5 h 499"/>
                <a:gd name="T10" fmla="*/ 111 w 116"/>
                <a:gd name="T11" fmla="*/ 0 h 499"/>
                <a:gd name="T12" fmla="*/ 32 w 116"/>
                <a:gd name="T13" fmla="*/ 97 h 499"/>
                <a:gd name="T14" fmla="*/ 0 w 116"/>
                <a:gd name="T15" fmla="*/ 249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8" y="483"/>
                  </a:cubicBezTo>
                  <a:cubicBezTo>
                    <a:pt x="45" y="420"/>
                    <a:pt x="29" y="325"/>
                    <a:pt x="29" y="249"/>
                  </a:cubicBezTo>
                  <a:cubicBezTo>
                    <a:pt x="29" y="162"/>
                    <a:pt x="48" y="75"/>
                    <a:pt x="110" y="13"/>
                  </a:cubicBezTo>
                  <a:cubicBezTo>
                    <a:pt x="116" y="7"/>
                    <a:pt x="116" y="6"/>
                    <a:pt x="116" y="5"/>
                  </a:cubicBezTo>
                  <a:cubicBezTo>
                    <a:pt x="116" y="1"/>
                    <a:pt x="114" y="0"/>
                    <a:pt x="111" y="0"/>
                  </a:cubicBezTo>
                  <a:cubicBezTo>
                    <a:pt x="106" y="0"/>
                    <a:pt x="61" y="33"/>
                    <a:pt x="32" y="97"/>
                  </a:cubicBezTo>
                  <a:cubicBezTo>
                    <a:pt x="6" y="152"/>
                    <a:pt x="0" y="207"/>
                    <a:pt x="0" y="249"/>
                  </a:cubicBezTo>
                  <a:cubicBezTo>
                    <a:pt x="0" y="288"/>
                    <a:pt x="6" y="348"/>
                    <a:pt x="33" y="405"/>
                  </a:cubicBezTo>
                  <a:cubicBezTo>
                    <a:pt x="63" y="466"/>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6">
              <a:extLst>
                <a:ext uri="{FF2B5EF4-FFF2-40B4-BE49-F238E27FC236}">
                  <a16:creationId xmlns:a16="http://schemas.microsoft.com/office/drawing/2014/main" id="{1E62CCB3-7FFA-10F6-2458-988E7A35C36B}"/>
                </a:ext>
              </a:extLst>
            </p:cNvPr>
            <p:cNvSpPr>
              <a:spLocks/>
            </p:cNvSpPr>
            <p:nvPr>
              <p:custDataLst>
                <p:tags r:id="rId18"/>
              </p:custDataLst>
            </p:nvPr>
          </p:nvSpPr>
          <p:spPr bwMode="auto">
            <a:xfrm>
              <a:off x="2676526" y="2617788"/>
              <a:ext cx="50800" cy="71438"/>
            </a:xfrm>
            <a:custGeom>
              <a:avLst/>
              <a:gdLst>
                <a:gd name="T0" fmla="*/ 169 w 183"/>
                <a:gd name="T1" fmla="*/ 34 h 226"/>
                <a:gd name="T2" fmla="*/ 145 w 183"/>
                <a:gd name="T3" fmla="*/ 57 h 226"/>
                <a:gd name="T4" fmla="*/ 160 w 183"/>
                <a:gd name="T5" fmla="*/ 71 h 226"/>
                <a:gd name="T6" fmla="*/ 183 w 183"/>
                <a:gd name="T7" fmla="*/ 43 h 226"/>
                <a:gd name="T8" fmla="*/ 124 w 183"/>
                <a:gd name="T9" fmla="*/ 0 h 226"/>
                <a:gd name="T10" fmla="*/ 40 w 183"/>
                <a:gd name="T11" fmla="*/ 73 h 226"/>
                <a:gd name="T12" fmla="*/ 91 w 183"/>
                <a:gd name="T13" fmla="*/ 122 h 226"/>
                <a:gd name="T14" fmla="*/ 143 w 183"/>
                <a:gd name="T15" fmla="*/ 160 h 226"/>
                <a:gd name="T16" fmla="*/ 71 w 183"/>
                <a:gd name="T17" fmla="*/ 215 h 226"/>
                <a:gd name="T18" fmla="*/ 15 w 183"/>
                <a:gd name="T19" fmla="*/ 189 h 226"/>
                <a:gd name="T20" fmla="*/ 46 w 183"/>
                <a:gd name="T21" fmla="*/ 162 h 226"/>
                <a:gd name="T22" fmla="*/ 28 w 183"/>
                <a:gd name="T23" fmla="*/ 145 h 226"/>
                <a:gd name="T24" fmla="*/ 0 w 183"/>
                <a:gd name="T25" fmla="*/ 178 h 226"/>
                <a:gd name="T26" fmla="*/ 71 w 183"/>
                <a:gd name="T27" fmla="*/ 226 h 226"/>
                <a:gd name="T28" fmla="*/ 171 w 183"/>
                <a:gd name="T29" fmla="*/ 143 h 226"/>
                <a:gd name="T30" fmla="*/ 156 w 183"/>
                <a:gd name="T31" fmla="*/ 107 h 226"/>
                <a:gd name="T32" fmla="*/ 106 w 183"/>
                <a:gd name="T33" fmla="*/ 86 h 226"/>
                <a:gd name="T34" fmla="*/ 68 w 183"/>
                <a:gd name="T35" fmla="*/ 56 h 226"/>
                <a:gd name="T36" fmla="*/ 124 w 183"/>
                <a:gd name="T37" fmla="*/ 11 h 226"/>
                <a:gd name="T38" fmla="*/ 169 w 183"/>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26">
                  <a:moveTo>
                    <a:pt x="169" y="34"/>
                  </a:moveTo>
                  <a:cubicBezTo>
                    <a:pt x="155" y="35"/>
                    <a:pt x="145" y="46"/>
                    <a:pt x="145" y="57"/>
                  </a:cubicBezTo>
                  <a:cubicBezTo>
                    <a:pt x="145" y="64"/>
                    <a:pt x="149" y="71"/>
                    <a:pt x="160" y="71"/>
                  </a:cubicBezTo>
                  <a:cubicBezTo>
                    <a:pt x="171" y="71"/>
                    <a:pt x="183" y="63"/>
                    <a:pt x="183" y="43"/>
                  </a:cubicBezTo>
                  <a:cubicBezTo>
                    <a:pt x="183" y="21"/>
                    <a:pt x="162" y="0"/>
                    <a:pt x="124" y="0"/>
                  </a:cubicBezTo>
                  <a:cubicBezTo>
                    <a:pt x="58" y="0"/>
                    <a:pt x="40" y="51"/>
                    <a:pt x="40" y="73"/>
                  </a:cubicBezTo>
                  <a:cubicBezTo>
                    <a:pt x="40" y="112"/>
                    <a:pt x="76" y="119"/>
                    <a:pt x="91" y="122"/>
                  </a:cubicBezTo>
                  <a:cubicBezTo>
                    <a:pt x="117" y="127"/>
                    <a:pt x="143" y="133"/>
                    <a:pt x="143" y="160"/>
                  </a:cubicBezTo>
                  <a:cubicBezTo>
                    <a:pt x="143" y="173"/>
                    <a:pt x="131" y="215"/>
                    <a:pt x="71" y="215"/>
                  </a:cubicBezTo>
                  <a:cubicBezTo>
                    <a:pt x="64" y="215"/>
                    <a:pt x="26" y="215"/>
                    <a:pt x="15" y="189"/>
                  </a:cubicBezTo>
                  <a:cubicBezTo>
                    <a:pt x="34" y="191"/>
                    <a:pt x="46" y="176"/>
                    <a:pt x="46" y="162"/>
                  </a:cubicBezTo>
                  <a:cubicBezTo>
                    <a:pt x="46" y="151"/>
                    <a:pt x="38" y="145"/>
                    <a:pt x="28" y="145"/>
                  </a:cubicBezTo>
                  <a:cubicBezTo>
                    <a:pt x="15" y="145"/>
                    <a:pt x="0" y="155"/>
                    <a:pt x="0" y="178"/>
                  </a:cubicBezTo>
                  <a:cubicBezTo>
                    <a:pt x="0" y="206"/>
                    <a:pt x="28" y="226"/>
                    <a:pt x="71" y="226"/>
                  </a:cubicBezTo>
                  <a:cubicBezTo>
                    <a:pt x="152" y="226"/>
                    <a:pt x="171" y="166"/>
                    <a:pt x="171" y="143"/>
                  </a:cubicBezTo>
                  <a:cubicBezTo>
                    <a:pt x="171" y="125"/>
                    <a:pt x="162" y="113"/>
                    <a:pt x="156" y="107"/>
                  </a:cubicBezTo>
                  <a:cubicBezTo>
                    <a:pt x="142" y="93"/>
                    <a:pt x="128" y="91"/>
                    <a:pt x="106" y="86"/>
                  </a:cubicBezTo>
                  <a:cubicBezTo>
                    <a:pt x="88" y="82"/>
                    <a:pt x="68" y="79"/>
                    <a:pt x="68" y="56"/>
                  </a:cubicBezTo>
                  <a:cubicBezTo>
                    <a:pt x="68" y="42"/>
                    <a:pt x="80" y="11"/>
                    <a:pt x="124" y="11"/>
                  </a:cubicBezTo>
                  <a:cubicBezTo>
                    <a:pt x="136" y="11"/>
                    <a:pt x="161" y="15"/>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7">
              <a:extLst>
                <a:ext uri="{FF2B5EF4-FFF2-40B4-BE49-F238E27FC236}">
                  <a16:creationId xmlns:a16="http://schemas.microsoft.com/office/drawing/2014/main" id="{1C182169-494D-9075-246B-3D7FBDA35213}"/>
                </a:ext>
              </a:extLst>
            </p:cNvPr>
            <p:cNvSpPr>
              <a:spLocks/>
            </p:cNvSpPr>
            <p:nvPr>
              <p:custDataLst>
                <p:tags r:id="rId19"/>
              </p:custDataLst>
            </p:nvPr>
          </p:nvSpPr>
          <p:spPr bwMode="auto">
            <a:xfrm>
              <a:off x="2743201" y="2568575"/>
              <a:ext cx="31750" cy="158750"/>
            </a:xfrm>
            <a:custGeom>
              <a:avLst/>
              <a:gdLst>
                <a:gd name="T0" fmla="*/ 115 w 115"/>
                <a:gd name="T1" fmla="*/ 249 h 499"/>
                <a:gd name="T2" fmla="*/ 83 w 115"/>
                <a:gd name="T3" fmla="*/ 93 h 499"/>
                <a:gd name="T4" fmla="*/ 5 w 115"/>
                <a:gd name="T5" fmla="*/ 0 h 499"/>
                <a:gd name="T6" fmla="*/ 0 w 115"/>
                <a:gd name="T7" fmla="*/ 5 h 499"/>
                <a:gd name="T8" fmla="*/ 9 w 115"/>
                <a:gd name="T9" fmla="*/ 16 h 499"/>
                <a:gd name="T10" fmla="*/ 87 w 115"/>
                <a:gd name="T11" fmla="*/ 249 h 499"/>
                <a:gd name="T12" fmla="*/ 6 w 115"/>
                <a:gd name="T13" fmla="*/ 485 h 499"/>
                <a:gd name="T14" fmla="*/ 0 w 115"/>
                <a:gd name="T15" fmla="*/ 494 h 499"/>
                <a:gd name="T16" fmla="*/ 5 w 115"/>
                <a:gd name="T17" fmla="*/ 499 h 499"/>
                <a:gd name="T18" fmla="*/ 84 w 115"/>
                <a:gd name="T19" fmla="*/ 401 h 499"/>
                <a:gd name="T20" fmla="*/ 115 w 115"/>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49"/>
                  </a:moveTo>
                  <a:cubicBezTo>
                    <a:pt x="115" y="210"/>
                    <a:pt x="110" y="150"/>
                    <a:pt x="83" y="93"/>
                  </a:cubicBezTo>
                  <a:cubicBezTo>
                    <a:pt x="53" y="32"/>
                    <a:pt x="10" y="0"/>
                    <a:pt x="5" y="0"/>
                  </a:cubicBezTo>
                  <a:cubicBezTo>
                    <a:pt x="2" y="0"/>
                    <a:pt x="0" y="2"/>
                    <a:pt x="0" y="5"/>
                  </a:cubicBezTo>
                  <a:cubicBezTo>
                    <a:pt x="0" y="6"/>
                    <a:pt x="0" y="7"/>
                    <a:pt x="9" y="16"/>
                  </a:cubicBezTo>
                  <a:cubicBezTo>
                    <a:pt x="58" y="65"/>
                    <a:pt x="87" y="145"/>
                    <a:pt x="87" y="249"/>
                  </a:cubicBezTo>
                  <a:cubicBezTo>
                    <a:pt x="87" y="334"/>
                    <a:pt x="68" y="422"/>
                    <a:pt x="6" y="485"/>
                  </a:cubicBezTo>
                  <a:cubicBezTo>
                    <a:pt x="0" y="491"/>
                    <a:pt x="0" y="492"/>
                    <a:pt x="0" y="494"/>
                  </a:cubicBezTo>
                  <a:cubicBezTo>
                    <a:pt x="0" y="497"/>
                    <a:pt x="2" y="499"/>
                    <a:pt x="5" y="499"/>
                  </a:cubicBezTo>
                  <a:cubicBezTo>
                    <a:pt x="10" y="499"/>
                    <a:pt x="55" y="465"/>
                    <a:pt x="84" y="401"/>
                  </a:cubicBezTo>
                  <a:cubicBezTo>
                    <a:pt x="110" y="346"/>
                    <a:pt x="115" y="291"/>
                    <a:pt x="115"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8">
              <a:extLst>
                <a:ext uri="{FF2B5EF4-FFF2-40B4-BE49-F238E27FC236}">
                  <a16:creationId xmlns:a16="http://schemas.microsoft.com/office/drawing/2014/main" id="{0478D232-40BF-B745-60A4-10B323DDA0C2}"/>
                </a:ext>
              </a:extLst>
            </p:cNvPr>
            <p:cNvSpPr>
              <a:spLocks noEditPoints="1"/>
            </p:cNvSpPr>
            <p:nvPr>
              <p:custDataLst>
                <p:tags r:id="rId20"/>
              </p:custDataLst>
            </p:nvPr>
          </p:nvSpPr>
          <p:spPr bwMode="auto">
            <a:xfrm>
              <a:off x="2836863" y="2628900"/>
              <a:ext cx="93663" cy="36513"/>
            </a:xfrm>
            <a:custGeom>
              <a:avLst/>
              <a:gdLst>
                <a:gd name="T0" fmla="*/ 314 w 331"/>
                <a:gd name="T1" fmla="*/ 20 h 116"/>
                <a:gd name="T2" fmla="*/ 331 w 331"/>
                <a:gd name="T3" fmla="*/ 10 h 116"/>
                <a:gd name="T4" fmla="*/ 315 w 331"/>
                <a:gd name="T5" fmla="*/ 0 h 116"/>
                <a:gd name="T6" fmla="*/ 16 w 331"/>
                <a:gd name="T7" fmla="*/ 0 h 116"/>
                <a:gd name="T8" fmla="*/ 0 w 331"/>
                <a:gd name="T9" fmla="*/ 10 h 116"/>
                <a:gd name="T10" fmla="*/ 17 w 331"/>
                <a:gd name="T11" fmla="*/ 20 h 116"/>
                <a:gd name="T12" fmla="*/ 314 w 331"/>
                <a:gd name="T13" fmla="*/ 20 h 116"/>
                <a:gd name="T14" fmla="*/ 315 w 331"/>
                <a:gd name="T15" fmla="*/ 116 h 116"/>
                <a:gd name="T16" fmla="*/ 331 w 331"/>
                <a:gd name="T17" fmla="*/ 106 h 116"/>
                <a:gd name="T18" fmla="*/ 314 w 331"/>
                <a:gd name="T19" fmla="*/ 96 h 116"/>
                <a:gd name="T20" fmla="*/ 17 w 331"/>
                <a:gd name="T21" fmla="*/ 96 h 116"/>
                <a:gd name="T22" fmla="*/ 0 w 331"/>
                <a:gd name="T23" fmla="*/ 106 h 116"/>
                <a:gd name="T24" fmla="*/ 16 w 331"/>
                <a:gd name="T25" fmla="*/ 116 h 116"/>
                <a:gd name="T26" fmla="*/ 315 w 331"/>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6">
                  <a:moveTo>
                    <a:pt x="314" y="20"/>
                  </a:moveTo>
                  <a:cubicBezTo>
                    <a:pt x="322" y="20"/>
                    <a:pt x="331" y="20"/>
                    <a:pt x="331" y="10"/>
                  </a:cubicBezTo>
                  <a:cubicBezTo>
                    <a:pt x="331" y="0"/>
                    <a:pt x="322" y="0"/>
                    <a:pt x="315" y="0"/>
                  </a:cubicBezTo>
                  <a:lnTo>
                    <a:pt x="16" y="0"/>
                  </a:lnTo>
                  <a:cubicBezTo>
                    <a:pt x="9" y="0"/>
                    <a:pt x="0" y="0"/>
                    <a:pt x="0" y="10"/>
                  </a:cubicBezTo>
                  <a:cubicBezTo>
                    <a:pt x="0" y="20"/>
                    <a:pt x="9" y="20"/>
                    <a:pt x="17" y="20"/>
                  </a:cubicBezTo>
                  <a:lnTo>
                    <a:pt x="314" y="20"/>
                  </a:lnTo>
                  <a:close/>
                  <a:moveTo>
                    <a:pt x="315" y="116"/>
                  </a:moveTo>
                  <a:cubicBezTo>
                    <a:pt x="322" y="116"/>
                    <a:pt x="331" y="116"/>
                    <a:pt x="331" y="106"/>
                  </a:cubicBezTo>
                  <a:cubicBezTo>
                    <a:pt x="331" y="96"/>
                    <a:pt x="322" y="96"/>
                    <a:pt x="314" y="96"/>
                  </a:cubicBezTo>
                  <a:lnTo>
                    <a:pt x="17" y="96"/>
                  </a:lnTo>
                  <a:cubicBezTo>
                    <a:pt x="9" y="96"/>
                    <a:pt x="0" y="96"/>
                    <a:pt x="0" y="106"/>
                  </a:cubicBezTo>
                  <a:cubicBezTo>
                    <a:pt x="0" y="116"/>
                    <a:pt x="9" y="116"/>
                    <a:pt x="16" y="116"/>
                  </a:cubicBezTo>
                  <a:lnTo>
                    <a:pt x="315" y="11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9">
              <a:extLst>
                <a:ext uri="{FF2B5EF4-FFF2-40B4-BE49-F238E27FC236}">
                  <a16:creationId xmlns:a16="http://schemas.microsoft.com/office/drawing/2014/main" id="{1E86BE8A-AC3A-DB82-8ABA-73663E3F7ED3}"/>
                </a:ext>
              </a:extLst>
            </p:cNvPr>
            <p:cNvSpPr>
              <a:spLocks/>
            </p:cNvSpPr>
            <p:nvPr>
              <p:custDataLst>
                <p:tags r:id="rId21"/>
              </p:custDataLst>
            </p:nvPr>
          </p:nvSpPr>
          <p:spPr bwMode="auto">
            <a:xfrm>
              <a:off x="2986088" y="2576513"/>
              <a:ext cx="79375" cy="142875"/>
            </a:xfrm>
            <a:custGeom>
              <a:avLst/>
              <a:gdLst>
                <a:gd name="T0" fmla="*/ 183 w 281"/>
                <a:gd name="T1" fmla="*/ 153 h 452"/>
                <a:gd name="T2" fmla="*/ 241 w 281"/>
                <a:gd name="T3" fmla="*/ 153 h 452"/>
                <a:gd name="T4" fmla="*/ 260 w 281"/>
                <a:gd name="T5" fmla="*/ 138 h 452"/>
                <a:gd name="T6" fmla="*/ 243 w 281"/>
                <a:gd name="T7" fmla="*/ 129 h 452"/>
                <a:gd name="T8" fmla="*/ 187 w 281"/>
                <a:gd name="T9" fmla="*/ 129 h 452"/>
                <a:gd name="T10" fmla="*/ 204 w 281"/>
                <a:gd name="T11" fmla="*/ 39 h 452"/>
                <a:gd name="T12" fmla="*/ 210 w 281"/>
                <a:gd name="T13" fmla="*/ 24 h 452"/>
                <a:gd name="T14" fmla="*/ 225 w 281"/>
                <a:gd name="T15" fmla="*/ 18 h 452"/>
                <a:gd name="T16" fmla="*/ 242 w 281"/>
                <a:gd name="T17" fmla="*/ 22 h 452"/>
                <a:gd name="T18" fmla="*/ 221 w 281"/>
                <a:gd name="T19" fmla="*/ 54 h 452"/>
                <a:gd name="T20" fmla="*/ 245 w 281"/>
                <a:gd name="T21" fmla="*/ 77 h 452"/>
                <a:gd name="T22" fmla="*/ 281 w 281"/>
                <a:gd name="T23" fmla="*/ 40 h 452"/>
                <a:gd name="T24" fmla="*/ 225 w 281"/>
                <a:gd name="T25" fmla="*/ 0 h 452"/>
                <a:gd name="T26" fmla="*/ 156 w 281"/>
                <a:gd name="T27" fmla="*/ 38 h 452"/>
                <a:gd name="T28" fmla="*/ 132 w 281"/>
                <a:gd name="T29" fmla="*/ 129 h 452"/>
                <a:gd name="T30" fmla="*/ 83 w 281"/>
                <a:gd name="T31" fmla="*/ 129 h 452"/>
                <a:gd name="T32" fmla="*/ 65 w 281"/>
                <a:gd name="T33" fmla="*/ 144 h 452"/>
                <a:gd name="T34" fmla="*/ 81 w 281"/>
                <a:gd name="T35" fmla="*/ 153 h 452"/>
                <a:gd name="T36" fmla="*/ 127 w 281"/>
                <a:gd name="T37" fmla="*/ 153 h 452"/>
                <a:gd name="T38" fmla="*/ 89 w 281"/>
                <a:gd name="T39" fmla="*/ 365 h 452"/>
                <a:gd name="T40" fmla="*/ 80 w 281"/>
                <a:gd name="T41" fmla="*/ 408 h 452"/>
                <a:gd name="T42" fmla="*/ 55 w 281"/>
                <a:gd name="T43" fmla="*/ 434 h 452"/>
                <a:gd name="T44" fmla="*/ 39 w 281"/>
                <a:gd name="T45" fmla="*/ 431 h 452"/>
                <a:gd name="T46" fmla="*/ 60 w 281"/>
                <a:gd name="T47" fmla="*/ 398 h 452"/>
                <a:gd name="T48" fmla="*/ 36 w 281"/>
                <a:gd name="T49" fmla="*/ 375 h 452"/>
                <a:gd name="T50" fmla="*/ 0 w 281"/>
                <a:gd name="T51" fmla="*/ 412 h 452"/>
                <a:gd name="T52" fmla="*/ 54 w 281"/>
                <a:gd name="T53" fmla="*/ 452 h 452"/>
                <a:gd name="T54" fmla="*/ 122 w 281"/>
                <a:gd name="T55" fmla="*/ 408 h 452"/>
                <a:gd name="T56" fmla="*/ 156 w 281"/>
                <a:gd name="T57" fmla="*/ 303 h 452"/>
                <a:gd name="T58" fmla="*/ 183 w 281"/>
                <a:gd name="T59" fmla="*/ 15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1" h="452">
                  <a:moveTo>
                    <a:pt x="183" y="153"/>
                  </a:moveTo>
                  <a:lnTo>
                    <a:pt x="241" y="153"/>
                  </a:lnTo>
                  <a:cubicBezTo>
                    <a:pt x="251" y="153"/>
                    <a:pt x="260" y="153"/>
                    <a:pt x="260" y="138"/>
                  </a:cubicBezTo>
                  <a:cubicBezTo>
                    <a:pt x="260" y="129"/>
                    <a:pt x="251" y="129"/>
                    <a:pt x="243" y="129"/>
                  </a:cubicBezTo>
                  <a:lnTo>
                    <a:pt x="187" y="129"/>
                  </a:lnTo>
                  <a:lnTo>
                    <a:pt x="204" y="39"/>
                  </a:lnTo>
                  <a:cubicBezTo>
                    <a:pt x="205" y="30"/>
                    <a:pt x="205" y="29"/>
                    <a:pt x="210" y="24"/>
                  </a:cubicBezTo>
                  <a:cubicBezTo>
                    <a:pt x="217" y="18"/>
                    <a:pt x="222" y="18"/>
                    <a:pt x="225" y="18"/>
                  </a:cubicBezTo>
                  <a:cubicBezTo>
                    <a:pt x="232" y="18"/>
                    <a:pt x="236" y="19"/>
                    <a:pt x="242" y="22"/>
                  </a:cubicBezTo>
                  <a:cubicBezTo>
                    <a:pt x="230" y="28"/>
                    <a:pt x="221" y="41"/>
                    <a:pt x="221" y="54"/>
                  </a:cubicBezTo>
                  <a:cubicBezTo>
                    <a:pt x="221" y="69"/>
                    <a:pt x="233" y="77"/>
                    <a:pt x="245" y="77"/>
                  </a:cubicBezTo>
                  <a:cubicBezTo>
                    <a:pt x="266" y="77"/>
                    <a:pt x="281" y="59"/>
                    <a:pt x="281" y="40"/>
                  </a:cubicBezTo>
                  <a:cubicBezTo>
                    <a:pt x="281" y="15"/>
                    <a:pt x="255" y="0"/>
                    <a:pt x="225" y="0"/>
                  </a:cubicBezTo>
                  <a:cubicBezTo>
                    <a:pt x="201" y="0"/>
                    <a:pt x="173" y="10"/>
                    <a:pt x="156" y="38"/>
                  </a:cubicBezTo>
                  <a:cubicBezTo>
                    <a:pt x="144" y="56"/>
                    <a:pt x="141" y="76"/>
                    <a:pt x="132" y="129"/>
                  </a:cubicBezTo>
                  <a:lnTo>
                    <a:pt x="83" y="129"/>
                  </a:lnTo>
                  <a:cubicBezTo>
                    <a:pt x="73" y="129"/>
                    <a:pt x="65" y="129"/>
                    <a:pt x="65" y="144"/>
                  </a:cubicBezTo>
                  <a:cubicBezTo>
                    <a:pt x="65" y="153"/>
                    <a:pt x="73" y="153"/>
                    <a:pt x="81" y="153"/>
                  </a:cubicBezTo>
                  <a:lnTo>
                    <a:pt x="127" y="153"/>
                  </a:lnTo>
                  <a:lnTo>
                    <a:pt x="89" y="365"/>
                  </a:lnTo>
                  <a:cubicBezTo>
                    <a:pt x="88" y="370"/>
                    <a:pt x="83" y="401"/>
                    <a:pt x="80" y="408"/>
                  </a:cubicBezTo>
                  <a:cubicBezTo>
                    <a:pt x="79" y="411"/>
                    <a:pt x="71" y="434"/>
                    <a:pt x="55" y="434"/>
                  </a:cubicBezTo>
                  <a:cubicBezTo>
                    <a:pt x="46" y="434"/>
                    <a:pt x="42" y="432"/>
                    <a:pt x="39" y="431"/>
                  </a:cubicBezTo>
                  <a:cubicBezTo>
                    <a:pt x="51" y="425"/>
                    <a:pt x="60" y="412"/>
                    <a:pt x="60" y="398"/>
                  </a:cubicBezTo>
                  <a:cubicBezTo>
                    <a:pt x="60" y="383"/>
                    <a:pt x="49" y="375"/>
                    <a:pt x="36" y="375"/>
                  </a:cubicBezTo>
                  <a:cubicBezTo>
                    <a:pt x="16" y="375"/>
                    <a:pt x="0" y="393"/>
                    <a:pt x="0" y="412"/>
                  </a:cubicBezTo>
                  <a:cubicBezTo>
                    <a:pt x="0" y="439"/>
                    <a:pt x="29" y="452"/>
                    <a:pt x="54" y="452"/>
                  </a:cubicBezTo>
                  <a:cubicBezTo>
                    <a:pt x="92" y="452"/>
                    <a:pt x="118" y="415"/>
                    <a:pt x="122" y="408"/>
                  </a:cubicBezTo>
                  <a:cubicBezTo>
                    <a:pt x="143" y="375"/>
                    <a:pt x="155" y="312"/>
                    <a:pt x="156" y="303"/>
                  </a:cubicBezTo>
                  <a:lnTo>
                    <a:pt x="183" y="15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0">
              <a:extLst>
                <a:ext uri="{FF2B5EF4-FFF2-40B4-BE49-F238E27FC236}">
                  <a16:creationId xmlns:a16="http://schemas.microsoft.com/office/drawing/2014/main" id="{094C8EF7-4753-5004-0044-851E4E4AC329}"/>
                </a:ext>
              </a:extLst>
            </p:cNvPr>
            <p:cNvSpPr>
              <a:spLocks/>
            </p:cNvSpPr>
            <p:nvPr>
              <p:custDataLst>
                <p:tags r:id="rId22"/>
              </p:custDataLst>
            </p:nvPr>
          </p:nvSpPr>
          <p:spPr bwMode="auto">
            <a:xfrm>
              <a:off x="3086101" y="2568575"/>
              <a:ext cx="33338" cy="158750"/>
            </a:xfrm>
            <a:custGeom>
              <a:avLst/>
              <a:gdLst>
                <a:gd name="T0" fmla="*/ 115 w 115"/>
                <a:gd name="T1" fmla="*/ 494 h 499"/>
                <a:gd name="T2" fmla="*/ 107 w 115"/>
                <a:gd name="T3" fmla="*/ 483 h 499"/>
                <a:gd name="T4" fmla="*/ 28 w 115"/>
                <a:gd name="T5" fmla="*/ 249 h 499"/>
                <a:gd name="T6" fmla="*/ 109 w 115"/>
                <a:gd name="T7" fmla="*/ 13 h 499"/>
                <a:gd name="T8" fmla="*/ 115 w 115"/>
                <a:gd name="T9" fmla="*/ 5 h 499"/>
                <a:gd name="T10" fmla="*/ 110 w 115"/>
                <a:gd name="T11" fmla="*/ 0 h 499"/>
                <a:gd name="T12" fmla="*/ 31 w 115"/>
                <a:gd name="T13" fmla="*/ 97 h 499"/>
                <a:gd name="T14" fmla="*/ 0 w 115"/>
                <a:gd name="T15" fmla="*/ 249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4" y="420"/>
                    <a:pt x="28" y="325"/>
                    <a:pt x="28" y="249"/>
                  </a:cubicBezTo>
                  <a:cubicBezTo>
                    <a:pt x="28" y="162"/>
                    <a:pt x="47" y="75"/>
                    <a:pt x="109" y="13"/>
                  </a:cubicBezTo>
                  <a:cubicBezTo>
                    <a:pt x="115" y="7"/>
                    <a:pt x="115" y="6"/>
                    <a:pt x="115" y="5"/>
                  </a:cubicBezTo>
                  <a:cubicBezTo>
                    <a:pt x="115" y="1"/>
                    <a:pt x="113" y="0"/>
                    <a:pt x="110" y="0"/>
                  </a:cubicBezTo>
                  <a:cubicBezTo>
                    <a:pt x="105" y="0"/>
                    <a:pt x="60" y="33"/>
                    <a:pt x="31" y="97"/>
                  </a:cubicBezTo>
                  <a:cubicBezTo>
                    <a:pt x="6" y="152"/>
                    <a:pt x="0" y="207"/>
                    <a:pt x="0" y="249"/>
                  </a:cubicBezTo>
                  <a:cubicBezTo>
                    <a:pt x="0" y="288"/>
                    <a:pt x="5" y="348"/>
                    <a:pt x="33" y="405"/>
                  </a:cubicBezTo>
                  <a:cubicBezTo>
                    <a:pt x="62"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1">
              <a:extLst>
                <a:ext uri="{FF2B5EF4-FFF2-40B4-BE49-F238E27FC236}">
                  <a16:creationId xmlns:a16="http://schemas.microsoft.com/office/drawing/2014/main" id="{377BBA58-6122-CDEB-036A-BE363DF326A7}"/>
                </a:ext>
              </a:extLst>
            </p:cNvPr>
            <p:cNvSpPr>
              <a:spLocks noEditPoints="1"/>
            </p:cNvSpPr>
            <p:nvPr>
              <p:custDataLst>
                <p:tags r:id="rId23"/>
              </p:custDataLst>
            </p:nvPr>
          </p:nvSpPr>
          <p:spPr bwMode="auto">
            <a:xfrm>
              <a:off x="3130551" y="2576513"/>
              <a:ext cx="65088" cy="142875"/>
            </a:xfrm>
            <a:custGeom>
              <a:avLst/>
              <a:gdLst>
                <a:gd name="T0" fmla="*/ 104 w 233"/>
                <a:gd name="T1" fmla="*/ 184 h 452"/>
                <a:gd name="T2" fmla="*/ 100 w 233"/>
                <a:gd name="T3" fmla="*/ 159 h 452"/>
                <a:gd name="T4" fmla="*/ 142 w 233"/>
                <a:gd name="T5" fmla="*/ 75 h 452"/>
                <a:gd name="T6" fmla="*/ 179 w 233"/>
                <a:gd name="T7" fmla="*/ 90 h 452"/>
                <a:gd name="T8" fmla="*/ 233 w 233"/>
                <a:gd name="T9" fmla="*/ 63 h 452"/>
                <a:gd name="T10" fmla="*/ 185 w 233"/>
                <a:gd name="T11" fmla="*/ 42 h 452"/>
                <a:gd name="T12" fmla="*/ 154 w 233"/>
                <a:gd name="T13" fmla="*/ 44 h 452"/>
                <a:gd name="T14" fmla="*/ 157 w 233"/>
                <a:gd name="T15" fmla="*/ 16 h 452"/>
                <a:gd name="T16" fmla="*/ 158 w 233"/>
                <a:gd name="T17" fmla="*/ 10 h 452"/>
                <a:gd name="T18" fmla="*/ 148 w 233"/>
                <a:gd name="T19" fmla="*/ 0 h 452"/>
                <a:gd name="T20" fmla="*/ 131 w 233"/>
                <a:gd name="T21" fmla="*/ 38 h 452"/>
                <a:gd name="T22" fmla="*/ 132 w 233"/>
                <a:gd name="T23" fmla="*/ 50 h 452"/>
                <a:gd name="T24" fmla="*/ 38 w 233"/>
                <a:gd name="T25" fmla="*/ 151 h 452"/>
                <a:gd name="T26" fmla="*/ 65 w 233"/>
                <a:gd name="T27" fmla="*/ 203 h 452"/>
                <a:gd name="T28" fmla="*/ 0 w 233"/>
                <a:gd name="T29" fmla="*/ 304 h 452"/>
                <a:gd name="T30" fmla="*/ 66 w 233"/>
                <a:gd name="T31" fmla="*/ 375 h 452"/>
                <a:gd name="T32" fmla="*/ 123 w 233"/>
                <a:gd name="T33" fmla="*/ 395 h 452"/>
                <a:gd name="T34" fmla="*/ 161 w 233"/>
                <a:gd name="T35" fmla="*/ 408 h 452"/>
                <a:gd name="T36" fmla="*/ 167 w 233"/>
                <a:gd name="T37" fmla="*/ 419 h 452"/>
                <a:gd name="T38" fmla="*/ 152 w 233"/>
                <a:gd name="T39" fmla="*/ 434 h 452"/>
                <a:gd name="T40" fmla="*/ 102 w 233"/>
                <a:gd name="T41" fmla="*/ 421 h 452"/>
                <a:gd name="T42" fmla="*/ 95 w 233"/>
                <a:gd name="T43" fmla="*/ 419 h 452"/>
                <a:gd name="T44" fmla="*/ 85 w 233"/>
                <a:gd name="T45" fmla="*/ 428 h 452"/>
                <a:gd name="T46" fmla="*/ 152 w 233"/>
                <a:gd name="T47" fmla="*/ 452 h 452"/>
                <a:gd name="T48" fmla="*/ 212 w 233"/>
                <a:gd name="T49" fmla="*/ 392 h 452"/>
                <a:gd name="T50" fmla="*/ 187 w 233"/>
                <a:gd name="T51" fmla="*/ 355 h 452"/>
                <a:gd name="T52" fmla="*/ 121 w 233"/>
                <a:gd name="T53" fmla="*/ 332 h 452"/>
                <a:gd name="T54" fmla="*/ 88 w 233"/>
                <a:gd name="T55" fmla="*/ 321 h 452"/>
                <a:gd name="T56" fmla="*/ 42 w 233"/>
                <a:gd name="T57" fmla="*/ 281 h 452"/>
                <a:gd name="T58" fmla="*/ 86 w 233"/>
                <a:gd name="T59" fmla="*/ 216 h 452"/>
                <a:gd name="T60" fmla="*/ 89 w 233"/>
                <a:gd name="T61" fmla="*/ 217 h 452"/>
                <a:gd name="T62" fmla="*/ 143 w 233"/>
                <a:gd name="T63" fmla="*/ 226 h 452"/>
                <a:gd name="T64" fmla="*/ 200 w 233"/>
                <a:gd name="T65" fmla="*/ 199 h 452"/>
                <a:gd name="T66" fmla="*/ 152 w 233"/>
                <a:gd name="T67" fmla="*/ 178 h 452"/>
                <a:gd name="T68" fmla="*/ 104 w 233"/>
                <a:gd name="T69" fmla="*/ 184 h 452"/>
                <a:gd name="T70" fmla="*/ 159 w 233"/>
                <a:gd name="T71" fmla="*/ 65 h 452"/>
                <a:gd name="T72" fmla="*/ 185 w 233"/>
                <a:gd name="T73" fmla="*/ 60 h 452"/>
                <a:gd name="T74" fmla="*/ 210 w 233"/>
                <a:gd name="T75" fmla="*/ 64 h 452"/>
                <a:gd name="T76" fmla="*/ 208 w 233"/>
                <a:gd name="T77" fmla="*/ 67 h 452"/>
                <a:gd name="T78" fmla="*/ 179 w 233"/>
                <a:gd name="T79" fmla="*/ 72 h 452"/>
                <a:gd name="T80" fmla="*/ 159 w 233"/>
                <a:gd name="T81" fmla="*/ 65 h 452"/>
                <a:gd name="T82" fmla="*/ 117 w 233"/>
                <a:gd name="T83" fmla="*/ 201 h 452"/>
                <a:gd name="T84" fmla="*/ 150 w 233"/>
                <a:gd name="T85" fmla="*/ 196 h 452"/>
                <a:gd name="T86" fmla="*/ 176 w 233"/>
                <a:gd name="T87" fmla="*/ 199 h 452"/>
                <a:gd name="T88" fmla="*/ 174 w 233"/>
                <a:gd name="T89" fmla="*/ 202 h 452"/>
                <a:gd name="T90" fmla="*/ 145 w 233"/>
                <a:gd name="T91" fmla="*/ 208 h 452"/>
                <a:gd name="T92" fmla="*/ 117 w 233"/>
                <a:gd name="T93" fmla="*/ 2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2">
                  <a:moveTo>
                    <a:pt x="104" y="184"/>
                  </a:moveTo>
                  <a:cubicBezTo>
                    <a:pt x="101" y="176"/>
                    <a:pt x="100" y="167"/>
                    <a:pt x="100" y="159"/>
                  </a:cubicBezTo>
                  <a:cubicBezTo>
                    <a:pt x="100" y="132"/>
                    <a:pt x="115" y="94"/>
                    <a:pt x="142" y="75"/>
                  </a:cubicBezTo>
                  <a:cubicBezTo>
                    <a:pt x="153" y="90"/>
                    <a:pt x="167" y="90"/>
                    <a:pt x="179" y="90"/>
                  </a:cubicBezTo>
                  <a:cubicBezTo>
                    <a:pt x="193" y="90"/>
                    <a:pt x="233" y="90"/>
                    <a:pt x="233" y="63"/>
                  </a:cubicBezTo>
                  <a:cubicBezTo>
                    <a:pt x="233" y="43"/>
                    <a:pt x="206" y="42"/>
                    <a:pt x="185" y="42"/>
                  </a:cubicBezTo>
                  <a:cubicBezTo>
                    <a:pt x="180" y="42"/>
                    <a:pt x="168" y="42"/>
                    <a:pt x="154" y="44"/>
                  </a:cubicBezTo>
                  <a:cubicBezTo>
                    <a:pt x="154" y="29"/>
                    <a:pt x="157" y="17"/>
                    <a:pt x="157" y="16"/>
                  </a:cubicBezTo>
                  <a:cubicBezTo>
                    <a:pt x="158" y="12"/>
                    <a:pt x="158" y="12"/>
                    <a:pt x="158" y="10"/>
                  </a:cubicBezTo>
                  <a:cubicBezTo>
                    <a:pt x="158" y="0"/>
                    <a:pt x="148" y="0"/>
                    <a:pt x="148" y="0"/>
                  </a:cubicBezTo>
                  <a:cubicBezTo>
                    <a:pt x="131" y="0"/>
                    <a:pt x="131" y="29"/>
                    <a:pt x="131" y="38"/>
                  </a:cubicBezTo>
                  <a:cubicBezTo>
                    <a:pt x="131" y="42"/>
                    <a:pt x="131" y="46"/>
                    <a:pt x="132" y="50"/>
                  </a:cubicBezTo>
                  <a:cubicBezTo>
                    <a:pt x="69" y="68"/>
                    <a:pt x="38" y="113"/>
                    <a:pt x="38" y="151"/>
                  </a:cubicBezTo>
                  <a:cubicBezTo>
                    <a:pt x="38" y="175"/>
                    <a:pt x="51" y="194"/>
                    <a:pt x="65" y="203"/>
                  </a:cubicBezTo>
                  <a:cubicBezTo>
                    <a:pt x="13" y="239"/>
                    <a:pt x="0" y="285"/>
                    <a:pt x="0" y="304"/>
                  </a:cubicBezTo>
                  <a:cubicBezTo>
                    <a:pt x="0" y="345"/>
                    <a:pt x="37" y="365"/>
                    <a:pt x="66" y="375"/>
                  </a:cubicBezTo>
                  <a:lnTo>
                    <a:pt x="123" y="395"/>
                  </a:lnTo>
                  <a:cubicBezTo>
                    <a:pt x="136" y="399"/>
                    <a:pt x="157" y="406"/>
                    <a:pt x="161" y="408"/>
                  </a:cubicBezTo>
                  <a:cubicBezTo>
                    <a:pt x="165" y="410"/>
                    <a:pt x="167" y="415"/>
                    <a:pt x="167" y="419"/>
                  </a:cubicBezTo>
                  <a:cubicBezTo>
                    <a:pt x="167" y="420"/>
                    <a:pt x="166" y="434"/>
                    <a:pt x="152" y="434"/>
                  </a:cubicBezTo>
                  <a:cubicBezTo>
                    <a:pt x="149" y="434"/>
                    <a:pt x="124" y="433"/>
                    <a:pt x="102" y="421"/>
                  </a:cubicBezTo>
                  <a:cubicBezTo>
                    <a:pt x="98" y="419"/>
                    <a:pt x="97" y="419"/>
                    <a:pt x="95" y="419"/>
                  </a:cubicBezTo>
                  <a:cubicBezTo>
                    <a:pt x="88" y="419"/>
                    <a:pt x="85" y="425"/>
                    <a:pt x="85" y="428"/>
                  </a:cubicBezTo>
                  <a:cubicBezTo>
                    <a:pt x="85" y="440"/>
                    <a:pt x="127" y="452"/>
                    <a:pt x="152" y="452"/>
                  </a:cubicBezTo>
                  <a:cubicBezTo>
                    <a:pt x="191" y="452"/>
                    <a:pt x="212" y="416"/>
                    <a:pt x="212" y="392"/>
                  </a:cubicBezTo>
                  <a:cubicBezTo>
                    <a:pt x="212" y="371"/>
                    <a:pt x="197" y="359"/>
                    <a:pt x="187" y="355"/>
                  </a:cubicBezTo>
                  <a:cubicBezTo>
                    <a:pt x="181" y="352"/>
                    <a:pt x="134" y="336"/>
                    <a:pt x="121" y="332"/>
                  </a:cubicBezTo>
                  <a:lnTo>
                    <a:pt x="88" y="321"/>
                  </a:lnTo>
                  <a:cubicBezTo>
                    <a:pt x="71" y="315"/>
                    <a:pt x="42" y="305"/>
                    <a:pt x="42" y="281"/>
                  </a:cubicBezTo>
                  <a:cubicBezTo>
                    <a:pt x="42" y="251"/>
                    <a:pt x="79" y="216"/>
                    <a:pt x="86" y="216"/>
                  </a:cubicBezTo>
                  <a:cubicBezTo>
                    <a:pt x="86" y="216"/>
                    <a:pt x="87" y="216"/>
                    <a:pt x="89" y="217"/>
                  </a:cubicBezTo>
                  <a:cubicBezTo>
                    <a:pt x="114" y="226"/>
                    <a:pt x="130" y="226"/>
                    <a:pt x="143" y="226"/>
                  </a:cubicBezTo>
                  <a:cubicBezTo>
                    <a:pt x="159" y="226"/>
                    <a:pt x="200" y="226"/>
                    <a:pt x="200" y="199"/>
                  </a:cubicBezTo>
                  <a:cubicBezTo>
                    <a:pt x="200" y="178"/>
                    <a:pt x="169" y="178"/>
                    <a:pt x="152" y="178"/>
                  </a:cubicBezTo>
                  <a:cubicBezTo>
                    <a:pt x="143" y="178"/>
                    <a:pt x="127" y="178"/>
                    <a:pt x="104" y="184"/>
                  </a:cubicBezTo>
                  <a:close/>
                  <a:moveTo>
                    <a:pt x="159" y="65"/>
                  </a:moveTo>
                  <a:cubicBezTo>
                    <a:pt x="169" y="60"/>
                    <a:pt x="178" y="60"/>
                    <a:pt x="185" y="60"/>
                  </a:cubicBezTo>
                  <a:cubicBezTo>
                    <a:pt x="200" y="60"/>
                    <a:pt x="202" y="61"/>
                    <a:pt x="210" y="64"/>
                  </a:cubicBezTo>
                  <a:cubicBezTo>
                    <a:pt x="209" y="64"/>
                    <a:pt x="210" y="65"/>
                    <a:pt x="208" y="67"/>
                  </a:cubicBezTo>
                  <a:cubicBezTo>
                    <a:pt x="203" y="72"/>
                    <a:pt x="184" y="72"/>
                    <a:pt x="179" y="72"/>
                  </a:cubicBezTo>
                  <a:cubicBezTo>
                    <a:pt x="171" y="72"/>
                    <a:pt x="163" y="72"/>
                    <a:pt x="159" y="65"/>
                  </a:cubicBezTo>
                  <a:close/>
                  <a:moveTo>
                    <a:pt x="117" y="201"/>
                  </a:moveTo>
                  <a:cubicBezTo>
                    <a:pt x="131" y="196"/>
                    <a:pt x="142" y="196"/>
                    <a:pt x="150" y="196"/>
                  </a:cubicBezTo>
                  <a:cubicBezTo>
                    <a:pt x="166" y="196"/>
                    <a:pt x="168" y="196"/>
                    <a:pt x="176" y="199"/>
                  </a:cubicBezTo>
                  <a:cubicBezTo>
                    <a:pt x="175" y="200"/>
                    <a:pt x="175" y="202"/>
                    <a:pt x="174" y="202"/>
                  </a:cubicBezTo>
                  <a:cubicBezTo>
                    <a:pt x="169" y="208"/>
                    <a:pt x="151" y="208"/>
                    <a:pt x="145" y="208"/>
                  </a:cubicBezTo>
                  <a:cubicBezTo>
                    <a:pt x="137" y="208"/>
                    <a:pt x="126" y="208"/>
                    <a:pt x="117" y="20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72">
              <a:extLst>
                <a:ext uri="{FF2B5EF4-FFF2-40B4-BE49-F238E27FC236}">
                  <a16:creationId xmlns:a16="http://schemas.microsoft.com/office/drawing/2014/main" id="{B67DD44A-AD88-E8B1-73FD-BA22B1544AD8}"/>
                </a:ext>
              </a:extLst>
            </p:cNvPr>
            <p:cNvSpPr>
              <a:spLocks/>
            </p:cNvSpPr>
            <p:nvPr>
              <p:custDataLst>
                <p:tags r:id="rId24"/>
              </p:custDataLst>
            </p:nvPr>
          </p:nvSpPr>
          <p:spPr bwMode="auto">
            <a:xfrm>
              <a:off x="3216276" y="2568575"/>
              <a:ext cx="33338" cy="158750"/>
            </a:xfrm>
            <a:custGeom>
              <a:avLst/>
              <a:gdLst>
                <a:gd name="T0" fmla="*/ 115 w 115"/>
                <a:gd name="T1" fmla="*/ 494 h 499"/>
                <a:gd name="T2" fmla="*/ 107 w 115"/>
                <a:gd name="T3" fmla="*/ 483 h 499"/>
                <a:gd name="T4" fmla="*/ 29 w 115"/>
                <a:gd name="T5" fmla="*/ 249 h 499"/>
                <a:gd name="T6" fmla="*/ 109 w 115"/>
                <a:gd name="T7" fmla="*/ 13 h 499"/>
                <a:gd name="T8" fmla="*/ 115 w 115"/>
                <a:gd name="T9" fmla="*/ 5 h 499"/>
                <a:gd name="T10" fmla="*/ 110 w 115"/>
                <a:gd name="T11" fmla="*/ 0 h 499"/>
                <a:gd name="T12" fmla="*/ 31 w 115"/>
                <a:gd name="T13" fmla="*/ 97 h 499"/>
                <a:gd name="T14" fmla="*/ 0 w 115"/>
                <a:gd name="T15" fmla="*/ 249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5" y="420"/>
                    <a:pt x="29" y="325"/>
                    <a:pt x="29" y="249"/>
                  </a:cubicBezTo>
                  <a:cubicBezTo>
                    <a:pt x="29" y="162"/>
                    <a:pt x="48" y="75"/>
                    <a:pt x="109" y="13"/>
                  </a:cubicBezTo>
                  <a:cubicBezTo>
                    <a:pt x="115" y="7"/>
                    <a:pt x="115" y="6"/>
                    <a:pt x="115" y="5"/>
                  </a:cubicBezTo>
                  <a:cubicBezTo>
                    <a:pt x="115" y="1"/>
                    <a:pt x="113" y="0"/>
                    <a:pt x="110" y="0"/>
                  </a:cubicBezTo>
                  <a:cubicBezTo>
                    <a:pt x="105" y="0"/>
                    <a:pt x="61" y="33"/>
                    <a:pt x="31" y="97"/>
                  </a:cubicBezTo>
                  <a:cubicBezTo>
                    <a:pt x="6" y="152"/>
                    <a:pt x="0" y="207"/>
                    <a:pt x="0" y="249"/>
                  </a:cubicBezTo>
                  <a:cubicBezTo>
                    <a:pt x="0" y="288"/>
                    <a:pt x="5" y="348"/>
                    <a:pt x="33" y="405"/>
                  </a:cubicBezTo>
                  <a:cubicBezTo>
                    <a:pt x="63"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73">
              <a:extLst>
                <a:ext uri="{FF2B5EF4-FFF2-40B4-BE49-F238E27FC236}">
                  <a16:creationId xmlns:a16="http://schemas.microsoft.com/office/drawing/2014/main" id="{AA939470-1185-0401-CA1D-A031BD1EA8F0}"/>
                </a:ext>
              </a:extLst>
            </p:cNvPr>
            <p:cNvSpPr>
              <a:spLocks/>
            </p:cNvSpPr>
            <p:nvPr>
              <p:custDataLst>
                <p:tags r:id="rId25"/>
              </p:custDataLst>
            </p:nvPr>
          </p:nvSpPr>
          <p:spPr bwMode="auto">
            <a:xfrm>
              <a:off x="3265488" y="2617788"/>
              <a:ext cx="50800" cy="71438"/>
            </a:xfrm>
            <a:custGeom>
              <a:avLst/>
              <a:gdLst>
                <a:gd name="T0" fmla="*/ 169 w 183"/>
                <a:gd name="T1" fmla="*/ 34 h 226"/>
                <a:gd name="T2" fmla="*/ 145 w 183"/>
                <a:gd name="T3" fmla="*/ 57 h 226"/>
                <a:gd name="T4" fmla="*/ 161 w 183"/>
                <a:gd name="T5" fmla="*/ 71 h 226"/>
                <a:gd name="T6" fmla="*/ 183 w 183"/>
                <a:gd name="T7" fmla="*/ 43 h 226"/>
                <a:gd name="T8" fmla="*/ 124 w 183"/>
                <a:gd name="T9" fmla="*/ 0 h 226"/>
                <a:gd name="T10" fmla="*/ 40 w 183"/>
                <a:gd name="T11" fmla="*/ 73 h 226"/>
                <a:gd name="T12" fmla="*/ 91 w 183"/>
                <a:gd name="T13" fmla="*/ 122 h 226"/>
                <a:gd name="T14" fmla="*/ 143 w 183"/>
                <a:gd name="T15" fmla="*/ 160 h 226"/>
                <a:gd name="T16" fmla="*/ 72 w 183"/>
                <a:gd name="T17" fmla="*/ 215 h 226"/>
                <a:gd name="T18" fmla="*/ 15 w 183"/>
                <a:gd name="T19" fmla="*/ 189 h 226"/>
                <a:gd name="T20" fmla="*/ 46 w 183"/>
                <a:gd name="T21" fmla="*/ 162 h 226"/>
                <a:gd name="T22" fmla="*/ 28 w 183"/>
                <a:gd name="T23" fmla="*/ 145 h 226"/>
                <a:gd name="T24" fmla="*/ 0 w 183"/>
                <a:gd name="T25" fmla="*/ 178 h 226"/>
                <a:gd name="T26" fmla="*/ 71 w 183"/>
                <a:gd name="T27" fmla="*/ 226 h 226"/>
                <a:gd name="T28" fmla="*/ 172 w 183"/>
                <a:gd name="T29" fmla="*/ 143 h 226"/>
                <a:gd name="T30" fmla="*/ 156 w 183"/>
                <a:gd name="T31" fmla="*/ 107 h 226"/>
                <a:gd name="T32" fmla="*/ 106 w 183"/>
                <a:gd name="T33" fmla="*/ 86 h 226"/>
                <a:gd name="T34" fmla="*/ 68 w 183"/>
                <a:gd name="T35" fmla="*/ 56 h 226"/>
                <a:gd name="T36" fmla="*/ 124 w 183"/>
                <a:gd name="T37" fmla="*/ 11 h 226"/>
                <a:gd name="T38" fmla="*/ 169 w 183"/>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26">
                  <a:moveTo>
                    <a:pt x="169" y="34"/>
                  </a:moveTo>
                  <a:cubicBezTo>
                    <a:pt x="155" y="35"/>
                    <a:pt x="145" y="46"/>
                    <a:pt x="145" y="57"/>
                  </a:cubicBezTo>
                  <a:cubicBezTo>
                    <a:pt x="145" y="64"/>
                    <a:pt x="150" y="71"/>
                    <a:pt x="161" y="71"/>
                  </a:cubicBezTo>
                  <a:cubicBezTo>
                    <a:pt x="172" y="71"/>
                    <a:pt x="183" y="63"/>
                    <a:pt x="183" y="43"/>
                  </a:cubicBezTo>
                  <a:cubicBezTo>
                    <a:pt x="183" y="21"/>
                    <a:pt x="162" y="0"/>
                    <a:pt x="124" y="0"/>
                  </a:cubicBezTo>
                  <a:cubicBezTo>
                    <a:pt x="58" y="0"/>
                    <a:pt x="40" y="51"/>
                    <a:pt x="40" y="73"/>
                  </a:cubicBezTo>
                  <a:cubicBezTo>
                    <a:pt x="40" y="112"/>
                    <a:pt x="77" y="119"/>
                    <a:pt x="91" y="122"/>
                  </a:cubicBezTo>
                  <a:cubicBezTo>
                    <a:pt x="117" y="127"/>
                    <a:pt x="143" y="133"/>
                    <a:pt x="143" y="160"/>
                  </a:cubicBezTo>
                  <a:cubicBezTo>
                    <a:pt x="143" y="173"/>
                    <a:pt x="132" y="215"/>
                    <a:pt x="72" y="215"/>
                  </a:cubicBezTo>
                  <a:cubicBezTo>
                    <a:pt x="65" y="215"/>
                    <a:pt x="26" y="215"/>
                    <a:pt x="15" y="189"/>
                  </a:cubicBezTo>
                  <a:cubicBezTo>
                    <a:pt x="34" y="191"/>
                    <a:pt x="46" y="176"/>
                    <a:pt x="46" y="162"/>
                  </a:cubicBezTo>
                  <a:cubicBezTo>
                    <a:pt x="46" y="151"/>
                    <a:pt x="38" y="145"/>
                    <a:pt x="28" y="145"/>
                  </a:cubicBezTo>
                  <a:cubicBezTo>
                    <a:pt x="15" y="145"/>
                    <a:pt x="0" y="155"/>
                    <a:pt x="0" y="178"/>
                  </a:cubicBezTo>
                  <a:cubicBezTo>
                    <a:pt x="0" y="206"/>
                    <a:pt x="28" y="226"/>
                    <a:pt x="71" y="226"/>
                  </a:cubicBezTo>
                  <a:cubicBezTo>
                    <a:pt x="152" y="226"/>
                    <a:pt x="172" y="166"/>
                    <a:pt x="172" y="143"/>
                  </a:cubicBezTo>
                  <a:cubicBezTo>
                    <a:pt x="172" y="125"/>
                    <a:pt x="162" y="113"/>
                    <a:pt x="156" y="107"/>
                  </a:cubicBezTo>
                  <a:cubicBezTo>
                    <a:pt x="143" y="93"/>
                    <a:pt x="128" y="91"/>
                    <a:pt x="106" y="86"/>
                  </a:cubicBezTo>
                  <a:cubicBezTo>
                    <a:pt x="88" y="82"/>
                    <a:pt x="68" y="79"/>
                    <a:pt x="68" y="56"/>
                  </a:cubicBezTo>
                  <a:cubicBezTo>
                    <a:pt x="68" y="42"/>
                    <a:pt x="80" y="11"/>
                    <a:pt x="124" y="11"/>
                  </a:cubicBezTo>
                  <a:cubicBezTo>
                    <a:pt x="137" y="11"/>
                    <a:pt x="162" y="15"/>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74">
              <a:extLst>
                <a:ext uri="{FF2B5EF4-FFF2-40B4-BE49-F238E27FC236}">
                  <a16:creationId xmlns:a16="http://schemas.microsoft.com/office/drawing/2014/main" id="{C86FD9E9-A674-4A33-371A-7638E1FA6F94}"/>
                </a:ext>
              </a:extLst>
            </p:cNvPr>
            <p:cNvSpPr>
              <a:spLocks/>
            </p:cNvSpPr>
            <p:nvPr>
              <p:custDataLst>
                <p:tags r:id="rId26"/>
              </p:custDataLst>
            </p:nvPr>
          </p:nvSpPr>
          <p:spPr bwMode="auto">
            <a:xfrm>
              <a:off x="3332163" y="2568575"/>
              <a:ext cx="31750" cy="158750"/>
            </a:xfrm>
            <a:custGeom>
              <a:avLst/>
              <a:gdLst>
                <a:gd name="T0" fmla="*/ 116 w 116"/>
                <a:gd name="T1" fmla="*/ 249 h 499"/>
                <a:gd name="T2" fmla="*/ 83 w 116"/>
                <a:gd name="T3" fmla="*/ 93 h 499"/>
                <a:gd name="T4" fmla="*/ 5 w 116"/>
                <a:gd name="T5" fmla="*/ 0 h 499"/>
                <a:gd name="T6" fmla="*/ 0 w 116"/>
                <a:gd name="T7" fmla="*/ 5 h 499"/>
                <a:gd name="T8" fmla="*/ 9 w 116"/>
                <a:gd name="T9" fmla="*/ 16 h 499"/>
                <a:gd name="T10" fmla="*/ 87 w 116"/>
                <a:gd name="T11" fmla="*/ 249 h 499"/>
                <a:gd name="T12" fmla="*/ 6 w 116"/>
                <a:gd name="T13" fmla="*/ 485 h 499"/>
                <a:gd name="T14" fmla="*/ 0 w 116"/>
                <a:gd name="T15" fmla="*/ 494 h 499"/>
                <a:gd name="T16" fmla="*/ 5 w 116"/>
                <a:gd name="T17" fmla="*/ 499 h 499"/>
                <a:gd name="T18" fmla="*/ 84 w 116"/>
                <a:gd name="T19" fmla="*/ 401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0"/>
                    <a:pt x="110" y="150"/>
                    <a:pt x="83" y="93"/>
                  </a:cubicBezTo>
                  <a:cubicBezTo>
                    <a:pt x="53" y="32"/>
                    <a:pt x="10" y="0"/>
                    <a:pt x="5" y="0"/>
                  </a:cubicBezTo>
                  <a:cubicBezTo>
                    <a:pt x="2" y="0"/>
                    <a:pt x="0" y="2"/>
                    <a:pt x="0" y="5"/>
                  </a:cubicBezTo>
                  <a:cubicBezTo>
                    <a:pt x="0" y="6"/>
                    <a:pt x="0" y="7"/>
                    <a:pt x="9" y="16"/>
                  </a:cubicBezTo>
                  <a:cubicBezTo>
                    <a:pt x="58" y="65"/>
                    <a:pt x="87" y="145"/>
                    <a:pt x="87" y="249"/>
                  </a:cubicBezTo>
                  <a:cubicBezTo>
                    <a:pt x="87" y="334"/>
                    <a:pt x="68" y="422"/>
                    <a:pt x="6" y="485"/>
                  </a:cubicBezTo>
                  <a:cubicBezTo>
                    <a:pt x="0" y="491"/>
                    <a:pt x="0" y="492"/>
                    <a:pt x="0" y="494"/>
                  </a:cubicBezTo>
                  <a:cubicBezTo>
                    <a:pt x="0" y="497"/>
                    <a:pt x="2" y="499"/>
                    <a:pt x="5" y="499"/>
                  </a:cubicBezTo>
                  <a:cubicBezTo>
                    <a:pt x="10" y="499"/>
                    <a:pt x="55" y="465"/>
                    <a:pt x="84"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75">
              <a:extLst>
                <a:ext uri="{FF2B5EF4-FFF2-40B4-BE49-F238E27FC236}">
                  <a16:creationId xmlns:a16="http://schemas.microsoft.com/office/drawing/2014/main" id="{CFC2EC90-8DCD-029B-7FD0-68B368457950}"/>
                </a:ext>
              </a:extLst>
            </p:cNvPr>
            <p:cNvSpPr>
              <a:spLocks/>
            </p:cNvSpPr>
            <p:nvPr>
              <p:custDataLst>
                <p:tags r:id="rId27"/>
              </p:custDataLst>
            </p:nvPr>
          </p:nvSpPr>
          <p:spPr bwMode="auto">
            <a:xfrm>
              <a:off x="3390901" y="2670175"/>
              <a:ext cx="15875" cy="47625"/>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76">
              <a:extLst>
                <a:ext uri="{FF2B5EF4-FFF2-40B4-BE49-F238E27FC236}">
                  <a16:creationId xmlns:a16="http://schemas.microsoft.com/office/drawing/2014/main" id="{832DA55C-5444-2134-6947-EABE14BE5FC8}"/>
                </a:ext>
              </a:extLst>
            </p:cNvPr>
            <p:cNvSpPr>
              <a:spLocks/>
            </p:cNvSpPr>
            <p:nvPr>
              <p:custDataLst>
                <p:tags r:id="rId28"/>
              </p:custDataLst>
            </p:nvPr>
          </p:nvSpPr>
          <p:spPr bwMode="auto">
            <a:xfrm>
              <a:off x="3444876" y="2616200"/>
              <a:ext cx="87313" cy="71438"/>
            </a:xfrm>
            <a:custGeom>
              <a:avLst/>
              <a:gdLst>
                <a:gd name="T0" fmla="*/ 265 w 307"/>
                <a:gd name="T1" fmla="*/ 68 h 230"/>
                <a:gd name="T2" fmla="*/ 274 w 307"/>
                <a:gd name="T3" fmla="*/ 26 h 230"/>
                <a:gd name="T4" fmla="*/ 251 w 307"/>
                <a:gd name="T5" fmla="*/ 4 h 230"/>
                <a:gd name="T6" fmla="*/ 218 w 307"/>
                <a:gd name="T7" fmla="*/ 31 h 230"/>
                <a:gd name="T8" fmla="*/ 189 w 307"/>
                <a:gd name="T9" fmla="*/ 144 h 230"/>
                <a:gd name="T10" fmla="*/ 182 w 307"/>
                <a:gd name="T11" fmla="*/ 179 h 230"/>
                <a:gd name="T12" fmla="*/ 128 w 307"/>
                <a:gd name="T13" fmla="*/ 212 h 230"/>
                <a:gd name="T14" fmla="*/ 98 w 307"/>
                <a:gd name="T15" fmla="*/ 175 h 230"/>
                <a:gd name="T16" fmla="*/ 128 w 307"/>
                <a:gd name="T17" fmla="*/ 70 h 230"/>
                <a:gd name="T18" fmla="*/ 134 w 307"/>
                <a:gd name="T19" fmla="*/ 45 h 230"/>
                <a:gd name="T20" fmla="*/ 78 w 307"/>
                <a:gd name="T21" fmla="*/ 0 h 230"/>
                <a:gd name="T22" fmla="*/ 0 w 307"/>
                <a:gd name="T23" fmla="*/ 78 h 230"/>
                <a:gd name="T24" fmla="*/ 12 w 307"/>
                <a:gd name="T25" fmla="*/ 85 h 230"/>
                <a:gd name="T26" fmla="*/ 23 w 307"/>
                <a:gd name="T27" fmla="*/ 79 h 230"/>
                <a:gd name="T28" fmla="*/ 75 w 307"/>
                <a:gd name="T29" fmla="*/ 18 h 230"/>
                <a:gd name="T30" fmla="*/ 83 w 307"/>
                <a:gd name="T31" fmla="*/ 29 h 230"/>
                <a:gd name="T32" fmla="*/ 75 w 307"/>
                <a:gd name="T33" fmla="*/ 60 h 230"/>
                <a:gd name="T34" fmla="*/ 45 w 307"/>
                <a:gd name="T35" fmla="*/ 165 h 230"/>
                <a:gd name="T36" fmla="*/ 124 w 307"/>
                <a:gd name="T37" fmla="*/ 230 h 230"/>
                <a:gd name="T38" fmla="*/ 187 w 307"/>
                <a:gd name="T39" fmla="*/ 202 h 230"/>
                <a:gd name="T40" fmla="*/ 244 w 307"/>
                <a:gd name="T41" fmla="*/ 230 h 230"/>
                <a:gd name="T42" fmla="*/ 288 w 307"/>
                <a:gd name="T43" fmla="*/ 201 h 230"/>
                <a:gd name="T44" fmla="*/ 307 w 307"/>
                <a:gd name="T45" fmla="*/ 152 h 230"/>
                <a:gd name="T46" fmla="*/ 295 w 307"/>
                <a:gd name="T47" fmla="*/ 145 h 230"/>
                <a:gd name="T48" fmla="*/ 285 w 307"/>
                <a:gd name="T49" fmla="*/ 147 h 230"/>
                <a:gd name="T50" fmla="*/ 281 w 307"/>
                <a:gd name="T51" fmla="*/ 162 h 230"/>
                <a:gd name="T52" fmla="*/ 247 w 307"/>
                <a:gd name="T53" fmla="*/ 212 h 230"/>
                <a:gd name="T54" fmla="*/ 235 w 307"/>
                <a:gd name="T55" fmla="*/ 193 h 230"/>
                <a:gd name="T56" fmla="*/ 242 w 307"/>
                <a:gd name="T57" fmla="*/ 157 h 230"/>
                <a:gd name="T58" fmla="*/ 253 w 307"/>
                <a:gd name="T59" fmla="*/ 112 h 230"/>
                <a:gd name="T60" fmla="*/ 265 w 307"/>
                <a:gd name="T61" fmla="*/ 6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230">
                  <a:moveTo>
                    <a:pt x="265" y="68"/>
                  </a:moveTo>
                  <a:cubicBezTo>
                    <a:pt x="268" y="54"/>
                    <a:pt x="274" y="30"/>
                    <a:pt x="274" y="26"/>
                  </a:cubicBezTo>
                  <a:cubicBezTo>
                    <a:pt x="274" y="16"/>
                    <a:pt x="266" y="4"/>
                    <a:pt x="251" y="4"/>
                  </a:cubicBezTo>
                  <a:cubicBezTo>
                    <a:pt x="243" y="4"/>
                    <a:pt x="224" y="9"/>
                    <a:pt x="218" y="31"/>
                  </a:cubicBezTo>
                  <a:cubicBezTo>
                    <a:pt x="216" y="38"/>
                    <a:pt x="193" y="128"/>
                    <a:pt x="189" y="144"/>
                  </a:cubicBezTo>
                  <a:cubicBezTo>
                    <a:pt x="186" y="156"/>
                    <a:pt x="183" y="170"/>
                    <a:pt x="182" y="179"/>
                  </a:cubicBezTo>
                  <a:cubicBezTo>
                    <a:pt x="173" y="191"/>
                    <a:pt x="153" y="212"/>
                    <a:pt x="128" y="212"/>
                  </a:cubicBezTo>
                  <a:cubicBezTo>
                    <a:pt x="99" y="212"/>
                    <a:pt x="98" y="187"/>
                    <a:pt x="98" y="175"/>
                  </a:cubicBezTo>
                  <a:cubicBezTo>
                    <a:pt x="98" y="145"/>
                    <a:pt x="114" y="106"/>
                    <a:pt x="128" y="70"/>
                  </a:cubicBezTo>
                  <a:cubicBezTo>
                    <a:pt x="132" y="57"/>
                    <a:pt x="134" y="54"/>
                    <a:pt x="134" y="45"/>
                  </a:cubicBezTo>
                  <a:cubicBezTo>
                    <a:pt x="134" y="16"/>
                    <a:pt x="105" y="0"/>
                    <a:pt x="78" y="0"/>
                  </a:cubicBezTo>
                  <a:cubicBezTo>
                    <a:pt x="25" y="0"/>
                    <a:pt x="0" y="68"/>
                    <a:pt x="0" y="78"/>
                  </a:cubicBezTo>
                  <a:cubicBezTo>
                    <a:pt x="0" y="85"/>
                    <a:pt x="7" y="85"/>
                    <a:pt x="12" y="85"/>
                  </a:cubicBezTo>
                  <a:cubicBezTo>
                    <a:pt x="18" y="85"/>
                    <a:pt x="21" y="85"/>
                    <a:pt x="23" y="79"/>
                  </a:cubicBezTo>
                  <a:cubicBezTo>
                    <a:pt x="40" y="23"/>
                    <a:pt x="67" y="18"/>
                    <a:pt x="75" y="18"/>
                  </a:cubicBezTo>
                  <a:cubicBezTo>
                    <a:pt x="78" y="18"/>
                    <a:pt x="83" y="18"/>
                    <a:pt x="83" y="29"/>
                  </a:cubicBezTo>
                  <a:cubicBezTo>
                    <a:pt x="83" y="40"/>
                    <a:pt x="77" y="54"/>
                    <a:pt x="75" y="60"/>
                  </a:cubicBezTo>
                  <a:cubicBezTo>
                    <a:pt x="54" y="113"/>
                    <a:pt x="45" y="140"/>
                    <a:pt x="45" y="165"/>
                  </a:cubicBezTo>
                  <a:cubicBezTo>
                    <a:pt x="45" y="222"/>
                    <a:pt x="95" y="230"/>
                    <a:pt x="124" y="230"/>
                  </a:cubicBezTo>
                  <a:cubicBezTo>
                    <a:pt x="138" y="230"/>
                    <a:pt x="160" y="228"/>
                    <a:pt x="187" y="202"/>
                  </a:cubicBezTo>
                  <a:cubicBezTo>
                    <a:pt x="203" y="227"/>
                    <a:pt x="232" y="230"/>
                    <a:pt x="244" y="230"/>
                  </a:cubicBezTo>
                  <a:cubicBezTo>
                    <a:pt x="263" y="230"/>
                    <a:pt x="277" y="219"/>
                    <a:pt x="288" y="201"/>
                  </a:cubicBezTo>
                  <a:cubicBezTo>
                    <a:pt x="300" y="181"/>
                    <a:pt x="307" y="154"/>
                    <a:pt x="307" y="152"/>
                  </a:cubicBezTo>
                  <a:cubicBezTo>
                    <a:pt x="307" y="145"/>
                    <a:pt x="299" y="145"/>
                    <a:pt x="295" y="145"/>
                  </a:cubicBezTo>
                  <a:cubicBezTo>
                    <a:pt x="289" y="145"/>
                    <a:pt x="287" y="145"/>
                    <a:pt x="285" y="147"/>
                  </a:cubicBezTo>
                  <a:cubicBezTo>
                    <a:pt x="284" y="148"/>
                    <a:pt x="284" y="149"/>
                    <a:pt x="281" y="162"/>
                  </a:cubicBezTo>
                  <a:cubicBezTo>
                    <a:pt x="271" y="201"/>
                    <a:pt x="260" y="212"/>
                    <a:pt x="247" y="212"/>
                  </a:cubicBezTo>
                  <a:cubicBezTo>
                    <a:pt x="239" y="212"/>
                    <a:pt x="235" y="207"/>
                    <a:pt x="235" y="193"/>
                  </a:cubicBezTo>
                  <a:cubicBezTo>
                    <a:pt x="235" y="185"/>
                    <a:pt x="237" y="177"/>
                    <a:pt x="242" y="157"/>
                  </a:cubicBezTo>
                  <a:cubicBezTo>
                    <a:pt x="246" y="143"/>
                    <a:pt x="251" y="123"/>
                    <a:pt x="253" y="112"/>
                  </a:cubicBezTo>
                  <a:lnTo>
                    <a:pt x="265" y="6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77">
              <a:extLst>
                <a:ext uri="{FF2B5EF4-FFF2-40B4-BE49-F238E27FC236}">
                  <a16:creationId xmlns:a16="http://schemas.microsoft.com/office/drawing/2014/main" id="{D21E8DBC-4F95-BC7D-32F2-ED55FDFC7F7A}"/>
                </a:ext>
              </a:extLst>
            </p:cNvPr>
            <p:cNvSpPr>
              <a:spLocks/>
            </p:cNvSpPr>
            <p:nvPr>
              <p:custDataLst>
                <p:tags r:id="rId29"/>
              </p:custDataLst>
            </p:nvPr>
          </p:nvSpPr>
          <p:spPr bwMode="auto">
            <a:xfrm>
              <a:off x="3549651" y="2568575"/>
              <a:ext cx="33338" cy="158750"/>
            </a:xfrm>
            <a:custGeom>
              <a:avLst/>
              <a:gdLst>
                <a:gd name="T0" fmla="*/ 115 w 115"/>
                <a:gd name="T1" fmla="*/ 494 h 499"/>
                <a:gd name="T2" fmla="*/ 107 w 115"/>
                <a:gd name="T3" fmla="*/ 483 h 499"/>
                <a:gd name="T4" fmla="*/ 28 w 115"/>
                <a:gd name="T5" fmla="*/ 249 h 499"/>
                <a:gd name="T6" fmla="*/ 109 w 115"/>
                <a:gd name="T7" fmla="*/ 13 h 499"/>
                <a:gd name="T8" fmla="*/ 115 w 115"/>
                <a:gd name="T9" fmla="*/ 5 h 499"/>
                <a:gd name="T10" fmla="*/ 110 w 115"/>
                <a:gd name="T11" fmla="*/ 0 h 499"/>
                <a:gd name="T12" fmla="*/ 31 w 115"/>
                <a:gd name="T13" fmla="*/ 97 h 499"/>
                <a:gd name="T14" fmla="*/ 0 w 115"/>
                <a:gd name="T15" fmla="*/ 249 h 499"/>
                <a:gd name="T16" fmla="*/ 32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4" y="420"/>
                    <a:pt x="28" y="325"/>
                    <a:pt x="28" y="249"/>
                  </a:cubicBezTo>
                  <a:cubicBezTo>
                    <a:pt x="28" y="162"/>
                    <a:pt x="47" y="75"/>
                    <a:pt x="109" y="13"/>
                  </a:cubicBezTo>
                  <a:cubicBezTo>
                    <a:pt x="115" y="7"/>
                    <a:pt x="115" y="6"/>
                    <a:pt x="115" y="5"/>
                  </a:cubicBezTo>
                  <a:cubicBezTo>
                    <a:pt x="115" y="1"/>
                    <a:pt x="113" y="0"/>
                    <a:pt x="110" y="0"/>
                  </a:cubicBezTo>
                  <a:cubicBezTo>
                    <a:pt x="105" y="0"/>
                    <a:pt x="60" y="33"/>
                    <a:pt x="31" y="97"/>
                  </a:cubicBezTo>
                  <a:cubicBezTo>
                    <a:pt x="5" y="152"/>
                    <a:pt x="0" y="207"/>
                    <a:pt x="0" y="249"/>
                  </a:cubicBezTo>
                  <a:cubicBezTo>
                    <a:pt x="0" y="288"/>
                    <a:pt x="5" y="348"/>
                    <a:pt x="32" y="405"/>
                  </a:cubicBezTo>
                  <a:cubicBezTo>
                    <a:pt x="62"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78">
              <a:extLst>
                <a:ext uri="{FF2B5EF4-FFF2-40B4-BE49-F238E27FC236}">
                  <a16:creationId xmlns:a16="http://schemas.microsoft.com/office/drawing/2014/main" id="{B6838FB5-B768-E382-E7A9-BC7707EB6ABD}"/>
                </a:ext>
              </a:extLst>
            </p:cNvPr>
            <p:cNvSpPr>
              <a:spLocks/>
            </p:cNvSpPr>
            <p:nvPr>
              <p:custDataLst>
                <p:tags r:id="rId30"/>
              </p:custDataLst>
            </p:nvPr>
          </p:nvSpPr>
          <p:spPr bwMode="auto">
            <a:xfrm>
              <a:off x="3598863" y="2617788"/>
              <a:ext cx="50800" cy="71438"/>
            </a:xfrm>
            <a:custGeom>
              <a:avLst/>
              <a:gdLst>
                <a:gd name="T0" fmla="*/ 169 w 183"/>
                <a:gd name="T1" fmla="*/ 34 h 226"/>
                <a:gd name="T2" fmla="*/ 145 w 183"/>
                <a:gd name="T3" fmla="*/ 57 h 226"/>
                <a:gd name="T4" fmla="*/ 160 w 183"/>
                <a:gd name="T5" fmla="*/ 71 h 226"/>
                <a:gd name="T6" fmla="*/ 183 w 183"/>
                <a:gd name="T7" fmla="*/ 43 h 226"/>
                <a:gd name="T8" fmla="*/ 124 w 183"/>
                <a:gd name="T9" fmla="*/ 0 h 226"/>
                <a:gd name="T10" fmla="*/ 40 w 183"/>
                <a:gd name="T11" fmla="*/ 73 h 226"/>
                <a:gd name="T12" fmla="*/ 91 w 183"/>
                <a:gd name="T13" fmla="*/ 122 h 226"/>
                <a:gd name="T14" fmla="*/ 143 w 183"/>
                <a:gd name="T15" fmla="*/ 160 h 226"/>
                <a:gd name="T16" fmla="*/ 72 w 183"/>
                <a:gd name="T17" fmla="*/ 215 h 226"/>
                <a:gd name="T18" fmla="*/ 15 w 183"/>
                <a:gd name="T19" fmla="*/ 189 h 226"/>
                <a:gd name="T20" fmla="*/ 46 w 183"/>
                <a:gd name="T21" fmla="*/ 162 h 226"/>
                <a:gd name="T22" fmla="*/ 28 w 183"/>
                <a:gd name="T23" fmla="*/ 145 h 226"/>
                <a:gd name="T24" fmla="*/ 0 w 183"/>
                <a:gd name="T25" fmla="*/ 178 h 226"/>
                <a:gd name="T26" fmla="*/ 71 w 183"/>
                <a:gd name="T27" fmla="*/ 226 h 226"/>
                <a:gd name="T28" fmla="*/ 171 w 183"/>
                <a:gd name="T29" fmla="*/ 143 h 226"/>
                <a:gd name="T30" fmla="*/ 156 w 183"/>
                <a:gd name="T31" fmla="*/ 107 h 226"/>
                <a:gd name="T32" fmla="*/ 106 w 183"/>
                <a:gd name="T33" fmla="*/ 86 h 226"/>
                <a:gd name="T34" fmla="*/ 68 w 183"/>
                <a:gd name="T35" fmla="*/ 56 h 226"/>
                <a:gd name="T36" fmla="*/ 124 w 183"/>
                <a:gd name="T37" fmla="*/ 11 h 226"/>
                <a:gd name="T38" fmla="*/ 169 w 183"/>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26">
                  <a:moveTo>
                    <a:pt x="169" y="34"/>
                  </a:moveTo>
                  <a:cubicBezTo>
                    <a:pt x="155" y="35"/>
                    <a:pt x="145" y="46"/>
                    <a:pt x="145" y="57"/>
                  </a:cubicBezTo>
                  <a:cubicBezTo>
                    <a:pt x="145" y="64"/>
                    <a:pt x="149" y="71"/>
                    <a:pt x="160" y="71"/>
                  </a:cubicBezTo>
                  <a:cubicBezTo>
                    <a:pt x="171" y="71"/>
                    <a:pt x="183" y="63"/>
                    <a:pt x="183" y="43"/>
                  </a:cubicBezTo>
                  <a:cubicBezTo>
                    <a:pt x="183" y="21"/>
                    <a:pt x="162" y="0"/>
                    <a:pt x="124" y="0"/>
                  </a:cubicBezTo>
                  <a:cubicBezTo>
                    <a:pt x="58" y="0"/>
                    <a:pt x="40" y="51"/>
                    <a:pt x="40" y="73"/>
                  </a:cubicBezTo>
                  <a:cubicBezTo>
                    <a:pt x="40" y="112"/>
                    <a:pt x="77" y="119"/>
                    <a:pt x="91" y="122"/>
                  </a:cubicBezTo>
                  <a:cubicBezTo>
                    <a:pt x="117" y="127"/>
                    <a:pt x="143" y="133"/>
                    <a:pt x="143" y="160"/>
                  </a:cubicBezTo>
                  <a:cubicBezTo>
                    <a:pt x="143" y="173"/>
                    <a:pt x="131" y="215"/>
                    <a:pt x="72" y="215"/>
                  </a:cubicBezTo>
                  <a:cubicBezTo>
                    <a:pt x="65" y="215"/>
                    <a:pt x="26" y="215"/>
                    <a:pt x="15" y="189"/>
                  </a:cubicBezTo>
                  <a:cubicBezTo>
                    <a:pt x="34" y="191"/>
                    <a:pt x="46" y="176"/>
                    <a:pt x="46" y="162"/>
                  </a:cubicBezTo>
                  <a:cubicBezTo>
                    <a:pt x="46" y="151"/>
                    <a:pt x="38" y="145"/>
                    <a:pt x="28" y="145"/>
                  </a:cubicBezTo>
                  <a:cubicBezTo>
                    <a:pt x="15" y="145"/>
                    <a:pt x="0" y="155"/>
                    <a:pt x="0" y="178"/>
                  </a:cubicBezTo>
                  <a:cubicBezTo>
                    <a:pt x="0" y="206"/>
                    <a:pt x="28" y="226"/>
                    <a:pt x="71" y="226"/>
                  </a:cubicBezTo>
                  <a:cubicBezTo>
                    <a:pt x="152" y="226"/>
                    <a:pt x="171" y="166"/>
                    <a:pt x="171" y="143"/>
                  </a:cubicBezTo>
                  <a:cubicBezTo>
                    <a:pt x="171" y="125"/>
                    <a:pt x="162" y="113"/>
                    <a:pt x="156" y="107"/>
                  </a:cubicBezTo>
                  <a:cubicBezTo>
                    <a:pt x="142" y="93"/>
                    <a:pt x="128" y="91"/>
                    <a:pt x="106" y="86"/>
                  </a:cubicBezTo>
                  <a:cubicBezTo>
                    <a:pt x="88" y="82"/>
                    <a:pt x="68" y="79"/>
                    <a:pt x="68" y="56"/>
                  </a:cubicBezTo>
                  <a:cubicBezTo>
                    <a:pt x="68" y="42"/>
                    <a:pt x="80" y="11"/>
                    <a:pt x="124" y="11"/>
                  </a:cubicBezTo>
                  <a:cubicBezTo>
                    <a:pt x="136" y="11"/>
                    <a:pt x="161" y="15"/>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79">
              <a:extLst>
                <a:ext uri="{FF2B5EF4-FFF2-40B4-BE49-F238E27FC236}">
                  <a16:creationId xmlns:a16="http://schemas.microsoft.com/office/drawing/2014/main" id="{384C8F6F-F632-9AB1-F7FE-1831F60F1CD1}"/>
                </a:ext>
              </a:extLst>
            </p:cNvPr>
            <p:cNvSpPr>
              <a:spLocks/>
            </p:cNvSpPr>
            <p:nvPr>
              <p:custDataLst>
                <p:tags r:id="rId31"/>
              </p:custDataLst>
            </p:nvPr>
          </p:nvSpPr>
          <p:spPr bwMode="auto">
            <a:xfrm>
              <a:off x="3665538" y="2568575"/>
              <a:ext cx="31750" cy="158750"/>
            </a:xfrm>
            <a:custGeom>
              <a:avLst/>
              <a:gdLst>
                <a:gd name="T0" fmla="*/ 115 w 115"/>
                <a:gd name="T1" fmla="*/ 249 h 499"/>
                <a:gd name="T2" fmla="*/ 83 w 115"/>
                <a:gd name="T3" fmla="*/ 93 h 499"/>
                <a:gd name="T4" fmla="*/ 5 w 115"/>
                <a:gd name="T5" fmla="*/ 0 h 499"/>
                <a:gd name="T6" fmla="*/ 0 w 115"/>
                <a:gd name="T7" fmla="*/ 5 h 499"/>
                <a:gd name="T8" fmla="*/ 9 w 115"/>
                <a:gd name="T9" fmla="*/ 16 h 499"/>
                <a:gd name="T10" fmla="*/ 87 w 115"/>
                <a:gd name="T11" fmla="*/ 249 h 499"/>
                <a:gd name="T12" fmla="*/ 6 w 115"/>
                <a:gd name="T13" fmla="*/ 485 h 499"/>
                <a:gd name="T14" fmla="*/ 0 w 115"/>
                <a:gd name="T15" fmla="*/ 494 h 499"/>
                <a:gd name="T16" fmla="*/ 5 w 115"/>
                <a:gd name="T17" fmla="*/ 499 h 499"/>
                <a:gd name="T18" fmla="*/ 84 w 115"/>
                <a:gd name="T19" fmla="*/ 401 h 499"/>
                <a:gd name="T20" fmla="*/ 115 w 115"/>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49"/>
                  </a:moveTo>
                  <a:cubicBezTo>
                    <a:pt x="115" y="210"/>
                    <a:pt x="110" y="150"/>
                    <a:pt x="83" y="93"/>
                  </a:cubicBezTo>
                  <a:cubicBezTo>
                    <a:pt x="53" y="32"/>
                    <a:pt x="10" y="0"/>
                    <a:pt x="5" y="0"/>
                  </a:cubicBezTo>
                  <a:cubicBezTo>
                    <a:pt x="2" y="0"/>
                    <a:pt x="0" y="2"/>
                    <a:pt x="0" y="5"/>
                  </a:cubicBezTo>
                  <a:cubicBezTo>
                    <a:pt x="0" y="6"/>
                    <a:pt x="0" y="7"/>
                    <a:pt x="9" y="16"/>
                  </a:cubicBezTo>
                  <a:cubicBezTo>
                    <a:pt x="58" y="65"/>
                    <a:pt x="87" y="145"/>
                    <a:pt x="87" y="249"/>
                  </a:cubicBezTo>
                  <a:cubicBezTo>
                    <a:pt x="87" y="334"/>
                    <a:pt x="68" y="422"/>
                    <a:pt x="6" y="485"/>
                  </a:cubicBezTo>
                  <a:cubicBezTo>
                    <a:pt x="0" y="491"/>
                    <a:pt x="0" y="492"/>
                    <a:pt x="0" y="494"/>
                  </a:cubicBezTo>
                  <a:cubicBezTo>
                    <a:pt x="0" y="497"/>
                    <a:pt x="2" y="499"/>
                    <a:pt x="5" y="499"/>
                  </a:cubicBezTo>
                  <a:cubicBezTo>
                    <a:pt x="10" y="499"/>
                    <a:pt x="55" y="465"/>
                    <a:pt x="84" y="401"/>
                  </a:cubicBezTo>
                  <a:cubicBezTo>
                    <a:pt x="109" y="346"/>
                    <a:pt x="115" y="291"/>
                    <a:pt x="115"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0">
              <a:extLst>
                <a:ext uri="{FF2B5EF4-FFF2-40B4-BE49-F238E27FC236}">
                  <a16:creationId xmlns:a16="http://schemas.microsoft.com/office/drawing/2014/main" id="{6CC9F12A-91C6-C53B-FD50-DD1B1379837E}"/>
                </a:ext>
              </a:extLst>
            </p:cNvPr>
            <p:cNvSpPr>
              <a:spLocks/>
            </p:cNvSpPr>
            <p:nvPr>
              <p:custDataLst>
                <p:tags r:id="rId32"/>
              </p:custDataLst>
            </p:nvPr>
          </p:nvSpPr>
          <p:spPr bwMode="auto">
            <a:xfrm>
              <a:off x="3724276" y="2670175"/>
              <a:ext cx="15875" cy="47625"/>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6"/>
                  </a:cubicBezTo>
                  <a:cubicBezTo>
                    <a:pt x="8" y="141"/>
                    <a:pt x="8" y="142"/>
                    <a:pt x="8" y="144"/>
                  </a:cubicBezTo>
                  <a:cubicBezTo>
                    <a:pt x="8" y="147"/>
                    <a:pt x="10"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1">
              <a:extLst>
                <a:ext uri="{FF2B5EF4-FFF2-40B4-BE49-F238E27FC236}">
                  <a16:creationId xmlns:a16="http://schemas.microsoft.com/office/drawing/2014/main" id="{5EC11DEE-BF7D-B79E-17D6-B7F120B61D80}"/>
                </a:ext>
              </a:extLst>
            </p:cNvPr>
            <p:cNvSpPr>
              <a:spLocks/>
            </p:cNvSpPr>
            <p:nvPr>
              <p:custDataLst>
                <p:tags r:id="rId33"/>
              </p:custDataLst>
            </p:nvPr>
          </p:nvSpPr>
          <p:spPr bwMode="auto">
            <a:xfrm>
              <a:off x="3781426" y="2617788"/>
              <a:ext cx="52388" cy="71438"/>
            </a:xfrm>
            <a:custGeom>
              <a:avLst/>
              <a:gdLst>
                <a:gd name="T0" fmla="*/ 169 w 183"/>
                <a:gd name="T1" fmla="*/ 34 h 226"/>
                <a:gd name="T2" fmla="*/ 145 w 183"/>
                <a:gd name="T3" fmla="*/ 57 h 226"/>
                <a:gd name="T4" fmla="*/ 160 w 183"/>
                <a:gd name="T5" fmla="*/ 71 h 226"/>
                <a:gd name="T6" fmla="*/ 183 w 183"/>
                <a:gd name="T7" fmla="*/ 43 h 226"/>
                <a:gd name="T8" fmla="*/ 124 w 183"/>
                <a:gd name="T9" fmla="*/ 0 h 226"/>
                <a:gd name="T10" fmla="*/ 40 w 183"/>
                <a:gd name="T11" fmla="*/ 73 h 226"/>
                <a:gd name="T12" fmla="*/ 91 w 183"/>
                <a:gd name="T13" fmla="*/ 122 h 226"/>
                <a:gd name="T14" fmla="*/ 143 w 183"/>
                <a:gd name="T15" fmla="*/ 160 h 226"/>
                <a:gd name="T16" fmla="*/ 71 w 183"/>
                <a:gd name="T17" fmla="*/ 215 h 226"/>
                <a:gd name="T18" fmla="*/ 15 w 183"/>
                <a:gd name="T19" fmla="*/ 189 h 226"/>
                <a:gd name="T20" fmla="*/ 46 w 183"/>
                <a:gd name="T21" fmla="*/ 162 h 226"/>
                <a:gd name="T22" fmla="*/ 28 w 183"/>
                <a:gd name="T23" fmla="*/ 145 h 226"/>
                <a:gd name="T24" fmla="*/ 0 w 183"/>
                <a:gd name="T25" fmla="*/ 178 h 226"/>
                <a:gd name="T26" fmla="*/ 71 w 183"/>
                <a:gd name="T27" fmla="*/ 226 h 226"/>
                <a:gd name="T28" fmla="*/ 171 w 183"/>
                <a:gd name="T29" fmla="*/ 143 h 226"/>
                <a:gd name="T30" fmla="*/ 156 w 183"/>
                <a:gd name="T31" fmla="*/ 107 h 226"/>
                <a:gd name="T32" fmla="*/ 106 w 183"/>
                <a:gd name="T33" fmla="*/ 86 h 226"/>
                <a:gd name="T34" fmla="*/ 68 w 183"/>
                <a:gd name="T35" fmla="*/ 56 h 226"/>
                <a:gd name="T36" fmla="*/ 124 w 183"/>
                <a:gd name="T37" fmla="*/ 11 h 226"/>
                <a:gd name="T38" fmla="*/ 169 w 183"/>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26">
                  <a:moveTo>
                    <a:pt x="169" y="34"/>
                  </a:moveTo>
                  <a:cubicBezTo>
                    <a:pt x="155" y="35"/>
                    <a:pt x="145" y="46"/>
                    <a:pt x="145" y="57"/>
                  </a:cubicBezTo>
                  <a:cubicBezTo>
                    <a:pt x="145" y="64"/>
                    <a:pt x="149" y="71"/>
                    <a:pt x="160" y="71"/>
                  </a:cubicBezTo>
                  <a:cubicBezTo>
                    <a:pt x="171" y="71"/>
                    <a:pt x="183" y="63"/>
                    <a:pt x="183" y="43"/>
                  </a:cubicBezTo>
                  <a:cubicBezTo>
                    <a:pt x="183" y="21"/>
                    <a:pt x="162" y="0"/>
                    <a:pt x="124" y="0"/>
                  </a:cubicBezTo>
                  <a:cubicBezTo>
                    <a:pt x="58" y="0"/>
                    <a:pt x="40" y="51"/>
                    <a:pt x="40" y="73"/>
                  </a:cubicBezTo>
                  <a:cubicBezTo>
                    <a:pt x="40" y="112"/>
                    <a:pt x="76" y="119"/>
                    <a:pt x="91" y="122"/>
                  </a:cubicBezTo>
                  <a:cubicBezTo>
                    <a:pt x="117" y="127"/>
                    <a:pt x="143" y="133"/>
                    <a:pt x="143" y="160"/>
                  </a:cubicBezTo>
                  <a:cubicBezTo>
                    <a:pt x="143" y="173"/>
                    <a:pt x="131" y="215"/>
                    <a:pt x="71" y="215"/>
                  </a:cubicBezTo>
                  <a:cubicBezTo>
                    <a:pt x="64" y="215"/>
                    <a:pt x="26" y="215"/>
                    <a:pt x="15" y="189"/>
                  </a:cubicBezTo>
                  <a:cubicBezTo>
                    <a:pt x="34" y="191"/>
                    <a:pt x="46" y="176"/>
                    <a:pt x="46" y="162"/>
                  </a:cubicBezTo>
                  <a:cubicBezTo>
                    <a:pt x="46" y="151"/>
                    <a:pt x="38" y="145"/>
                    <a:pt x="28" y="145"/>
                  </a:cubicBezTo>
                  <a:cubicBezTo>
                    <a:pt x="15" y="145"/>
                    <a:pt x="0" y="155"/>
                    <a:pt x="0" y="178"/>
                  </a:cubicBezTo>
                  <a:cubicBezTo>
                    <a:pt x="0" y="206"/>
                    <a:pt x="28" y="226"/>
                    <a:pt x="71" y="226"/>
                  </a:cubicBezTo>
                  <a:cubicBezTo>
                    <a:pt x="152" y="226"/>
                    <a:pt x="171" y="166"/>
                    <a:pt x="171" y="143"/>
                  </a:cubicBezTo>
                  <a:cubicBezTo>
                    <a:pt x="171" y="125"/>
                    <a:pt x="162" y="113"/>
                    <a:pt x="156" y="107"/>
                  </a:cubicBezTo>
                  <a:cubicBezTo>
                    <a:pt x="142" y="93"/>
                    <a:pt x="128" y="91"/>
                    <a:pt x="106" y="86"/>
                  </a:cubicBezTo>
                  <a:cubicBezTo>
                    <a:pt x="88" y="82"/>
                    <a:pt x="68" y="79"/>
                    <a:pt x="68" y="56"/>
                  </a:cubicBezTo>
                  <a:cubicBezTo>
                    <a:pt x="68" y="42"/>
                    <a:pt x="80" y="11"/>
                    <a:pt x="124" y="11"/>
                  </a:cubicBezTo>
                  <a:cubicBezTo>
                    <a:pt x="136" y="11"/>
                    <a:pt x="161" y="15"/>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82">
              <a:extLst>
                <a:ext uri="{FF2B5EF4-FFF2-40B4-BE49-F238E27FC236}">
                  <a16:creationId xmlns:a16="http://schemas.microsoft.com/office/drawing/2014/main" id="{58E7DF6F-12BD-5A3A-97D1-C46334B090A9}"/>
                </a:ext>
              </a:extLst>
            </p:cNvPr>
            <p:cNvSpPr>
              <a:spLocks/>
            </p:cNvSpPr>
            <p:nvPr>
              <p:custDataLst>
                <p:tags r:id="rId34"/>
              </p:custDataLst>
            </p:nvPr>
          </p:nvSpPr>
          <p:spPr bwMode="auto">
            <a:xfrm>
              <a:off x="3848101" y="2568575"/>
              <a:ext cx="33338" cy="158750"/>
            </a:xfrm>
            <a:custGeom>
              <a:avLst/>
              <a:gdLst>
                <a:gd name="T0" fmla="*/ 116 w 116"/>
                <a:gd name="T1" fmla="*/ 249 h 499"/>
                <a:gd name="T2" fmla="*/ 83 w 116"/>
                <a:gd name="T3" fmla="*/ 93 h 499"/>
                <a:gd name="T4" fmla="*/ 5 w 116"/>
                <a:gd name="T5" fmla="*/ 0 h 499"/>
                <a:gd name="T6" fmla="*/ 0 w 116"/>
                <a:gd name="T7" fmla="*/ 5 h 499"/>
                <a:gd name="T8" fmla="*/ 10 w 116"/>
                <a:gd name="T9" fmla="*/ 16 h 499"/>
                <a:gd name="T10" fmla="*/ 87 w 116"/>
                <a:gd name="T11" fmla="*/ 249 h 499"/>
                <a:gd name="T12" fmla="*/ 7 w 116"/>
                <a:gd name="T13" fmla="*/ 485 h 499"/>
                <a:gd name="T14" fmla="*/ 0 w 116"/>
                <a:gd name="T15" fmla="*/ 494 h 499"/>
                <a:gd name="T16" fmla="*/ 5 w 116"/>
                <a:gd name="T17" fmla="*/ 499 h 499"/>
                <a:gd name="T18" fmla="*/ 85 w 116"/>
                <a:gd name="T19" fmla="*/ 401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0"/>
                    <a:pt x="111" y="150"/>
                    <a:pt x="83" y="93"/>
                  </a:cubicBezTo>
                  <a:cubicBezTo>
                    <a:pt x="53" y="32"/>
                    <a:pt x="10" y="0"/>
                    <a:pt x="5" y="0"/>
                  </a:cubicBezTo>
                  <a:cubicBezTo>
                    <a:pt x="2" y="0"/>
                    <a:pt x="0" y="2"/>
                    <a:pt x="0" y="5"/>
                  </a:cubicBezTo>
                  <a:cubicBezTo>
                    <a:pt x="0" y="6"/>
                    <a:pt x="0" y="7"/>
                    <a:pt x="10" y="16"/>
                  </a:cubicBezTo>
                  <a:cubicBezTo>
                    <a:pt x="59" y="65"/>
                    <a:pt x="87" y="145"/>
                    <a:pt x="87" y="249"/>
                  </a:cubicBezTo>
                  <a:cubicBezTo>
                    <a:pt x="87" y="334"/>
                    <a:pt x="69" y="422"/>
                    <a:pt x="7" y="485"/>
                  </a:cubicBezTo>
                  <a:cubicBezTo>
                    <a:pt x="0" y="491"/>
                    <a:pt x="0" y="492"/>
                    <a:pt x="0" y="494"/>
                  </a:cubicBezTo>
                  <a:cubicBezTo>
                    <a:pt x="0" y="497"/>
                    <a:pt x="2" y="499"/>
                    <a:pt x="5" y="499"/>
                  </a:cubicBezTo>
                  <a:cubicBezTo>
                    <a:pt x="10" y="499"/>
                    <a:pt x="55" y="465"/>
                    <a:pt x="85"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83">
              <a:extLst>
                <a:ext uri="{FF2B5EF4-FFF2-40B4-BE49-F238E27FC236}">
                  <a16:creationId xmlns:a16="http://schemas.microsoft.com/office/drawing/2014/main" id="{7A97F92B-FD4D-8993-1FB9-C0AE4FB391CC}"/>
                </a:ext>
              </a:extLst>
            </p:cNvPr>
            <p:cNvSpPr>
              <a:spLocks/>
            </p:cNvSpPr>
            <p:nvPr>
              <p:custDataLst>
                <p:tags r:id="rId35"/>
              </p:custDataLst>
            </p:nvPr>
          </p:nvSpPr>
          <p:spPr bwMode="auto">
            <a:xfrm>
              <a:off x="3906838" y="2670175"/>
              <a:ext cx="15875" cy="47625"/>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5" y="0"/>
                    <a:pt x="26" y="0"/>
                  </a:cubicBezTo>
                  <a:cubicBezTo>
                    <a:pt x="10" y="0"/>
                    <a:pt x="0" y="12"/>
                    <a:pt x="0" y="26"/>
                  </a:cubicBezTo>
                  <a:cubicBezTo>
                    <a:pt x="0" y="40"/>
                    <a:pt x="10" y="53"/>
                    <a:pt x="26" y="53"/>
                  </a:cubicBezTo>
                  <a:cubicBezTo>
                    <a:pt x="32" y="53"/>
                    <a:pt x="39" y="51"/>
                    <a:pt x="44" y="46"/>
                  </a:cubicBezTo>
                  <a:cubicBezTo>
                    <a:pt x="45" y="45"/>
                    <a:pt x="45" y="45"/>
                    <a:pt x="46" y="45"/>
                  </a:cubicBezTo>
                  <a:cubicBezTo>
                    <a:pt x="46" y="45"/>
                    <a:pt x="47" y="45"/>
                    <a:pt x="47" y="52"/>
                  </a:cubicBezTo>
                  <a:cubicBezTo>
                    <a:pt x="47" y="89"/>
                    <a:pt x="30" y="119"/>
                    <a:pt x="13" y="136"/>
                  </a:cubicBezTo>
                  <a:cubicBezTo>
                    <a:pt x="8" y="141"/>
                    <a:pt x="8" y="142"/>
                    <a:pt x="8" y="144"/>
                  </a:cubicBezTo>
                  <a:cubicBezTo>
                    <a:pt x="8" y="147"/>
                    <a:pt x="10"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84">
              <a:extLst>
                <a:ext uri="{FF2B5EF4-FFF2-40B4-BE49-F238E27FC236}">
                  <a16:creationId xmlns:a16="http://schemas.microsoft.com/office/drawing/2014/main" id="{727234EF-4FD4-000B-52E1-62576D8791D7}"/>
                </a:ext>
              </a:extLst>
            </p:cNvPr>
            <p:cNvSpPr>
              <a:spLocks/>
            </p:cNvSpPr>
            <p:nvPr>
              <p:custDataLst>
                <p:tags r:id="rId36"/>
              </p:custDataLst>
            </p:nvPr>
          </p:nvSpPr>
          <p:spPr bwMode="auto">
            <a:xfrm>
              <a:off x="4105276" y="2617788"/>
              <a:ext cx="52388" cy="71438"/>
            </a:xfrm>
            <a:custGeom>
              <a:avLst/>
              <a:gdLst>
                <a:gd name="T0" fmla="*/ 169 w 183"/>
                <a:gd name="T1" fmla="*/ 34 h 226"/>
                <a:gd name="T2" fmla="*/ 145 w 183"/>
                <a:gd name="T3" fmla="*/ 57 h 226"/>
                <a:gd name="T4" fmla="*/ 160 w 183"/>
                <a:gd name="T5" fmla="*/ 71 h 226"/>
                <a:gd name="T6" fmla="*/ 183 w 183"/>
                <a:gd name="T7" fmla="*/ 43 h 226"/>
                <a:gd name="T8" fmla="*/ 124 w 183"/>
                <a:gd name="T9" fmla="*/ 0 h 226"/>
                <a:gd name="T10" fmla="*/ 39 w 183"/>
                <a:gd name="T11" fmla="*/ 73 h 226"/>
                <a:gd name="T12" fmla="*/ 91 w 183"/>
                <a:gd name="T13" fmla="*/ 122 h 226"/>
                <a:gd name="T14" fmla="*/ 143 w 183"/>
                <a:gd name="T15" fmla="*/ 160 h 226"/>
                <a:gd name="T16" fmla="*/ 71 w 183"/>
                <a:gd name="T17" fmla="*/ 215 h 226"/>
                <a:gd name="T18" fmla="*/ 14 w 183"/>
                <a:gd name="T19" fmla="*/ 189 h 226"/>
                <a:gd name="T20" fmla="*/ 46 w 183"/>
                <a:gd name="T21" fmla="*/ 162 h 226"/>
                <a:gd name="T22" fmla="*/ 27 w 183"/>
                <a:gd name="T23" fmla="*/ 145 h 226"/>
                <a:gd name="T24" fmla="*/ 0 w 183"/>
                <a:gd name="T25" fmla="*/ 178 h 226"/>
                <a:gd name="T26" fmla="*/ 71 w 183"/>
                <a:gd name="T27" fmla="*/ 226 h 226"/>
                <a:gd name="T28" fmla="*/ 171 w 183"/>
                <a:gd name="T29" fmla="*/ 143 h 226"/>
                <a:gd name="T30" fmla="*/ 156 w 183"/>
                <a:gd name="T31" fmla="*/ 107 h 226"/>
                <a:gd name="T32" fmla="*/ 106 w 183"/>
                <a:gd name="T33" fmla="*/ 86 h 226"/>
                <a:gd name="T34" fmla="*/ 68 w 183"/>
                <a:gd name="T35" fmla="*/ 56 h 226"/>
                <a:gd name="T36" fmla="*/ 124 w 183"/>
                <a:gd name="T37" fmla="*/ 11 h 226"/>
                <a:gd name="T38" fmla="*/ 169 w 183"/>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26">
                  <a:moveTo>
                    <a:pt x="169" y="34"/>
                  </a:moveTo>
                  <a:cubicBezTo>
                    <a:pt x="155" y="35"/>
                    <a:pt x="145" y="46"/>
                    <a:pt x="145" y="57"/>
                  </a:cubicBezTo>
                  <a:cubicBezTo>
                    <a:pt x="145" y="64"/>
                    <a:pt x="149" y="71"/>
                    <a:pt x="160" y="71"/>
                  </a:cubicBezTo>
                  <a:cubicBezTo>
                    <a:pt x="171" y="71"/>
                    <a:pt x="183" y="63"/>
                    <a:pt x="183" y="43"/>
                  </a:cubicBezTo>
                  <a:cubicBezTo>
                    <a:pt x="183" y="21"/>
                    <a:pt x="162" y="0"/>
                    <a:pt x="124" y="0"/>
                  </a:cubicBezTo>
                  <a:cubicBezTo>
                    <a:pt x="58" y="0"/>
                    <a:pt x="39" y="51"/>
                    <a:pt x="39" y="73"/>
                  </a:cubicBezTo>
                  <a:cubicBezTo>
                    <a:pt x="39" y="112"/>
                    <a:pt x="76" y="119"/>
                    <a:pt x="91" y="122"/>
                  </a:cubicBezTo>
                  <a:cubicBezTo>
                    <a:pt x="117" y="127"/>
                    <a:pt x="143" y="133"/>
                    <a:pt x="143" y="160"/>
                  </a:cubicBezTo>
                  <a:cubicBezTo>
                    <a:pt x="143" y="173"/>
                    <a:pt x="131" y="215"/>
                    <a:pt x="71" y="215"/>
                  </a:cubicBezTo>
                  <a:cubicBezTo>
                    <a:pt x="64" y="215"/>
                    <a:pt x="26" y="215"/>
                    <a:pt x="14" y="189"/>
                  </a:cubicBezTo>
                  <a:cubicBezTo>
                    <a:pt x="33" y="191"/>
                    <a:pt x="46" y="176"/>
                    <a:pt x="46" y="162"/>
                  </a:cubicBezTo>
                  <a:cubicBezTo>
                    <a:pt x="46" y="151"/>
                    <a:pt x="38" y="145"/>
                    <a:pt x="27" y="145"/>
                  </a:cubicBezTo>
                  <a:cubicBezTo>
                    <a:pt x="14" y="145"/>
                    <a:pt x="0" y="155"/>
                    <a:pt x="0" y="178"/>
                  </a:cubicBezTo>
                  <a:cubicBezTo>
                    <a:pt x="0" y="206"/>
                    <a:pt x="28" y="226"/>
                    <a:pt x="71" y="226"/>
                  </a:cubicBezTo>
                  <a:cubicBezTo>
                    <a:pt x="152" y="226"/>
                    <a:pt x="171" y="166"/>
                    <a:pt x="171" y="143"/>
                  </a:cubicBezTo>
                  <a:cubicBezTo>
                    <a:pt x="171" y="125"/>
                    <a:pt x="162" y="113"/>
                    <a:pt x="156" y="107"/>
                  </a:cubicBezTo>
                  <a:cubicBezTo>
                    <a:pt x="142" y="93"/>
                    <a:pt x="128" y="91"/>
                    <a:pt x="106" y="86"/>
                  </a:cubicBezTo>
                  <a:cubicBezTo>
                    <a:pt x="88" y="82"/>
                    <a:pt x="68" y="79"/>
                    <a:pt x="68" y="56"/>
                  </a:cubicBezTo>
                  <a:cubicBezTo>
                    <a:pt x="68" y="42"/>
                    <a:pt x="80" y="11"/>
                    <a:pt x="124" y="11"/>
                  </a:cubicBezTo>
                  <a:cubicBezTo>
                    <a:pt x="136" y="11"/>
                    <a:pt x="161" y="15"/>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85">
              <a:extLst>
                <a:ext uri="{FF2B5EF4-FFF2-40B4-BE49-F238E27FC236}">
                  <a16:creationId xmlns:a16="http://schemas.microsoft.com/office/drawing/2014/main" id="{802BA223-2008-2F3E-0C12-69F6BC9BBE78}"/>
                </a:ext>
              </a:extLst>
            </p:cNvPr>
            <p:cNvSpPr>
              <a:spLocks/>
            </p:cNvSpPr>
            <p:nvPr>
              <p:custDataLst>
                <p:tags r:id="rId37"/>
              </p:custDataLst>
            </p:nvPr>
          </p:nvSpPr>
          <p:spPr bwMode="auto">
            <a:xfrm>
              <a:off x="4214813" y="2601913"/>
              <a:ext cx="69850" cy="92075"/>
            </a:xfrm>
            <a:custGeom>
              <a:avLst/>
              <a:gdLst>
                <a:gd name="T0" fmla="*/ 232 w 249"/>
                <a:gd name="T1" fmla="*/ 155 h 290"/>
                <a:gd name="T2" fmla="*/ 249 w 249"/>
                <a:gd name="T3" fmla="*/ 145 h 290"/>
                <a:gd name="T4" fmla="*/ 232 w 249"/>
                <a:gd name="T5" fmla="*/ 135 h 290"/>
                <a:gd name="T6" fmla="*/ 20 w 249"/>
                <a:gd name="T7" fmla="*/ 135 h 290"/>
                <a:gd name="T8" fmla="*/ 154 w 249"/>
                <a:gd name="T9" fmla="*/ 20 h 290"/>
                <a:gd name="T10" fmla="*/ 232 w 249"/>
                <a:gd name="T11" fmla="*/ 20 h 290"/>
                <a:gd name="T12" fmla="*/ 249 w 249"/>
                <a:gd name="T13" fmla="*/ 10 h 290"/>
                <a:gd name="T14" fmla="*/ 232 w 249"/>
                <a:gd name="T15" fmla="*/ 0 h 290"/>
                <a:gd name="T16" fmla="*/ 153 w 249"/>
                <a:gd name="T17" fmla="*/ 0 h 290"/>
                <a:gd name="T18" fmla="*/ 0 w 249"/>
                <a:gd name="T19" fmla="*/ 145 h 290"/>
                <a:gd name="T20" fmla="*/ 153 w 249"/>
                <a:gd name="T21" fmla="*/ 290 h 290"/>
                <a:gd name="T22" fmla="*/ 232 w 249"/>
                <a:gd name="T23" fmla="*/ 290 h 290"/>
                <a:gd name="T24" fmla="*/ 249 w 249"/>
                <a:gd name="T25" fmla="*/ 280 h 290"/>
                <a:gd name="T26" fmla="*/ 232 w 249"/>
                <a:gd name="T27" fmla="*/ 270 h 290"/>
                <a:gd name="T28" fmla="*/ 154 w 249"/>
                <a:gd name="T29" fmla="*/ 270 h 290"/>
                <a:gd name="T30" fmla="*/ 20 w 249"/>
                <a:gd name="T31" fmla="*/ 155 h 290"/>
                <a:gd name="T32" fmla="*/ 232 w 249"/>
                <a:gd name="T33" fmla="*/ 15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90">
                  <a:moveTo>
                    <a:pt x="232" y="155"/>
                  </a:moveTo>
                  <a:cubicBezTo>
                    <a:pt x="240" y="155"/>
                    <a:pt x="249" y="155"/>
                    <a:pt x="249" y="145"/>
                  </a:cubicBezTo>
                  <a:cubicBezTo>
                    <a:pt x="249" y="135"/>
                    <a:pt x="240" y="135"/>
                    <a:pt x="232" y="135"/>
                  </a:cubicBezTo>
                  <a:lnTo>
                    <a:pt x="20" y="135"/>
                  </a:lnTo>
                  <a:cubicBezTo>
                    <a:pt x="26" y="68"/>
                    <a:pt x="83" y="20"/>
                    <a:pt x="154" y="20"/>
                  </a:cubicBezTo>
                  <a:lnTo>
                    <a:pt x="232" y="20"/>
                  </a:lnTo>
                  <a:cubicBezTo>
                    <a:pt x="240" y="20"/>
                    <a:pt x="249" y="20"/>
                    <a:pt x="249" y="10"/>
                  </a:cubicBezTo>
                  <a:cubicBezTo>
                    <a:pt x="249" y="0"/>
                    <a:pt x="240" y="0"/>
                    <a:pt x="232" y="0"/>
                  </a:cubicBezTo>
                  <a:lnTo>
                    <a:pt x="153" y="0"/>
                  </a:lnTo>
                  <a:cubicBezTo>
                    <a:pt x="67" y="0"/>
                    <a:pt x="0" y="65"/>
                    <a:pt x="0" y="145"/>
                  </a:cubicBezTo>
                  <a:cubicBezTo>
                    <a:pt x="0" y="225"/>
                    <a:pt x="67" y="290"/>
                    <a:pt x="153" y="290"/>
                  </a:cubicBezTo>
                  <a:lnTo>
                    <a:pt x="232" y="290"/>
                  </a:lnTo>
                  <a:cubicBezTo>
                    <a:pt x="240" y="290"/>
                    <a:pt x="249" y="290"/>
                    <a:pt x="249" y="280"/>
                  </a:cubicBezTo>
                  <a:cubicBezTo>
                    <a:pt x="249" y="270"/>
                    <a:pt x="240" y="270"/>
                    <a:pt x="232" y="270"/>
                  </a:cubicBezTo>
                  <a:lnTo>
                    <a:pt x="154" y="270"/>
                  </a:lnTo>
                  <a:cubicBezTo>
                    <a:pt x="83" y="270"/>
                    <a:pt x="26" y="222"/>
                    <a:pt x="20" y="155"/>
                  </a:cubicBezTo>
                  <a:lnTo>
                    <a:pt x="232" y="15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86">
              <a:extLst>
                <a:ext uri="{FF2B5EF4-FFF2-40B4-BE49-F238E27FC236}">
                  <a16:creationId xmlns:a16="http://schemas.microsoft.com/office/drawing/2014/main" id="{81D55778-2E14-FB7C-C7D5-2C28EFADEB81}"/>
                </a:ext>
              </a:extLst>
            </p:cNvPr>
            <p:cNvSpPr>
              <a:spLocks/>
            </p:cNvSpPr>
            <p:nvPr>
              <p:custDataLst>
                <p:tags r:id="rId38"/>
              </p:custDataLst>
            </p:nvPr>
          </p:nvSpPr>
          <p:spPr bwMode="auto">
            <a:xfrm>
              <a:off x="4352926" y="2568575"/>
              <a:ext cx="19050" cy="158750"/>
            </a:xfrm>
            <a:custGeom>
              <a:avLst/>
              <a:gdLst>
                <a:gd name="T0" fmla="*/ 68 w 68"/>
                <a:gd name="T1" fmla="*/ 499 h 499"/>
                <a:gd name="T2" fmla="*/ 68 w 68"/>
                <a:gd name="T3" fmla="*/ 479 h 499"/>
                <a:gd name="T4" fmla="*/ 20 w 68"/>
                <a:gd name="T5" fmla="*/ 479 h 499"/>
                <a:gd name="T6" fmla="*/ 20 w 68"/>
                <a:gd name="T7" fmla="*/ 19 h 499"/>
                <a:gd name="T8" fmla="*/ 68 w 68"/>
                <a:gd name="T9" fmla="*/ 19 h 499"/>
                <a:gd name="T10" fmla="*/ 68 w 68"/>
                <a:gd name="T11" fmla="*/ 0 h 499"/>
                <a:gd name="T12" fmla="*/ 0 w 68"/>
                <a:gd name="T13" fmla="*/ 0 h 499"/>
                <a:gd name="T14" fmla="*/ 0 w 68"/>
                <a:gd name="T15" fmla="*/ 499 h 499"/>
                <a:gd name="T16" fmla="*/ 68 w 68"/>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499"/>
                  </a:moveTo>
                  <a:lnTo>
                    <a:pt x="68" y="479"/>
                  </a:lnTo>
                  <a:lnTo>
                    <a:pt x="20" y="479"/>
                  </a:lnTo>
                  <a:lnTo>
                    <a:pt x="20" y="19"/>
                  </a:lnTo>
                  <a:lnTo>
                    <a:pt x="68" y="19"/>
                  </a:lnTo>
                  <a:lnTo>
                    <a:pt x="68" y="0"/>
                  </a:lnTo>
                  <a:lnTo>
                    <a:pt x="0" y="0"/>
                  </a:lnTo>
                  <a:lnTo>
                    <a:pt x="0" y="499"/>
                  </a:lnTo>
                  <a:lnTo>
                    <a:pt x="68"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87">
              <a:extLst>
                <a:ext uri="{FF2B5EF4-FFF2-40B4-BE49-F238E27FC236}">
                  <a16:creationId xmlns:a16="http://schemas.microsoft.com/office/drawing/2014/main" id="{64A8CFAD-ADF9-81AE-63CB-E06BA3D778EA}"/>
                </a:ext>
              </a:extLst>
            </p:cNvPr>
            <p:cNvSpPr>
              <a:spLocks noEditPoints="1"/>
            </p:cNvSpPr>
            <p:nvPr>
              <p:custDataLst>
                <p:tags r:id="rId39"/>
              </p:custDataLst>
            </p:nvPr>
          </p:nvSpPr>
          <p:spPr bwMode="auto">
            <a:xfrm>
              <a:off x="4379913" y="2581275"/>
              <a:ext cx="60325" cy="109538"/>
            </a:xfrm>
            <a:custGeom>
              <a:avLst/>
              <a:gdLst>
                <a:gd name="T0" fmla="*/ 210 w 210"/>
                <a:gd name="T1" fmla="*/ 173 h 344"/>
                <a:gd name="T2" fmla="*/ 190 w 210"/>
                <a:gd name="T3" fmla="*/ 56 h 344"/>
                <a:gd name="T4" fmla="*/ 105 w 210"/>
                <a:gd name="T5" fmla="*/ 0 h 344"/>
                <a:gd name="T6" fmla="*/ 18 w 210"/>
                <a:gd name="T7" fmla="*/ 60 h 344"/>
                <a:gd name="T8" fmla="*/ 0 w 210"/>
                <a:gd name="T9" fmla="*/ 173 h 344"/>
                <a:gd name="T10" fmla="*/ 22 w 210"/>
                <a:gd name="T11" fmla="*/ 293 h 344"/>
                <a:gd name="T12" fmla="*/ 104 w 210"/>
                <a:gd name="T13" fmla="*/ 344 h 344"/>
                <a:gd name="T14" fmla="*/ 191 w 210"/>
                <a:gd name="T15" fmla="*/ 286 h 344"/>
                <a:gd name="T16" fmla="*/ 210 w 210"/>
                <a:gd name="T17" fmla="*/ 173 h 344"/>
                <a:gd name="T18" fmla="*/ 104 w 210"/>
                <a:gd name="T19" fmla="*/ 333 h 344"/>
                <a:gd name="T20" fmla="*/ 47 w 210"/>
                <a:gd name="T21" fmla="*/ 272 h 344"/>
                <a:gd name="T22" fmla="*/ 41 w 210"/>
                <a:gd name="T23" fmla="*/ 167 h 344"/>
                <a:gd name="T24" fmla="*/ 45 w 210"/>
                <a:gd name="T25" fmla="*/ 75 h 344"/>
                <a:gd name="T26" fmla="*/ 104 w 210"/>
                <a:gd name="T27" fmla="*/ 11 h 344"/>
                <a:gd name="T28" fmla="*/ 163 w 210"/>
                <a:gd name="T29" fmla="*/ 70 h 344"/>
                <a:gd name="T30" fmla="*/ 168 w 210"/>
                <a:gd name="T31" fmla="*/ 167 h 344"/>
                <a:gd name="T32" fmla="*/ 163 w 210"/>
                <a:gd name="T33" fmla="*/ 270 h 344"/>
                <a:gd name="T34" fmla="*/ 104 w 210"/>
                <a:gd name="T35" fmla="*/ 33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344">
                  <a:moveTo>
                    <a:pt x="210" y="173"/>
                  </a:moveTo>
                  <a:cubicBezTo>
                    <a:pt x="210" y="133"/>
                    <a:pt x="207" y="93"/>
                    <a:pt x="190" y="56"/>
                  </a:cubicBezTo>
                  <a:cubicBezTo>
                    <a:pt x="167" y="8"/>
                    <a:pt x="126" y="0"/>
                    <a:pt x="105" y="0"/>
                  </a:cubicBezTo>
                  <a:cubicBezTo>
                    <a:pt x="75" y="0"/>
                    <a:pt x="39" y="13"/>
                    <a:pt x="18" y="60"/>
                  </a:cubicBezTo>
                  <a:cubicBezTo>
                    <a:pt x="2" y="94"/>
                    <a:pt x="0" y="133"/>
                    <a:pt x="0" y="173"/>
                  </a:cubicBezTo>
                  <a:cubicBezTo>
                    <a:pt x="0" y="211"/>
                    <a:pt x="2" y="255"/>
                    <a:pt x="22" y="293"/>
                  </a:cubicBezTo>
                  <a:cubicBezTo>
                    <a:pt x="44" y="334"/>
                    <a:pt x="80" y="344"/>
                    <a:pt x="104" y="344"/>
                  </a:cubicBezTo>
                  <a:cubicBezTo>
                    <a:pt x="131" y="344"/>
                    <a:pt x="169" y="333"/>
                    <a:pt x="191" y="286"/>
                  </a:cubicBezTo>
                  <a:cubicBezTo>
                    <a:pt x="207" y="251"/>
                    <a:pt x="210" y="213"/>
                    <a:pt x="210" y="173"/>
                  </a:cubicBezTo>
                  <a:close/>
                  <a:moveTo>
                    <a:pt x="104" y="333"/>
                  </a:moveTo>
                  <a:cubicBezTo>
                    <a:pt x="85" y="333"/>
                    <a:pt x="56" y="320"/>
                    <a:pt x="47" y="272"/>
                  </a:cubicBezTo>
                  <a:cubicBezTo>
                    <a:pt x="41" y="242"/>
                    <a:pt x="41" y="197"/>
                    <a:pt x="41" y="167"/>
                  </a:cubicBezTo>
                  <a:cubicBezTo>
                    <a:pt x="41" y="135"/>
                    <a:pt x="41" y="102"/>
                    <a:pt x="45" y="75"/>
                  </a:cubicBezTo>
                  <a:cubicBezTo>
                    <a:pt x="55" y="16"/>
                    <a:pt x="92" y="11"/>
                    <a:pt x="104" y="11"/>
                  </a:cubicBezTo>
                  <a:cubicBezTo>
                    <a:pt x="121" y="11"/>
                    <a:pt x="154" y="20"/>
                    <a:pt x="163" y="70"/>
                  </a:cubicBezTo>
                  <a:cubicBezTo>
                    <a:pt x="168" y="98"/>
                    <a:pt x="168" y="136"/>
                    <a:pt x="168" y="167"/>
                  </a:cubicBezTo>
                  <a:cubicBezTo>
                    <a:pt x="168" y="205"/>
                    <a:pt x="168" y="238"/>
                    <a:pt x="163" y="270"/>
                  </a:cubicBezTo>
                  <a:cubicBezTo>
                    <a:pt x="155" y="318"/>
                    <a:pt x="127" y="333"/>
                    <a:pt x="104" y="33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88">
              <a:extLst>
                <a:ext uri="{FF2B5EF4-FFF2-40B4-BE49-F238E27FC236}">
                  <a16:creationId xmlns:a16="http://schemas.microsoft.com/office/drawing/2014/main" id="{5D23BFFD-4DC6-D70A-356F-F822A452B671}"/>
                </a:ext>
              </a:extLst>
            </p:cNvPr>
            <p:cNvSpPr>
              <a:spLocks/>
            </p:cNvSpPr>
            <p:nvPr>
              <p:custDataLst>
                <p:tags r:id="rId40"/>
              </p:custDataLst>
            </p:nvPr>
          </p:nvSpPr>
          <p:spPr bwMode="auto">
            <a:xfrm>
              <a:off x="4457701" y="2670175"/>
              <a:ext cx="15875" cy="47625"/>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89">
              <a:extLst>
                <a:ext uri="{FF2B5EF4-FFF2-40B4-BE49-F238E27FC236}">
                  <a16:creationId xmlns:a16="http://schemas.microsoft.com/office/drawing/2014/main" id="{8F32872D-1C77-5D69-E906-F05B39B07741}"/>
                </a:ext>
              </a:extLst>
            </p:cNvPr>
            <p:cNvSpPr>
              <a:spLocks/>
            </p:cNvSpPr>
            <p:nvPr>
              <p:custDataLst>
                <p:tags r:id="rId41"/>
              </p:custDataLst>
            </p:nvPr>
          </p:nvSpPr>
          <p:spPr bwMode="auto">
            <a:xfrm>
              <a:off x="4510088" y="2579688"/>
              <a:ext cx="96838" cy="107950"/>
            </a:xfrm>
            <a:custGeom>
              <a:avLst/>
              <a:gdLst>
                <a:gd name="T0" fmla="*/ 201 w 339"/>
                <a:gd name="T1" fmla="*/ 35 h 338"/>
                <a:gd name="T2" fmla="*/ 212 w 339"/>
                <a:gd name="T3" fmla="*/ 16 h 338"/>
                <a:gd name="T4" fmla="*/ 244 w 339"/>
                <a:gd name="T5" fmla="*/ 15 h 338"/>
                <a:gd name="T6" fmla="*/ 317 w 339"/>
                <a:gd name="T7" fmla="*/ 56 h 338"/>
                <a:gd name="T8" fmla="*/ 313 w 339"/>
                <a:gd name="T9" fmla="*/ 96 h 338"/>
                <a:gd name="T10" fmla="*/ 311 w 339"/>
                <a:gd name="T11" fmla="*/ 106 h 338"/>
                <a:gd name="T12" fmla="*/ 317 w 339"/>
                <a:gd name="T13" fmla="*/ 112 h 338"/>
                <a:gd name="T14" fmla="*/ 324 w 339"/>
                <a:gd name="T15" fmla="*/ 101 h 338"/>
                <a:gd name="T16" fmla="*/ 338 w 339"/>
                <a:gd name="T17" fmla="*/ 14 h 338"/>
                <a:gd name="T18" fmla="*/ 339 w 339"/>
                <a:gd name="T19" fmla="*/ 5 h 338"/>
                <a:gd name="T20" fmla="*/ 325 w 339"/>
                <a:gd name="T21" fmla="*/ 0 h 338"/>
                <a:gd name="T22" fmla="*/ 49 w 339"/>
                <a:gd name="T23" fmla="*/ 0 h 338"/>
                <a:gd name="T24" fmla="*/ 33 w 339"/>
                <a:gd name="T25" fmla="*/ 10 h 338"/>
                <a:gd name="T26" fmla="*/ 3 w 339"/>
                <a:gd name="T27" fmla="*/ 98 h 338"/>
                <a:gd name="T28" fmla="*/ 0 w 339"/>
                <a:gd name="T29" fmla="*/ 107 h 338"/>
                <a:gd name="T30" fmla="*/ 6 w 339"/>
                <a:gd name="T31" fmla="*/ 112 h 338"/>
                <a:gd name="T32" fmla="*/ 14 w 339"/>
                <a:gd name="T33" fmla="*/ 102 h 338"/>
                <a:gd name="T34" fmla="*/ 128 w 339"/>
                <a:gd name="T35" fmla="*/ 15 h 338"/>
                <a:gd name="T36" fmla="*/ 147 w 339"/>
                <a:gd name="T37" fmla="*/ 15 h 338"/>
                <a:gd name="T38" fmla="*/ 161 w 339"/>
                <a:gd name="T39" fmla="*/ 21 h 338"/>
                <a:gd name="T40" fmla="*/ 159 w 339"/>
                <a:gd name="T41" fmla="*/ 32 h 338"/>
                <a:gd name="T42" fmla="*/ 93 w 339"/>
                <a:gd name="T43" fmla="*/ 298 h 338"/>
                <a:gd name="T44" fmla="*/ 33 w 339"/>
                <a:gd name="T45" fmla="*/ 322 h 338"/>
                <a:gd name="T46" fmla="*/ 12 w 339"/>
                <a:gd name="T47" fmla="*/ 332 h 338"/>
                <a:gd name="T48" fmla="*/ 21 w 339"/>
                <a:gd name="T49" fmla="*/ 338 h 338"/>
                <a:gd name="T50" fmla="*/ 62 w 339"/>
                <a:gd name="T51" fmla="*/ 337 h 338"/>
                <a:gd name="T52" fmla="*/ 104 w 339"/>
                <a:gd name="T53" fmla="*/ 336 h 338"/>
                <a:gd name="T54" fmla="*/ 145 w 339"/>
                <a:gd name="T55" fmla="*/ 337 h 338"/>
                <a:gd name="T56" fmla="*/ 189 w 339"/>
                <a:gd name="T57" fmla="*/ 338 h 338"/>
                <a:gd name="T58" fmla="*/ 200 w 339"/>
                <a:gd name="T59" fmla="*/ 328 h 338"/>
                <a:gd name="T60" fmla="*/ 183 w 339"/>
                <a:gd name="T61" fmla="*/ 322 h 338"/>
                <a:gd name="T62" fmla="*/ 151 w 339"/>
                <a:gd name="T63" fmla="*/ 321 h 338"/>
                <a:gd name="T64" fmla="*/ 132 w 339"/>
                <a:gd name="T65" fmla="*/ 310 h 338"/>
                <a:gd name="T66" fmla="*/ 134 w 339"/>
                <a:gd name="T67" fmla="*/ 300 h 338"/>
                <a:gd name="T68" fmla="*/ 201 w 339"/>
                <a:gd name="T69" fmla="*/ 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338">
                  <a:moveTo>
                    <a:pt x="201" y="35"/>
                  </a:moveTo>
                  <a:cubicBezTo>
                    <a:pt x="204" y="21"/>
                    <a:pt x="206" y="18"/>
                    <a:pt x="212" y="16"/>
                  </a:cubicBezTo>
                  <a:cubicBezTo>
                    <a:pt x="217" y="15"/>
                    <a:pt x="233" y="15"/>
                    <a:pt x="244" y="15"/>
                  </a:cubicBezTo>
                  <a:cubicBezTo>
                    <a:pt x="294" y="15"/>
                    <a:pt x="317" y="17"/>
                    <a:pt x="317" y="56"/>
                  </a:cubicBezTo>
                  <a:cubicBezTo>
                    <a:pt x="317" y="64"/>
                    <a:pt x="315" y="83"/>
                    <a:pt x="313" y="96"/>
                  </a:cubicBezTo>
                  <a:cubicBezTo>
                    <a:pt x="312" y="98"/>
                    <a:pt x="311" y="104"/>
                    <a:pt x="311" y="106"/>
                  </a:cubicBezTo>
                  <a:cubicBezTo>
                    <a:pt x="311" y="109"/>
                    <a:pt x="313" y="112"/>
                    <a:pt x="317" y="112"/>
                  </a:cubicBezTo>
                  <a:cubicBezTo>
                    <a:pt x="323" y="112"/>
                    <a:pt x="323" y="108"/>
                    <a:pt x="324" y="101"/>
                  </a:cubicBezTo>
                  <a:lnTo>
                    <a:pt x="338" y="14"/>
                  </a:lnTo>
                  <a:cubicBezTo>
                    <a:pt x="338" y="12"/>
                    <a:pt x="339" y="7"/>
                    <a:pt x="339" y="5"/>
                  </a:cubicBezTo>
                  <a:cubicBezTo>
                    <a:pt x="339" y="0"/>
                    <a:pt x="334" y="0"/>
                    <a:pt x="325" y="0"/>
                  </a:cubicBezTo>
                  <a:lnTo>
                    <a:pt x="49" y="0"/>
                  </a:lnTo>
                  <a:cubicBezTo>
                    <a:pt x="37" y="0"/>
                    <a:pt x="36" y="0"/>
                    <a:pt x="33" y="10"/>
                  </a:cubicBezTo>
                  <a:lnTo>
                    <a:pt x="3" y="98"/>
                  </a:lnTo>
                  <a:cubicBezTo>
                    <a:pt x="2" y="99"/>
                    <a:pt x="0" y="106"/>
                    <a:pt x="0" y="107"/>
                  </a:cubicBezTo>
                  <a:cubicBezTo>
                    <a:pt x="0" y="110"/>
                    <a:pt x="2" y="112"/>
                    <a:pt x="6" y="112"/>
                  </a:cubicBezTo>
                  <a:cubicBezTo>
                    <a:pt x="11" y="112"/>
                    <a:pt x="11" y="110"/>
                    <a:pt x="14" y="102"/>
                  </a:cubicBezTo>
                  <a:cubicBezTo>
                    <a:pt x="41" y="24"/>
                    <a:pt x="54" y="15"/>
                    <a:pt x="128" y="15"/>
                  </a:cubicBezTo>
                  <a:lnTo>
                    <a:pt x="147" y="15"/>
                  </a:lnTo>
                  <a:cubicBezTo>
                    <a:pt x="161" y="15"/>
                    <a:pt x="161" y="17"/>
                    <a:pt x="161" y="21"/>
                  </a:cubicBezTo>
                  <a:cubicBezTo>
                    <a:pt x="161" y="24"/>
                    <a:pt x="160" y="30"/>
                    <a:pt x="159" y="32"/>
                  </a:cubicBezTo>
                  <a:lnTo>
                    <a:pt x="93" y="298"/>
                  </a:lnTo>
                  <a:cubicBezTo>
                    <a:pt x="88" y="317"/>
                    <a:pt x="87" y="322"/>
                    <a:pt x="33" y="322"/>
                  </a:cubicBezTo>
                  <a:cubicBezTo>
                    <a:pt x="15" y="322"/>
                    <a:pt x="12" y="322"/>
                    <a:pt x="12" y="332"/>
                  </a:cubicBezTo>
                  <a:cubicBezTo>
                    <a:pt x="12" y="338"/>
                    <a:pt x="18" y="338"/>
                    <a:pt x="21" y="338"/>
                  </a:cubicBezTo>
                  <a:cubicBezTo>
                    <a:pt x="34" y="338"/>
                    <a:pt x="48" y="337"/>
                    <a:pt x="62" y="337"/>
                  </a:cubicBezTo>
                  <a:cubicBezTo>
                    <a:pt x="76" y="337"/>
                    <a:pt x="90" y="336"/>
                    <a:pt x="104" y="336"/>
                  </a:cubicBezTo>
                  <a:cubicBezTo>
                    <a:pt x="118" y="336"/>
                    <a:pt x="132" y="337"/>
                    <a:pt x="145" y="337"/>
                  </a:cubicBezTo>
                  <a:cubicBezTo>
                    <a:pt x="160" y="337"/>
                    <a:pt x="175" y="338"/>
                    <a:pt x="189" y="338"/>
                  </a:cubicBezTo>
                  <a:cubicBezTo>
                    <a:pt x="194" y="338"/>
                    <a:pt x="200" y="338"/>
                    <a:pt x="200" y="328"/>
                  </a:cubicBezTo>
                  <a:cubicBezTo>
                    <a:pt x="200" y="322"/>
                    <a:pt x="196" y="322"/>
                    <a:pt x="183" y="322"/>
                  </a:cubicBezTo>
                  <a:cubicBezTo>
                    <a:pt x="170" y="322"/>
                    <a:pt x="164" y="322"/>
                    <a:pt x="151" y="321"/>
                  </a:cubicBezTo>
                  <a:cubicBezTo>
                    <a:pt x="136" y="320"/>
                    <a:pt x="132" y="318"/>
                    <a:pt x="132" y="310"/>
                  </a:cubicBezTo>
                  <a:cubicBezTo>
                    <a:pt x="132" y="310"/>
                    <a:pt x="132" y="307"/>
                    <a:pt x="134" y="300"/>
                  </a:cubicBezTo>
                  <a:lnTo>
                    <a:pt x="201"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0">
              <a:extLst>
                <a:ext uri="{FF2B5EF4-FFF2-40B4-BE49-F238E27FC236}">
                  <a16:creationId xmlns:a16="http://schemas.microsoft.com/office/drawing/2014/main" id="{3FA77400-EDCC-135B-31C1-842FF354922B}"/>
                </a:ext>
              </a:extLst>
            </p:cNvPr>
            <p:cNvSpPr>
              <a:spLocks/>
            </p:cNvSpPr>
            <p:nvPr>
              <p:custDataLst>
                <p:tags r:id="rId42"/>
              </p:custDataLst>
            </p:nvPr>
          </p:nvSpPr>
          <p:spPr bwMode="auto">
            <a:xfrm>
              <a:off x="4611688" y="2568575"/>
              <a:ext cx="19050" cy="158750"/>
            </a:xfrm>
            <a:custGeom>
              <a:avLst/>
              <a:gdLst>
                <a:gd name="T0" fmla="*/ 68 w 68"/>
                <a:gd name="T1" fmla="*/ 0 h 499"/>
                <a:gd name="T2" fmla="*/ 0 w 68"/>
                <a:gd name="T3" fmla="*/ 0 h 499"/>
                <a:gd name="T4" fmla="*/ 0 w 68"/>
                <a:gd name="T5" fmla="*/ 19 h 499"/>
                <a:gd name="T6" fmla="*/ 48 w 68"/>
                <a:gd name="T7" fmla="*/ 19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19"/>
                  </a:lnTo>
                  <a:lnTo>
                    <a:pt x="48" y="19"/>
                  </a:lnTo>
                  <a:lnTo>
                    <a:pt x="48" y="479"/>
                  </a:lnTo>
                  <a:lnTo>
                    <a:pt x="0" y="479"/>
                  </a:lnTo>
                  <a:lnTo>
                    <a:pt x="0" y="499"/>
                  </a:lnTo>
                  <a:lnTo>
                    <a:pt x="68" y="499"/>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1">
              <a:extLst>
                <a:ext uri="{FF2B5EF4-FFF2-40B4-BE49-F238E27FC236}">
                  <a16:creationId xmlns:a16="http://schemas.microsoft.com/office/drawing/2014/main" id="{5AED2673-B98E-47E5-3804-DAA09A01BFDF}"/>
                </a:ext>
              </a:extLst>
            </p:cNvPr>
            <p:cNvSpPr>
              <a:spLocks/>
            </p:cNvSpPr>
            <p:nvPr>
              <p:custDataLst>
                <p:tags r:id="rId43"/>
              </p:custDataLst>
            </p:nvPr>
          </p:nvSpPr>
          <p:spPr bwMode="auto">
            <a:xfrm>
              <a:off x="4660901" y="2670175"/>
              <a:ext cx="15875" cy="47625"/>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5" name="Left Bracket 104">
            <a:extLst>
              <a:ext uri="{FF2B5EF4-FFF2-40B4-BE49-F238E27FC236}">
                <a16:creationId xmlns:a16="http://schemas.microsoft.com/office/drawing/2014/main" id="{578CC408-C54A-8226-3267-430F7B91EF98}"/>
              </a:ext>
            </a:extLst>
          </p:cNvPr>
          <p:cNvSpPr/>
          <p:nvPr/>
        </p:nvSpPr>
        <p:spPr>
          <a:xfrm rot="16200000">
            <a:off x="4087335" y="2725920"/>
            <a:ext cx="93944" cy="575098"/>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Left Bracket 105">
            <a:extLst>
              <a:ext uri="{FF2B5EF4-FFF2-40B4-BE49-F238E27FC236}">
                <a16:creationId xmlns:a16="http://schemas.microsoft.com/office/drawing/2014/main" id="{562DFB22-C960-BB11-290C-776C01CE0CD2}"/>
              </a:ext>
            </a:extLst>
          </p:cNvPr>
          <p:cNvSpPr/>
          <p:nvPr/>
        </p:nvSpPr>
        <p:spPr>
          <a:xfrm rot="16200000">
            <a:off x="4898403" y="2725919"/>
            <a:ext cx="93944" cy="575098"/>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Left Bracket 106">
            <a:extLst>
              <a:ext uri="{FF2B5EF4-FFF2-40B4-BE49-F238E27FC236}">
                <a16:creationId xmlns:a16="http://schemas.microsoft.com/office/drawing/2014/main" id="{95853377-D4E9-A632-4F77-538BEBEA55D5}"/>
              </a:ext>
            </a:extLst>
          </p:cNvPr>
          <p:cNvSpPr/>
          <p:nvPr/>
        </p:nvSpPr>
        <p:spPr>
          <a:xfrm rot="16200000">
            <a:off x="5475459" y="2913536"/>
            <a:ext cx="93944" cy="199864"/>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0" name="Connector: Elbow 119">
            <a:extLst>
              <a:ext uri="{FF2B5EF4-FFF2-40B4-BE49-F238E27FC236}">
                <a16:creationId xmlns:a16="http://schemas.microsoft.com/office/drawing/2014/main" id="{DAC0B54E-220F-6254-59C3-40F5A7EE0152}"/>
              </a:ext>
            </a:extLst>
          </p:cNvPr>
          <p:cNvCxnSpPr>
            <a:cxnSpLocks/>
            <a:stCxn id="105" idx="1"/>
          </p:cNvCxnSpPr>
          <p:nvPr/>
        </p:nvCxnSpPr>
        <p:spPr>
          <a:xfrm rot="5400000">
            <a:off x="3603487" y="2898179"/>
            <a:ext cx="368559" cy="6930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073A21D2-D2A8-3BAE-CBC1-44DDDFB41654}"/>
              </a:ext>
            </a:extLst>
          </p:cNvPr>
          <p:cNvCxnSpPr>
            <a:cxnSpLocks/>
            <a:stCxn id="106" idx="1"/>
          </p:cNvCxnSpPr>
          <p:nvPr/>
        </p:nvCxnSpPr>
        <p:spPr>
          <a:xfrm rot="5400000">
            <a:off x="4022004" y="2767209"/>
            <a:ext cx="630141" cy="121660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Connector: Elbow 133">
            <a:extLst>
              <a:ext uri="{FF2B5EF4-FFF2-40B4-BE49-F238E27FC236}">
                <a16:creationId xmlns:a16="http://schemas.microsoft.com/office/drawing/2014/main" id="{056F4979-33BC-B6E8-E253-B5788161E32F}"/>
              </a:ext>
            </a:extLst>
          </p:cNvPr>
          <p:cNvCxnSpPr>
            <a:cxnSpLocks/>
          </p:cNvCxnSpPr>
          <p:nvPr/>
        </p:nvCxnSpPr>
        <p:spPr>
          <a:xfrm rot="10800000" flipV="1">
            <a:off x="3499459" y="3060440"/>
            <a:ext cx="2022535" cy="899687"/>
          </a:xfrm>
          <a:prstGeom prst="bentConnector3">
            <a:avLst>
              <a:gd name="adj1" fmla="val 268"/>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09D5BD1F-19EA-194E-2567-4DD30E5988D4}"/>
              </a:ext>
            </a:extLst>
          </p:cNvPr>
          <p:cNvSpPr txBox="1"/>
          <p:nvPr/>
        </p:nvSpPr>
        <p:spPr>
          <a:xfrm>
            <a:off x="2742529" y="3218950"/>
            <a:ext cx="1086894" cy="923330"/>
          </a:xfrm>
          <a:prstGeom prst="rect">
            <a:avLst/>
          </a:prstGeom>
          <a:noFill/>
        </p:spPr>
        <p:txBody>
          <a:bodyPr wrap="square">
            <a:spAutoFit/>
          </a:bodyPr>
          <a:lstStyle/>
          <a:p>
            <a:r>
              <a:rPr lang="en-US" sz="1800" dirty="0"/>
              <a:t>State</a:t>
            </a:r>
            <a:endParaRPr lang="en-US" dirty="0"/>
          </a:p>
          <a:p>
            <a:r>
              <a:rPr lang="en-US" sz="1800" dirty="0"/>
              <a:t>Controls</a:t>
            </a:r>
          </a:p>
          <a:p>
            <a:r>
              <a:rPr lang="en-US" dirty="0"/>
              <a:t>Time</a:t>
            </a:r>
            <a:endParaRPr lang="en-US" sz="1800" dirty="0"/>
          </a:p>
        </p:txBody>
      </p:sp>
      <p:sp>
        <p:nvSpPr>
          <p:cNvPr id="147" name="TextBox 146">
            <a:extLst>
              <a:ext uri="{FF2B5EF4-FFF2-40B4-BE49-F238E27FC236}">
                <a16:creationId xmlns:a16="http://schemas.microsoft.com/office/drawing/2014/main" id="{CC284CD0-E4C5-62FB-7580-42CD57CFF194}"/>
              </a:ext>
            </a:extLst>
          </p:cNvPr>
          <p:cNvSpPr txBox="1"/>
          <p:nvPr/>
        </p:nvSpPr>
        <p:spPr>
          <a:xfrm>
            <a:off x="1095133" y="4323424"/>
            <a:ext cx="6165372" cy="461665"/>
          </a:xfrm>
          <a:prstGeom prst="rect">
            <a:avLst/>
          </a:prstGeom>
          <a:noFill/>
        </p:spPr>
        <p:txBody>
          <a:bodyPr wrap="square">
            <a:spAutoFit/>
          </a:bodyPr>
          <a:lstStyle/>
          <a:p>
            <a:r>
              <a:rPr lang="en-US" sz="2400" dirty="0"/>
              <a:t>System trajectories</a:t>
            </a:r>
          </a:p>
        </p:txBody>
      </p:sp>
      <p:grpSp>
        <p:nvGrpSpPr>
          <p:cNvPr id="167" name="Group 166">
            <a:extLst>
              <a:ext uri="{FF2B5EF4-FFF2-40B4-BE49-F238E27FC236}">
                <a16:creationId xmlns:a16="http://schemas.microsoft.com/office/drawing/2014/main" id="{23D37771-4706-2B36-F93E-FDEDB162C8FD}"/>
              </a:ext>
            </a:extLst>
          </p:cNvPr>
          <p:cNvGrpSpPr>
            <a:grpSpLocks noChangeAspect="1"/>
          </p:cNvGrpSpPr>
          <p:nvPr>
            <p:custDataLst>
              <p:tags r:id="rId3"/>
            </p:custDataLst>
          </p:nvPr>
        </p:nvGrpSpPr>
        <p:grpSpPr>
          <a:xfrm>
            <a:off x="2382968" y="5011241"/>
            <a:ext cx="1250728" cy="615114"/>
            <a:chOff x="2541584" y="2540000"/>
            <a:chExt cx="387351" cy="190501"/>
          </a:xfrm>
        </p:grpSpPr>
        <p:sp>
          <p:nvSpPr>
            <p:cNvPr id="155" name="Freeform 98">
              <a:extLst>
                <a:ext uri="{FF2B5EF4-FFF2-40B4-BE49-F238E27FC236}">
                  <a16:creationId xmlns:a16="http://schemas.microsoft.com/office/drawing/2014/main" id="{396D3258-1E1C-F967-8167-10E609BEEB6D}"/>
                </a:ext>
              </a:extLst>
            </p:cNvPr>
            <p:cNvSpPr>
              <a:spLocks noEditPoints="1"/>
            </p:cNvSpPr>
            <p:nvPr>
              <p:custDataLst>
                <p:tags r:id="rId4"/>
              </p:custDataLst>
            </p:nvPr>
          </p:nvSpPr>
          <p:spPr bwMode="auto">
            <a:xfrm>
              <a:off x="2541584" y="2584450"/>
              <a:ext cx="57150" cy="122238"/>
            </a:xfrm>
            <a:custGeom>
              <a:avLst/>
              <a:gdLst>
                <a:gd name="T0" fmla="*/ 104 w 232"/>
                <a:gd name="T1" fmla="*/ 184 h 452"/>
                <a:gd name="T2" fmla="*/ 99 w 232"/>
                <a:gd name="T3" fmla="*/ 159 h 452"/>
                <a:gd name="T4" fmla="*/ 141 w 232"/>
                <a:gd name="T5" fmla="*/ 76 h 452"/>
                <a:gd name="T6" fmla="*/ 179 w 232"/>
                <a:gd name="T7" fmla="*/ 91 h 452"/>
                <a:gd name="T8" fmla="*/ 232 w 232"/>
                <a:gd name="T9" fmla="*/ 64 h 452"/>
                <a:gd name="T10" fmla="*/ 185 w 232"/>
                <a:gd name="T11" fmla="*/ 43 h 452"/>
                <a:gd name="T12" fmla="*/ 153 w 232"/>
                <a:gd name="T13" fmla="*/ 45 h 452"/>
                <a:gd name="T14" fmla="*/ 157 w 232"/>
                <a:gd name="T15" fmla="*/ 17 h 452"/>
                <a:gd name="T16" fmla="*/ 158 w 232"/>
                <a:gd name="T17" fmla="*/ 11 h 452"/>
                <a:gd name="T18" fmla="*/ 147 w 232"/>
                <a:gd name="T19" fmla="*/ 0 h 452"/>
                <a:gd name="T20" fmla="*/ 131 w 232"/>
                <a:gd name="T21" fmla="*/ 39 h 452"/>
                <a:gd name="T22" fmla="*/ 131 w 232"/>
                <a:gd name="T23" fmla="*/ 50 h 452"/>
                <a:gd name="T24" fmla="*/ 38 w 232"/>
                <a:gd name="T25" fmla="*/ 151 h 452"/>
                <a:gd name="T26" fmla="*/ 64 w 232"/>
                <a:gd name="T27" fmla="*/ 203 h 452"/>
                <a:gd name="T28" fmla="*/ 0 w 232"/>
                <a:gd name="T29" fmla="*/ 304 h 452"/>
                <a:gd name="T30" fmla="*/ 65 w 232"/>
                <a:gd name="T31" fmla="*/ 375 h 452"/>
                <a:gd name="T32" fmla="*/ 123 w 232"/>
                <a:gd name="T33" fmla="*/ 395 h 452"/>
                <a:gd name="T34" fmla="*/ 160 w 232"/>
                <a:gd name="T35" fmla="*/ 408 h 452"/>
                <a:gd name="T36" fmla="*/ 167 w 232"/>
                <a:gd name="T37" fmla="*/ 419 h 452"/>
                <a:gd name="T38" fmla="*/ 151 w 232"/>
                <a:gd name="T39" fmla="*/ 434 h 452"/>
                <a:gd name="T40" fmla="*/ 101 w 232"/>
                <a:gd name="T41" fmla="*/ 421 h 452"/>
                <a:gd name="T42" fmla="*/ 95 w 232"/>
                <a:gd name="T43" fmla="*/ 419 h 452"/>
                <a:gd name="T44" fmla="*/ 85 w 232"/>
                <a:gd name="T45" fmla="*/ 428 h 452"/>
                <a:gd name="T46" fmla="*/ 152 w 232"/>
                <a:gd name="T47" fmla="*/ 452 h 452"/>
                <a:gd name="T48" fmla="*/ 212 w 232"/>
                <a:gd name="T49" fmla="*/ 392 h 452"/>
                <a:gd name="T50" fmla="*/ 187 w 232"/>
                <a:gd name="T51" fmla="*/ 355 h 452"/>
                <a:gd name="T52" fmla="*/ 121 w 232"/>
                <a:gd name="T53" fmla="*/ 332 h 452"/>
                <a:gd name="T54" fmla="*/ 88 w 232"/>
                <a:gd name="T55" fmla="*/ 321 h 452"/>
                <a:gd name="T56" fmla="*/ 41 w 232"/>
                <a:gd name="T57" fmla="*/ 281 h 452"/>
                <a:gd name="T58" fmla="*/ 85 w 232"/>
                <a:gd name="T59" fmla="*/ 216 h 452"/>
                <a:gd name="T60" fmla="*/ 89 w 232"/>
                <a:gd name="T61" fmla="*/ 217 h 452"/>
                <a:gd name="T62" fmla="*/ 143 w 232"/>
                <a:gd name="T63" fmla="*/ 226 h 452"/>
                <a:gd name="T64" fmla="*/ 199 w 232"/>
                <a:gd name="T65" fmla="*/ 199 h 452"/>
                <a:gd name="T66" fmla="*/ 152 w 232"/>
                <a:gd name="T67" fmla="*/ 178 h 452"/>
                <a:gd name="T68" fmla="*/ 104 w 232"/>
                <a:gd name="T69" fmla="*/ 184 h 452"/>
                <a:gd name="T70" fmla="*/ 158 w 232"/>
                <a:gd name="T71" fmla="*/ 65 h 452"/>
                <a:gd name="T72" fmla="*/ 184 w 232"/>
                <a:gd name="T73" fmla="*/ 61 h 452"/>
                <a:gd name="T74" fmla="*/ 209 w 232"/>
                <a:gd name="T75" fmla="*/ 64 h 452"/>
                <a:gd name="T76" fmla="*/ 208 w 232"/>
                <a:gd name="T77" fmla="*/ 67 h 452"/>
                <a:gd name="T78" fmla="*/ 179 w 232"/>
                <a:gd name="T79" fmla="*/ 73 h 452"/>
                <a:gd name="T80" fmla="*/ 158 w 232"/>
                <a:gd name="T81" fmla="*/ 65 h 452"/>
                <a:gd name="T82" fmla="*/ 116 w 232"/>
                <a:gd name="T83" fmla="*/ 201 h 452"/>
                <a:gd name="T84" fmla="*/ 150 w 232"/>
                <a:gd name="T85" fmla="*/ 196 h 452"/>
                <a:gd name="T86" fmla="*/ 175 w 232"/>
                <a:gd name="T87" fmla="*/ 199 h 452"/>
                <a:gd name="T88" fmla="*/ 174 w 232"/>
                <a:gd name="T89" fmla="*/ 202 h 452"/>
                <a:gd name="T90" fmla="*/ 144 w 232"/>
                <a:gd name="T91" fmla="*/ 208 h 452"/>
                <a:gd name="T92" fmla="*/ 116 w 232"/>
                <a:gd name="T93" fmla="*/ 2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452">
                  <a:moveTo>
                    <a:pt x="104" y="184"/>
                  </a:moveTo>
                  <a:cubicBezTo>
                    <a:pt x="101" y="176"/>
                    <a:pt x="99" y="167"/>
                    <a:pt x="99" y="159"/>
                  </a:cubicBezTo>
                  <a:cubicBezTo>
                    <a:pt x="99" y="132"/>
                    <a:pt x="114" y="95"/>
                    <a:pt x="141" y="76"/>
                  </a:cubicBezTo>
                  <a:cubicBezTo>
                    <a:pt x="152" y="91"/>
                    <a:pt x="167" y="91"/>
                    <a:pt x="179" y="91"/>
                  </a:cubicBezTo>
                  <a:cubicBezTo>
                    <a:pt x="192" y="91"/>
                    <a:pt x="232" y="91"/>
                    <a:pt x="232" y="64"/>
                  </a:cubicBezTo>
                  <a:cubicBezTo>
                    <a:pt x="232" y="43"/>
                    <a:pt x="206" y="43"/>
                    <a:pt x="185" y="43"/>
                  </a:cubicBezTo>
                  <a:cubicBezTo>
                    <a:pt x="180" y="43"/>
                    <a:pt x="167" y="43"/>
                    <a:pt x="153" y="45"/>
                  </a:cubicBezTo>
                  <a:cubicBezTo>
                    <a:pt x="154" y="29"/>
                    <a:pt x="157" y="18"/>
                    <a:pt x="157" y="17"/>
                  </a:cubicBezTo>
                  <a:cubicBezTo>
                    <a:pt x="158" y="13"/>
                    <a:pt x="158" y="12"/>
                    <a:pt x="158" y="11"/>
                  </a:cubicBezTo>
                  <a:cubicBezTo>
                    <a:pt x="158" y="1"/>
                    <a:pt x="148" y="0"/>
                    <a:pt x="147" y="0"/>
                  </a:cubicBezTo>
                  <a:cubicBezTo>
                    <a:pt x="131" y="0"/>
                    <a:pt x="131" y="30"/>
                    <a:pt x="131" y="39"/>
                  </a:cubicBezTo>
                  <a:cubicBezTo>
                    <a:pt x="131" y="42"/>
                    <a:pt x="131" y="47"/>
                    <a:pt x="131" y="50"/>
                  </a:cubicBezTo>
                  <a:cubicBezTo>
                    <a:pt x="69" y="69"/>
                    <a:pt x="38" y="114"/>
                    <a:pt x="38" y="151"/>
                  </a:cubicBezTo>
                  <a:cubicBezTo>
                    <a:pt x="38" y="175"/>
                    <a:pt x="51" y="194"/>
                    <a:pt x="64" y="203"/>
                  </a:cubicBezTo>
                  <a:cubicBezTo>
                    <a:pt x="12" y="239"/>
                    <a:pt x="0" y="285"/>
                    <a:pt x="0" y="304"/>
                  </a:cubicBezTo>
                  <a:cubicBezTo>
                    <a:pt x="0" y="345"/>
                    <a:pt x="36" y="365"/>
                    <a:pt x="65" y="375"/>
                  </a:cubicBezTo>
                  <a:lnTo>
                    <a:pt x="123" y="395"/>
                  </a:lnTo>
                  <a:cubicBezTo>
                    <a:pt x="135" y="399"/>
                    <a:pt x="157" y="406"/>
                    <a:pt x="160" y="408"/>
                  </a:cubicBezTo>
                  <a:cubicBezTo>
                    <a:pt x="164" y="410"/>
                    <a:pt x="167" y="415"/>
                    <a:pt x="167" y="419"/>
                  </a:cubicBezTo>
                  <a:cubicBezTo>
                    <a:pt x="167" y="420"/>
                    <a:pt x="166" y="434"/>
                    <a:pt x="151" y="434"/>
                  </a:cubicBezTo>
                  <a:cubicBezTo>
                    <a:pt x="148" y="434"/>
                    <a:pt x="124" y="433"/>
                    <a:pt x="101" y="421"/>
                  </a:cubicBezTo>
                  <a:cubicBezTo>
                    <a:pt x="98" y="419"/>
                    <a:pt x="97" y="419"/>
                    <a:pt x="95" y="419"/>
                  </a:cubicBezTo>
                  <a:cubicBezTo>
                    <a:pt x="88" y="419"/>
                    <a:pt x="85" y="425"/>
                    <a:pt x="85" y="428"/>
                  </a:cubicBezTo>
                  <a:cubicBezTo>
                    <a:pt x="85" y="440"/>
                    <a:pt x="127" y="452"/>
                    <a:pt x="152" y="452"/>
                  </a:cubicBezTo>
                  <a:cubicBezTo>
                    <a:pt x="191" y="452"/>
                    <a:pt x="212" y="416"/>
                    <a:pt x="212" y="392"/>
                  </a:cubicBezTo>
                  <a:cubicBezTo>
                    <a:pt x="212" y="371"/>
                    <a:pt x="197" y="359"/>
                    <a:pt x="187" y="355"/>
                  </a:cubicBezTo>
                  <a:cubicBezTo>
                    <a:pt x="180" y="353"/>
                    <a:pt x="133" y="337"/>
                    <a:pt x="121" y="332"/>
                  </a:cubicBezTo>
                  <a:lnTo>
                    <a:pt x="88" y="321"/>
                  </a:lnTo>
                  <a:cubicBezTo>
                    <a:pt x="70" y="315"/>
                    <a:pt x="41" y="305"/>
                    <a:pt x="41" y="281"/>
                  </a:cubicBezTo>
                  <a:cubicBezTo>
                    <a:pt x="41" y="252"/>
                    <a:pt x="79" y="216"/>
                    <a:pt x="85" y="216"/>
                  </a:cubicBezTo>
                  <a:cubicBezTo>
                    <a:pt x="86" y="216"/>
                    <a:pt x="86" y="216"/>
                    <a:pt x="89" y="217"/>
                  </a:cubicBezTo>
                  <a:cubicBezTo>
                    <a:pt x="113" y="226"/>
                    <a:pt x="129" y="226"/>
                    <a:pt x="143" y="226"/>
                  </a:cubicBezTo>
                  <a:cubicBezTo>
                    <a:pt x="158" y="226"/>
                    <a:pt x="199" y="226"/>
                    <a:pt x="199" y="199"/>
                  </a:cubicBezTo>
                  <a:cubicBezTo>
                    <a:pt x="199" y="178"/>
                    <a:pt x="168" y="178"/>
                    <a:pt x="152" y="178"/>
                  </a:cubicBezTo>
                  <a:cubicBezTo>
                    <a:pt x="142" y="178"/>
                    <a:pt x="127" y="178"/>
                    <a:pt x="104" y="184"/>
                  </a:cubicBezTo>
                  <a:close/>
                  <a:moveTo>
                    <a:pt x="158" y="65"/>
                  </a:moveTo>
                  <a:cubicBezTo>
                    <a:pt x="168" y="61"/>
                    <a:pt x="177" y="61"/>
                    <a:pt x="184" y="61"/>
                  </a:cubicBezTo>
                  <a:cubicBezTo>
                    <a:pt x="200" y="61"/>
                    <a:pt x="201" y="61"/>
                    <a:pt x="209" y="64"/>
                  </a:cubicBezTo>
                  <a:cubicBezTo>
                    <a:pt x="209" y="65"/>
                    <a:pt x="209" y="65"/>
                    <a:pt x="208" y="67"/>
                  </a:cubicBezTo>
                  <a:cubicBezTo>
                    <a:pt x="203" y="73"/>
                    <a:pt x="184" y="73"/>
                    <a:pt x="179" y="73"/>
                  </a:cubicBezTo>
                  <a:cubicBezTo>
                    <a:pt x="171" y="73"/>
                    <a:pt x="163" y="73"/>
                    <a:pt x="158" y="65"/>
                  </a:cubicBezTo>
                  <a:close/>
                  <a:moveTo>
                    <a:pt x="116" y="201"/>
                  </a:moveTo>
                  <a:cubicBezTo>
                    <a:pt x="130" y="196"/>
                    <a:pt x="141" y="196"/>
                    <a:pt x="150" y="196"/>
                  </a:cubicBezTo>
                  <a:cubicBezTo>
                    <a:pt x="166" y="196"/>
                    <a:pt x="167" y="196"/>
                    <a:pt x="175" y="199"/>
                  </a:cubicBezTo>
                  <a:cubicBezTo>
                    <a:pt x="175" y="200"/>
                    <a:pt x="174" y="202"/>
                    <a:pt x="174" y="202"/>
                  </a:cubicBezTo>
                  <a:cubicBezTo>
                    <a:pt x="169" y="208"/>
                    <a:pt x="150" y="208"/>
                    <a:pt x="144" y="208"/>
                  </a:cubicBezTo>
                  <a:cubicBezTo>
                    <a:pt x="136" y="208"/>
                    <a:pt x="125" y="208"/>
                    <a:pt x="116" y="20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99">
              <a:extLst>
                <a:ext uri="{FF2B5EF4-FFF2-40B4-BE49-F238E27FC236}">
                  <a16:creationId xmlns:a16="http://schemas.microsoft.com/office/drawing/2014/main" id="{789329FF-3E56-CA8F-9D35-0FFEDF433F35}"/>
                </a:ext>
              </a:extLst>
            </p:cNvPr>
            <p:cNvSpPr>
              <a:spLocks/>
            </p:cNvSpPr>
            <p:nvPr>
              <p:custDataLst>
                <p:tags r:id="rId5"/>
              </p:custDataLst>
            </p:nvPr>
          </p:nvSpPr>
          <p:spPr bwMode="auto">
            <a:xfrm>
              <a:off x="2609847" y="2566988"/>
              <a:ext cx="60325" cy="42863"/>
            </a:xfrm>
            <a:custGeom>
              <a:avLst/>
              <a:gdLst>
                <a:gd name="T0" fmla="*/ 150 w 244"/>
                <a:gd name="T1" fmla="*/ 142 h 161"/>
                <a:gd name="T2" fmla="*/ 195 w 244"/>
                <a:gd name="T3" fmla="*/ 161 h 161"/>
                <a:gd name="T4" fmla="*/ 244 w 244"/>
                <a:gd name="T5" fmla="*/ 106 h 161"/>
                <a:gd name="T6" fmla="*/ 233 w 244"/>
                <a:gd name="T7" fmla="*/ 100 h 161"/>
                <a:gd name="T8" fmla="*/ 222 w 244"/>
                <a:gd name="T9" fmla="*/ 108 h 161"/>
                <a:gd name="T10" fmla="*/ 197 w 244"/>
                <a:gd name="T11" fmla="*/ 145 h 161"/>
                <a:gd name="T12" fmla="*/ 188 w 244"/>
                <a:gd name="T13" fmla="*/ 131 h 161"/>
                <a:gd name="T14" fmla="*/ 194 w 244"/>
                <a:gd name="T15" fmla="*/ 103 h 161"/>
                <a:gd name="T16" fmla="*/ 209 w 244"/>
                <a:gd name="T17" fmla="*/ 45 h 161"/>
                <a:gd name="T18" fmla="*/ 214 w 244"/>
                <a:gd name="T19" fmla="*/ 21 h 161"/>
                <a:gd name="T20" fmla="*/ 196 w 244"/>
                <a:gd name="T21" fmla="*/ 3 h 161"/>
                <a:gd name="T22" fmla="*/ 169 w 244"/>
                <a:gd name="T23" fmla="*/ 30 h 161"/>
                <a:gd name="T24" fmla="*/ 160 w 244"/>
                <a:gd name="T25" fmla="*/ 67 h 161"/>
                <a:gd name="T26" fmla="*/ 149 w 244"/>
                <a:gd name="T27" fmla="*/ 110 h 161"/>
                <a:gd name="T28" fmla="*/ 142 w 244"/>
                <a:gd name="T29" fmla="*/ 126 h 161"/>
                <a:gd name="T30" fmla="*/ 105 w 244"/>
                <a:gd name="T31" fmla="*/ 145 h 161"/>
                <a:gd name="T32" fmla="*/ 81 w 244"/>
                <a:gd name="T33" fmla="*/ 119 h 161"/>
                <a:gd name="T34" fmla="*/ 101 w 244"/>
                <a:gd name="T35" fmla="*/ 51 h 161"/>
                <a:gd name="T36" fmla="*/ 106 w 244"/>
                <a:gd name="T37" fmla="*/ 32 h 161"/>
                <a:gd name="T38" fmla="*/ 61 w 244"/>
                <a:gd name="T39" fmla="*/ 0 h 161"/>
                <a:gd name="T40" fmla="*/ 0 w 244"/>
                <a:gd name="T41" fmla="*/ 55 h 161"/>
                <a:gd name="T42" fmla="*/ 12 w 244"/>
                <a:gd name="T43" fmla="*/ 61 h 161"/>
                <a:gd name="T44" fmla="*/ 23 w 244"/>
                <a:gd name="T45" fmla="*/ 53 h 161"/>
                <a:gd name="T46" fmla="*/ 59 w 244"/>
                <a:gd name="T47" fmla="*/ 16 h 161"/>
                <a:gd name="T48" fmla="*/ 65 w 244"/>
                <a:gd name="T49" fmla="*/ 25 h 161"/>
                <a:gd name="T50" fmla="*/ 59 w 244"/>
                <a:gd name="T51" fmla="*/ 45 h 161"/>
                <a:gd name="T52" fmla="*/ 39 w 244"/>
                <a:gd name="T53" fmla="*/ 113 h 161"/>
                <a:gd name="T54" fmla="*/ 102 w 244"/>
                <a:gd name="T55" fmla="*/ 161 h 161"/>
                <a:gd name="T56" fmla="*/ 150 w 244"/>
                <a:gd name="T57" fmla="*/ 14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1">
                  <a:moveTo>
                    <a:pt x="150" y="142"/>
                  </a:moveTo>
                  <a:cubicBezTo>
                    <a:pt x="155" y="150"/>
                    <a:pt x="170" y="161"/>
                    <a:pt x="195" y="161"/>
                  </a:cubicBezTo>
                  <a:cubicBezTo>
                    <a:pt x="232" y="161"/>
                    <a:pt x="244" y="109"/>
                    <a:pt x="244" y="106"/>
                  </a:cubicBezTo>
                  <a:cubicBezTo>
                    <a:pt x="244" y="100"/>
                    <a:pt x="238" y="100"/>
                    <a:pt x="233" y="100"/>
                  </a:cubicBezTo>
                  <a:cubicBezTo>
                    <a:pt x="225" y="100"/>
                    <a:pt x="224" y="100"/>
                    <a:pt x="222" y="108"/>
                  </a:cubicBezTo>
                  <a:cubicBezTo>
                    <a:pt x="218" y="123"/>
                    <a:pt x="211" y="145"/>
                    <a:pt x="197" y="145"/>
                  </a:cubicBezTo>
                  <a:cubicBezTo>
                    <a:pt x="189" y="145"/>
                    <a:pt x="188" y="136"/>
                    <a:pt x="188" y="131"/>
                  </a:cubicBezTo>
                  <a:cubicBezTo>
                    <a:pt x="188" y="126"/>
                    <a:pt x="191" y="112"/>
                    <a:pt x="194" y="103"/>
                  </a:cubicBezTo>
                  <a:lnTo>
                    <a:pt x="209" y="45"/>
                  </a:lnTo>
                  <a:cubicBezTo>
                    <a:pt x="211" y="37"/>
                    <a:pt x="214" y="23"/>
                    <a:pt x="214" y="21"/>
                  </a:cubicBezTo>
                  <a:cubicBezTo>
                    <a:pt x="214" y="8"/>
                    <a:pt x="204" y="3"/>
                    <a:pt x="196" y="3"/>
                  </a:cubicBezTo>
                  <a:cubicBezTo>
                    <a:pt x="176" y="3"/>
                    <a:pt x="171" y="21"/>
                    <a:pt x="169" y="30"/>
                  </a:cubicBezTo>
                  <a:lnTo>
                    <a:pt x="160" y="67"/>
                  </a:lnTo>
                  <a:lnTo>
                    <a:pt x="149" y="110"/>
                  </a:lnTo>
                  <a:cubicBezTo>
                    <a:pt x="147" y="120"/>
                    <a:pt x="147" y="120"/>
                    <a:pt x="142" y="126"/>
                  </a:cubicBezTo>
                  <a:cubicBezTo>
                    <a:pt x="133" y="136"/>
                    <a:pt x="120" y="145"/>
                    <a:pt x="105" y="145"/>
                  </a:cubicBezTo>
                  <a:cubicBezTo>
                    <a:pt x="81" y="145"/>
                    <a:pt x="81" y="126"/>
                    <a:pt x="81" y="119"/>
                  </a:cubicBezTo>
                  <a:cubicBezTo>
                    <a:pt x="81" y="100"/>
                    <a:pt x="90" y="76"/>
                    <a:pt x="101" y="51"/>
                  </a:cubicBezTo>
                  <a:cubicBezTo>
                    <a:pt x="105" y="42"/>
                    <a:pt x="106" y="38"/>
                    <a:pt x="106" y="32"/>
                  </a:cubicBezTo>
                  <a:cubicBezTo>
                    <a:pt x="106" y="12"/>
                    <a:pt x="83" y="0"/>
                    <a:pt x="61" y="0"/>
                  </a:cubicBezTo>
                  <a:cubicBezTo>
                    <a:pt x="21" y="0"/>
                    <a:pt x="0" y="45"/>
                    <a:pt x="0" y="55"/>
                  </a:cubicBezTo>
                  <a:cubicBezTo>
                    <a:pt x="0" y="61"/>
                    <a:pt x="6" y="61"/>
                    <a:pt x="12" y="61"/>
                  </a:cubicBezTo>
                  <a:cubicBezTo>
                    <a:pt x="20" y="61"/>
                    <a:pt x="21" y="60"/>
                    <a:pt x="23" y="53"/>
                  </a:cubicBezTo>
                  <a:cubicBezTo>
                    <a:pt x="29" y="33"/>
                    <a:pt x="44" y="16"/>
                    <a:pt x="59" y="16"/>
                  </a:cubicBezTo>
                  <a:cubicBezTo>
                    <a:pt x="61" y="16"/>
                    <a:pt x="65" y="16"/>
                    <a:pt x="65" y="25"/>
                  </a:cubicBezTo>
                  <a:cubicBezTo>
                    <a:pt x="65" y="31"/>
                    <a:pt x="62" y="38"/>
                    <a:pt x="59" y="45"/>
                  </a:cubicBezTo>
                  <a:cubicBezTo>
                    <a:pt x="46" y="76"/>
                    <a:pt x="39" y="96"/>
                    <a:pt x="39" y="113"/>
                  </a:cubicBezTo>
                  <a:cubicBezTo>
                    <a:pt x="39" y="151"/>
                    <a:pt x="73" y="161"/>
                    <a:pt x="102" y="161"/>
                  </a:cubicBezTo>
                  <a:cubicBezTo>
                    <a:pt x="118" y="161"/>
                    <a:pt x="134" y="156"/>
                    <a:pt x="150" y="14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00">
              <a:extLst>
                <a:ext uri="{FF2B5EF4-FFF2-40B4-BE49-F238E27FC236}">
                  <a16:creationId xmlns:a16="http://schemas.microsoft.com/office/drawing/2014/main" id="{563C5C1B-FAA3-382C-0C24-9F3DB632C982}"/>
                </a:ext>
              </a:extLst>
            </p:cNvPr>
            <p:cNvSpPr>
              <a:spLocks/>
            </p:cNvSpPr>
            <p:nvPr>
              <p:custDataLst>
                <p:tags r:id="rId6"/>
              </p:custDataLst>
            </p:nvPr>
          </p:nvSpPr>
          <p:spPr bwMode="auto">
            <a:xfrm>
              <a:off x="2682872" y="2540000"/>
              <a:ext cx="23813" cy="93663"/>
            </a:xfrm>
            <a:custGeom>
              <a:avLst/>
              <a:gdLst>
                <a:gd name="T0" fmla="*/ 83 w 90"/>
                <a:gd name="T1" fmla="*/ 0 h 349"/>
                <a:gd name="T2" fmla="*/ 0 w 90"/>
                <a:gd name="T3" fmla="*/ 174 h 349"/>
                <a:gd name="T4" fmla="*/ 83 w 90"/>
                <a:gd name="T5" fmla="*/ 349 h 349"/>
                <a:gd name="T6" fmla="*/ 90 w 90"/>
                <a:gd name="T7" fmla="*/ 345 h 349"/>
                <a:gd name="T8" fmla="*/ 87 w 90"/>
                <a:gd name="T9" fmla="*/ 339 h 349"/>
                <a:gd name="T10" fmla="*/ 23 w 90"/>
                <a:gd name="T11" fmla="*/ 175 h 349"/>
                <a:gd name="T12" fmla="*/ 88 w 90"/>
                <a:gd name="T13" fmla="*/ 9 h 349"/>
                <a:gd name="T14" fmla="*/ 90 w 90"/>
                <a:gd name="T15" fmla="*/ 5 h 349"/>
                <a:gd name="T16" fmla="*/ 83 w 90"/>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349">
                  <a:moveTo>
                    <a:pt x="83" y="0"/>
                  </a:moveTo>
                  <a:cubicBezTo>
                    <a:pt x="17" y="47"/>
                    <a:pt x="0" y="121"/>
                    <a:pt x="0" y="174"/>
                  </a:cubicBezTo>
                  <a:cubicBezTo>
                    <a:pt x="0" y="224"/>
                    <a:pt x="14" y="300"/>
                    <a:pt x="83" y="349"/>
                  </a:cubicBezTo>
                  <a:cubicBezTo>
                    <a:pt x="86" y="349"/>
                    <a:pt x="90" y="349"/>
                    <a:pt x="90" y="345"/>
                  </a:cubicBezTo>
                  <a:cubicBezTo>
                    <a:pt x="90" y="343"/>
                    <a:pt x="89" y="342"/>
                    <a:pt x="87" y="339"/>
                  </a:cubicBezTo>
                  <a:cubicBezTo>
                    <a:pt x="40" y="298"/>
                    <a:pt x="23" y="238"/>
                    <a:pt x="23" y="175"/>
                  </a:cubicBezTo>
                  <a:cubicBezTo>
                    <a:pt x="23" y="81"/>
                    <a:pt x="59" y="35"/>
                    <a:pt x="88" y="9"/>
                  </a:cubicBezTo>
                  <a:cubicBezTo>
                    <a:pt x="89" y="7"/>
                    <a:pt x="90" y="6"/>
                    <a:pt x="90" y="5"/>
                  </a:cubicBezTo>
                  <a:cubicBezTo>
                    <a:pt x="90" y="0"/>
                    <a:pt x="86" y="0"/>
                    <a:pt x="83"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01">
              <a:extLst>
                <a:ext uri="{FF2B5EF4-FFF2-40B4-BE49-F238E27FC236}">
                  <a16:creationId xmlns:a16="http://schemas.microsoft.com/office/drawing/2014/main" id="{D914CAE0-A7E3-E534-74AC-C7B4C2A7E708}"/>
                </a:ext>
              </a:extLst>
            </p:cNvPr>
            <p:cNvSpPr>
              <a:spLocks/>
            </p:cNvSpPr>
            <p:nvPr>
              <p:custDataLst>
                <p:tags r:id="rId7"/>
              </p:custDataLst>
            </p:nvPr>
          </p:nvSpPr>
          <p:spPr bwMode="auto">
            <a:xfrm>
              <a:off x="2722559" y="2581275"/>
              <a:ext cx="9525" cy="11113"/>
            </a:xfrm>
            <a:custGeom>
              <a:avLst/>
              <a:gdLst>
                <a:gd name="T0" fmla="*/ 41 w 41"/>
                <a:gd name="T1" fmla="*/ 20 h 40"/>
                <a:gd name="T2" fmla="*/ 21 w 41"/>
                <a:gd name="T3" fmla="*/ 0 h 40"/>
                <a:gd name="T4" fmla="*/ 0 w 41"/>
                <a:gd name="T5" fmla="*/ 19 h 40"/>
                <a:gd name="T6" fmla="*/ 20 w 41"/>
                <a:gd name="T7" fmla="*/ 40 h 40"/>
                <a:gd name="T8" fmla="*/ 41 w 41"/>
                <a:gd name="T9" fmla="*/ 20 h 40"/>
              </a:gdLst>
              <a:ahLst/>
              <a:cxnLst>
                <a:cxn ang="0">
                  <a:pos x="T0" y="T1"/>
                </a:cxn>
                <a:cxn ang="0">
                  <a:pos x="T2" y="T3"/>
                </a:cxn>
                <a:cxn ang="0">
                  <a:pos x="T4" y="T5"/>
                </a:cxn>
                <a:cxn ang="0">
                  <a:pos x="T6" y="T7"/>
                </a:cxn>
                <a:cxn ang="0">
                  <a:pos x="T8" y="T9"/>
                </a:cxn>
              </a:cxnLst>
              <a:rect l="0" t="0" r="r" b="b"/>
              <a:pathLst>
                <a:path w="41" h="40">
                  <a:moveTo>
                    <a:pt x="41" y="20"/>
                  </a:moveTo>
                  <a:cubicBezTo>
                    <a:pt x="41" y="7"/>
                    <a:pt x="30" y="0"/>
                    <a:pt x="21" y="0"/>
                  </a:cubicBezTo>
                  <a:cubicBezTo>
                    <a:pt x="9" y="0"/>
                    <a:pt x="0" y="9"/>
                    <a:pt x="0" y="19"/>
                  </a:cubicBezTo>
                  <a:cubicBezTo>
                    <a:pt x="0" y="32"/>
                    <a:pt x="11" y="40"/>
                    <a:pt x="20" y="40"/>
                  </a:cubicBezTo>
                  <a:cubicBezTo>
                    <a:pt x="32" y="40"/>
                    <a:pt x="41" y="30"/>
                    <a:pt x="41" y="2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02">
              <a:extLst>
                <a:ext uri="{FF2B5EF4-FFF2-40B4-BE49-F238E27FC236}">
                  <a16:creationId xmlns:a16="http://schemas.microsoft.com/office/drawing/2014/main" id="{82A55069-2134-DD8E-E323-073402B394C6}"/>
                </a:ext>
              </a:extLst>
            </p:cNvPr>
            <p:cNvSpPr>
              <a:spLocks/>
            </p:cNvSpPr>
            <p:nvPr>
              <p:custDataLst>
                <p:tags r:id="rId8"/>
              </p:custDataLst>
            </p:nvPr>
          </p:nvSpPr>
          <p:spPr bwMode="auto">
            <a:xfrm>
              <a:off x="2747959" y="2540000"/>
              <a:ext cx="22225" cy="93663"/>
            </a:xfrm>
            <a:custGeom>
              <a:avLst/>
              <a:gdLst>
                <a:gd name="T0" fmla="*/ 6 w 90"/>
                <a:gd name="T1" fmla="*/ 0 h 349"/>
                <a:gd name="T2" fmla="*/ 0 w 90"/>
                <a:gd name="T3" fmla="*/ 5 h 349"/>
                <a:gd name="T4" fmla="*/ 3 w 90"/>
                <a:gd name="T5" fmla="*/ 10 h 349"/>
                <a:gd name="T6" fmla="*/ 66 w 90"/>
                <a:gd name="T7" fmla="*/ 174 h 349"/>
                <a:gd name="T8" fmla="*/ 6 w 90"/>
                <a:gd name="T9" fmla="*/ 337 h 349"/>
                <a:gd name="T10" fmla="*/ 0 w 90"/>
                <a:gd name="T11" fmla="*/ 345 h 349"/>
                <a:gd name="T12" fmla="*/ 4 w 90"/>
                <a:gd name="T13" fmla="*/ 349 h 349"/>
                <a:gd name="T14" fmla="*/ 64 w 90"/>
                <a:gd name="T15" fmla="*/ 282 h 349"/>
                <a:gd name="T16" fmla="*/ 90 w 90"/>
                <a:gd name="T17" fmla="*/ 175 h 349"/>
                <a:gd name="T18" fmla="*/ 6 w 90"/>
                <a:gd name="T19"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9">
                  <a:moveTo>
                    <a:pt x="6" y="0"/>
                  </a:moveTo>
                  <a:cubicBezTo>
                    <a:pt x="4" y="0"/>
                    <a:pt x="0" y="0"/>
                    <a:pt x="0" y="5"/>
                  </a:cubicBezTo>
                  <a:cubicBezTo>
                    <a:pt x="0" y="6"/>
                    <a:pt x="1" y="7"/>
                    <a:pt x="3" y="10"/>
                  </a:cubicBezTo>
                  <a:cubicBezTo>
                    <a:pt x="33" y="37"/>
                    <a:pt x="66" y="84"/>
                    <a:pt x="66" y="174"/>
                  </a:cubicBezTo>
                  <a:cubicBezTo>
                    <a:pt x="66" y="247"/>
                    <a:pt x="43" y="302"/>
                    <a:pt x="6" y="337"/>
                  </a:cubicBezTo>
                  <a:cubicBezTo>
                    <a:pt x="0" y="343"/>
                    <a:pt x="0" y="343"/>
                    <a:pt x="0" y="345"/>
                  </a:cubicBezTo>
                  <a:cubicBezTo>
                    <a:pt x="0" y="346"/>
                    <a:pt x="1" y="349"/>
                    <a:pt x="4" y="349"/>
                  </a:cubicBezTo>
                  <a:cubicBezTo>
                    <a:pt x="8" y="349"/>
                    <a:pt x="41" y="326"/>
                    <a:pt x="64" y="282"/>
                  </a:cubicBezTo>
                  <a:cubicBezTo>
                    <a:pt x="80" y="253"/>
                    <a:pt x="90" y="216"/>
                    <a:pt x="90" y="175"/>
                  </a:cubicBezTo>
                  <a:cubicBezTo>
                    <a:pt x="90" y="126"/>
                    <a:pt x="75" y="49"/>
                    <a:pt x="6"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03">
              <a:extLst>
                <a:ext uri="{FF2B5EF4-FFF2-40B4-BE49-F238E27FC236}">
                  <a16:creationId xmlns:a16="http://schemas.microsoft.com/office/drawing/2014/main" id="{A1DC3D04-C39C-DDF6-AA3D-DA8D91B7EBA9}"/>
                </a:ext>
              </a:extLst>
            </p:cNvPr>
            <p:cNvSpPr>
              <a:spLocks/>
            </p:cNvSpPr>
            <p:nvPr>
              <p:custDataLst>
                <p:tags r:id="rId9"/>
              </p:custDataLst>
            </p:nvPr>
          </p:nvSpPr>
          <p:spPr bwMode="auto">
            <a:xfrm>
              <a:off x="2609847" y="2654300"/>
              <a:ext cx="28575" cy="58738"/>
            </a:xfrm>
            <a:custGeom>
              <a:avLst/>
              <a:gdLst>
                <a:gd name="T0" fmla="*/ 71 w 118"/>
                <a:gd name="T1" fmla="*/ 80 h 221"/>
                <a:gd name="T2" fmla="*/ 106 w 118"/>
                <a:gd name="T3" fmla="*/ 80 h 221"/>
                <a:gd name="T4" fmla="*/ 118 w 118"/>
                <a:gd name="T5" fmla="*/ 72 h 221"/>
                <a:gd name="T6" fmla="*/ 107 w 118"/>
                <a:gd name="T7" fmla="*/ 67 h 221"/>
                <a:gd name="T8" fmla="*/ 74 w 118"/>
                <a:gd name="T9" fmla="*/ 67 h 221"/>
                <a:gd name="T10" fmla="*/ 87 w 118"/>
                <a:gd name="T11" fmla="*/ 16 h 221"/>
                <a:gd name="T12" fmla="*/ 88 w 118"/>
                <a:gd name="T13" fmla="*/ 11 h 221"/>
                <a:gd name="T14" fmla="*/ 76 w 118"/>
                <a:gd name="T15" fmla="*/ 0 h 221"/>
                <a:gd name="T16" fmla="*/ 60 w 118"/>
                <a:gd name="T17" fmla="*/ 15 h 221"/>
                <a:gd name="T18" fmla="*/ 46 w 118"/>
                <a:gd name="T19" fmla="*/ 67 h 221"/>
                <a:gd name="T20" fmla="*/ 11 w 118"/>
                <a:gd name="T21" fmla="*/ 67 h 221"/>
                <a:gd name="T22" fmla="*/ 0 w 118"/>
                <a:gd name="T23" fmla="*/ 75 h 221"/>
                <a:gd name="T24" fmla="*/ 10 w 118"/>
                <a:gd name="T25" fmla="*/ 80 h 221"/>
                <a:gd name="T26" fmla="*/ 43 w 118"/>
                <a:gd name="T27" fmla="*/ 80 h 221"/>
                <a:gd name="T28" fmla="*/ 23 w 118"/>
                <a:gd name="T29" fmla="*/ 162 h 221"/>
                <a:gd name="T30" fmla="*/ 17 w 118"/>
                <a:gd name="T31" fmla="*/ 188 h 221"/>
                <a:gd name="T32" fmla="*/ 55 w 118"/>
                <a:gd name="T33" fmla="*/ 221 h 221"/>
                <a:gd name="T34" fmla="*/ 115 w 118"/>
                <a:gd name="T35" fmla="*/ 168 h 221"/>
                <a:gd name="T36" fmla="*/ 110 w 118"/>
                <a:gd name="T37" fmla="*/ 163 h 221"/>
                <a:gd name="T38" fmla="*/ 103 w 118"/>
                <a:gd name="T39" fmla="*/ 170 h 221"/>
                <a:gd name="T40" fmla="*/ 56 w 118"/>
                <a:gd name="T41" fmla="*/ 211 h 221"/>
                <a:gd name="T42" fmla="*/ 44 w 118"/>
                <a:gd name="T43" fmla="*/ 194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6" y="80"/>
                  </a:lnTo>
                  <a:cubicBezTo>
                    <a:pt x="113" y="80"/>
                    <a:pt x="118" y="80"/>
                    <a:pt x="118" y="72"/>
                  </a:cubicBezTo>
                  <a:cubicBezTo>
                    <a:pt x="118" y="67"/>
                    <a:pt x="113" y="67"/>
                    <a:pt x="107" y="67"/>
                  </a:cubicBezTo>
                  <a:lnTo>
                    <a:pt x="74" y="67"/>
                  </a:lnTo>
                  <a:lnTo>
                    <a:pt x="87" y="16"/>
                  </a:lnTo>
                  <a:cubicBezTo>
                    <a:pt x="87" y="14"/>
                    <a:pt x="88" y="12"/>
                    <a:pt x="88" y="11"/>
                  </a:cubicBezTo>
                  <a:cubicBezTo>
                    <a:pt x="88" y="4"/>
                    <a:pt x="83" y="0"/>
                    <a:pt x="76" y="0"/>
                  </a:cubicBezTo>
                  <a:cubicBezTo>
                    <a:pt x="67" y="0"/>
                    <a:pt x="62" y="5"/>
                    <a:pt x="60" y="15"/>
                  </a:cubicBezTo>
                  <a:cubicBezTo>
                    <a:pt x="57" y="23"/>
                    <a:pt x="62" y="7"/>
                    <a:pt x="46" y="67"/>
                  </a:cubicBezTo>
                  <a:lnTo>
                    <a:pt x="11" y="67"/>
                  </a:lnTo>
                  <a:cubicBezTo>
                    <a:pt x="4" y="67"/>
                    <a:pt x="0" y="67"/>
                    <a:pt x="0" y="75"/>
                  </a:cubicBezTo>
                  <a:cubicBezTo>
                    <a:pt x="0" y="80"/>
                    <a:pt x="4" y="80"/>
                    <a:pt x="10" y="80"/>
                  </a:cubicBezTo>
                  <a:lnTo>
                    <a:pt x="43" y="80"/>
                  </a:lnTo>
                  <a:lnTo>
                    <a:pt x="23" y="162"/>
                  </a:lnTo>
                  <a:cubicBezTo>
                    <a:pt x="21" y="171"/>
                    <a:pt x="17" y="183"/>
                    <a:pt x="17" y="188"/>
                  </a:cubicBezTo>
                  <a:cubicBezTo>
                    <a:pt x="17" y="209"/>
                    <a:pt x="35" y="221"/>
                    <a:pt x="55" y="221"/>
                  </a:cubicBezTo>
                  <a:cubicBezTo>
                    <a:pt x="94" y="221"/>
                    <a:pt x="115" y="172"/>
                    <a:pt x="115" y="168"/>
                  </a:cubicBezTo>
                  <a:cubicBezTo>
                    <a:pt x="115" y="163"/>
                    <a:pt x="111" y="163"/>
                    <a:pt x="110" y="163"/>
                  </a:cubicBezTo>
                  <a:cubicBezTo>
                    <a:pt x="106" y="163"/>
                    <a:pt x="105" y="164"/>
                    <a:pt x="103" y="170"/>
                  </a:cubicBezTo>
                  <a:cubicBezTo>
                    <a:pt x="93" y="192"/>
                    <a:pt x="75" y="211"/>
                    <a:pt x="56" y="211"/>
                  </a:cubicBezTo>
                  <a:cubicBezTo>
                    <a:pt x="49" y="211"/>
                    <a:pt x="44" y="207"/>
                    <a:pt x="44" y="194"/>
                  </a:cubicBezTo>
                  <a:cubicBezTo>
                    <a:pt x="44" y="191"/>
                    <a:pt x="45" y="183"/>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04">
              <a:extLst>
                <a:ext uri="{FF2B5EF4-FFF2-40B4-BE49-F238E27FC236}">
                  <a16:creationId xmlns:a16="http://schemas.microsoft.com/office/drawing/2014/main" id="{95DE0831-6619-F3D0-DB16-206F443323F2}"/>
                </a:ext>
              </a:extLst>
            </p:cNvPr>
            <p:cNvSpPr>
              <a:spLocks/>
            </p:cNvSpPr>
            <p:nvPr>
              <p:custDataLst>
                <p:tags r:id="rId10"/>
              </p:custDataLst>
            </p:nvPr>
          </p:nvSpPr>
          <p:spPr bwMode="auto">
            <a:xfrm>
              <a:off x="2652709" y="2700338"/>
              <a:ext cx="11113" cy="30163"/>
            </a:xfrm>
            <a:custGeom>
              <a:avLst/>
              <a:gdLst>
                <a:gd name="T0" fmla="*/ 34 w 44"/>
                <a:gd name="T1" fmla="*/ 35 h 108"/>
                <a:gd name="T2" fmla="*/ 7 w 44"/>
                <a:gd name="T3" fmla="*/ 99 h 108"/>
                <a:gd name="T4" fmla="*/ 4 w 44"/>
                <a:gd name="T5" fmla="*/ 103 h 108"/>
                <a:gd name="T6" fmla="*/ 9 w 44"/>
                <a:gd name="T7" fmla="*/ 108 h 108"/>
                <a:gd name="T8" fmla="*/ 44 w 44"/>
                <a:gd name="T9" fmla="*/ 38 h 108"/>
                <a:gd name="T10" fmla="*/ 19 w 44"/>
                <a:gd name="T11" fmla="*/ 0 h 108"/>
                <a:gd name="T12" fmla="*/ 0 w 44"/>
                <a:gd name="T13" fmla="*/ 20 h 108"/>
                <a:gd name="T14" fmla="*/ 20 w 44"/>
                <a:gd name="T15" fmla="*/ 41 h 108"/>
                <a:gd name="T16" fmla="*/ 34 w 44"/>
                <a:gd name="T17" fmla="*/ 3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8">
                  <a:moveTo>
                    <a:pt x="34" y="35"/>
                  </a:moveTo>
                  <a:cubicBezTo>
                    <a:pt x="34" y="54"/>
                    <a:pt x="31" y="77"/>
                    <a:pt x="7" y="99"/>
                  </a:cubicBezTo>
                  <a:cubicBezTo>
                    <a:pt x="5" y="100"/>
                    <a:pt x="4" y="101"/>
                    <a:pt x="4" y="103"/>
                  </a:cubicBezTo>
                  <a:cubicBezTo>
                    <a:pt x="4" y="105"/>
                    <a:pt x="7" y="108"/>
                    <a:pt x="9" y="108"/>
                  </a:cubicBezTo>
                  <a:cubicBezTo>
                    <a:pt x="14" y="108"/>
                    <a:pt x="44" y="80"/>
                    <a:pt x="44" y="38"/>
                  </a:cubicBezTo>
                  <a:cubicBezTo>
                    <a:pt x="44" y="17"/>
                    <a:pt x="35" y="0"/>
                    <a:pt x="19" y="0"/>
                  </a:cubicBezTo>
                  <a:cubicBezTo>
                    <a:pt x="8" y="0"/>
                    <a:pt x="0" y="10"/>
                    <a:pt x="0" y="20"/>
                  </a:cubicBezTo>
                  <a:cubicBezTo>
                    <a:pt x="0" y="32"/>
                    <a:pt x="8" y="41"/>
                    <a:pt x="20" y="41"/>
                  </a:cubicBezTo>
                  <a:cubicBezTo>
                    <a:pt x="28" y="41"/>
                    <a:pt x="34" y="35"/>
                    <a:pt x="34" y="3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05">
              <a:extLst>
                <a:ext uri="{FF2B5EF4-FFF2-40B4-BE49-F238E27FC236}">
                  <a16:creationId xmlns:a16="http://schemas.microsoft.com/office/drawing/2014/main" id="{064A0CFE-7EC5-88F2-F602-C3F1A72B17E5}"/>
                </a:ext>
              </a:extLst>
            </p:cNvPr>
            <p:cNvSpPr>
              <a:spLocks/>
            </p:cNvSpPr>
            <p:nvPr>
              <p:custDataLst>
                <p:tags r:id="rId11"/>
              </p:custDataLst>
            </p:nvPr>
          </p:nvSpPr>
          <p:spPr bwMode="auto">
            <a:xfrm>
              <a:off x="2676522" y="2670175"/>
              <a:ext cx="53975" cy="42863"/>
            </a:xfrm>
            <a:custGeom>
              <a:avLst/>
              <a:gdLst>
                <a:gd name="T0" fmla="*/ 186 w 215"/>
                <a:gd name="T1" fmla="*/ 22 h 160"/>
                <a:gd name="T2" fmla="*/ 167 w 215"/>
                <a:gd name="T3" fmla="*/ 48 h 160"/>
                <a:gd name="T4" fmla="*/ 187 w 215"/>
                <a:gd name="T5" fmla="*/ 66 h 160"/>
                <a:gd name="T6" fmla="*/ 214 w 215"/>
                <a:gd name="T7" fmla="*/ 36 h 160"/>
                <a:gd name="T8" fmla="*/ 169 w 215"/>
                <a:gd name="T9" fmla="*/ 0 h 160"/>
                <a:gd name="T10" fmla="*/ 128 w 215"/>
                <a:gd name="T11" fmla="*/ 19 h 160"/>
                <a:gd name="T12" fmla="*/ 75 w 215"/>
                <a:gd name="T13" fmla="*/ 0 h 160"/>
                <a:gd name="T14" fmla="*/ 0 w 215"/>
                <a:gd name="T15" fmla="*/ 54 h 160"/>
                <a:gd name="T16" fmla="*/ 11 w 215"/>
                <a:gd name="T17" fmla="*/ 61 h 160"/>
                <a:gd name="T18" fmla="*/ 22 w 215"/>
                <a:gd name="T19" fmla="*/ 55 h 160"/>
                <a:gd name="T20" fmla="*/ 73 w 215"/>
                <a:gd name="T21" fmla="*/ 16 h 160"/>
                <a:gd name="T22" fmla="*/ 96 w 215"/>
                <a:gd name="T23" fmla="*/ 33 h 160"/>
                <a:gd name="T24" fmla="*/ 92 w 215"/>
                <a:gd name="T25" fmla="*/ 53 h 160"/>
                <a:gd name="T26" fmla="*/ 80 w 215"/>
                <a:gd name="T27" fmla="*/ 103 h 160"/>
                <a:gd name="T28" fmla="*/ 68 w 215"/>
                <a:gd name="T29" fmla="*/ 134 h 160"/>
                <a:gd name="T30" fmla="*/ 46 w 215"/>
                <a:gd name="T31" fmla="*/ 144 h 160"/>
                <a:gd name="T32" fmla="*/ 29 w 215"/>
                <a:gd name="T33" fmla="*/ 138 h 160"/>
                <a:gd name="T34" fmla="*/ 47 w 215"/>
                <a:gd name="T35" fmla="*/ 113 h 160"/>
                <a:gd name="T36" fmla="*/ 28 w 215"/>
                <a:gd name="T37" fmla="*/ 94 h 160"/>
                <a:gd name="T38" fmla="*/ 0 w 215"/>
                <a:gd name="T39" fmla="*/ 124 h 160"/>
                <a:gd name="T40" fmla="*/ 45 w 215"/>
                <a:gd name="T41" fmla="*/ 160 h 160"/>
                <a:gd name="T42" fmla="*/ 86 w 215"/>
                <a:gd name="T43" fmla="*/ 142 h 160"/>
                <a:gd name="T44" fmla="*/ 139 w 215"/>
                <a:gd name="T45" fmla="*/ 160 h 160"/>
                <a:gd name="T46" fmla="*/ 215 w 215"/>
                <a:gd name="T47" fmla="*/ 106 h 160"/>
                <a:gd name="T48" fmla="*/ 204 w 215"/>
                <a:gd name="T49" fmla="*/ 100 h 160"/>
                <a:gd name="T50" fmla="*/ 193 w 215"/>
                <a:gd name="T51" fmla="*/ 105 h 160"/>
                <a:gd name="T52" fmla="*/ 141 w 215"/>
                <a:gd name="T53" fmla="*/ 144 h 160"/>
                <a:gd name="T54" fmla="*/ 119 w 215"/>
                <a:gd name="T55" fmla="*/ 127 h 160"/>
                <a:gd name="T56" fmla="*/ 122 w 215"/>
                <a:gd name="T57" fmla="*/ 108 h 160"/>
                <a:gd name="T58" fmla="*/ 134 w 215"/>
                <a:gd name="T59" fmla="*/ 57 h 160"/>
                <a:gd name="T60" fmla="*/ 147 w 215"/>
                <a:gd name="T61" fmla="*/ 26 h 160"/>
                <a:gd name="T62" fmla="*/ 168 w 215"/>
                <a:gd name="T63" fmla="*/ 16 h 160"/>
                <a:gd name="T64" fmla="*/ 186 w 215"/>
                <a:gd name="T65"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0">
                  <a:moveTo>
                    <a:pt x="186" y="22"/>
                  </a:moveTo>
                  <a:cubicBezTo>
                    <a:pt x="171" y="27"/>
                    <a:pt x="167" y="41"/>
                    <a:pt x="167" y="48"/>
                  </a:cubicBezTo>
                  <a:cubicBezTo>
                    <a:pt x="167" y="59"/>
                    <a:pt x="176" y="66"/>
                    <a:pt x="187" y="66"/>
                  </a:cubicBezTo>
                  <a:cubicBezTo>
                    <a:pt x="200" y="66"/>
                    <a:pt x="214" y="55"/>
                    <a:pt x="214" y="36"/>
                  </a:cubicBezTo>
                  <a:cubicBezTo>
                    <a:pt x="214" y="13"/>
                    <a:pt x="193" y="0"/>
                    <a:pt x="169" y="0"/>
                  </a:cubicBezTo>
                  <a:cubicBezTo>
                    <a:pt x="152" y="0"/>
                    <a:pt x="137" y="9"/>
                    <a:pt x="128" y="19"/>
                  </a:cubicBezTo>
                  <a:cubicBezTo>
                    <a:pt x="113" y="2"/>
                    <a:pt x="89" y="0"/>
                    <a:pt x="75" y="0"/>
                  </a:cubicBezTo>
                  <a:cubicBezTo>
                    <a:pt x="25" y="0"/>
                    <a:pt x="0" y="41"/>
                    <a:pt x="0" y="54"/>
                  </a:cubicBezTo>
                  <a:cubicBezTo>
                    <a:pt x="0" y="61"/>
                    <a:pt x="6" y="61"/>
                    <a:pt x="11" y="61"/>
                  </a:cubicBezTo>
                  <a:cubicBezTo>
                    <a:pt x="17" y="61"/>
                    <a:pt x="20" y="61"/>
                    <a:pt x="22" y="55"/>
                  </a:cubicBezTo>
                  <a:cubicBezTo>
                    <a:pt x="32" y="23"/>
                    <a:pt x="61" y="16"/>
                    <a:pt x="73" y="16"/>
                  </a:cubicBezTo>
                  <a:cubicBezTo>
                    <a:pt x="96" y="16"/>
                    <a:pt x="96" y="29"/>
                    <a:pt x="96" y="33"/>
                  </a:cubicBezTo>
                  <a:cubicBezTo>
                    <a:pt x="96" y="38"/>
                    <a:pt x="96" y="40"/>
                    <a:pt x="92" y="53"/>
                  </a:cubicBezTo>
                  <a:lnTo>
                    <a:pt x="80" y="103"/>
                  </a:lnTo>
                  <a:cubicBezTo>
                    <a:pt x="75" y="122"/>
                    <a:pt x="74" y="127"/>
                    <a:pt x="68" y="134"/>
                  </a:cubicBezTo>
                  <a:cubicBezTo>
                    <a:pt x="63" y="138"/>
                    <a:pt x="56" y="144"/>
                    <a:pt x="46" y="144"/>
                  </a:cubicBezTo>
                  <a:cubicBezTo>
                    <a:pt x="45" y="144"/>
                    <a:pt x="35" y="144"/>
                    <a:pt x="29" y="138"/>
                  </a:cubicBezTo>
                  <a:cubicBezTo>
                    <a:pt x="43" y="133"/>
                    <a:pt x="47" y="119"/>
                    <a:pt x="47" y="113"/>
                  </a:cubicBezTo>
                  <a:cubicBezTo>
                    <a:pt x="47" y="101"/>
                    <a:pt x="39" y="94"/>
                    <a:pt x="28" y="94"/>
                  </a:cubicBezTo>
                  <a:cubicBezTo>
                    <a:pt x="14" y="94"/>
                    <a:pt x="0" y="106"/>
                    <a:pt x="0" y="124"/>
                  </a:cubicBezTo>
                  <a:cubicBezTo>
                    <a:pt x="0" y="147"/>
                    <a:pt x="22" y="160"/>
                    <a:pt x="45" y="160"/>
                  </a:cubicBezTo>
                  <a:cubicBezTo>
                    <a:pt x="65" y="160"/>
                    <a:pt x="79" y="149"/>
                    <a:pt x="86" y="142"/>
                  </a:cubicBezTo>
                  <a:cubicBezTo>
                    <a:pt x="102" y="159"/>
                    <a:pt x="127" y="160"/>
                    <a:pt x="139" y="160"/>
                  </a:cubicBezTo>
                  <a:cubicBezTo>
                    <a:pt x="189" y="160"/>
                    <a:pt x="215" y="120"/>
                    <a:pt x="215" y="106"/>
                  </a:cubicBezTo>
                  <a:cubicBezTo>
                    <a:pt x="215" y="100"/>
                    <a:pt x="209" y="100"/>
                    <a:pt x="204" y="100"/>
                  </a:cubicBezTo>
                  <a:cubicBezTo>
                    <a:pt x="197" y="100"/>
                    <a:pt x="195" y="100"/>
                    <a:pt x="193" y="105"/>
                  </a:cubicBezTo>
                  <a:cubicBezTo>
                    <a:pt x="182" y="137"/>
                    <a:pt x="153" y="144"/>
                    <a:pt x="141" y="144"/>
                  </a:cubicBezTo>
                  <a:cubicBezTo>
                    <a:pt x="119" y="144"/>
                    <a:pt x="119" y="132"/>
                    <a:pt x="119" y="127"/>
                  </a:cubicBezTo>
                  <a:cubicBezTo>
                    <a:pt x="119" y="122"/>
                    <a:pt x="119" y="121"/>
                    <a:pt x="122" y="108"/>
                  </a:cubicBezTo>
                  <a:lnTo>
                    <a:pt x="134" y="57"/>
                  </a:lnTo>
                  <a:cubicBezTo>
                    <a:pt x="139" y="38"/>
                    <a:pt x="141" y="33"/>
                    <a:pt x="147" y="26"/>
                  </a:cubicBezTo>
                  <a:cubicBezTo>
                    <a:pt x="150" y="23"/>
                    <a:pt x="157" y="16"/>
                    <a:pt x="168" y="16"/>
                  </a:cubicBezTo>
                  <a:cubicBezTo>
                    <a:pt x="171" y="16"/>
                    <a:pt x="179" y="16"/>
                    <a:pt x="186"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06">
              <a:extLst>
                <a:ext uri="{FF2B5EF4-FFF2-40B4-BE49-F238E27FC236}">
                  <a16:creationId xmlns:a16="http://schemas.microsoft.com/office/drawing/2014/main" id="{09CF2096-574A-1C75-CAFD-264A1B277B3D}"/>
                </a:ext>
              </a:extLst>
            </p:cNvPr>
            <p:cNvSpPr>
              <a:spLocks/>
            </p:cNvSpPr>
            <p:nvPr>
              <p:custDataLst>
                <p:tags r:id="rId12"/>
              </p:custDataLst>
            </p:nvPr>
          </p:nvSpPr>
          <p:spPr bwMode="auto">
            <a:xfrm>
              <a:off x="2798759" y="2579688"/>
              <a:ext cx="28575" cy="133350"/>
            </a:xfrm>
            <a:custGeom>
              <a:avLst/>
              <a:gdLst>
                <a:gd name="T0" fmla="*/ 116 w 116"/>
                <a:gd name="T1" fmla="*/ 494 h 499"/>
                <a:gd name="T2" fmla="*/ 107 w 116"/>
                <a:gd name="T3" fmla="*/ 483 h 499"/>
                <a:gd name="T4" fmla="*/ 29 w 116"/>
                <a:gd name="T5" fmla="*/ 249 h 499"/>
                <a:gd name="T6" fmla="*/ 109 w 116"/>
                <a:gd name="T7" fmla="*/ 13 h 499"/>
                <a:gd name="T8" fmla="*/ 116 w 116"/>
                <a:gd name="T9" fmla="*/ 5 h 499"/>
                <a:gd name="T10" fmla="*/ 110 w 116"/>
                <a:gd name="T11" fmla="*/ 0 h 499"/>
                <a:gd name="T12" fmla="*/ 31 w 116"/>
                <a:gd name="T13" fmla="*/ 97 h 499"/>
                <a:gd name="T14" fmla="*/ 0 w 116"/>
                <a:gd name="T15" fmla="*/ 249 h 499"/>
                <a:gd name="T16" fmla="*/ 33 w 116"/>
                <a:gd name="T17" fmla="*/ 405 h 499"/>
                <a:gd name="T18" fmla="*/ 110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6"/>
                    <a:pt x="29" y="249"/>
                  </a:cubicBezTo>
                  <a:cubicBezTo>
                    <a:pt x="29" y="162"/>
                    <a:pt x="48" y="76"/>
                    <a:pt x="109" y="13"/>
                  </a:cubicBezTo>
                  <a:cubicBezTo>
                    <a:pt x="116" y="7"/>
                    <a:pt x="116" y="6"/>
                    <a:pt x="116" y="5"/>
                  </a:cubicBezTo>
                  <a:cubicBezTo>
                    <a:pt x="116" y="1"/>
                    <a:pt x="114" y="0"/>
                    <a:pt x="110" y="0"/>
                  </a:cubicBezTo>
                  <a:cubicBezTo>
                    <a:pt x="106" y="0"/>
                    <a:pt x="61" y="34"/>
                    <a:pt x="31" y="97"/>
                  </a:cubicBezTo>
                  <a:cubicBezTo>
                    <a:pt x="6" y="152"/>
                    <a:pt x="0" y="207"/>
                    <a:pt x="0" y="249"/>
                  </a:cubicBezTo>
                  <a:cubicBezTo>
                    <a:pt x="0" y="288"/>
                    <a:pt x="5" y="349"/>
                    <a:pt x="33" y="405"/>
                  </a:cubicBezTo>
                  <a:cubicBezTo>
                    <a:pt x="63" y="466"/>
                    <a:pt x="106" y="499"/>
                    <a:pt x="110"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07">
              <a:extLst>
                <a:ext uri="{FF2B5EF4-FFF2-40B4-BE49-F238E27FC236}">
                  <a16:creationId xmlns:a16="http://schemas.microsoft.com/office/drawing/2014/main" id="{EF1960D5-1EB4-8258-3AA5-86CECDCBF9D2}"/>
                </a:ext>
              </a:extLst>
            </p:cNvPr>
            <p:cNvSpPr>
              <a:spLocks/>
            </p:cNvSpPr>
            <p:nvPr>
              <p:custDataLst>
                <p:tags r:id="rId13"/>
              </p:custDataLst>
            </p:nvPr>
          </p:nvSpPr>
          <p:spPr bwMode="auto">
            <a:xfrm>
              <a:off x="2841622" y="2619375"/>
              <a:ext cx="44450" cy="61913"/>
            </a:xfrm>
            <a:custGeom>
              <a:avLst/>
              <a:gdLst>
                <a:gd name="T0" fmla="*/ 169 w 184"/>
                <a:gd name="T1" fmla="*/ 34 h 227"/>
                <a:gd name="T2" fmla="*/ 145 w 184"/>
                <a:gd name="T3" fmla="*/ 57 h 227"/>
                <a:gd name="T4" fmla="*/ 161 w 184"/>
                <a:gd name="T5" fmla="*/ 71 h 227"/>
                <a:gd name="T6" fmla="*/ 184 w 184"/>
                <a:gd name="T7" fmla="*/ 43 h 227"/>
                <a:gd name="T8" fmla="*/ 124 w 184"/>
                <a:gd name="T9" fmla="*/ 0 h 227"/>
                <a:gd name="T10" fmla="*/ 40 w 184"/>
                <a:gd name="T11" fmla="*/ 73 h 227"/>
                <a:gd name="T12" fmla="*/ 91 w 184"/>
                <a:gd name="T13" fmla="*/ 123 h 227"/>
                <a:gd name="T14" fmla="*/ 143 w 184"/>
                <a:gd name="T15" fmla="*/ 161 h 227"/>
                <a:gd name="T16" fmla="*/ 72 w 184"/>
                <a:gd name="T17" fmla="*/ 216 h 227"/>
                <a:gd name="T18" fmla="*/ 15 w 184"/>
                <a:gd name="T19" fmla="*/ 189 h 227"/>
                <a:gd name="T20" fmla="*/ 46 w 184"/>
                <a:gd name="T21" fmla="*/ 163 h 227"/>
                <a:gd name="T22" fmla="*/ 28 w 184"/>
                <a:gd name="T23" fmla="*/ 145 h 227"/>
                <a:gd name="T24" fmla="*/ 0 w 184"/>
                <a:gd name="T25" fmla="*/ 178 h 227"/>
                <a:gd name="T26" fmla="*/ 71 w 184"/>
                <a:gd name="T27" fmla="*/ 227 h 227"/>
                <a:gd name="T28" fmla="*/ 172 w 184"/>
                <a:gd name="T29" fmla="*/ 144 h 227"/>
                <a:gd name="T30" fmla="*/ 156 w 184"/>
                <a:gd name="T31" fmla="*/ 107 h 227"/>
                <a:gd name="T32" fmla="*/ 106 w 184"/>
                <a:gd name="T33" fmla="*/ 86 h 227"/>
                <a:gd name="T34" fmla="*/ 68 w 184"/>
                <a:gd name="T35" fmla="*/ 56 h 227"/>
                <a:gd name="T36" fmla="*/ 124 w 184"/>
                <a:gd name="T37" fmla="*/ 11 h 227"/>
                <a:gd name="T38" fmla="*/ 169 w 184"/>
                <a:gd name="T39" fmla="*/ 34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227">
                  <a:moveTo>
                    <a:pt x="169" y="34"/>
                  </a:moveTo>
                  <a:cubicBezTo>
                    <a:pt x="155" y="35"/>
                    <a:pt x="145" y="46"/>
                    <a:pt x="145" y="57"/>
                  </a:cubicBezTo>
                  <a:cubicBezTo>
                    <a:pt x="145" y="64"/>
                    <a:pt x="150" y="71"/>
                    <a:pt x="161" y="71"/>
                  </a:cubicBezTo>
                  <a:cubicBezTo>
                    <a:pt x="172" y="71"/>
                    <a:pt x="184" y="63"/>
                    <a:pt x="184" y="43"/>
                  </a:cubicBezTo>
                  <a:cubicBezTo>
                    <a:pt x="184" y="21"/>
                    <a:pt x="162" y="0"/>
                    <a:pt x="124" y="0"/>
                  </a:cubicBezTo>
                  <a:cubicBezTo>
                    <a:pt x="58" y="0"/>
                    <a:pt x="40" y="51"/>
                    <a:pt x="40" y="73"/>
                  </a:cubicBezTo>
                  <a:cubicBezTo>
                    <a:pt x="40" y="112"/>
                    <a:pt x="77" y="120"/>
                    <a:pt x="91" y="123"/>
                  </a:cubicBezTo>
                  <a:cubicBezTo>
                    <a:pt x="117" y="128"/>
                    <a:pt x="143" y="133"/>
                    <a:pt x="143" y="161"/>
                  </a:cubicBezTo>
                  <a:cubicBezTo>
                    <a:pt x="143" y="174"/>
                    <a:pt x="132" y="216"/>
                    <a:pt x="72" y="216"/>
                  </a:cubicBezTo>
                  <a:cubicBezTo>
                    <a:pt x="65" y="216"/>
                    <a:pt x="27" y="216"/>
                    <a:pt x="15" y="189"/>
                  </a:cubicBezTo>
                  <a:cubicBezTo>
                    <a:pt x="34" y="192"/>
                    <a:pt x="46" y="177"/>
                    <a:pt x="46" y="163"/>
                  </a:cubicBezTo>
                  <a:cubicBezTo>
                    <a:pt x="46" y="151"/>
                    <a:pt x="39" y="145"/>
                    <a:pt x="28" y="145"/>
                  </a:cubicBezTo>
                  <a:cubicBezTo>
                    <a:pt x="15" y="145"/>
                    <a:pt x="0" y="156"/>
                    <a:pt x="0" y="178"/>
                  </a:cubicBezTo>
                  <a:cubicBezTo>
                    <a:pt x="0" y="207"/>
                    <a:pt x="29" y="227"/>
                    <a:pt x="71" y="227"/>
                  </a:cubicBezTo>
                  <a:cubicBezTo>
                    <a:pt x="152" y="227"/>
                    <a:pt x="172" y="166"/>
                    <a:pt x="172" y="144"/>
                  </a:cubicBezTo>
                  <a:cubicBezTo>
                    <a:pt x="172" y="126"/>
                    <a:pt x="162" y="113"/>
                    <a:pt x="156" y="107"/>
                  </a:cubicBezTo>
                  <a:cubicBezTo>
                    <a:pt x="143" y="93"/>
                    <a:pt x="128" y="91"/>
                    <a:pt x="106" y="86"/>
                  </a:cubicBezTo>
                  <a:cubicBezTo>
                    <a:pt x="88" y="82"/>
                    <a:pt x="68" y="79"/>
                    <a:pt x="68" y="56"/>
                  </a:cubicBezTo>
                  <a:cubicBezTo>
                    <a:pt x="68" y="42"/>
                    <a:pt x="80" y="11"/>
                    <a:pt x="124" y="11"/>
                  </a:cubicBezTo>
                  <a:cubicBezTo>
                    <a:pt x="137" y="11"/>
                    <a:pt x="162" y="15"/>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08">
              <a:extLst>
                <a:ext uri="{FF2B5EF4-FFF2-40B4-BE49-F238E27FC236}">
                  <a16:creationId xmlns:a16="http://schemas.microsoft.com/office/drawing/2014/main" id="{E80F2B51-A20A-4846-D1A9-E9568407F051}"/>
                </a:ext>
              </a:extLst>
            </p:cNvPr>
            <p:cNvSpPr>
              <a:spLocks/>
            </p:cNvSpPr>
            <p:nvPr>
              <p:custDataLst>
                <p:tags r:id="rId14"/>
              </p:custDataLst>
            </p:nvPr>
          </p:nvSpPr>
          <p:spPr bwMode="auto">
            <a:xfrm>
              <a:off x="2898772" y="2579688"/>
              <a:ext cx="30163" cy="133350"/>
            </a:xfrm>
            <a:custGeom>
              <a:avLst/>
              <a:gdLst>
                <a:gd name="T0" fmla="*/ 116 w 116"/>
                <a:gd name="T1" fmla="*/ 249 h 499"/>
                <a:gd name="T2" fmla="*/ 83 w 116"/>
                <a:gd name="T3" fmla="*/ 94 h 499"/>
                <a:gd name="T4" fmla="*/ 5 w 116"/>
                <a:gd name="T5" fmla="*/ 0 h 499"/>
                <a:gd name="T6" fmla="*/ 0 w 116"/>
                <a:gd name="T7" fmla="*/ 5 h 499"/>
                <a:gd name="T8" fmla="*/ 10 w 116"/>
                <a:gd name="T9" fmla="*/ 16 h 499"/>
                <a:gd name="T10" fmla="*/ 87 w 116"/>
                <a:gd name="T11" fmla="*/ 249 h 499"/>
                <a:gd name="T12" fmla="*/ 7 w 116"/>
                <a:gd name="T13" fmla="*/ 485 h 499"/>
                <a:gd name="T14" fmla="*/ 0 w 116"/>
                <a:gd name="T15" fmla="*/ 494 h 499"/>
                <a:gd name="T16" fmla="*/ 5 w 116"/>
                <a:gd name="T17" fmla="*/ 499 h 499"/>
                <a:gd name="T18" fmla="*/ 84 w 116"/>
                <a:gd name="T19" fmla="*/ 401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0"/>
                    <a:pt x="110" y="150"/>
                    <a:pt x="83" y="94"/>
                  </a:cubicBezTo>
                  <a:cubicBezTo>
                    <a:pt x="53" y="32"/>
                    <a:pt x="10" y="0"/>
                    <a:pt x="5" y="0"/>
                  </a:cubicBezTo>
                  <a:cubicBezTo>
                    <a:pt x="2" y="0"/>
                    <a:pt x="0" y="2"/>
                    <a:pt x="0" y="5"/>
                  </a:cubicBezTo>
                  <a:cubicBezTo>
                    <a:pt x="0" y="6"/>
                    <a:pt x="0" y="7"/>
                    <a:pt x="10" y="16"/>
                  </a:cubicBezTo>
                  <a:cubicBezTo>
                    <a:pt x="58" y="66"/>
                    <a:pt x="87" y="145"/>
                    <a:pt x="87" y="249"/>
                  </a:cubicBezTo>
                  <a:cubicBezTo>
                    <a:pt x="87" y="335"/>
                    <a:pt x="68" y="422"/>
                    <a:pt x="7" y="485"/>
                  </a:cubicBezTo>
                  <a:cubicBezTo>
                    <a:pt x="0" y="491"/>
                    <a:pt x="0" y="492"/>
                    <a:pt x="0" y="494"/>
                  </a:cubicBezTo>
                  <a:cubicBezTo>
                    <a:pt x="0" y="497"/>
                    <a:pt x="2" y="499"/>
                    <a:pt x="5" y="499"/>
                  </a:cubicBezTo>
                  <a:cubicBezTo>
                    <a:pt x="10" y="499"/>
                    <a:pt x="55" y="465"/>
                    <a:pt x="84" y="401"/>
                  </a:cubicBezTo>
                  <a:cubicBezTo>
                    <a:pt x="110" y="347"/>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69" name="TextBox 168">
            <a:extLst>
              <a:ext uri="{FF2B5EF4-FFF2-40B4-BE49-F238E27FC236}">
                <a16:creationId xmlns:a16="http://schemas.microsoft.com/office/drawing/2014/main" id="{58670BFD-1111-6768-0DF4-89C5A4CA0E59}"/>
              </a:ext>
            </a:extLst>
          </p:cNvPr>
          <p:cNvSpPr txBox="1"/>
          <p:nvPr/>
        </p:nvSpPr>
        <p:spPr>
          <a:xfrm>
            <a:off x="4063816" y="4980024"/>
            <a:ext cx="6096000" cy="646331"/>
          </a:xfrm>
          <a:prstGeom prst="rect">
            <a:avLst/>
          </a:prstGeom>
          <a:noFill/>
        </p:spPr>
        <p:txBody>
          <a:bodyPr wrap="square">
            <a:spAutoFit/>
          </a:bodyPr>
          <a:lstStyle/>
          <a:p>
            <a:r>
              <a:rPr lang="en-US" sz="1800" dirty="0"/>
              <a:t>Position of a system at time ‘s’ under the initial condition ‘x’ at time ‘t’ under the controls given by ‘u(.)’</a:t>
            </a:r>
          </a:p>
        </p:txBody>
      </p:sp>
    </p:spTree>
    <p:custDataLst>
      <p:tags r:id="rId1"/>
    </p:custDataLst>
    <p:extLst>
      <p:ext uri="{BB962C8B-B14F-4D97-AF65-F5344CB8AC3E}">
        <p14:creationId xmlns:p14="http://schemas.microsoft.com/office/powerpoint/2010/main" val="311467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5" grpId="0" animBg="1"/>
      <p:bldP spid="106" grpId="0" animBg="1"/>
      <p:bldP spid="107" grpId="0" animBg="1"/>
      <p:bldP spid="141" grpId="0"/>
      <p:bldP spid="147" grpId="0"/>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6B71-9C40-AFA3-2DBD-4D75AF91767A}"/>
              </a:ext>
            </a:extLst>
          </p:cNvPr>
          <p:cNvSpPr>
            <a:spLocks noGrp="1"/>
          </p:cNvSpPr>
          <p:nvPr>
            <p:ph type="title"/>
          </p:nvPr>
        </p:nvSpPr>
        <p:spPr/>
        <p:txBody>
          <a:bodyPr/>
          <a:lstStyle/>
          <a:p>
            <a:r>
              <a:rPr lang="en-US" dirty="0"/>
              <a:t>Problem Statement</a:t>
            </a:r>
          </a:p>
        </p:txBody>
      </p:sp>
      <p:sp>
        <p:nvSpPr>
          <p:cNvPr id="66" name="Slide Number Placeholder 65">
            <a:extLst>
              <a:ext uri="{FF2B5EF4-FFF2-40B4-BE49-F238E27FC236}">
                <a16:creationId xmlns:a16="http://schemas.microsoft.com/office/drawing/2014/main" id="{6138AFDF-AECF-2BAB-6CC1-0574AA5E2FC4}"/>
              </a:ext>
            </a:extLst>
          </p:cNvPr>
          <p:cNvSpPr>
            <a:spLocks noGrp="1"/>
          </p:cNvSpPr>
          <p:nvPr>
            <p:ph type="sldNum" sz="quarter" idx="12"/>
          </p:nvPr>
        </p:nvSpPr>
        <p:spPr/>
        <p:txBody>
          <a:bodyPr/>
          <a:lstStyle/>
          <a:p>
            <a:fld id="{9D63C778-8F33-42D2-9DEF-FB4EE1C18A90}" type="slidenum">
              <a:rPr lang="en-US" smtClean="0"/>
              <a:t>5</a:t>
            </a:fld>
            <a:endParaRPr lang="en-US"/>
          </a:p>
        </p:txBody>
      </p:sp>
      <p:sp>
        <p:nvSpPr>
          <p:cNvPr id="6" name="Content Placeholder 2">
            <a:extLst>
              <a:ext uri="{FF2B5EF4-FFF2-40B4-BE49-F238E27FC236}">
                <a16:creationId xmlns:a16="http://schemas.microsoft.com/office/drawing/2014/main" id="{2F7FA9C4-54A6-556C-C25D-A9FD53D5A5FC}"/>
              </a:ext>
            </a:extLst>
          </p:cNvPr>
          <p:cNvSpPr txBox="1">
            <a:spLocks/>
          </p:cNvSpPr>
          <p:nvPr/>
        </p:nvSpPr>
        <p:spPr>
          <a:xfrm>
            <a:off x="1097280" y="1845734"/>
            <a:ext cx="4257427" cy="50425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t>Obstacles and Targets:</a:t>
            </a:r>
          </a:p>
        </p:txBody>
      </p:sp>
      <p:sp>
        <p:nvSpPr>
          <p:cNvPr id="38" name="TextBox 37">
            <a:extLst>
              <a:ext uri="{FF2B5EF4-FFF2-40B4-BE49-F238E27FC236}">
                <a16:creationId xmlns:a16="http://schemas.microsoft.com/office/drawing/2014/main" id="{7BB9B771-C73A-4C01-B0C4-FB148346CBD7}"/>
              </a:ext>
            </a:extLst>
          </p:cNvPr>
          <p:cNvSpPr txBox="1"/>
          <p:nvPr/>
        </p:nvSpPr>
        <p:spPr>
          <a:xfrm>
            <a:off x="2382968" y="2415425"/>
            <a:ext cx="4758716" cy="400110"/>
          </a:xfrm>
          <a:prstGeom prst="rect">
            <a:avLst/>
          </a:prstGeom>
          <a:noFill/>
        </p:spPr>
        <p:txBody>
          <a:bodyPr wrap="square">
            <a:spAutoFit/>
          </a:bodyPr>
          <a:lstStyle/>
          <a:p>
            <a:r>
              <a:rPr lang="en-US" sz="2000" dirty="0"/>
              <a:t>Time varying sets in the state space</a:t>
            </a:r>
          </a:p>
        </p:txBody>
      </p:sp>
      <p:grpSp>
        <p:nvGrpSpPr>
          <p:cNvPr id="594" name="Group 593">
            <a:extLst>
              <a:ext uri="{FF2B5EF4-FFF2-40B4-BE49-F238E27FC236}">
                <a16:creationId xmlns:a16="http://schemas.microsoft.com/office/drawing/2014/main" id="{B8383762-E150-8B0A-5CC5-4DE51B73231A}"/>
              </a:ext>
            </a:extLst>
          </p:cNvPr>
          <p:cNvGrpSpPr>
            <a:grpSpLocks noChangeAspect="1"/>
          </p:cNvGrpSpPr>
          <p:nvPr>
            <p:custDataLst>
              <p:tags r:id="rId2"/>
            </p:custDataLst>
          </p:nvPr>
        </p:nvGrpSpPr>
        <p:grpSpPr>
          <a:xfrm>
            <a:off x="3536951" y="2965450"/>
            <a:ext cx="5232400" cy="579438"/>
            <a:chOff x="3536951" y="2965450"/>
            <a:chExt cx="5232400" cy="579438"/>
          </a:xfrm>
        </p:grpSpPr>
        <p:sp>
          <p:nvSpPr>
            <p:cNvPr id="557" name="Freeform 299">
              <a:extLst>
                <a:ext uri="{FF2B5EF4-FFF2-40B4-BE49-F238E27FC236}">
                  <a16:creationId xmlns:a16="http://schemas.microsoft.com/office/drawing/2014/main" id="{E9B93B7E-3017-05A3-565A-0440F3DA3A5A}"/>
                </a:ext>
              </a:extLst>
            </p:cNvPr>
            <p:cNvSpPr>
              <a:spLocks noEditPoints="1"/>
            </p:cNvSpPr>
            <p:nvPr>
              <p:custDataLst>
                <p:tags r:id="rId86"/>
              </p:custDataLst>
            </p:nvPr>
          </p:nvSpPr>
          <p:spPr bwMode="auto">
            <a:xfrm>
              <a:off x="3536951" y="3030538"/>
              <a:ext cx="139700" cy="166688"/>
            </a:xfrm>
            <a:custGeom>
              <a:avLst/>
              <a:gdLst>
                <a:gd name="T0" fmla="*/ 190 w 300"/>
                <a:gd name="T1" fmla="*/ 17 h 341"/>
                <a:gd name="T2" fmla="*/ 282 w 300"/>
                <a:gd name="T3" fmla="*/ 87 h 341"/>
                <a:gd name="T4" fmla="*/ 291 w 300"/>
                <a:gd name="T5" fmla="*/ 102 h 341"/>
                <a:gd name="T6" fmla="*/ 300 w 300"/>
                <a:gd name="T7" fmla="*/ 84 h 341"/>
                <a:gd name="T8" fmla="*/ 300 w 300"/>
                <a:gd name="T9" fmla="*/ 17 h 341"/>
                <a:gd name="T10" fmla="*/ 283 w 300"/>
                <a:gd name="T11" fmla="*/ 0 h 341"/>
                <a:gd name="T12" fmla="*/ 16 w 300"/>
                <a:gd name="T13" fmla="*/ 0 h 341"/>
                <a:gd name="T14" fmla="*/ 0 w 300"/>
                <a:gd name="T15" fmla="*/ 15 h 341"/>
                <a:gd name="T16" fmla="*/ 0 w 300"/>
                <a:gd name="T17" fmla="*/ 86 h 341"/>
                <a:gd name="T18" fmla="*/ 8 w 300"/>
                <a:gd name="T19" fmla="*/ 102 h 341"/>
                <a:gd name="T20" fmla="*/ 17 w 300"/>
                <a:gd name="T21" fmla="*/ 92 h 341"/>
                <a:gd name="T22" fmla="*/ 109 w 300"/>
                <a:gd name="T23" fmla="*/ 17 h 341"/>
                <a:gd name="T24" fmla="*/ 109 w 300"/>
                <a:gd name="T25" fmla="*/ 295 h 341"/>
                <a:gd name="T26" fmla="*/ 76 w 300"/>
                <a:gd name="T27" fmla="*/ 324 h 341"/>
                <a:gd name="T28" fmla="*/ 61 w 300"/>
                <a:gd name="T29" fmla="*/ 332 h 341"/>
                <a:gd name="T30" fmla="*/ 78 w 300"/>
                <a:gd name="T31" fmla="*/ 341 h 341"/>
                <a:gd name="T32" fmla="*/ 222 w 300"/>
                <a:gd name="T33" fmla="*/ 341 h 341"/>
                <a:gd name="T34" fmla="*/ 239 w 300"/>
                <a:gd name="T35" fmla="*/ 332 h 341"/>
                <a:gd name="T36" fmla="*/ 225 w 300"/>
                <a:gd name="T37" fmla="*/ 324 h 341"/>
                <a:gd name="T38" fmla="*/ 190 w 300"/>
                <a:gd name="T39" fmla="*/ 295 h 341"/>
                <a:gd name="T40" fmla="*/ 190 w 300"/>
                <a:gd name="T41" fmla="*/ 17 h 341"/>
                <a:gd name="T42" fmla="*/ 17 w 300"/>
                <a:gd name="T43" fmla="*/ 17 h 341"/>
                <a:gd name="T44" fmla="*/ 47 w 300"/>
                <a:gd name="T45" fmla="*/ 17 h 341"/>
                <a:gd name="T46" fmla="*/ 17 w 300"/>
                <a:gd name="T47" fmla="*/ 43 h 341"/>
                <a:gd name="T48" fmla="*/ 17 w 300"/>
                <a:gd name="T49" fmla="*/ 17 h 341"/>
                <a:gd name="T50" fmla="*/ 283 w 300"/>
                <a:gd name="T51" fmla="*/ 17 h 341"/>
                <a:gd name="T52" fmla="*/ 283 w 300"/>
                <a:gd name="T53" fmla="*/ 43 h 341"/>
                <a:gd name="T54" fmla="*/ 252 w 300"/>
                <a:gd name="T55" fmla="*/ 17 h 341"/>
                <a:gd name="T56" fmla="*/ 283 w 300"/>
                <a:gd name="T57" fmla="*/ 17 h 341"/>
                <a:gd name="T58" fmla="*/ 122 w 300"/>
                <a:gd name="T59" fmla="*/ 324 h 341"/>
                <a:gd name="T60" fmla="*/ 127 w 300"/>
                <a:gd name="T61" fmla="*/ 296 h 341"/>
                <a:gd name="T62" fmla="*/ 127 w 300"/>
                <a:gd name="T63" fmla="*/ 17 h 341"/>
                <a:gd name="T64" fmla="*/ 173 w 300"/>
                <a:gd name="T65" fmla="*/ 17 h 341"/>
                <a:gd name="T66" fmla="*/ 173 w 300"/>
                <a:gd name="T67" fmla="*/ 296 h 341"/>
                <a:gd name="T68" fmla="*/ 177 w 300"/>
                <a:gd name="T69" fmla="*/ 324 h 341"/>
                <a:gd name="T70" fmla="*/ 122 w 300"/>
                <a:gd name="T71" fmla="*/ 32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0" h="341">
                  <a:moveTo>
                    <a:pt x="190" y="17"/>
                  </a:moveTo>
                  <a:cubicBezTo>
                    <a:pt x="256" y="21"/>
                    <a:pt x="280" y="63"/>
                    <a:pt x="282" y="87"/>
                  </a:cubicBezTo>
                  <a:cubicBezTo>
                    <a:pt x="283" y="94"/>
                    <a:pt x="283" y="102"/>
                    <a:pt x="291" y="102"/>
                  </a:cubicBezTo>
                  <a:cubicBezTo>
                    <a:pt x="300" y="102"/>
                    <a:pt x="300" y="93"/>
                    <a:pt x="300" y="84"/>
                  </a:cubicBezTo>
                  <a:lnTo>
                    <a:pt x="300" y="17"/>
                  </a:lnTo>
                  <a:cubicBezTo>
                    <a:pt x="300" y="0"/>
                    <a:pt x="298" y="0"/>
                    <a:pt x="283" y="0"/>
                  </a:cubicBezTo>
                  <a:lnTo>
                    <a:pt x="16" y="0"/>
                  </a:lnTo>
                  <a:cubicBezTo>
                    <a:pt x="1" y="0"/>
                    <a:pt x="0" y="1"/>
                    <a:pt x="0" y="15"/>
                  </a:cubicBezTo>
                  <a:lnTo>
                    <a:pt x="0" y="86"/>
                  </a:lnTo>
                  <a:cubicBezTo>
                    <a:pt x="0" y="94"/>
                    <a:pt x="0" y="102"/>
                    <a:pt x="8" y="102"/>
                  </a:cubicBezTo>
                  <a:cubicBezTo>
                    <a:pt x="17" y="102"/>
                    <a:pt x="17" y="93"/>
                    <a:pt x="17" y="92"/>
                  </a:cubicBezTo>
                  <a:cubicBezTo>
                    <a:pt x="19" y="50"/>
                    <a:pt x="57" y="20"/>
                    <a:pt x="109" y="17"/>
                  </a:cubicBezTo>
                  <a:lnTo>
                    <a:pt x="109" y="295"/>
                  </a:lnTo>
                  <a:cubicBezTo>
                    <a:pt x="109" y="320"/>
                    <a:pt x="107" y="324"/>
                    <a:pt x="76" y="324"/>
                  </a:cubicBezTo>
                  <a:cubicBezTo>
                    <a:pt x="70" y="324"/>
                    <a:pt x="61" y="324"/>
                    <a:pt x="61" y="332"/>
                  </a:cubicBezTo>
                  <a:cubicBezTo>
                    <a:pt x="61" y="341"/>
                    <a:pt x="69" y="341"/>
                    <a:pt x="78" y="341"/>
                  </a:cubicBezTo>
                  <a:lnTo>
                    <a:pt x="222" y="341"/>
                  </a:lnTo>
                  <a:cubicBezTo>
                    <a:pt x="231" y="341"/>
                    <a:pt x="239" y="341"/>
                    <a:pt x="239" y="332"/>
                  </a:cubicBezTo>
                  <a:cubicBezTo>
                    <a:pt x="239" y="324"/>
                    <a:pt x="230" y="324"/>
                    <a:pt x="225" y="324"/>
                  </a:cubicBezTo>
                  <a:cubicBezTo>
                    <a:pt x="192" y="324"/>
                    <a:pt x="190" y="320"/>
                    <a:pt x="190" y="295"/>
                  </a:cubicBezTo>
                  <a:lnTo>
                    <a:pt x="190" y="17"/>
                  </a:lnTo>
                  <a:close/>
                  <a:moveTo>
                    <a:pt x="17" y="17"/>
                  </a:moveTo>
                  <a:lnTo>
                    <a:pt x="47" y="17"/>
                  </a:lnTo>
                  <a:cubicBezTo>
                    <a:pt x="35" y="24"/>
                    <a:pt x="24" y="34"/>
                    <a:pt x="17" y="43"/>
                  </a:cubicBezTo>
                  <a:lnTo>
                    <a:pt x="17" y="17"/>
                  </a:lnTo>
                  <a:close/>
                  <a:moveTo>
                    <a:pt x="283" y="17"/>
                  </a:moveTo>
                  <a:lnTo>
                    <a:pt x="283" y="43"/>
                  </a:lnTo>
                  <a:cubicBezTo>
                    <a:pt x="277" y="36"/>
                    <a:pt x="266" y="25"/>
                    <a:pt x="252" y="17"/>
                  </a:cubicBezTo>
                  <a:lnTo>
                    <a:pt x="283" y="17"/>
                  </a:lnTo>
                  <a:close/>
                  <a:moveTo>
                    <a:pt x="122" y="324"/>
                  </a:moveTo>
                  <a:cubicBezTo>
                    <a:pt x="127" y="315"/>
                    <a:pt x="127" y="302"/>
                    <a:pt x="127" y="296"/>
                  </a:cubicBezTo>
                  <a:lnTo>
                    <a:pt x="127" y="17"/>
                  </a:lnTo>
                  <a:lnTo>
                    <a:pt x="173" y="17"/>
                  </a:lnTo>
                  <a:lnTo>
                    <a:pt x="173" y="296"/>
                  </a:lnTo>
                  <a:cubicBezTo>
                    <a:pt x="173" y="302"/>
                    <a:pt x="173" y="315"/>
                    <a:pt x="177" y="324"/>
                  </a:cubicBezTo>
                  <a:lnTo>
                    <a:pt x="122" y="32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Freeform 300">
              <a:extLst>
                <a:ext uri="{FF2B5EF4-FFF2-40B4-BE49-F238E27FC236}">
                  <a16:creationId xmlns:a16="http://schemas.microsoft.com/office/drawing/2014/main" id="{DEC87C08-136C-0D4E-AA3F-3D757169C3A4}"/>
                </a:ext>
              </a:extLst>
            </p:cNvPr>
            <p:cNvSpPr>
              <a:spLocks noEditPoints="1"/>
            </p:cNvSpPr>
            <p:nvPr>
              <p:custDataLst>
                <p:tags r:id="rId87"/>
              </p:custDataLst>
            </p:nvPr>
          </p:nvSpPr>
          <p:spPr bwMode="auto">
            <a:xfrm>
              <a:off x="3768726" y="3084513"/>
              <a:ext cx="23813" cy="104775"/>
            </a:xfrm>
            <a:custGeom>
              <a:avLst/>
              <a:gdLst>
                <a:gd name="T0" fmla="*/ 53 w 53"/>
                <a:gd name="T1" fmla="*/ 26 h 215"/>
                <a:gd name="T2" fmla="*/ 26 w 53"/>
                <a:gd name="T3" fmla="*/ 0 h 215"/>
                <a:gd name="T4" fmla="*/ 0 w 53"/>
                <a:gd name="T5" fmla="*/ 26 h 215"/>
                <a:gd name="T6" fmla="*/ 26 w 53"/>
                <a:gd name="T7" fmla="*/ 53 h 215"/>
                <a:gd name="T8" fmla="*/ 53 w 53"/>
                <a:gd name="T9" fmla="*/ 26 h 215"/>
                <a:gd name="T10" fmla="*/ 53 w 53"/>
                <a:gd name="T11" fmla="*/ 188 h 215"/>
                <a:gd name="T12" fmla="*/ 26 w 53"/>
                <a:gd name="T13" fmla="*/ 162 h 215"/>
                <a:gd name="T14" fmla="*/ 0 w 53"/>
                <a:gd name="T15" fmla="*/ 188 h 215"/>
                <a:gd name="T16" fmla="*/ 26 w 53"/>
                <a:gd name="T17" fmla="*/ 215 h 215"/>
                <a:gd name="T18" fmla="*/ 53 w 53"/>
                <a:gd name="T19" fmla="*/ 18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15">
                  <a:moveTo>
                    <a:pt x="53" y="26"/>
                  </a:moveTo>
                  <a:cubicBezTo>
                    <a:pt x="53" y="12"/>
                    <a:pt x="41" y="0"/>
                    <a:pt x="26" y="0"/>
                  </a:cubicBezTo>
                  <a:cubicBezTo>
                    <a:pt x="12" y="0"/>
                    <a:pt x="0" y="12"/>
                    <a:pt x="0" y="26"/>
                  </a:cubicBezTo>
                  <a:cubicBezTo>
                    <a:pt x="0" y="41"/>
                    <a:pt x="12" y="53"/>
                    <a:pt x="26" y="53"/>
                  </a:cubicBezTo>
                  <a:cubicBezTo>
                    <a:pt x="41" y="53"/>
                    <a:pt x="53" y="41"/>
                    <a:pt x="53" y="26"/>
                  </a:cubicBezTo>
                  <a:close/>
                  <a:moveTo>
                    <a:pt x="53" y="188"/>
                  </a:moveTo>
                  <a:cubicBezTo>
                    <a:pt x="53" y="174"/>
                    <a:pt x="41" y="162"/>
                    <a:pt x="26" y="162"/>
                  </a:cubicBezTo>
                  <a:cubicBezTo>
                    <a:pt x="12" y="162"/>
                    <a:pt x="0" y="174"/>
                    <a:pt x="0" y="188"/>
                  </a:cubicBezTo>
                  <a:cubicBezTo>
                    <a:pt x="0" y="203"/>
                    <a:pt x="12" y="215"/>
                    <a:pt x="26" y="215"/>
                  </a:cubicBezTo>
                  <a:cubicBezTo>
                    <a:pt x="41" y="215"/>
                    <a:pt x="53" y="203"/>
                    <a:pt x="53" y="18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Freeform 301">
              <a:extLst>
                <a:ext uri="{FF2B5EF4-FFF2-40B4-BE49-F238E27FC236}">
                  <a16:creationId xmlns:a16="http://schemas.microsoft.com/office/drawing/2014/main" id="{BC06BFB2-A332-7048-DAB7-38914DCC2F7F}"/>
                </a:ext>
              </a:extLst>
            </p:cNvPr>
            <p:cNvSpPr>
              <a:spLocks noEditPoints="1"/>
            </p:cNvSpPr>
            <p:nvPr>
              <p:custDataLst>
                <p:tags r:id="rId88"/>
              </p:custDataLst>
            </p:nvPr>
          </p:nvSpPr>
          <p:spPr bwMode="auto">
            <a:xfrm>
              <a:off x="3810001" y="3108325"/>
              <a:ext cx="153988" cy="57150"/>
            </a:xfrm>
            <a:custGeom>
              <a:avLst/>
              <a:gdLst>
                <a:gd name="T0" fmla="*/ 315 w 332"/>
                <a:gd name="T1" fmla="*/ 20 h 117"/>
                <a:gd name="T2" fmla="*/ 332 w 332"/>
                <a:gd name="T3" fmla="*/ 10 h 117"/>
                <a:gd name="T4" fmla="*/ 315 w 332"/>
                <a:gd name="T5" fmla="*/ 0 h 117"/>
                <a:gd name="T6" fmla="*/ 16 w 332"/>
                <a:gd name="T7" fmla="*/ 0 h 117"/>
                <a:gd name="T8" fmla="*/ 0 w 332"/>
                <a:gd name="T9" fmla="*/ 10 h 117"/>
                <a:gd name="T10" fmla="*/ 17 w 332"/>
                <a:gd name="T11" fmla="*/ 20 h 117"/>
                <a:gd name="T12" fmla="*/ 315 w 332"/>
                <a:gd name="T13" fmla="*/ 20 h 117"/>
                <a:gd name="T14" fmla="*/ 315 w 332"/>
                <a:gd name="T15" fmla="*/ 117 h 117"/>
                <a:gd name="T16" fmla="*/ 332 w 332"/>
                <a:gd name="T17" fmla="*/ 107 h 117"/>
                <a:gd name="T18" fmla="*/ 315 w 332"/>
                <a:gd name="T19" fmla="*/ 97 h 117"/>
                <a:gd name="T20" fmla="*/ 17 w 332"/>
                <a:gd name="T21" fmla="*/ 97 h 117"/>
                <a:gd name="T22" fmla="*/ 0 w 332"/>
                <a:gd name="T23" fmla="*/ 107 h 117"/>
                <a:gd name="T24" fmla="*/ 16 w 332"/>
                <a:gd name="T25" fmla="*/ 117 h 117"/>
                <a:gd name="T26" fmla="*/ 315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2" y="20"/>
                    <a:pt x="332" y="20"/>
                    <a:pt x="332" y="10"/>
                  </a:cubicBezTo>
                  <a:cubicBezTo>
                    <a:pt x="332" y="0"/>
                    <a:pt x="322" y="0"/>
                    <a:pt x="315" y="0"/>
                  </a:cubicBezTo>
                  <a:lnTo>
                    <a:pt x="16" y="0"/>
                  </a:lnTo>
                  <a:cubicBezTo>
                    <a:pt x="9" y="0"/>
                    <a:pt x="0" y="0"/>
                    <a:pt x="0" y="10"/>
                  </a:cubicBezTo>
                  <a:cubicBezTo>
                    <a:pt x="0" y="20"/>
                    <a:pt x="9" y="20"/>
                    <a:pt x="17" y="20"/>
                  </a:cubicBezTo>
                  <a:lnTo>
                    <a:pt x="315" y="20"/>
                  </a:lnTo>
                  <a:close/>
                  <a:moveTo>
                    <a:pt x="315" y="117"/>
                  </a:moveTo>
                  <a:cubicBezTo>
                    <a:pt x="322" y="117"/>
                    <a:pt x="332" y="117"/>
                    <a:pt x="332" y="107"/>
                  </a:cubicBezTo>
                  <a:cubicBezTo>
                    <a:pt x="332" y="97"/>
                    <a:pt x="322" y="97"/>
                    <a:pt x="315" y="97"/>
                  </a:cubicBezTo>
                  <a:lnTo>
                    <a:pt x="17" y="97"/>
                  </a:lnTo>
                  <a:cubicBezTo>
                    <a:pt x="9" y="97"/>
                    <a:pt x="0" y="97"/>
                    <a:pt x="0" y="107"/>
                  </a:cubicBezTo>
                  <a:cubicBezTo>
                    <a:pt x="0" y="117"/>
                    <a:pt x="9"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Freeform 302">
              <a:extLst>
                <a:ext uri="{FF2B5EF4-FFF2-40B4-BE49-F238E27FC236}">
                  <a16:creationId xmlns:a16="http://schemas.microsoft.com/office/drawing/2014/main" id="{E40B67A9-A5DC-6A8A-69E2-2F1EA9EDF2ED}"/>
                </a:ext>
              </a:extLst>
            </p:cNvPr>
            <p:cNvSpPr>
              <a:spLocks/>
            </p:cNvSpPr>
            <p:nvPr>
              <p:custDataLst>
                <p:tags r:id="rId89"/>
              </p:custDataLst>
            </p:nvPr>
          </p:nvSpPr>
          <p:spPr bwMode="auto">
            <a:xfrm>
              <a:off x="4217989" y="2965450"/>
              <a:ext cx="231775" cy="342900"/>
            </a:xfrm>
            <a:custGeom>
              <a:avLst/>
              <a:gdLst>
                <a:gd name="T0" fmla="*/ 456 w 498"/>
                <a:gd name="T1" fmla="*/ 458 h 698"/>
                <a:gd name="T2" fmla="*/ 249 w 498"/>
                <a:gd name="T3" fmla="*/ 657 h 698"/>
                <a:gd name="T4" fmla="*/ 41 w 498"/>
                <a:gd name="T5" fmla="*/ 458 h 698"/>
                <a:gd name="T6" fmla="*/ 41 w 498"/>
                <a:gd name="T7" fmla="*/ 27 h 698"/>
                <a:gd name="T8" fmla="*/ 21 w 498"/>
                <a:gd name="T9" fmla="*/ 0 h 698"/>
                <a:gd name="T10" fmla="*/ 0 w 498"/>
                <a:gd name="T11" fmla="*/ 27 h 698"/>
                <a:gd name="T12" fmla="*/ 0 w 498"/>
                <a:gd name="T13" fmla="*/ 460 h 698"/>
                <a:gd name="T14" fmla="*/ 249 w 498"/>
                <a:gd name="T15" fmla="*/ 698 h 698"/>
                <a:gd name="T16" fmla="*/ 498 w 498"/>
                <a:gd name="T17" fmla="*/ 460 h 698"/>
                <a:gd name="T18" fmla="*/ 498 w 498"/>
                <a:gd name="T19" fmla="*/ 27 h 698"/>
                <a:gd name="T20" fmla="*/ 477 w 498"/>
                <a:gd name="T21" fmla="*/ 0 h 698"/>
                <a:gd name="T22" fmla="*/ 456 w 498"/>
                <a:gd name="T23" fmla="*/ 27 h 698"/>
                <a:gd name="T24" fmla="*/ 456 w 498"/>
                <a:gd name="T25" fmla="*/ 45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8" h="698">
                  <a:moveTo>
                    <a:pt x="456" y="458"/>
                  </a:moveTo>
                  <a:cubicBezTo>
                    <a:pt x="456" y="572"/>
                    <a:pt x="360" y="657"/>
                    <a:pt x="249" y="657"/>
                  </a:cubicBezTo>
                  <a:cubicBezTo>
                    <a:pt x="138" y="657"/>
                    <a:pt x="41" y="571"/>
                    <a:pt x="41" y="458"/>
                  </a:cubicBezTo>
                  <a:lnTo>
                    <a:pt x="41" y="27"/>
                  </a:lnTo>
                  <a:cubicBezTo>
                    <a:pt x="41" y="21"/>
                    <a:pt x="41" y="0"/>
                    <a:pt x="21" y="0"/>
                  </a:cubicBezTo>
                  <a:cubicBezTo>
                    <a:pt x="0" y="0"/>
                    <a:pt x="0" y="20"/>
                    <a:pt x="0" y="27"/>
                  </a:cubicBezTo>
                  <a:lnTo>
                    <a:pt x="0" y="460"/>
                  </a:lnTo>
                  <a:cubicBezTo>
                    <a:pt x="0" y="588"/>
                    <a:pt x="109" y="698"/>
                    <a:pt x="249" y="698"/>
                  </a:cubicBezTo>
                  <a:cubicBezTo>
                    <a:pt x="388" y="698"/>
                    <a:pt x="498" y="588"/>
                    <a:pt x="498" y="460"/>
                  </a:cubicBezTo>
                  <a:lnTo>
                    <a:pt x="498" y="27"/>
                  </a:lnTo>
                  <a:cubicBezTo>
                    <a:pt x="498" y="21"/>
                    <a:pt x="498" y="0"/>
                    <a:pt x="477" y="0"/>
                  </a:cubicBezTo>
                  <a:cubicBezTo>
                    <a:pt x="456" y="0"/>
                    <a:pt x="456" y="20"/>
                    <a:pt x="456" y="27"/>
                  </a:cubicBezTo>
                  <a:lnTo>
                    <a:pt x="456" y="45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Freeform 303">
              <a:extLst>
                <a:ext uri="{FF2B5EF4-FFF2-40B4-BE49-F238E27FC236}">
                  <a16:creationId xmlns:a16="http://schemas.microsoft.com/office/drawing/2014/main" id="{09B1A142-612C-2739-5314-1E01D0239DA7}"/>
                </a:ext>
              </a:extLst>
            </p:cNvPr>
            <p:cNvSpPr>
              <a:spLocks/>
            </p:cNvSpPr>
            <p:nvPr>
              <p:custDataLst>
                <p:tags r:id="rId90"/>
              </p:custDataLst>
            </p:nvPr>
          </p:nvSpPr>
          <p:spPr bwMode="auto">
            <a:xfrm>
              <a:off x="4049714" y="3395663"/>
              <a:ext cx="53975" cy="107950"/>
            </a:xfrm>
            <a:custGeom>
              <a:avLst/>
              <a:gdLst>
                <a:gd name="T0" fmla="*/ 71 w 117"/>
                <a:gd name="T1" fmla="*/ 80 h 221"/>
                <a:gd name="T2" fmla="*/ 106 w 117"/>
                <a:gd name="T3" fmla="*/ 80 h 221"/>
                <a:gd name="T4" fmla="*/ 117 w 117"/>
                <a:gd name="T5" fmla="*/ 72 h 221"/>
                <a:gd name="T6" fmla="*/ 107 w 117"/>
                <a:gd name="T7" fmla="*/ 67 h 221"/>
                <a:gd name="T8" fmla="*/ 74 w 117"/>
                <a:gd name="T9" fmla="*/ 67 h 221"/>
                <a:gd name="T10" fmla="*/ 87 w 117"/>
                <a:gd name="T11" fmla="*/ 16 h 221"/>
                <a:gd name="T12" fmla="*/ 88 w 117"/>
                <a:gd name="T13" fmla="*/ 11 h 221"/>
                <a:gd name="T14" fmla="*/ 76 w 117"/>
                <a:gd name="T15" fmla="*/ 0 h 221"/>
                <a:gd name="T16" fmla="*/ 60 w 117"/>
                <a:gd name="T17" fmla="*/ 15 h 221"/>
                <a:gd name="T18" fmla="*/ 46 w 117"/>
                <a:gd name="T19" fmla="*/ 67 h 221"/>
                <a:gd name="T20" fmla="*/ 11 w 117"/>
                <a:gd name="T21" fmla="*/ 67 h 221"/>
                <a:gd name="T22" fmla="*/ 0 w 117"/>
                <a:gd name="T23" fmla="*/ 75 h 221"/>
                <a:gd name="T24" fmla="*/ 10 w 117"/>
                <a:gd name="T25" fmla="*/ 80 h 221"/>
                <a:gd name="T26" fmla="*/ 43 w 117"/>
                <a:gd name="T27" fmla="*/ 80 h 221"/>
                <a:gd name="T28" fmla="*/ 23 w 117"/>
                <a:gd name="T29" fmla="*/ 162 h 221"/>
                <a:gd name="T30" fmla="*/ 17 w 117"/>
                <a:gd name="T31" fmla="*/ 188 h 221"/>
                <a:gd name="T32" fmla="*/ 55 w 117"/>
                <a:gd name="T33" fmla="*/ 221 h 221"/>
                <a:gd name="T34" fmla="*/ 115 w 117"/>
                <a:gd name="T35" fmla="*/ 168 h 221"/>
                <a:gd name="T36" fmla="*/ 110 w 117"/>
                <a:gd name="T37" fmla="*/ 163 h 221"/>
                <a:gd name="T38" fmla="*/ 102 w 117"/>
                <a:gd name="T39" fmla="*/ 170 h 221"/>
                <a:gd name="T40" fmla="*/ 56 w 117"/>
                <a:gd name="T41" fmla="*/ 211 h 221"/>
                <a:gd name="T42" fmla="*/ 44 w 117"/>
                <a:gd name="T43" fmla="*/ 194 h 221"/>
                <a:gd name="T44" fmla="*/ 46 w 117"/>
                <a:gd name="T45" fmla="*/ 180 h 221"/>
                <a:gd name="T46" fmla="*/ 71 w 117"/>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21">
                  <a:moveTo>
                    <a:pt x="71" y="80"/>
                  </a:moveTo>
                  <a:lnTo>
                    <a:pt x="106" y="80"/>
                  </a:lnTo>
                  <a:cubicBezTo>
                    <a:pt x="113" y="80"/>
                    <a:pt x="117" y="80"/>
                    <a:pt x="117" y="72"/>
                  </a:cubicBezTo>
                  <a:cubicBezTo>
                    <a:pt x="117" y="67"/>
                    <a:pt x="113" y="67"/>
                    <a:pt x="107" y="67"/>
                  </a:cubicBezTo>
                  <a:lnTo>
                    <a:pt x="74" y="67"/>
                  </a:lnTo>
                  <a:lnTo>
                    <a:pt x="87" y="16"/>
                  </a:lnTo>
                  <a:cubicBezTo>
                    <a:pt x="87" y="14"/>
                    <a:pt x="88" y="12"/>
                    <a:pt x="88" y="11"/>
                  </a:cubicBezTo>
                  <a:cubicBezTo>
                    <a:pt x="88" y="5"/>
                    <a:pt x="83" y="0"/>
                    <a:pt x="76" y="0"/>
                  </a:cubicBezTo>
                  <a:cubicBezTo>
                    <a:pt x="67" y="0"/>
                    <a:pt x="62" y="6"/>
                    <a:pt x="60" y="15"/>
                  </a:cubicBezTo>
                  <a:cubicBezTo>
                    <a:pt x="57" y="23"/>
                    <a:pt x="62" y="7"/>
                    <a:pt x="46" y="67"/>
                  </a:cubicBezTo>
                  <a:lnTo>
                    <a:pt x="11" y="67"/>
                  </a:lnTo>
                  <a:cubicBezTo>
                    <a:pt x="4" y="67"/>
                    <a:pt x="0" y="67"/>
                    <a:pt x="0" y="75"/>
                  </a:cubicBezTo>
                  <a:cubicBezTo>
                    <a:pt x="0" y="80"/>
                    <a:pt x="4" y="80"/>
                    <a:pt x="10" y="80"/>
                  </a:cubicBezTo>
                  <a:lnTo>
                    <a:pt x="43" y="80"/>
                  </a:lnTo>
                  <a:lnTo>
                    <a:pt x="23" y="162"/>
                  </a:lnTo>
                  <a:cubicBezTo>
                    <a:pt x="20" y="171"/>
                    <a:pt x="17" y="183"/>
                    <a:pt x="17" y="188"/>
                  </a:cubicBezTo>
                  <a:cubicBezTo>
                    <a:pt x="17" y="209"/>
                    <a:pt x="35" y="221"/>
                    <a:pt x="55" y="221"/>
                  </a:cubicBezTo>
                  <a:cubicBezTo>
                    <a:pt x="93" y="221"/>
                    <a:pt x="115" y="172"/>
                    <a:pt x="115" y="168"/>
                  </a:cubicBezTo>
                  <a:cubicBezTo>
                    <a:pt x="115" y="163"/>
                    <a:pt x="111" y="163"/>
                    <a:pt x="110" y="163"/>
                  </a:cubicBezTo>
                  <a:cubicBezTo>
                    <a:pt x="106" y="163"/>
                    <a:pt x="105" y="164"/>
                    <a:pt x="102" y="170"/>
                  </a:cubicBezTo>
                  <a:cubicBezTo>
                    <a:pt x="93" y="192"/>
                    <a:pt x="75" y="211"/>
                    <a:pt x="56" y="211"/>
                  </a:cubicBezTo>
                  <a:cubicBezTo>
                    <a:pt x="48" y="211"/>
                    <a:pt x="44" y="207"/>
                    <a:pt x="44" y="194"/>
                  </a:cubicBezTo>
                  <a:cubicBezTo>
                    <a:pt x="44" y="191"/>
                    <a:pt x="45" y="183"/>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Freeform 304">
              <a:extLst>
                <a:ext uri="{FF2B5EF4-FFF2-40B4-BE49-F238E27FC236}">
                  <a16:creationId xmlns:a16="http://schemas.microsoft.com/office/drawing/2014/main" id="{81942C66-2E65-DC78-262E-298FD999FB06}"/>
                </a:ext>
              </a:extLst>
            </p:cNvPr>
            <p:cNvSpPr>
              <a:spLocks/>
            </p:cNvSpPr>
            <p:nvPr>
              <p:custDataLst>
                <p:tags r:id="rId91"/>
              </p:custDataLst>
            </p:nvPr>
          </p:nvSpPr>
          <p:spPr bwMode="auto">
            <a:xfrm>
              <a:off x="4129089" y="3402013"/>
              <a:ext cx="90488" cy="112713"/>
            </a:xfrm>
            <a:custGeom>
              <a:avLst/>
              <a:gdLst>
                <a:gd name="T0" fmla="*/ 179 w 193"/>
                <a:gd name="T1" fmla="*/ 123 h 228"/>
                <a:gd name="T2" fmla="*/ 193 w 193"/>
                <a:gd name="T3" fmla="*/ 114 h 228"/>
                <a:gd name="T4" fmla="*/ 179 w 193"/>
                <a:gd name="T5" fmla="*/ 106 h 228"/>
                <a:gd name="T6" fmla="*/ 17 w 193"/>
                <a:gd name="T7" fmla="*/ 106 h 228"/>
                <a:gd name="T8" fmla="*/ 119 w 193"/>
                <a:gd name="T9" fmla="*/ 18 h 228"/>
                <a:gd name="T10" fmla="*/ 179 w 193"/>
                <a:gd name="T11" fmla="*/ 18 h 228"/>
                <a:gd name="T12" fmla="*/ 193 w 193"/>
                <a:gd name="T13" fmla="*/ 9 h 228"/>
                <a:gd name="T14" fmla="*/ 179 w 193"/>
                <a:gd name="T15" fmla="*/ 0 h 228"/>
                <a:gd name="T16" fmla="*/ 118 w 193"/>
                <a:gd name="T17" fmla="*/ 0 h 228"/>
                <a:gd name="T18" fmla="*/ 0 w 193"/>
                <a:gd name="T19" fmla="*/ 114 h 228"/>
                <a:gd name="T20" fmla="*/ 118 w 193"/>
                <a:gd name="T21" fmla="*/ 228 h 228"/>
                <a:gd name="T22" fmla="*/ 179 w 193"/>
                <a:gd name="T23" fmla="*/ 228 h 228"/>
                <a:gd name="T24" fmla="*/ 193 w 193"/>
                <a:gd name="T25" fmla="*/ 220 h 228"/>
                <a:gd name="T26" fmla="*/ 179 w 193"/>
                <a:gd name="T27" fmla="*/ 211 h 228"/>
                <a:gd name="T28" fmla="*/ 119 w 193"/>
                <a:gd name="T29" fmla="*/ 211 h 228"/>
                <a:gd name="T30" fmla="*/ 17 w 193"/>
                <a:gd name="T31" fmla="*/ 123 h 228"/>
                <a:gd name="T32" fmla="*/ 179 w 193"/>
                <a:gd name="T33" fmla="*/ 1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228">
                  <a:moveTo>
                    <a:pt x="179" y="123"/>
                  </a:moveTo>
                  <a:cubicBezTo>
                    <a:pt x="184" y="123"/>
                    <a:pt x="193" y="123"/>
                    <a:pt x="193" y="114"/>
                  </a:cubicBezTo>
                  <a:cubicBezTo>
                    <a:pt x="193" y="106"/>
                    <a:pt x="185" y="106"/>
                    <a:pt x="179" y="106"/>
                  </a:cubicBezTo>
                  <a:lnTo>
                    <a:pt x="17" y="106"/>
                  </a:lnTo>
                  <a:cubicBezTo>
                    <a:pt x="23" y="55"/>
                    <a:pt x="65" y="18"/>
                    <a:pt x="119" y="18"/>
                  </a:cubicBezTo>
                  <a:lnTo>
                    <a:pt x="179" y="18"/>
                  </a:lnTo>
                  <a:cubicBezTo>
                    <a:pt x="184" y="18"/>
                    <a:pt x="193" y="18"/>
                    <a:pt x="193" y="9"/>
                  </a:cubicBezTo>
                  <a:cubicBezTo>
                    <a:pt x="193" y="0"/>
                    <a:pt x="185" y="0"/>
                    <a:pt x="179" y="0"/>
                  </a:cubicBezTo>
                  <a:lnTo>
                    <a:pt x="118" y="0"/>
                  </a:lnTo>
                  <a:cubicBezTo>
                    <a:pt x="53" y="0"/>
                    <a:pt x="0" y="51"/>
                    <a:pt x="0" y="114"/>
                  </a:cubicBezTo>
                  <a:cubicBezTo>
                    <a:pt x="0" y="178"/>
                    <a:pt x="54" y="228"/>
                    <a:pt x="118" y="228"/>
                  </a:cubicBezTo>
                  <a:lnTo>
                    <a:pt x="179" y="228"/>
                  </a:lnTo>
                  <a:cubicBezTo>
                    <a:pt x="184" y="228"/>
                    <a:pt x="193" y="228"/>
                    <a:pt x="193" y="220"/>
                  </a:cubicBezTo>
                  <a:cubicBezTo>
                    <a:pt x="193" y="211"/>
                    <a:pt x="185" y="211"/>
                    <a:pt x="179" y="211"/>
                  </a:cubicBezTo>
                  <a:lnTo>
                    <a:pt x="119" y="211"/>
                  </a:lnTo>
                  <a:cubicBezTo>
                    <a:pt x="65" y="211"/>
                    <a:pt x="23" y="173"/>
                    <a:pt x="17" y="123"/>
                  </a:cubicBezTo>
                  <a:lnTo>
                    <a:pt x="179" y="12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Freeform 305">
              <a:extLst>
                <a:ext uri="{FF2B5EF4-FFF2-40B4-BE49-F238E27FC236}">
                  <a16:creationId xmlns:a16="http://schemas.microsoft.com/office/drawing/2014/main" id="{FC6B6459-5A71-9C4B-D9C1-29812B91FBD5}"/>
                </a:ext>
              </a:extLst>
            </p:cNvPr>
            <p:cNvSpPr>
              <a:spLocks/>
            </p:cNvSpPr>
            <p:nvPr>
              <p:custDataLst>
                <p:tags r:id="rId92"/>
              </p:custDataLst>
            </p:nvPr>
          </p:nvSpPr>
          <p:spPr bwMode="auto">
            <a:xfrm>
              <a:off x="4259264" y="3373438"/>
              <a:ext cx="25400" cy="171450"/>
            </a:xfrm>
            <a:custGeom>
              <a:avLst/>
              <a:gdLst>
                <a:gd name="T0" fmla="*/ 54 w 54"/>
                <a:gd name="T1" fmla="*/ 349 h 349"/>
                <a:gd name="T2" fmla="*/ 54 w 54"/>
                <a:gd name="T3" fmla="*/ 332 h 349"/>
                <a:gd name="T4" fmla="*/ 17 w 54"/>
                <a:gd name="T5" fmla="*/ 332 h 349"/>
                <a:gd name="T6" fmla="*/ 17 w 54"/>
                <a:gd name="T7" fmla="*/ 17 h 349"/>
                <a:gd name="T8" fmla="*/ 54 w 54"/>
                <a:gd name="T9" fmla="*/ 17 h 349"/>
                <a:gd name="T10" fmla="*/ 54 w 54"/>
                <a:gd name="T11" fmla="*/ 0 h 349"/>
                <a:gd name="T12" fmla="*/ 0 w 54"/>
                <a:gd name="T13" fmla="*/ 0 h 349"/>
                <a:gd name="T14" fmla="*/ 0 w 54"/>
                <a:gd name="T15" fmla="*/ 349 h 349"/>
                <a:gd name="T16" fmla="*/ 54 w 54"/>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49">
                  <a:moveTo>
                    <a:pt x="54" y="349"/>
                  </a:moveTo>
                  <a:lnTo>
                    <a:pt x="54" y="332"/>
                  </a:lnTo>
                  <a:lnTo>
                    <a:pt x="17" y="332"/>
                  </a:lnTo>
                  <a:lnTo>
                    <a:pt x="17" y="17"/>
                  </a:lnTo>
                  <a:lnTo>
                    <a:pt x="54" y="17"/>
                  </a:lnTo>
                  <a:lnTo>
                    <a:pt x="54" y="0"/>
                  </a:lnTo>
                  <a:lnTo>
                    <a:pt x="0" y="0"/>
                  </a:lnTo>
                  <a:lnTo>
                    <a:pt x="0" y="349"/>
                  </a:lnTo>
                  <a:lnTo>
                    <a:pt x="54" y="34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Freeform 306">
              <a:extLst>
                <a:ext uri="{FF2B5EF4-FFF2-40B4-BE49-F238E27FC236}">
                  <a16:creationId xmlns:a16="http://schemas.microsoft.com/office/drawing/2014/main" id="{58E23FDE-FE30-3925-B581-05B6D4634A2D}"/>
                </a:ext>
              </a:extLst>
            </p:cNvPr>
            <p:cNvSpPr>
              <a:spLocks noEditPoints="1"/>
            </p:cNvSpPr>
            <p:nvPr>
              <p:custDataLst>
                <p:tags r:id="rId93"/>
              </p:custDataLst>
            </p:nvPr>
          </p:nvSpPr>
          <p:spPr bwMode="auto">
            <a:xfrm>
              <a:off x="4298951" y="3387725"/>
              <a:ext cx="74613" cy="117475"/>
            </a:xfrm>
            <a:custGeom>
              <a:avLst/>
              <a:gdLst>
                <a:gd name="T0" fmla="*/ 162 w 162"/>
                <a:gd name="T1" fmla="*/ 120 h 239"/>
                <a:gd name="T2" fmla="*/ 141 w 162"/>
                <a:gd name="T3" fmla="*/ 30 h 239"/>
                <a:gd name="T4" fmla="*/ 81 w 162"/>
                <a:gd name="T5" fmla="*/ 0 h 239"/>
                <a:gd name="T6" fmla="*/ 0 w 162"/>
                <a:gd name="T7" fmla="*/ 120 h 239"/>
                <a:gd name="T8" fmla="*/ 81 w 162"/>
                <a:gd name="T9" fmla="*/ 239 h 239"/>
                <a:gd name="T10" fmla="*/ 162 w 162"/>
                <a:gd name="T11" fmla="*/ 120 h 239"/>
                <a:gd name="T12" fmla="*/ 81 w 162"/>
                <a:gd name="T13" fmla="*/ 229 h 239"/>
                <a:gd name="T14" fmla="*/ 36 w 162"/>
                <a:gd name="T15" fmla="*/ 191 h 239"/>
                <a:gd name="T16" fmla="*/ 31 w 162"/>
                <a:gd name="T17" fmla="*/ 116 h 239"/>
                <a:gd name="T18" fmla="*/ 37 w 162"/>
                <a:gd name="T19" fmla="*/ 45 h 239"/>
                <a:gd name="T20" fmla="*/ 81 w 162"/>
                <a:gd name="T21" fmla="*/ 10 h 239"/>
                <a:gd name="T22" fmla="*/ 124 w 162"/>
                <a:gd name="T23" fmla="*/ 42 h 239"/>
                <a:gd name="T24" fmla="*/ 130 w 162"/>
                <a:gd name="T25" fmla="*/ 116 h 239"/>
                <a:gd name="T26" fmla="*/ 125 w 162"/>
                <a:gd name="T27" fmla="*/ 189 h 239"/>
                <a:gd name="T28" fmla="*/ 81 w 162"/>
                <a:gd name="T29" fmla="*/ 2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239">
                  <a:moveTo>
                    <a:pt x="162" y="120"/>
                  </a:moveTo>
                  <a:cubicBezTo>
                    <a:pt x="162" y="82"/>
                    <a:pt x="157" y="54"/>
                    <a:pt x="141" y="30"/>
                  </a:cubicBezTo>
                  <a:cubicBezTo>
                    <a:pt x="130" y="14"/>
                    <a:pt x="109" y="0"/>
                    <a:pt x="81" y="0"/>
                  </a:cubicBezTo>
                  <a:cubicBezTo>
                    <a:pt x="0" y="0"/>
                    <a:pt x="0" y="95"/>
                    <a:pt x="0" y="120"/>
                  </a:cubicBezTo>
                  <a:cubicBezTo>
                    <a:pt x="0" y="145"/>
                    <a:pt x="0" y="239"/>
                    <a:pt x="81" y="239"/>
                  </a:cubicBezTo>
                  <a:cubicBezTo>
                    <a:pt x="162" y="239"/>
                    <a:pt x="162" y="145"/>
                    <a:pt x="162" y="120"/>
                  </a:cubicBezTo>
                  <a:close/>
                  <a:moveTo>
                    <a:pt x="81" y="229"/>
                  </a:moveTo>
                  <a:cubicBezTo>
                    <a:pt x="65" y="229"/>
                    <a:pt x="43" y="219"/>
                    <a:pt x="36" y="191"/>
                  </a:cubicBezTo>
                  <a:cubicBezTo>
                    <a:pt x="31" y="170"/>
                    <a:pt x="31" y="142"/>
                    <a:pt x="31" y="116"/>
                  </a:cubicBezTo>
                  <a:cubicBezTo>
                    <a:pt x="31" y="90"/>
                    <a:pt x="31" y="64"/>
                    <a:pt x="37" y="45"/>
                  </a:cubicBezTo>
                  <a:cubicBezTo>
                    <a:pt x="44" y="17"/>
                    <a:pt x="66" y="10"/>
                    <a:pt x="81" y="10"/>
                  </a:cubicBezTo>
                  <a:cubicBezTo>
                    <a:pt x="99" y="10"/>
                    <a:pt x="118" y="21"/>
                    <a:pt x="124" y="42"/>
                  </a:cubicBezTo>
                  <a:cubicBezTo>
                    <a:pt x="129" y="60"/>
                    <a:pt x="130" y="86"/>
                    <a:pt x="130" y="116"/>
                  </a:cubicBezTo>
                  <a:cubicBezTo>
                    <a:pt x="130" y="142"/>
                    <a:pt x="130" y="167"/>
                    <a:pt x="125" y="189"/>
                  </a:cubicBezTo>
                  <a:cubicBezTo>
                    <a:pt x="118" y="221"/>
                    <a:pt x="95" y="229"/>
                    <a:pt x="81" y="22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Freeform 307">
              <a:extLst>
                <a:ext uri="{FF2B5EF4-FFF2-40B4-BE49-F238E27FC236}">
                  <a16:creationId xmlns:a16="http://schemas.microsoft.com/office/drawing/2014/main" id="{DCA843DF-6892-056E-9648-BB1C0FB03C3E}"/>
                </a:ext>
              </a:extLst>
            </p:cNvPr>
            <p:cNvSpPr>
              <a:spLocks/>
            </p:cNvSpPr>
            <p:nvPr>
              <p:custDataLst>
                <p:tags r:id="rId94"/>
              </p:custDataLst>
            </p:nvPr>
          </p:nvSpPr>
          <p:spPr bwMode="auto">
            <a:xfrm>
              <a:off x="4400551" y="3482975"/>
              <a:ext cx="20638" cy="52388"/>
            </a:xfrm>
            <a:custGeom>
              <a:avLst/>
              <a:gdLst>
                <a:gd name="T0" fmla="*/ 35 w 44"/>
                <a:gd name="T1" fmla="*/ 34 h 107"/>
                <a:gd name="T2" fmla="*/ 8 w 44"/>
                <a:gd name="T3" fmla="*/ 98 h 107"/>
                <a:gd name="T4" fmla="*/ 5 w 44"/>
                <a:gd name="T5" fmla="*/ 102 h 107"/>
                <a:gd name="T6" fmla="*/ 10 w 44"/>
                <a:gd name="T7" fmla="*/ 107 h 107"/>
                <a:gd name="T8" fmla="*/ 44 w 44"/>
                <a:gd name="T9" fmla="*/ 38 h 107"/>
                <a:gd name="T10" fmla="*/ 20 w 44"/>
                <a:gd name="T11" fmla="*/ 0 h 107"/>
                <a:gd name="T12" fmla="*/ 0 w 44"/>
                <a:gd name="T13" fmla="*/ 19 h 107"/>
                <a:gd name="T14" fmla="*/ 20 w 44"/>
                <a:gd name="T15" fmla="*/ 40 h 107"/>
                <a:gd name="T16" fmla="*/ 35 w 44"/>
                <a:gd name="T17"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7">
                  <a:moveTo>
                    <a:pt x="35" y="34"/>
                  </a:moveTo>
                  <a:cubicBezTo>
                    <a:pt x="35" y="53"/>
                    <a:pt x="31" y="75"/>
                    <a:pt x="8" y="98"/>
                  </a:cubicBezTo>
                  <a:cubicBezTo>
                    <a:pt x="6" y="99"/>
                    <a:pt x="5" y="100"/>
                    <a:pt x="5" y="102"/>
                  </a:cubicBezTo>
                  <a:cubicBezTo>
                    <a:pt x="5" y="104"/>
                    <a:pt x="8" y="107"/>
                    <a:pt x="10" y="107"/>
                  </a:cubicBezTo>
                  <a:cubicBezTo>
                    <a:pt x="15" y="107"/>
                    <a:pt x="44" y="79"/>
                    <a:pt x="44" y="38"/>
                  </a:cubicBezTo>
                  <a:cubicBezTo>
                    <a:pt x="44" y="16"/>
                    <a:pt x="36" y="0"/>
                    <a:pt x="20" y="0"/>
                  </a:cubicBezTo>
                  <a:cubicBezTo>
                    <a:pt x="9" y="0"/>
                    <a:pt x="0" y="9"/>
                    <a:pt x="0" y="19"/>
                  </a:cubicBezTo>
                  <a:cubicBezTo>
                    <a:pt x="0" y="31"/>
                    <a:pt x="8" y="40"/>
                    <a:pt x="20" y="40"/>
                  </a:cubicBezTo>
                  <a:cubicBezTo>
                    <a:pt x="29" y="40"/>
                    <a:pt x="34" y="34"/>
                    <a:pt x="35"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Freeform 308">
              <a:extLst>
                <a:ext uri="{FF2B5EF4-FFF2-40B4-BE49-F238E27FC236}">
                  <a16:creationId xmlns:a16="http://schemas.microsoft.com/office/drawing/2014/main" id="{51130E3C-4458-BA3D-A29E-33F2C1FB3AEA}"/>
                </a:ext>
              </a:extLst>
            </p:cNvPr>
            <p:cNvSpPr>
              <a:spLocks/>
            </p:cNvSpPr>
            <p:nvPr>
              <p:custDataLst>
                <p:tags r:id="rId95"/>
              </p:custDataLst>
            </p:nvPr>
          </p:nvSpPr>
          <p:spPr bwMode="auto">
            <a:xfrm>
              <a:off x="4445001" y="3386138"/>
              <a:ext cx="120650" cy="115888"/>
            </a:xfrm>
            <a:custGeom>
              <a:avLst/>
              <a:gdLst>
                <a:gd name="T0" fmla="*/ 154 w 260"/>
                <a:gd name="T1" fmla="*/ 25 h 236"/>
                <a:gd name="T2" fmla="*/ 165 w 260"/>
                <a:gd name="T3" fmla="*/ 13 h 236"/>
                <a:gd name="T4" fmla="*/ 186 w 260"/>
                <a:gd name="T5" fmla="*/ 12 h 236"/>
                <a:gd name="T6" fmla="*/ 225 w 260"/>
                <a:gd name="T7" fmla="*/ 15 h 236"/>
                <a:gd name="T8" fmla="*/ 241 w 260"/>
                <a:gd name="T9" fmla="*/ 43 h 236"/>
                <a:gd name="T10" fmla="*/ 239 w 260"/>
                <a:gd name="T11" fmla="*/ 71 h 236"/>
                <a:gd name="T12" fmla="*/ 238 w 260"/>
                <a:gd name="T13" fmla="*/ 75 h 236"/>
                <a:gd name="T14" fmla="*/ 244 w 260"/>
                <a:gd name="T15" fmla="*/ 80 h 236"/>
                <a:gd name="T16" fmla="*/ 251 w 260"/>
                <a:gd name="T17" fmla="*/ 71 h 236"/>
                <a:gd name="T18" fmla="*/ 260 w 260"/>
                <a:gd name="T19" fmla="*/ 5 h 236"/>
                <a:gd name="T20" fmla="*/ 249 w 260"/>
                <a:gd name="T21" fmla="*/ 0 h 236"/>
                <a:gd name="T22" fmla="*/ 35 w 260"/>
                <a:gd name="T23" fmla="*/ 0 h 236"/>
                <a:gd name="T24" fmla="*/ 23 w 260"/>
                <a:gd name="T25" fmla="*/ 7 h 236"/>
                <a:gd name="T26" fmla="*/ 1 w 260"/>
                <a:gd name="T27" fmla="*/ 69 h 236"/>
                <a:gd name="T28" fmla="*/ 0 w 260"/>
                <a:gd name="T29" fmla="*/ 75 h 236"/>
                <a:gd name="T30" fmla="*/ 5 w 260"/>
                <a:gd name="T31" fmla="*/ 80 h 236"/>
                <a:gd name="T32" fmla="*/ 13 w 260"/>
                <a:gd name="T33" fmla="*/ 72 h 236"/>
                <a:gd name="T34" fmla="*/ 97 w 260"/>
                <a:gd name="T35" fmla="*/ 12 h 236"/>
                <a:gd name="T36" fmla="*/ 112 w 260"/>
                <a:gd name="T37" fmla="*/ 12 h 236"/>
                <a:gd name="T38" fmla="*/ 123 w 260"/>
                <a:gd name="T39" fmla="*/ 16 h 236"/>
                <a:gd name="T40" fmla="*/ 122 w 260"/>
                <a:gd name="T41" fmla="*/ 23 h 236"/>
                <a:gd name="T42" fmla="*/ 76 w 260"/>
                <a:gd name="T43" fmla="*/ 207 h 236"/>
                <a:gd name="T44" fmla="*/ 35 w 260"/>
                <a:gd name="T45" fmla="*/ 223 h 236"/>
                <a:gd name="T46" fmla="*/ 19 w 260"/>
                <a:gd name="T47" fmla="*/ 231 h 236"/>
                <a:gd name="T48" fmla="*/ 25 w 260"/>
                <a:gd name="T49" fmla="*/ 236 h 236"/>
                <a:gd name="T50" fmla="*/ 55 w 260"/>
                <a:gd name="T51" fmla="*/ 235 h 236"/>
                <a:gd name="T52" fmla="*/ 85 w 260"/>
                <a:gd name="T53" fmla="*/ 234 h 236"/>
                <a:gd name="T54" fmla="*/ 116 w 260"/>
                <a:gd name="T55" fmla="*/ 235 h 236"/>
                <a:gd name="T56" fmla="*/ 146 w 260"/>
                <a:gd name="T57" fmla="*/ 236 h 236"/>
                <a:gd name="T58" fmla="*/ 154 w 260"/>
                <a:gd name="T59" fmla="*/ 228 h 236"/>
                <a:gd name="T60" fmla="*/ 139 w 260"/>
                <a:gd name="T61" fmla="*/ 223 h 236"/>
                <a:gd name="T62" fmla="*/ 119 w 260"/>
                <a:gd name="T63" fmla="*/ 222 h 236"/>
                <a:gd name="T64" fmla="*/ 107 w 260"/>
                <a:gd name="T65" fmla="*/ 216 h 236"/>
                <a:gd name="T66" fmla="*/ 108 w 260"/>
                <a:gd name="T67" fmla="*/ 208 h 236"/>
                <a:gd name="T68" fmla="*/ 154 w 260"/>
                <a:gd name="T69"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236">
                  <a:moveTo>
                    <a:pt x="154" y="25"/>
                  </a:moveTo>
                  <a:cubicBezTo>
                    <a:pt x="156" y="15"/>
                    <a:pt x="157" y="14"/>
                    <a:pt x="165" y="13"/>
                  </a:cubicBezTo>
                  <a:cubicBezTo>
                    <a:pt x="167" y="12"/>
                    <a:pt x="179" y="12"/>
                    <a:pt x="186" y="12"/>
                  </a:cubicBezTo>
                  <a:cubicBezTo>
                    <a:pt x="207" y="12"/>
                    <a:pt x="216" y="12"/>
                    <a:pt x="225" y="15"/>
                  </a:cubicBezTo>
                  <a:cubicBezTo>
                    <a:pt x="240" y="20"/>
                    <a:pt x="241" y="30"/>
                    <a:pt x="241" y="43"/>
                  </a:cubicBezTo>
                  <a:cubicBezTo>
                    <a:pt x="241" y="48"/>
                    <a:pt x="241" y="53"/>
                    <a:pt x="239" y="71"/>
                  </a:cubicBezTo>
                  <a:lnTo>
                    <a:pt x="238" y="75"/>
                  </a:lnTo>
                  <a:cubicBezTo>
                    <a:pt x="238" y="78"/>
                    <a:pt x="240" y="80"/>
                    <a:pt x="244" y="80"/>
                  </a:cubicBezTo>
                  <a:cubicBezTo>
                    <a:pt x="249" y="80"/>
                    <a:pt x="250" y="77"/>
                    <a:pt x="251" y="71"/>
                  </a:cubicBezTo>
                  <a:lnTo>
                    <a:pt x="260" y="5"/>
                  </a:lnTo>
                  <a:cubicBezTo>
                    <a:pt x="260" y="0"/>
                    <a:pt x="256" y="0"/>
                    <a:pt x="249" y="0"/>
                  </a:cubicBezTo>
                  <a:lnTo>
                    <a:pt x="35" y="0"/>
                  </a:lnTo>
                  <a:cubicBezTo>
                    <a:pt x="26" y="0"/>
                    <a:pt x="26" y="0"/>
                    <a:pt x="23" y="7"/>
                  </a:cubicBezTo>
                  <a:lnTo>
                    <a:pt x="1" y="69"/>
                  </a:lnTo>
                  <a:cubicBezTo>
                    <a:pt x="1" y="70"/>
                    <a:pt x="0" y="73"/>
                    <a:pt x="0" y="75"/>
                  </a:cubicBezTo>
                  <a:cubicBezTo>
                    <a:pt x="0" y="77"/>
                    <a:pt x="0" y="80"/>
                    <a:pt x="5" y="80"/>
                  </a:cubicBezTo>
                  <a:cubicBezTo>
                    <a:pt x="10" y="80"/>
                    <a:pt x="11" y="78"/>
                    <a:pt x="13" y="72"/>
                  </a:cubicBezTo>
                  <a:cubicBezTo>
                    <a:pt x="33" y="16"/>
                    <a:pt x="44" y="12"/>
                    <a:pt x="97" y="12"/>
                  </a:cubicBezTo>
                  <a:lnTo>
                    <a:pt x="112" y="12"/>
                  </a:lnTo>
                  <a:cubicBezTo>
                    <a:pt x="123" y="12"/>
                    <a:pt x="123" y="13"/>
                    <a:pt x="123" y="16"/>
                  </a:cubicBezTo>
                  <a:cubicBezTo>
                    <a:pt x="123" y="16"/>
                    <a:pt x="123" y="18"/>
                    <a:pt x="122" y="23"/>
                  </a:cubicBezTo>
                  <a:lnTo>
                    <a:pt x="76" y="207"/>
                  </a:lnTo>
                  <a:cubicBezTo>
                    <a:pt x="72" y="220"/>
                    <a:pt x="71" y="223"/>
                    <a:pt x="35" y="223"/>
                  </a:cubicBezTo>
                  <a:cubicBezTo>
                    <a:pt x="22" y="223"/>
                    <a:pt x="19" y="223"/>
                    <a:pt x="19" y="231"/>
                  </a:cubicBezTo>
                  <a:cubicBezTo>
                    <a:pt x="19" y="232"/>
                    <a:pt x="20" y="236"/>
                    <a:pt x="25" y="236"/>
                  </a:cubicBezTo>
                  <a:cubicBezTo>
                    <a:pt x="35" y="236"/>
                    <a:pt x="45" y="235"/>
                    <a:pt x="55" y="235"/>
                  </a:cubicBezTo>
                  <a:cubicBezTo>
                    <a:pt x="65" y="235"/>
                    <a:pt x="75" y="234"/>
                    <a:pt x="85" y="234"/>
                  </a:cubicBezTo>
                  <a:cubicBezTo>
                    <a:pt x="95" y="234"/>
                    <a:pt x="107" y="234"/>
                    <a:pt x="116" y="235"/>
                  </a:cubicBezTo>
                  <a:cubicBezTo>
                    <a:pt x="126" y="235"/>
                    <a:pt x="136" y="236"/>
                    <a:pt x="146" y="236"/>
                  </a:cubicBezTo>
                  <a:cubicBezTo>
                    <a:pt x="148" y="236"/>
                    <a:pt x="154" y="236"/>
                    <a:pt x="154" y="228"/>
                  </a:cubicBezTo>
                  <a:cubicBezTo>
                    <a:pt x="154" y="223"/>
                    <a:pt x="150" y="223"/>
                    <a:pt x="139" y="223"/>
                  </a:cubicBezTo>
                  <a:cubicBezTo>
                    <a:pt x="133" y="223"/>
                    <a:pt x="126" y="223"/>
                    <a:pt x="119" y="222"/>
                  </a:cubicBezTo>
                  <a:cubicBezTo>
                    <a:pt x="107" y="221"/>
                    <a:pt x="107" y="220"/>
                    <a:pt x="107" y="216"/>
                  </a:cubicBezTo>
                  <a:cubicBezTo>
                    <a:pt x="107" y="213"/>
                    <a:pt x="107" y="213"/>
                    <a:pt x="108" y="208"/>
                  </a:cubicBezTo>
                  <a:lnTo>
                    <a:pt x="154" y="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Freeform 309">
              <a:extLst>
                <a:ext uri="{FF2B5EF4-FFF2-40B4-BE49-F238E27FC236}">
                  <a16:creationId xmlns:a16="http://schemas.microsoft.com/office/drawing/2014/main" id="{D3D6C9E2-CC8A-67D6-D530-AA024B864778}"/>
                </a:ext>
              </a:extLst>
            </p:cNvPr>
            <p:cNvSpPr>
              <a:spLocks/>
            </p:cNvSpPr>
            <p:nvPr>
              <p:custDataLst>
                <p:tags r:id="rId96"/>
              </p:custDataLst>
            </p:nvPr>
          </p:nvSpPr>
          <p:spPr bwMode="auto">
            <a:xfrm>
              <a:off x="4578351" y="3373438"/>
              <a:ext cx="23813" cy="171450"/>
            </a:xfrm>
            <a:custGeom>
              <a:avLst/>
              <a:gdLst>
                <a:gd name="T0" fmla="*/ 53 w 53"/>
                <a:gd name="T1" fmla="*/ 0 h 349"/>
                <a:gd name="T2" fmla="*/ 0 w 53"/>
                <a:gd name="T3" fmla="*/ 0 h 349"/>
                <a:gd name="T4" fmla="*/ 0 w 53"/>
                <a:gd name="T5" fmla="*/ 17 h 349"/>
                <a:gd name="T6" fmla="*/ 36 w 53"/>
                <a:gd name="T7" fmla="*/ 17 h 349"/>
                <a:gd name="T8" fmla="*/ 36 w 53"/>
                <a:gd name="T9" fmla="*/ 332 h 349"/>
                <a:gd name="T10" fmla="*/ 0 w 53"/>
                <a:gd name="T11" fmla="*/ 332 h 349"/>
                <a:gd name="T12" fmla="*/ 0 w 53"/>
                <a:gd name="T13" fmla="*/ 349 h 349"/>
                <a:gd name="T14" fmla="*/ 53 w 53"/>
                <a:gd name="T15" fmla="*/ 349 h 349"/>
                <a:gd name="T16" fmla="*/ 53 w 53"/>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349">
                  <a:moveTo>
                    <a:pt x="53" y="0"/>
                  </a:moveTo>
                  <a:lnTo>
                    <a:pt x="0" y="0"/>
                  </a:lnTo>
                  <a:lnTo>
                    <a:pt x="0" y="17"/>
                  </a:lnTo>
                  <a:lnTo>
                    <a:pt x="36" y="17"/>
                  </a:lnTo>
                  <a:lnTo>
                    <a:pt x="36" y="332"/>
                  </a:lnTo>
                  <a:lnTo>
                    <a:pt x="0" y="332"/>
                  </a:lnTo>
                  <a:lnTo>
                    <a:pt x="0" y="349"/>
                  </a:lnTo>
                  <a:lnTo>
                    <a:pt x="53" y="349"/>
                  </a:lnTo>
                  <a:lnTo>
                    <a:pt x="53"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Freeform 310">
              <a:extLst>
                <a:ext uri="{FF2B5EF4-FFF2-40B4-BE49-F238E27FC236}">
                  <a16:creationId xmlns:a16="http://schemas.microsoft.com/office/drawing/2014/main" id="{9A58EB2E-F69C-6044-85AB-6A314404D92C}"/>
                </a:ext>
              </a:extLst>
            </p:cNvPr>
            <p:cNvSpPr>
              <a:spLocks/>
            </p:cNvSpPr>
            <p:nvPr>
              <p:custDataLst>
                <p:tags r:id="rId97"/>
              </p:custDataLst>
            </p:nvPr>
          </p:nvSpPr>
          <p:spPr bwMode="auto">
            <a:xfrm>
              <a:off x="4672014" y="3022600"/>
              <a:ext cx="185738" cy="192088"/>
            </a:xfrm>
            <a:custGeom>
              <a:avLst/>
              <a:gdLst>
                <a:gd name="T0" fmla="*/ 225 w 399"/>
                <a:gd name="T1" fmla="*/ 47 h 391"/>
                <a:gd name="T2" fmla="*/ 308 w 399"/>
                <a:gd name="T3" fmla="*/ 47 h 391"/>
                <a:gd name="T4" fmla="*/ 399 w 399"/>
                <a:gd name="T5" fmla="*/ 3 h 391"/>
                <a:gd name="T6" fmla="*/ 394 w 399"/>
                <a:gd name="T7" fmla="*/ 0 h 391"/>
                <a:gd name="T8" fmla="*/ 364 w 399"/>
                <a:gd name="T9" fmla="*/ 14 h 391"/>
                <a:gd name="T10" fmla="*/ 349 w 399"/>
                <a:gd name="T11" fmla="*/ 17 h 391"/>
                <a:gd name="T12" fmla="*/ 131 w 399"/>
                <a:gd name="T13" fmla="*/ 17 h 391"/>
                <a:gd name="T14" fmla="*/ 0 w 399"/>
                <a:gd name="T15" fmla="*/ 111 h 391"/>
                <a:gd name="T16" fmla="*/ 4 w 399"/>
                <a:gd name="T17" fmla="*/ 117 h 391"/>
                <a:gd name="T18" fmla="*/ 48 w 399"/>
                <a:gd name="T19" fmla="*/ 88 h 391"/>
                <a:gd name="T20" fmla="*/ 60 w 399"/>
                <a:gd name="T21" fmla="*/ 57 h 391"/>
                <a:gd name="T22" fmla="*/ 91 w 399"/>
                <a:gd name="T23" fmla="*/ 47 h 391"/>
                <a:gd name="T24" fmla="*/ 190 w 399"/>
                <a:gd name="T25" fmla="*/ 47 h 391"/>
                <a:gd name="T26" fmla="*/ 179 w 399"/>
                <a:gd name="T27" fmla="*/ 65 h 391"/>
                <a:gd name="T28" fmla="*/ 122 w 399"/>
                <a:gd name="T29" fmla="*/ 291 h 391"/>
                <a:gd name="T30" fmla="*/ 91 w 399"/>
                <a:gd name="T31" fmla="*/ 380 h 391"/>
                <a:gd name="T32" fmla="*/ 88 w 399"/>
                <a:gd name="T33" fmla="*/ 387 h 391"/>
                <a:gd name="T34" fmla="*/ 92 w 399"/>
                <a:gd name="T35" fmla="*/ 391 h 391"/>
                <a:gd name="T36" fmla="*/ 134 w 399"/>
                <a:gd name="T37" fmla="*/ 367 h 391"/>
                <a:gd name="T38" fmla="*/ 170 w 399"/>
                <a:gd name="T39" fmla="*/ 270 h 391"/>
                <a:gd name="T40" fmla="*/ 225 w 399"/>
                <a:gd name="T41" fmla="*/ 4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391">
                  <a:moveTo>
                    <a:pt x="225" y="47"/>
                  </a:moveTo>
                  <a:lnTo>
                    <a:pt x="308" y="47"/>
                  </a:lnTo>
                  <a:cubicBezTo>
                    <a:pt x="374" y="47"/>
                    <a:pt x="399" y="10"/>
                    <a:pt x="399" y="3"/>
                  </a:cubicBezTo>
                  <a:cubicBezTo>
                    <a:pt x="399" y="1"/>
                    <a:pt x="397" y="0"/>
                    <a:pt x="394" y="0"/>
                  </a:cubicBezTo>
                  <a:cubicBezTo>
                    <a:pt x="389" y="0"/>
                    <a:pt x="376" y="5"/>
                    <a:pt x="364" y="14"/>
                  </a:cubicBezTo>
                  <a:cubicBezTo>
                    <a:pt x="360" y="17"/>
                    <a:pt x="359" y="17"/>
                    <a:pt x="349" y="17"/>
                  </a:cubicBezTo>
                  <a:lnTo>
                    <a:pt x="131" y="17"/>
                  </a:lnTo>
                  <a:cubicBezTo>
                    <a:pt x="69" y="17"/>
                    <a:pt x="0" y="70"/>
                    <a:pt x="0" y="111"/>
                  </a:cubicBezTo>
                  <a:cubicBezTo>
                    <a:pt x="0" y="114"/>
                    <a:pt x="0" y="117"/>
                    <a:pt x="4" y="117"/>
                  </a:cubicBezTo>
                  <a:cubicBezTo>
                    <a:pt x="16" y="117"/>
                    <a:pt x="47" y="100"/>
                    <a:pt x="48" y="88"/>
                  </a:cubicBezTo>
                  <a:cubicBezTo>
                    <a:pt x="49" y="80"/>
                    <a:pt x="50" y="70"/>
                    <a:pt x="60" y="57"/>
                  </a:cubicBezTo>
                  <a:cubicBezTo>
                    <a:pt x="65" y="51"/>
                    <a:pt x="69" y="47"/>
                    <a:pt x="91" y="47"/>
                  </a:cubicBezTo>
                  <a:lnTo>
                    <a:pt x="190" y="47"/>
                  </a:lnTo>
                  <a:cubicBezTo>
                    <a:pt x="182" y="53"/>
                    <a:pt x="180" y="60"/>
                    <a:pt x="179" y="65"/>
                  </a:cubicBezTo>
                  <a:lnTo>
                    <a:pt x="122" y="291"/>
                  </a:lnTo>
                  <a:cubicBezTo>
                    <a:pt x="116" y="316"/>
                    <a:pt x="105" y="347"/>
                    <a:pt x="91" y="380"/>
                  </a:cubicBezTo>
                  <a:cubicBezTo>
                    <a:pt x="88" y="385"/>
                    <a:pt x="88" y="386"/>
                    <a:pt x="88" y="387"/>
                  </a:cubicBezTo>
                  <a:cubicBezTo>
                    <a:pt x="88" y="390"/>
                    <a:pt x="90" y="391"/>
                    <a:pt x="92" y="391"/>
                  </a:cubicBezTo>
                  <a:cubicBezTo>
                    <a:pt x="102" y="391"/>
                    <a:pt x="127" y="378"/>
                    <a:pt x="134" y="367"/>
                  </a:cubicBezTo>
                  <a:cubicBezTo>
                    <a:pt x="137" y="362"/>
                    <a:pt x="159" y="311"/>
                    <a:pt x="170" y="270"/>
                  </a:cubicBezTo>
                  <a:lnTo>
                    <a:pt x="225" y="4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Freeform 311">
              <a:extLst>
                <a:ext uri="{FF2B5EF4-FFF2-40B4-BE49-F238E27FC236}">
                  <a16:creationId xmlns:a16="http://schemas.microsoft.com/office/drawing/2014/main" id="{8811C1DE-088D-5D56-5AE0-A1397C23AD04}"/>
                </a:ext>
              </a:extLst>
            </p:cNvPr>
            <p:cNvSpPr>
              <a:spLocks/>
            </p:cNvSpPr>
            <p:nvPr>
              <p:custDataLst>
                <p:tags r:id="rId98"/>
              </p:custDataLst>
            </p:nvPr>
          </p:nvSpPr>
          <p:spPr bwMode="auto">
            <a:xfrm>
              <a:off x="4797426" y="3127375"/>
              <a:ext cx="53975" cy="109538"/>
            </a:xfrm>
            <a:custGeom>
              <a:avLst/>
              <a:gdLst>
                <a:gd name="T0" fmla="*/ 71 w 118"/>
                <a:gd name="T1" fmla="*/ 80 h 221"/>
                <a:gd name="T2" fmla="*/ 107 w 118"/>
                <a:gd name="T3" fmla="*/ 80 h 221"/>
                <a:gd name="T4" fmla="*/ 118 w 118"/>
                <a:gd name="T5" fmla="*/ 72 h 221"/>
                <a:gd name="T6" fmla="*/ 108 w 118"/>
                <a:gd name="T7" fmla="*/ 67 h 221"/>
                <a:gd name="T8" fmla="*/ 74 w 118"/>
                <a:gd name="T9" fmla="*/ 67 h 221"/>
                <a:gd name="T10" fmla="*/ 87 w 118"/>
                <a:gd name="T11" fmla="*/ 16 h 221"/>
                <a:gd name="T12" fmla="*/ 88 w 118"/>
                <a:gd name="T13" fmla="*/ 11 h 221"/>
                <a:gd name="T14" fmla="*/ 76 w 118"/>
                <a:gd name="T15" fmla="*/ 0 h 221"/>
                <a:gd name="T16" fmla="*/ 60 w 118"/>
                <a:gd name="T17" fmla="*/ 15 h 221"/>
                <a:gd name="T18" fmla="*/ 47 w 118"/>
                <a:gd name="T19" fmla="*/ 67 h 221"/>
                <a:gd name="T20" fmla="*/ 11 w 118"/>
                <a:gd name="T21" fmla="*/ 67 h 221"/>
                <a:gd name="T22" fmla="*/ 0 w 118"/>
                <a:gd name="T23" fmla="*/ 75 h 221"/>
                <a:gd name="T24" fmla="*/ 11 w 118"/>
                <a:gd name="T25" fmla="*/ 80 h 221"/>
                <a:gd name="T26" fmla="*/ 44 w 118"/>
                <a:gd name="T27" fmla="*/ 80 h 221"/>
                <a:gd name="T28" fmla="*/ 23 w 118"/>
                <a:gd name="T29" fmla="*/ 162 h 221"/>
                <a:gd name="T30" fmla="*/ 18 w 118"/>
                <a:gd name="T31" fmla="*/ 188 h 221"/>
                <a:gd name="T32" fmla="*/ 55 w 118"/>
                <a:gd name="T33" fmla="*/ 221 h 221"/>
                <a:gd name="T34" fmla="*/ 116 w 118"/>
                <a:gd name="T35" fmla="*/ 168 h 221"/>
                <a:gd name="T36" fmla="*/ 110 w 118"/>
                <a:gd name="T37" fmla="*/ 163 h 221"/>
                <a:gd name="T38" fmla="*/ 103 w 118"/>
                <a:gd name="T39" fmla="*/ 170 h 221"/>
                <a:gd name="T40" fmla="*/ 56 w 118"/>
                <a:gd name="T41" fmla="*/ 211 h 221"/>
                <a:gd name="T42" fmla="*/ 44 w 118"/>
                <a:gd name="T43" fmla="*/ 194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7" y="80"/>
                  </a:lnTo>
                  <a:cubicBezTo>
                    <a:pt x="113" y="80"/>
                    <a:pt x="118" y="80"/>
                    <a:pt x="118" y="72"/>
                  </a:cubicBezTo>
                  <a:cubicBezTo>
                    <a:pt x="118" y="67"/>
                    <a:pt x="113" y="67"/>
                    <a:pt x="108" y="67"/>
                  </a:cubicBezTo>
                  <a:lnTo>
                    <a:pt x="74" y="67"/>
                  </a:lnTo>
                  <a:lnTo>
                    <a:pt x="87" y="16"/>
                  </a:lnTo>
                  <a:cubicBezTo>
                    <a:pt x="88" y="14"/>
                    <a:pt x="88" y="12"/>
                    <a:pt x="88" y="11"/>
                  </a:cubicBezTo>
                  <a:cubicBezTo>
                    <a:pt x="88" y="5"/>
                    <a:pt x="83" y="0"/>
                    <a:pt x="76" y="0"/>
                  </a:cubicBezTo>
                  <a:cubicBezTo>
                    <a:pt x="68" y="0"/>
                    <a:pt x="63" y="6"/>
                    <a:pt x="60" y="15"/>
                  </a:cubicBezTo>
                  <a:cubicBezTo>
                    <a:pt x="58" y="24"/>
                    <a:pt x="62" y="7"/>
                    <a:pt x="47" y="67"/>
                  </a:cubicBezTo>
                  <a:lnTo>
                    <a:pt x="11" y="67"/>
                  </a:lnTo>
                  <a:cubicBezTo>
                    <a:pt x="5" y="67"/>
                    <a:pt x="0" y="67"/>
                    <a:pt x="0" y="75"/>
                  </a:cubicBezTo>
                  <a:cubicBezTo>
                    <a:pt x="0" y="80"/>
                    <a:pt x="4" y="80"/>
                    <a:pt x="11" y="80"/>
                  </a:cubicBezTo>
                  <a:lnTo>
                    <a:pt x="44" y="80"/>
                  </a:lnTo>
                  <a:lnTo>
                    <a:pt x="23" y="162"/>
                  </a:lnTo>
                  <a:cubicBezTo>
                    <a:pt x="21" y="171"/>
                    <a:pt x="18" y="184"/>
                    <a:pt x="18" y="188"/>
                  </a:cubicBezTo>
                  <a:cubicBezTo>
                    <a:pt x="18" y="209"/>
                    <a:pt x="35" y="221"/>
                    <a:pt x="55" y="221"/>
                  </a:cubicBezTo>
                  <a:cubicBezTo>
                    <a:pt x="94" y="221"/>
                    <a:pt x="116" y="172"/>
                    <a:pt x="116" y="168"/>
                  </a:cubicBezTo>
                  <a:cubicBezTo>
                    <a:pt x="116" y="163"/>
                    <a:pt x="111" y="163"/>
                    <a:pt x="110" y="163"/>
                  </a:cubicBezTo>
                  <a:cubicBezTo>
                    <a:pt x="106" y="163"/>
                    <a:pt x="106" y="164"/>
                    <a:pt x="103" y="170"/>
                  </a:cubicBezTo>
                  <a:cubicBezTo>
                    <a:pt x="93" y="192"/>
                    <a:pt x="75" y="211"/>
                    <a:pt x="56" y="211"/>
                  </a:cubicBezTo>
                  <a:cubicBezTo>
                    <a:pt x="49" y="211"/>
                    <a:pt x="44" y="207"/>
                    <a:pt x="44" y="194"/>
                  </a:cubicBezTo>
                  <a:cubicBezTo>
                    <a:pt x="44" y="191"/>
                    <a:pt x="45" y="184"/>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Freeform 312">
              <a:extLst>
                <a:ext uri="{FF2B5EF4-FFF2-40B4-BE49-F238E27FC236}">
                  <a16:creationId xmlns:a16="http://schemas.microsoft.com/office/drawing/2014/main" id="{8A1F9843-99F8-5A16-BCC0-7B38C8A1E940}"/>
                </a:ext>
              </a:extLst>
            </p:cNvPr>
            <p:cNvSpPr>
              <a:spLocks/>
            </p:cNvSpPr>
            <p:nvPr>
              <p:custDataLst>
                <p:tags r:id="rId99"/>
              </p:custDataLst>
            </p:nvPr>
          </p:nvSpPr>
          <p:spPr bwMode="auto">
            <a:xfrm>
              <a:off x="4957764" y="3078163"/>
              <a:ext cx="112713" cy="117475"/>
            </a:xfrm>
            <a:custGeom>
              <a:avLst/>
              <a:gdLst>
                <a:gd name="T0" fmla="*/ 120 w 241"/>
                <a:gd name="T1" fmla="*/ 106 h 241"/>
                <a:gd name="T2" fmla="*/ 21 w 241"/>
                <a:gd name="T3" fmla="*/ 7 h 241"/>
                <a:gd name="T4" fmla="*/ 10 w 241"/>
                <a:gd name="T5" fmla="*/ 0 h 241"/>
                <a:gd name="T6" fmla="*/ 0 w 241"/>
                <a:gd name="T7" fmla="*/ 10 h 241"/>
                <a:gd name="T8" fmla="*/ 6 w 241"/>
                <a:gd name="T9" fmla="*/ 20 h 241"/>
                <a:gd name="T10" fmla="*/ 106 w 241"/>
                <a:gd name="T11" fmla="*/ 120 h 241"/>
                <a:gd name="T12" fmla="*/ 6 w 241"/>
                <a:gd name="T13" fmla="*/ 221 h 241"/>
                <a:gd name="T14" fmla="*/ 0 w 241"/>
                <a:gd name="T15" fmla="*/ 231 h 241"/>
                <a:gd name="T16" fmla="*/ 10 w 241"/>
                <a:gd name="T17" fmla="*/ 241 h 241"/>
                <a:gd name="T18" fmla="*/ 21 w 241"/>
                <a:gd name="T19" fmla="*/ 234 h 241"/>
                <a:gd name="T20" fmla="*/ 120 w 241"/>
                <a:gd name="T21" fmla="*/ 134 h 241"/>
                <a:gd name="T22" fmla="*/ 223 w 241"/>
                <a:gd name="T23" fmla="*/ 238 h 241"/>
                <a:gd name="T24" fmla="*/ 231 w 241"/>
                <a:gd name="T25" fmla="*/ 241 h 241"/>
                <a:gd name="T26" fmla="*/ 241 w 241"/>
                <a:gd name="T27" fmla="*/ 231 h 241"/>
                <a:gd name="T28" fmla="*/ 239 w 241"/>
                <a:gd name="T29" fmla="*/ 225 h 241"/>
                <a:gd name="T30" fmla="*/ 134 w 241"/>
                <a:gd name="T31" fmla="*/ 120 h 241"/>
                <a:gd name="T32" fmla="*/ 226 w 241"/>
                <a:gd name="T33" fmla="*/ 29 h 241"/>
                <a:gd name="T34" fmla="*/ 238 w 241"/>
                <a:gd name="T35" fmla="*/ 17 h 241"/>
                <a:gd name="T36" fmla="*/ 241 w 241"/>
                <a:gd name="T37" fmla="*/ 10 h 241"/>
                <a:gd name="T38" fmla="*/ 231 w 241"/>
                <a:gd name="T39" fmla="*/ 0 h 241"/>
                <a:gd name="T40" fmla="*/ 219 w 241"/>
                <a:gd name="T41" fmla="*/ 8 h 241"/>
                <a:gd name="T42" fmla="*/ 120 w 241"/>
                <a:gd name="T43" fmla="*/ 10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41">
                  <a:moveTo>
                    <a:pt x="120" y="106"/>
                  </a:moveTo>
                  <a:lnTo>
                    <a:pt x="21" y="7"/>
                  </a:lnTo>
                  <a:cubicBezTo>
                    <a:pt x="15" y="1"/>
                    <a:pt x="14" y="0"/>
                    <a:pt x="10" y="0"/>
                  </a:cubicBezTo>
                  <a:cubicBezTo>
                    <a:pt x="5" y="0"/>
                    <a:pt x="0" y="5"/>
                    <a:pt x="0" y="10"/>
                  </a:cubicBezTo>
                  <a:cubicBezTo>
                    <a:pt x="0" y="14"/>
                    <a:pt x="1" y="15"/>
                    <a:pt x="6" y="20"/>
                  </a:cubicBezTo>
                  <a:lnTo>
                    <a:pt x="106" y="120"/>
                  </a:lnTo>
                  <a:lnTo>
                    <a:pt x="6" y="221"/>
                  </a:lnTo>
                  <a:cubicBezTo>
                    <a:pt x="1" y="226"/>
                    <a:pt x="0" y="227"/>
                    <a:pt x="0" y="231"/>
                  </a:cubicBezTo>
                  <a:cubicBezTo>
                    <a:pt x="0" y="236"/>
                    <a:pt x="5" y="241"/>
                    <a:pt x="10" y="241"/>
                  </a:cubicBezTo>
                  <a:cubicBezTo>
                    <a:pt x="14" y="241"/>
                    <a:pt x="15" y="240"/>
                    <a:pt x="21" y="234"/>
                  </a:cubicBezTo>
                  <a:lnTo>
                    <a:pt x="120" y="134"/>
                  </a:lnTo>
                  <a:lnTo>
                    <a:pt x="223" y="238"/>
                  </a:lnTo>
                  <a:cubicBezTo>
                    <a:pt x="224" y="238"/>
                    <a:pt x="228" y="241"/>
                    <a:pt x="231" y="241"/>
                  </a:cubicBezTo>
                  <a:cubicBezTo>
                    <a:pt x="237" y="241"/>
                    <a:pt x="241" y="236"/>
                    <a:pt x="241" y="231"/>
                  </a:cubicBezTo>
                  <a:cubicBezTo>
                    <a:pt x="241" y="230"/>
                    <a:pt x="241" y="228"/>
                    <a:pt x="239" y="225"/>
                  </a:cubicBezTo>
                  <a:cubicBezTo>
                    <a:pt x="239" y="224"/>
                    <a:pt x="159" y="146"/>
                    <a:pt x="134" y="120"/>
                  </a:cubicBezTo>
                  <a:lnTo>
                    <a:pt x="226" y="29"/>
                  </a:lnTo>
                  <a:cubicBezTo>
                    <a:pt x="228" y="26"/>
                    <a:pt x="236" y="20"/>
                    <a:pt x="238" y="17"/>
                  </a:cubicBezTo>
                  <a:cubicBezTo>
                    <a:pt x="239" y="16"/>
                    <a:pt x="241" y="14"/>
                    <a:pt x="241" y="10"/>
                  </a:cubicBezTo>
                  <a:cubicBezTo>
                    <a:pt x="241" y="5"/>
                    <a:pt x="237" y="0"/>
                    <a:pt x="231" y="0"/>
                  </a:cubicBezTo>
                  <a:cubicBezTo>
                    <a:pt x="227" y="0"/>
                    <a:pt x="225" y="2"/>
                    <a:pt x="219" y="8"/>
                  </a:cubicBezTo>
                  <a:lnTo>
                    <a:pt x="120" y="10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Freeform 313">
              <a:extLst>
                <a:ext uri="{FF2B5EF4-FFF2-40B4-BE49-F238E27FC236}">
                  <a16:creationId xmlns:a16="http://schemas.microsoft.com/office/drawing/2014/main" id="{DD723404-1AF9-628E-CEFF-36CD2F667A02}"/>
                </a:ext>
              </a:extLst>
            </p:cNvPr>
            <p:cNvSpPr>
              <a:spLocks/>
            </p:cNvSpPr>
            <p:nvPr>
              <p:custDataLst>
                <p:tags r:id="rId100"/>
              </p:custDataLst>
            </p:nvPr>
          </p:nvSpPr>
          <p:spPr bwMode="auto">
            <a:xfrm>
              <a:off x="5172076" y="3014663"/>
              <a:ext cx="82550" cy="244475"/>
            </a:xfrm>
            <a:custGeom>
              <a:avLst/>
              <a:gdLst>
                <a:gd name="T0" fmla="*/ 106 w 177"/>
                <a:gd name="T1" fmla="*/ 66 h 499"/>
                <a:gd name="T2" fmla="*/ 173 w 177"/>
                <a:gd name="T3" fmla="*/ 11 h 499"/>
                <a:gd name="T4" fmla="*/ 177 w 177"/>
                <a:gd name="T5" fmla="*/ 6 h 499"/>
                <a:gd name="T6" fmla="*/ 168 w 177"/>
                <a:gd name="T7" fmla="*/ 0 h 499"/>
                <a:gd name="T8" fmla="*/ 72 w 177"/>
                <a:gd name="T9" fmla="*/ 62 h 499"/>
                <a:gd name="T10" fmla="*/ 72 w 177"/>
                <a:gd name="T11" fmla="*/ 176 h 499"/>
                <a:gd name="T12" fmla="*/ 52 w 177"/>
                <a:gd name="T13" fmla="*/ 228 h 499"/>
                <a:gd name="T14" fmla="*/ 5 w 177"/>
                <a:gd name="T15" fmla="*/ 244 h 499"/>
                <a:gd name="T16" fmla="*/ 0 w 177"/>
                <a:gd name="T17" fmla="*/ 249 h 499"/>
                <a:gd name="T18" fmla="*/ 8 w 177"/>
                <a:gd name="T19" fmla="*/ 255 h 499"/>
                <a:gd name="T20" fmla="*/ 71 w 177"/>
                <a:gd name="T21" fmla="*/ 299 h 499"/>
                <a:gd name="T22" fmla="*/ 72 w 177"/>
                <a:gd name="T23" fmla="*/ 324 h 499"/>
                <a:gd name="T24" fmla="*/ 72 w 177"/>
                <a:gd name="T25" fmla="*/ 422 h 499"/>
                <a:gd name="T26" fmla="*/ 96 w 177"/>
                <a:gd name="T27" fmla="*/ 478 h 499"/>
                <a:gd name="T28" fmla="*/ 168 w 177"/>
                <a:gd name="T29" fmla="*/ 499 h 499"/>
                <a:gd name="T30" fmla="*/ 177 w 177"/>
                <a:gd name="T31" fmla="*/ 493 h 499"/>
                <a:gd name="T32" fmla="*/ 169 w 177"/>
                <a:gd name="T33" fmla="*/ 488 h 499"/>
                <a:gd name="T34" fmla="*/ 107 w 177"/>
                <a:gd name="T35" fmla="*/ 444 h 499"/>
                <a:gd name="T36" fmla="*/ 106 w 177"/>
                <a:gd name="T37" fmla="*/ 421 h 499"/>
                <a:gd name="T38" fmla="*/ 106 w 177"/>
                <a:gd name="T39" fmla="*/ 316 h 499"/>
                <a:gd name="T40" fmla="*/ 86 w 177"/>
                <a:gd name="T41" fmla="*/ 269 h 499"/>
                <a:gd name="T42" fmla="*/ 47 w 177"/>
                <a:gd name="T43" fmla="*/ 249 h 499"/>
                <a:gd name="T44" fmla="*/ 106 w 177"/>
                <a:gd name="T45" fmla="*/ 186 h 499"/>
                <a:gd name="T46" fmla="*/ 106 w 177"/>
                <a:gd name="T47" fmla="*/ 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499">
                  <a:moveTo>
                    <a:pt x="106" y="66"/>
                  </a:moveTo>
                  <a:cubicBezTo>
                    <a:pt x="106" y="46"/>
                    <a:pt x="119" y="15"/>
                    <a:pt x="173" y="11"/>
                  </a:cubicBezTo>
                  <a:cubicBezTo>
                    <a:pt x="175" y="11"/>
                    <a:pt x="177" y="9"/>
                    <a:pt x="177" y="6"/>
                  </a:cubicBezTo>
                  <a:cubicBezTo>
                    <a:pt x="177" y="0"/>
                    <a:pt x="173" y="0"/>
                    <a:pt x="168" y="0"/>
                  </a:cubicBezTo>
                  <a:cubicBezTo>
                    <a:pt x="118" y="0"/>
                    <a:pt x="73" y="26"/>
                    <a:pt x="72" y="62"/>
                  </a:cubicBezTo>
                  <a:lnTo>
                    <a:pt x="72" y="176"/>
                  </a:lnTo>
                  <a:cubicBezTo>
                    <a:pt x="72" y="196"/>
                    <a:pt x="72" y="212"/>
                    <a:pt x="52" y="228"/>
                  </a:cubicBezTo>
                  <a:cubicBezTo>
                    <a:pt x="35" y="242"/>
                    <a:pt x="16" y="243"/>
                    <a:pt x="5" y="244"/>
                  </a:cubicBezTo>
                  <a:cubicBezTo>
                    <a:pt x="2" y="244"/>
                    <a:pt x="0" y="246"/>
                    <a:pt x="0" y="249"/>
                  </a:cubicBezTo>
                  <a:cubicBezTo>
                    <a:pt x="0" y="254"/>
                    <a:pt x="3" y="254"/>
                    <a:pt x="8" y="255"/>
                  </a:cubicBezTo>
                  <a:cubicBezTo>
                    <a:pt x="41" y="257"/>
                    <a:pt x="65" y="275"/>
                    <a:pt x="71" y="299"/>
                  </a:cubicBezTo>
                  <a:cubicBezTo>
                    <a:pt x="72" y="305"/>
                    <a:pt x="72" y="306"/>
                    <a:pt x="72" y="324"/>
                  </a:cubicBezTo>
                  <a:lnTo>
                    <a:pt x="72" y="422"/>
                  </a:lnTo>
                  <a:cubicBezTo>
                    <a:pt x="72" y="443"/>
                    <a:pt x="72" y="459"/>
                    <a:pt x="96" y="478"/>
                  </a:cubicBezTo>
                  <a:cubicBezTo>
                    <a:pt x="116" y="493"/>
                    <a:pt x="149" y="499"/>
                    <a:pt x="168" y="499"/>
                  </a:cubicBezTo>
                  <a:cubicBezTo>
                    <a:pt x="173" y="499"/>
                    <a:pt x="177" y="499"/>
                    <a:pt x="177" y="493"/>
                  </a:cubicBezTo>
                  <a:cubicBezTo>
                    <a:pt x="177" y="488"/>
                    <a:pt x="174" y="488"/>
                    <a:pt x="169" y="488"/>
                  </a:cubicBezTo>
                  <a:cubicBezTo>
                    <a:pt x="138" y="486"/>
                    <a:pt x="114" y="470"/>
                    <a:pt x="107" y="444"/>
                  </a:cubicBezTo>
                  <a:cubicBezTo>
                    <a:pt x="106" y="440"/>
                    <a:pt x="106" y="439"/>
                    <a:pt x="106" y="421"/>
                  </a:cubicBezTo>
                  <a:lnTo>
                    <a:pt x="106" y="316"/>
                  </a:lnTo>
                  <a:cubicBezTo>
                    <a:pt x="106" y="293"/>
                    <a:pt x="102" y="285"/>
                    <a:pt x="86" y="269"/>
                  </a:cubicBezTo>
                  <a:cubicBezTo>
                    <a:pt x="75" y="258"/>
                    <a:pt x="61" y="253"/>
                    <a:pt x="47" y="249"/>
                  </a:cubicBezTo>
                  <a:cubicBezTo>
                    <a:pt x="88" y="238"/>
                    <a:pt x="106" y="215"/>
                    <a:pt x="106" y="186"/>
                  </a:cubicBezTo>
                  <a:lnTo>
                    <a:pt x="106" y="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Freeform 314">
              <a:extLst>
                <a:ext uri="{FF2B5EF4-FFF2-40B4-BE49-F238E27FC236}">
                  <a16:creationId xmlns:a16="http://schemas.microsoft.com/office/drawing/2014/main" id="{B9A736EF-DC9E-D7FF-025A-8098FB9AF6B6}"/>
                </a:ext>
              </a:extLst>
            </p:cNvPr>
            <p:cNvSpPr>
              <a:spLocks/>
            </p:cNvSpPr>
            <p:nvPr>
              <p:custDataLst>
                <p:tags r:id="rId101"/>
              </p:custDataLst>
            </p:nvPr>
          </p:nvSpPr>
          <p:spPr bwMode="auto">
            <a:xfrm>
              <a:off x="5276851" y="3044825"/>
              <a:ext cx="71438" cy="155575"/>
            </a:xfrm>
            <a:custGeom>
              <a:avLst/>
              <a:gdLst>
                <a:gd name="T0" fmla="*/ 92 w 153"/>
                <a:gd name="T1" fmla="*/ 113 h 318"/>
                <a:gd name="T2" fmla="*/ 138 w 153"/>
                <a:gd name="T3" fmla="*/ 113 h 318"/>
                <a:gd name="T4" fmla="*/ 153 w 153"/>
                <a:gd name="T5" fmla="*/ 103 h 318"/>
                <a:gd name="T6" fmla="*/ 139 w 153"/>
                <a:gd name="T7" fmla="*/ 97 h 318"/>
                <a:gd name="T8" fmla="*/ 96 w 153"/>
                <a:gd name="T9" fmla="*/ 97 h 318"/>
                <a:gd name="T10" fmla="*/ 116 w 153"/>
                <a:gd name="T11" fmla="*/ 13 h 318"/>
                <a:gd name="T12" fmla="*/ 101 w 153"/>
                <a:gd name="T13" fmla="*/ 0 h 318"/>
                <a:gd name="T14" fmla="*/ 82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2 w 153"/>
                <a:gd name="T39" fmla="*/ 284 h 318"/>
                <a:gd name="T40" fmla="*/ 55 w 153"/>
                <a:gd name="T41" fmla="*/ 260 h 318"/>
                <a:gd name="T42" fmla="*/ 92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2" y="113"/>
                  </a:moveTo>
                  <a:lnTo>
                    <a:pt x="138" y="113"/>
                  </a:lnTo>
                  <a:cubicBezTo>
                    <a:pt x="148" y="113"/>
                    <a:pt x="153" y="113"/>
                    <a:pt x="153" y="103"/>
                  </a:cubicBezTo>
                  <a:cubicBezTo>
                    <a:pt x="153" y="97"/>
                    <a:pt x="148" y="97"/>
                    <a:pt x="139" y="97"/>
                  </a:cubicBezTo>
                  <a:lnTo>
                    <a:pt x="96" y="97"/>
                  </a:lnTo>
                  <a:cubicBezTo>
                    <a:pt x="113" y="26"/>
                    <a:pt x="116" y="16"/>
                    <a:pt x="116" y="13"/>
                  </a:cubicBezTo>
                  <a:cubicBezTo>
                    <a:pt x="116" y="5"/>
                    <a:pt x="110" y="0"/>
                    <a:pt x="101" y="0"/>
                  </a:cubicBezTo>
                  <a:cubicBezTo>
                    <a:pt x="100" y="0"/>
                    <a:pt x="86" y="0"/>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5" y="236"/>
                    <a:pt x="134" y="237"/>
                    <a:pt x="132" y="243"/>
                  </a:cubicBezTo>
                  <a:cubicBezTo>
                    <a:pt x="110" y="295"/>
                    <a:pt x="84" y="307"/>
                    <a:pt x="67" y="307"/>
                  </a:cubicBezTo>
                  <a:cubicBezTo>
                    <a:pt x="57" y="307"/>
                    <a:pt x="52" y="300"/>
                    <a:pt x="52" y="284"/>
                  </a:cubicBezTo>
                  <a:cubicBezTo>
                    <a:pt x="52" y="272"/>
                    <a:pt x="53" y="268"/>
                    <a:pt x="55" y="260"/>
                  </a:cubicBezTo>
                  <a:lnTo>
                    <a:pt x="92"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315">
              <a:extLst>
                <a:ext uri="{FF2B5EF4-FFF2-40B4-BE49-F238E27FC236}">
                  <a16:creationId xmlns:a16="http://schemas.microsoft.com/office/drawing/2014/main" id="{A075C532-3B32-601E-8D8D-41E039C1E9B8}"/>
                </a:ext>
              </a:extLst>
            </p:cNvPr>
            <p:cNvSpPr>
              <a:spLocks/>
            </p:cNvSpPr>
            <p:nvPr>
              <p:custDataLst>
                <p:tags r:id="rId102"/>
              </p:custDataLst>
            </p:nvPr>
          </p:nvSpPr>
          <p:spPr bwMode="auto">
            <a:xfrm>
              <a:off x="5372101" y="3014663"/>
              <a:ext cx="82550" cy="244475"/>
            </a:xfrm>
            <a:custGeom>
              <a:avLst/>
              <a:gdLst>
                <a:gd name="T0" fmla="*/ 71 w 177"/>
                <a:gd name="T1" fmla="*/ 432 h 499"/>
                <a:gd name="T2" fmla="*/ 4 w 177"/>
                <a:gd name="T3" fmla="*/ 488 h 499"/>
                <a:gd name="T4" fmla="*/ 0 w 177"/>
                <a:gd name="T5" fmla="*/ 493 h 499"/>
                <a:gd name="T6" fmla="*/ 10 w 177"/>
                <a:gd name="T7" fmla="*/ 499 h 499"/>
                <a:gd name="T8" fmla="*/ 105 w 177"/>
                <a:gd name="T9" fmla="*/ 436 h 499"/>
                <a:gd name="T10" fmla="*/ 105 w 177"/>
                <a:gd name="T11" fmla="*/ 323 h 499"/>
                <a:gd name="T12" fmla="*/ 125 w 177"/>
                <a:gd name="T13" fmla="*/ 271 h 499"/>
                <a:gd name="T14" fmla="*/ 172 w 177"/>
                <a:gd name="T15" fmla="*/ 255 h 499"/>
                <a:gd name="T16" fmla="*/ 177 w 177"/>
                <a:gd name="T17" fmla="*/ 249 h 499"/>
                <a:gd name="T18" fmla="*/ 169 w 177"/>
                <a:gd name="T19" fmla="*/ 244 h 499"/>
                <a:gd name="T20" fmla="*/ 106 w 177"/>
                <a:gd name="T21" fmla="*/ 200 h 499"/>
                <a:gd name="T22" fmla="*/ 105 w 177"/>
                <a:gd name="T23" fmla="*/ 175 h 499"/>
                <a:gd name="T24" fmla="*/ 105 w 177"/>
                <a:gd name="T25" fmla="*/ 76 h 499"/>
                <a:gd name="T26" fmla="*/ 81 w 177"/>
                <a:gd name="T27" fmla="*/ 21 h 499"/>
                <a:gd name="T28" fmla="*/ 10 w 177"/>
                <a:gd name="T29" fmla="*/ 0 h 499"/>
                <a:gd name="T30" fmla="*/ 0 w 177"/>
                <a:gd name="T31" fmla="*/ 6 h 499"/>
                <a:gd name="T32" fmla="*/ 8 w 177"/>
                <a:gd name="T33" fmla="*/ 11 h 499"/>
                <a:gd name="T34" fmla="*/ 70 w 177"/>
                <a:gd name="T35" fmla="*/ 54 h 499"/>
                <a:gd name="T36" fmla="*/ 71 w 177"/>
                <a:gd name="T37" fmla="*/ 78 h 499"/>
                <a:gd name="T38" fmla="*/ 71 w 177"/>
                <a:gd name="T39" fmla="*/ 183 h 499"/>
                <a:gd name="T40" fmla="*/ 91 w 177"/>
                <a:gd name="T41" fmla="*/ 230 h 499"/>
                <a:gd name="T42" fmla="*/ 130 w 177"/>
                <a:gd name="T43" fmla="*/ 249 h 499"/>
                <a:gd name="T44" fmla="*/ 71 w 177"/>
                <a:gd name="T45" fmla="*/ 313 h 499"/>
                <a:gd name="T46" fmla="*/ 71 w 177"/>
                <a:gd name="T47" fmla="*/ 43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499">
                  <a:moveTo>
                    <a:pt x="71" y="432"/>
                  </a:moveTo>
                  <a:cubicBezTo>
                    <a:pt x="71" y="452"/>
                    <a:pt x="58" y="484"/>
                    <a:pt x="4" y="488"/>
                  </a:cubicBezTo>
                  <a:cubicBezTo>
                    <a:pt x="2" y="488"/>
                    <a:pt x="0" y="490"/>
                    <a:pt x="0" y="493"/>
                  </a:cubicBezTo>
                  <a:cubicBezTo>
                    <a:pt x="0" y="499"/>
                    <a:pt x="5" y="499"/>
                    <a:pt x="10" y="499"/>
                  </a:cubicBezTo>
                  <a:cubicBezTo>
                    <a:pt x="58" y="499"/>
                    <a:pt x="104" y="474"/>
                    <a:pt x="105" y="436"/>
                  </a:cubicBezTo>
                  <a:lnTo>
                    <a:pt x="105" y="323"/>
                  </a:lnTo>
                  <a:cubicBezTo>
                    <a:pt x="105" y="303"/>
                    <a:pt x="105" y="287"/>
                    <a:pt x="125" y="271"/>
                  </a:cubicBezTo>
                  <a:cubicBezTo>
                    <a:pt x="142" y="256"/>
                    <a:pt x="161" y="255"/>
                    <a:pt x="172" y="255"/>
                  </a:cubicBezTo>
                  <a:cubicBezTo>
                    <a:pt x="175" y="254"/>
                    <a:pt x="177" y="252"/>
                    <a:pt x="177" y="249"/>
                  </a:cubicBezTo>
                  <a:cubicBezTo>
                    <a:pt x="177" y="244"/>
                    <a:pt x="174" y="244"/>
                    <a:pt x="169" y="244"/>
                  </a:cubicBezTo>
                  <a:cubicBezTo>
                    <a:pt x="136" y="242"/>
                    <a:pt x="112" y="224"/>
                    <a:pt x="106" y="200"/>
                  </a:cubicBezTo>
                  <a:cubicBezTo>
                    <a:pt x="105" y="194"/>
                    <a:pt x="105" y="193"/>
                    <a:pt x="105" y="175"/>
                  </a:cubicBezTo>
                  <a:lnTo>
                    <a:pt x="105" y="76"/>
                  </a:lnTo>
                  <a:cubicBezTo>
                    <a:pt x="105" y="55"/>
                    <a:pt x="105" y="40"/>
                    <a:pt x="81" y="21"/>
                  </a:cubicBezTo>
                  <a:cubicBezTo>
                    <a:pt x="61" y="5"/>
                    <a:pt x="27" y="0"/>
                    <a:pt x="10" y="0"/>
                  </a:cubicBezTo>
                  <a:cubicBezTo>
                    <a:pt x="5" y="0"/>
                    <a:pt x="0" y="0"/>
                    <a:pt x="0" y="6"/>
                  </a:cubicBezTo>
                  <a:cubicBezTo>
                    <a:pt x="0" y="11"/>
                    <a:pt x="3" y="11"/>
                    <a:pt x="8" y="11"/>
                  </a:cubicBezTo>
                  <a:cubicBezTo>
                    <a:pt x="39" y="13"/>
                    <a:pt x="63" y="29"/>
                    <a:pt x="70" y="54"/>
                  </a:cubicBezTo>
                  <a:cubicBezTo>
                    <a:pt x="71" y="59"/>
                    <a:pt x="71" y="60"/>
                    <a:pt x="71" y="78"/>
                  </a:cubicBezTo>
                  <a:lnTo>
                    <a:pt x="71" y="183"/>
                  </a:lnTo>
                  <a:cubicBezTo>
                    <a:pt x="71" y="206"/>
                    <a:pt x="75" y="214"/>
                    <a:pt x="91" y="230"/>
                  </a:cubicBezTo>
                  <a:cubicBezTo>
                    <a:pt x="102" y="240"/>
                    <a:pt x="116" y="245"/>
                    <a:pt x="130" y="249"/>
                  </a:cubicBezTo>
                  <a:cubicBezTo>
                    <a:pt x="89" y="261"/>
                    <a:pt x="71" y="284"/>
                    <a:pt x="71" y="313"/>
                  </a:cubicBezTo>
                  <a:lnTo>
                    <a:pt x="71" y="43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Freeform 316">
              <a:extLst>
                <a:ext uri="{FF2B5EF4-FFF2-40B4-BE49-F238E27FC236}">
                  <a16:creationId xmlns:a16="http://schemas.microsoft.com/office/drawing/2014/main" id="{3DB30E12-356B-C023-DCE2-831C9EDB17CF}"/>
                </a:ext>
              </a:extLst>
            </p:cNvPr>
            <p:cNvSpPr>
              <a:spLocks/>
            </p:cNvSpPr>
            <p:nvPr>
              <p:custDataLst>
                <p:tags r:id="rId103"/>
              </p:custDataLst>
            </p:nvPr>
          </p:nvSpPr>
          <p:spPr bwMode="auto">
            <a:xfrm>
              <a:off x="5491164" y="3171825"/>
              <a:ext cx="26988" cy="73025"/>
            </a:xfrm>
            <a:custGeom>
              <a:avLst/>
              <a:gdLst>
                <a:gd name="T0" fmla="*/ 58 w 58"/>
                <a:gd name="T1" fmla="*/ 53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3 h 149"/>
                <a:gd name="T14" fmla="*/ 13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89"/>
                    <a:pt x="30" y="119"/>
                    <a:pt x="13" y="136"/>
                  </a:cubicBezTo>
                  <a:cubicBezTo>
                    <a:pt x="8" y="141"/>
                    <a:pt x="8" y="142"/>
                    <a:pt x="8" y="144"/>
                  </a:cubicBezTo>
                  <a:cubicBezTo>
                    <a:pt x="8" y="147"/>
                    <a:pt x="10" y="149"/>
                    <a:pt x="13" y="149"/>
                  </a:cubicBezTo>
                  <a:cubicBezTo>
                    <a:pt x="18" y="149"/>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Freeform 317">
              <a:extLst>
                <a:ext uri="{FF2B5EF4-FFF2-40B4-BE49-F238E27FC236}">
                  <a16:creationId xmlns:a16="http://schemas.microsoft.com/office/drawing/2014/main" id="{84F48603-229F-B344-AE40-37EB86EF69A5}"/>
                </a:ext>
              </a:extLst>
            </p:cNvPr>
            <p:cNvSpPr>
              <a:spLocks noEditPoints="1"/>
            </p:cNvSpPr>
            <p:nvPr>
              <p:custDataLst>
                <p:tags r:id="rId104"/>
              </p:custDataLst>
            </p:nvPr>
          </p:nvSpPr>
          <p:spPr bwMode="auto">
            <a:xfrm>
              <a:off x="6704014" y="3025775"/>
              <a:ext cx="166688" cy="177800"/>
            </a:xfrm>
            <a:custGeom>
              <a:avLst/>
              <a:gdLst>
                <a:gd name="T0" fmla="*/ 355 w 355"/>
                <a:gd name="T1" fmla="*/ 181 h 361"/>
                <a:gd name="T2" fmla="*/ 178 w 355"/>
                <a:gd name="T3" fmla="*/ 0 h 361"/>
                <a:gd name="T4" fmla="*/ 0 w 355"/>
                <a:gd name="T5" fmla="*/ 180 h 361"/>
                <a:gd name="T6" fmla="*/ 178 w 355"/>
                <a:gd name="T7" fmla="*/ 361 h 361"/>
                <a:gd name="T8" fmla="*/ 355 w 355"/>
                <a:gd name="T9" fmla="*/ 181 h 361"/>
                <a:gd name="T10" fmla="*/ 109 w 355"/>
                <a:gd name="T11" fmla="*/ 31 h 361"/>
                <a:gd name="T12" fmla="*/ 71 w 355"/>
                <a:gd name="T13" fmla="*/ 180 h 361"/>
                <a:gd name="T14" fmla="*/ 110 w 355"/>
                <a:gd name="T15" fmla="*/ 330 h 361"/>
                <a:gd name="T16" fmla="*/ 18 w 355"/>
                <a:gd name="T17" fmla="*/ 181 h 361"/>
                <a:gd name="T18" fmla="*/ 109 w 355"/>
                <a:gd name="T19" fmla="*/ 31 h 361"/>
                <a:gd name="T20" fmla="*/ 109 w 355"/>
                <a:gd name="T21" fmla="*/ 31 h 361"/>
                <a:gd name="T22" fmla="*/ 247 w 355"/>
                <a:gd name="T23" fmla="*/ 31 h 361"/>
                <a:gd name="T24" fmla="*/ 338 w 355"/>
                <a:gd name="T25" fmla="*/ 180 h 361"/>
                <a:gd name="T26" fmla="*/ 246 w 355"/>
                <a:gd name="T27" fmla="*/ 330 h 361"/>
                <a:gd name="T28" fmla="*/ 285 w 355"/>
                <a:gd name="T29" fmla="*/ 181 h 361"/>
                <a:gd name="T30" fmla="*/ 247 w 355"/>
                <a:gd name="T31" fmla="*/ 31 h 361"/>
                <a:gd name="T32" fmla="*/ 247 w 355"/>
                <a:gd name="T33" fmla="*/ 31 h 361"/>
                <a:gd name="T34" fmla="*/ 178 w 355"/>
                <a:gd name="T35" fmla="*/ 343 h 361"/>
                <a:gd name="T36" fmla="*/ 88 w 355"/>
                <a:gd name="T37" fmla="*/ 181 h 361"/>
                <a:gd name="T38" fmla="*/ 178 w 355"/>
                <a:gd name="T39" fmla="*/ 18 h 361"/>
                <a:gd name="T40" fmla="*/ 268 w 355"/>
                <a:gd name="T41" fmla="*/ 180 h 361"/>
                <a:gd name="T42" fmla="*/ 178 w 355"/>
                <a:gd name="T43" fmla="*/ 34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5" h="361">
                  <a:moveTo>
                    <a:pt x="355" y="181"/>
                  </a:moveTo>
                  <a:cubicBezTo>
                    <a:pt x="355" y="55"/>
                    <a:pt x="267" y="0"/>
                    <a:pt x="178" y="0"/>
                  </a:cubicBezTo>
                  <a:cubicBezTo>
                    <a:pt x="87" y="0"/>
                    <a:pt x="0" y="57"/>
                    <a:pt x="0" y="180"/>
                  </a:cubicBezTo>
                  <a:cubicBezTo>
                    <a:pt x="0" y="306"/>
                    <a:pt x="89" y="361"/>
                    <a:pt x="178" y="361"/>
                  </a:cubicBezTo>
                  <a:cubicBezTo>
                    <a:pt x="269" y="361"/>
                    <a:pt x="355" y="303"/>
                    <a:pt x="355" y="181"/>
                  </a:cubicBezTo>
                  <a:close/>
                  <a:moveTo>
                    <a:pt x="109" y="31"/>
                  </a:moveTo>
                  <a:cubicBezTo>
                    <a:pt x="79" y="67"/>
                    <a:pt x="71" y="125"/>
                    <a:pt x="71" y="180"/>
                  </a:cubicBezTo>
                  <a:cubicBezTo>
                    <a:pt x="71" y="229"/>
                    <a:pt x="77" y="291"/>
                    <a:pt x="110" y="330"/>
                  </a:cubicBezTo>
                  <a:cubicBezTo>
                    <a:pt x="75" y="317"/>
                    <a:pt x="18" y="277"/>
                    <a:pt x="18" y="181"/>
                  </a:cubicBezTo>
                  <a:cubicBezTo>
                    <a:pt x="18" y="79"/>
                    <a:pt x="80" y="42"/>
                    <a:pt x="109" y="31"/>
                  </a:cubicBezTo>
                  <a:lnTo>
                    <a:pt x="109" y="31"/>
                  </a:lnTo>
                  <a:close/>
                  <a:moveTo>
                    <a:pt x="247" y="31"/>
                  </a:moveTo>
                  <a:cubicBezTo>
                    <a:pt x="281" y="43"/>
                    <a:pt x="338" y="83"/>
                    <a:pt x="338" y="180"/>
                  </a:cubicBezTo>
                  <a:cubicBezTo>
                    <a:pt x="338" y="282"/>
                    <a:pt x="276" y="319"/>
                    <a:pt x="246" y="330"/>
                  </a:cubicBezTo>
                  <a:cubicBezTo>
                    <a:pt x="277" y="294"/>
                    <a:pt x="285" y="235"/>
                    <a:pt x="285" y="181"/>
                  </a:cubicBezTo>
                  <a:cubicBezTo>
                    <a:pt x="285" y="132"/>
                    <a:pt x="279" y="69"/>
                    <a:pt x="247" y="31"/>
                  </a:cubicBezTo>
                  <a:lnTo>
                    <a:pt x="247" y="31"/>
                  </a:lnTo>
                  <a:close/>
                  <a:moveTo>
                    <a:pt x="178" y="343"/>
                  </a:moveTo>
                  <a:cubicBezTo>
                    <a:pt x="97" y="343"/>
                    <a:pt x="88" y="237"/>
                    <a:pt x="88" y="181"/>
                  </a:cubicBezTo>
                  <a:cubicBezTo>
                    <a:pt x="88" y="121"/>
                    <a:pt x="98" y="18"/>
                    <a:pt x="178" y="18"/>
                  </a:cubicBezTo>
                  <a:cubicBezTo>
                    <a:pt x="259" y="18"/>
                    <a:pt x="268" y="123"/>
                    <a:pt x="268" y="180"/>
                  </a:cubicBezTo>
                  <a:cubicBezTo>
                    <a:pt x="268" y="240"/>
                    <a:pt x="258" y="343"/>
                    <a:pt x="178" y="34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318">
              <a:extLst>
                <a:ext uri="{FF2B5EF4-FFF2-40B4-BE49-F238E27FC236}">
                  <a16:creationId xmlns:a16="http://schemas.microsoft.com/office/drawing/2014/main" id="{80675760-58BC-034A-B7EF-4A404FE15701}"/>
                </a:ext>
              </a:extLst>
            </p:cNvPr>
            <p:cNvSpPr>
              <a:spLocks noEditPoints="1"/>
            </p:cNvSpPr>
            <p:nvPr>
              <p:custDataLst>
                <p:tags r:id="rId105"/>
              </p:custDataLst>
            </p:nvPr>
          </p:nvSpPr>
          <p:spPr bwMode="auto">
            <a:xfrm>
              <a:off x="6962776" y="3084513"/>
              <a:ext cx="23813" cy="104775"/>
            </a:xfrm>
            <a:custGeom>
              <a:avLst/>
              <a:gdLst>
                <a:gd name="T0" fmla="*/ 53 w 53"/>
                <a:gd name="T1" fmla="*/ 26 h 215"/>
                <a:gd name="T2" fmla="*/ 26 w 53"/>
                <a:gd name="T3" fmla="*/ 0 h 215"/>
                <a:gd name="T4" fmla="*/ 0 w 53"/>
                <a:gd name="T5" fmla="*/ 26 h 215"/>
                <a:gd name="T6" fmla="*/ 26 w 53"/>
                <a:gd name="T7" fmla="*/ 53 h 215"/>
                <a:gd name="T8" fmla="*/ 53 w 53"/>
                <a:gd name="T9" fmla="*/ 26 h 215"/>
                <a:gd name="T10" fmla="*/ 53 w 53"/>
                <a:gd name="T11" fmla="*/ 188 h 215"/>
                <a:gd name="T12" fmla="*/ 26 w 53"/>
                <a:gd name="T13" fmla="*/ 162 h 215"/>
                <a:gd name="T14" fmla="*/ 0 w 53"/>
                <a:gd name="T15" fmla="*/ 188 h 215"/>
                <a:gd name="T16" fmla="*/ 26 w 53"/>
                <a:gd name="T17" fmla="*/ 215 h 215"/>
                <a:gd name="T18" fmla="*/ 53 w 53"/>
                <a:gd name="T19" fmla="*/ 18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15">
                  <a:moveTo>
                    <a:pt x="53" y="26"/>
                  </a:moveTo>
                  <a:cubicBezTo>
                    <a:pt x="53" y="12"/>
                    <a:pt x="41" y="0"/>
                    <a:pt x="26" y="0"/>
                  </a:cubicBezTo>
                  <a:cubicBezTo>
                    <a:pt x="12" y="0"/>
                    <a:pt x="0" y="12"/>
                    <a:pt x="0" y="26"/>
                  </a:cubicBezTo>
                  <a:cubicBezTo>
                    <a:pt x="0" y="41"/>
                    <a:pt x="12" y="53"/>
                    <a:pt x="26" y="53"/>
                  </a:cubicBezTo>
                  <a:cubicBezTo>
                    <a:pt x="41" y="53"/>
                    <a:pt x="53" y="41"/>
                    <a:pt x="53" y="26"/>
                  </a:cubicBezTo>
                  <a:close/>
                  <a:moveTo>
                    <a:pt x="53" y="188"/>
                  </a:moveTo>
                  <a:cubicBezTo>
                    <a:pt x="53" y="174"/>
                    <a:pt x="41" y="162"/>
                    <a:pt x="26" y="162"/>
                  </a:cubicBezTo>
                  <a:cubicBezTo>
                    <a:pt x="12" y="162"/>
                    <a:pt x="0" y="174"/>
                    <a:pt x="0" y="188"/>
                  </a:cubicBezTo>
                  <a:cubicBezTo>
                    <a:pt x="0" y="203"/>
                    <a:pt x="12" y="215"/>
                    <a:pt x="26" y="215"/>
                  </a:cubicBezTo>
                  <a:cubicBezTo>
                    <a:pt x="41" y="215"/>
                    <a:pt x="53" y="203"/>
                    <a:pt x="53" y="18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319">
              <a:extLst>
                <a:ext uri="{FF2B5EF4-FFF2-40B4-BE49-F238E27FC236}">
                  <a16:creationId xmlns:a16="http://schemas.microsoft.com/office/drawing/2014/main" id="{EC8D304D-35D0-311D-366A-EA9A81368251}"/>
                </a:ext>
              </a:extLst>
            </p:cNvPr>
            <p:cNvSpPr>
              <a:spLocks noEditPoints="1"/>
            </p:cNvSpPr>
            <p:nvPr>
              <p:custDataLst>
                <p:tags r:id="rId106"/>
              </p:custDataLst>
            </p:nvPr>
          </p:nvSpPr>
          <p:spPr bwMode="auto">
            <a:xfrm>
              <a:off x="7004051" y="3108325"/>
              <a:ext cx="153988" cy="57150"/>
            </a:xfrm>
            <a:custGeom>
              <a:avLst/>
              <a:gdLst>
                <a:gd name="T0" fmla="*/ 314 w 331"/>
                <a:gd name="T1" fmla="*/ 20 h 117"/>
                <a:gd name="T2" fmla="*/ 331 w 331"/>
                <a:gd name="T3" fmla="*/ 10 h 117"/>
                <a:gd name="T4" fmla="*/ 315 w 331"/>
                <a:gd name="T5" fmla="*/ 0 h 117"/>
                <a:gd name="T6" fmla="*/ 16 w 331"/>
                <a:gd name="T7" fmla="*/ 0 h 117"/>
                <a:gd name="T8" fmla="*/ 0 w 331"/>
                <a:gd name="T9" fmla="*/ 10 h 117"/>
                <a:gd name="T10" fmla="*/ 17 w 331"/>
                <a:gd name="T11" fmla="*/ 20 h 117"/>
                <a:gd name="T12" fmla="*/ 314 w 331"/>
                <a:gd name="T13" fmla="*/ 20 h 117"/>
                <a:gd name="T14" fmla="*/ 315 w 331"/>
                <a:gd name="T15" fmla="*/ 117 h 117"/>
                <a:gd name="T16" fmla="*/ 331 w 331"/>
                <a:gd name="T17" fmla="*/ 107 h 117"/>
                <a:gd name="T18" fmla="*/ 314 w 331"/>
                <a:gd name="T19" fmla="*/ 97 h 117"/>
                <a:gd name="T20" fmla="*/ 17 w 331"/>
                <a:gd name="T21" fmla="*/ 97 h 117"/>
                <a:gd name="T22" fmla="*/ 0 w 331"/>
                <a:gd name="T23" fmla="*/ 107 h 117"/>
                <a:gd name="T24" fmla="*/ 16 w 331"/>
                <a:gd name="T25" fmla="*/ 117 h 117"/>
                <a:gd name="T26" fmla="*/ 315 w 331"/>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7">
                  <a:moveTo>
                    <a:pt x="314" y="20"/>
                  </a:moveTo>
                  <a:cubicBezTo>
                    <a:pt x="322" y="20"/>
                    <a:pt x="331" y="20"/>
                    <a:pt x="331" y="10"/>
                  </a:cubicBezTo>
                  <a:cubicBezTo>
                    <a:pt x="331" y="0"/>
                    <a:pt x="322" y="0"/>
                    <a:pt x="315" y="0"/>
                  </a:cubicBezTo>
                  <a:lnTo>
                    <a:pt x="16" y="0"/>
                  </a:lnTo>
                  <a:cubicBezTo>
                    <a:pt x="9" y="0"/>
                    <a:pt x="0" y="0"/>
                    <a:pt x="0" y="10"/>
                  </a:cubicBezTo>
                  <a:cubicBezTo>
                    <a:pt x="0" y="20"/>
                    <a:pt x="9" y="20"/>
                    <a:pt x="17" y="20"/>
                  </a:cubicBezTo>
                  <a:lnTo>
                    <a:pt x="314" y="20"/>
                  </a:lnTo>
                  <a:close/>
                  <a:moveTo>
                    <a:pt x="315" y="117"/>
                  </a:moveTo>
                  <a:cubicBezTo>
                    <a:pt x="322" y="117"/>
                    <a:pt x="331" y="117"/>
                    <a:pt x="331" y="107"/>
                  </a:cubicBezTo>
                  <a:cubicBezTo>
                    <a:pt x="331" y="97"/>
                    <a:pt x="322" y="97"/>
                    <a:pt x="314" y="97"/>
                  </a:cubicBezTo>
                  <a:lnTo>
                    <a:pt x="17" y="97"/>
                  </a:lnTo>
                  <a:cubicBezTo>
                    <a:pt x="9" y="97"/>
                    <a:pt x="0" y="97"/>
                    <a:pt x="0" y="107"/>
                  </a:cubicBezTo>
                  <a:cubicBezTo>
                    <a:pt x="0" y="117"/>
                    <a:pt x="9"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320">
              <a:extLst>
                <a:ext uri="{FF2B5EF4-FFF2-40B4-BE49-F238E27FC236}">
                  <a16:creationId xmlns:a16="http://schemas.microsoft.com/office/drawing/2014/main" id="{BCE5C6DD-A905-D507-E357-39941CB0DB29}"/>
                </a:ext>
              </a:extLst>
            </p:cNvPr>
            <p:cNvSpPr>
              <a:spLocks/>
            </p:cNvSpPr>
            <p:nvPr>
              <p:custDataLst>
                <p:tags r:id="rId107"/>
              </p:custDataLst>
            </p:nvPr>
          </p:nvSpPr>
          <p:spPr bwMode="auto">
            <a:xfrm>
              <a:off x="7412039" y="2965450"/>
              <a:ext cx="231775" cy="342900"/>
            </a:xfrm>
            <a:custGeom>
              <a:avLst/>
              <a:gdLst>
                <a:gd name="T0" fmla="*/ 456 w 498"/>
                <a:gd name="T1" fmla="*/ 458 h 698"/>
                <a:gd name="T2" fmla="*/ 249 w 498"/>
                <a:gd name="T3" fmla="*/ 657 h 698"/>
                <a:gd name="T4" fmla="*/ 41 w 498"/>
                <a:gd name="T5" fmla="*/ 458 h 698"/>
                <a:gd name="T6" fmla="*/ 41 w 498"/>
                <a:gd name="T7" fmla="*/ 27 h 698"/>
                <a:gd name="T8" fmla="*/ 21 w 498"/>
                <a:gd name="T9" fmla="*/ 0 h 698"/>
                <a:gd name="T10" fmla="*/ 0 w 498"/>
                <a:gd name="T11" fmla="*/ 27 h 698"/>
                <a:gd name="T12" fmla="*/ 0 w 498"/>
                <a:gd name="T13" fmla="*/ 460 h 698"/>
                <a:gd name="T14" fmla="*/ 249 w 498"/>
                <a:gd name="T15" fmla="*/ 698 h 698"/>
                <a:gd name="T16" fmla="*/ 498 w 498"/>
                <a:gd name="T17" fmla="*/ 460 h 698"/>
                <a:gd name="T18" fmla="*/ 498 w 498"/>
                <a:gd name="T19" fmla="*/ 27 h 698"/>
                <a:gd name="T20" fmla="*/ 477 w 498"/>
                <a:gd name="T21" fmla="*/ 0 h 698"/>
                <a:gd name="T22" fmla="*/ 456 w 498"/>
                <a:gd name="T23" fmla="*/ 27 h 698"/>
                <a:gd name="T24" fmla="*/ 456 w 498"/>
                <a:gd name="T25" fmla="*/ 45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8" h="698">
                  <a:moveTo>
                    <a:pt x="456" y="458"/>
                  </a:moveTo>
                  <a:cubicBezTo>
                    <a:pt x="456" y="572"/>
                    <a:pt x="360" y="657"/>
                    <a:pt x="249" y="657"/>
                  </a:cubicBezTo>
                  <a:cubicBezTo>
                    <a:pt x="138" y="657"/>
                    <a:pt x="41" y="571"/>
                    <a:pt x="41" y="458"/>
                  </a:cubicBezTo>
                  <a:lnTo>
                    <a:pt x="41" y="27"/>
                  </a:lnTo>
                  <a:cubicBezTo>
                    <a:pt x="41" y="21"/>
                    <a:pt x="41" y="0"/>
                    <a:pt x="21" y="0"/>
                  </a:cubicBezTo>
                  <a:cubicBezTo>
                    <a:pt x="0" y="0"/>
                    <a:pt x="0" y="20"/>
                    <a:pt x="0" y="27"/>
                  </a:cubicBezTo>
                  <a:lnTo>
                    <a:pt x="0" y="460"/>
                  </a:lnTo>
                  <a:cubicBezTo>
                    <a:pt x="0" y="588"/>
                    <a:pt x="109" y="698"/>
                    <a:pt x="249" y="698"/>
                  </a:cubicBezTo>
                  <a:cubicBezTo>
                    <a:pt x="388" y="698"/>
                    <a:pt x="498" y="588"/>
                    <a:pt x="498" y="460"/>
                  </a:cubicBezTo>
                  <a:lnTo>
                    <a:pt x="498" y="27"/>
                  </a:lnTo>
                  <a:cubicBezTo>
                    <a:pt x="498" y="21"/>
                    <a:pt x="498" y="0"/>
                    <a:pt x="477" y="0"/>
                  </a:cubicBezTo>
                  <a:cubicBezTo>
                    <a:pt x="456" y="0"/>
                    <a:pt x="456" y="20"/>
                    <a:pt x="456" y="27"/>
                  </a:cubicBezTo>
                  <a:lnTo>
                    <a:pt x="456" y="45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321">
              <a:extLst>
                <a:ext uri="{FF2B5EF4-FFF2-40B4-BE49-F238E27FC236}">
                  <a16:creationId xmlns:a16="http://schemas.microsoft.com/office/drawing/2014/main" id="{966AD064-E604-DB8B-7D27-07CB19ED484A}"/>
                </a:ext>
              </a:extLst>
            </p:cNvPr>
            <p:cNvSpPr>
              <a:spLocks/>
            </p:cNvSpPr>
            <p:nvPr>
              <p:custDataLst>
                <p:tags r:id="rId108"/>
              </p:custDataLst>
            </p:nvPr>
          </p:nvSpPr>
          <p:spPr bwMode="auto">
            <a:xfrm>
              <a:off x="7243764" y="3395663"/>
              <a:ext cx="53975" cy="107950"/>
            </a:xfrm>
            <a:custGeom>
              <a:avLst/>
              <a:gdLst>
                <a:gd name="T0" fmla="*/ 72 w 118"/>
                <a:gd name="T1" fmla="*/ 80 h 221"/>
                <a:gd name="T2" fmla="*/ 107 w 118"/>
                <a:gd name="T3" fmla="*/ 80 h 221"/>
                <a:gd name="T4" fmla="*/ 118 w 118"/>
                <a:gd name="T5" fmla="*/ 72 h 221"/>
                <a:gd name="T6" fmla="*/ 108 w 118"/>
                <a:gd name="T7" fmla="*/ 67 h 221"/>
                <a:gd name="T8" fmla="*/ 75 w 118"/>
                <a:gd name="T9" fmla="*/ 67 h 221"/>
                <a:gd name="T10" fmla="*/ 88 w 118"/>
                <a:gd name="T11" fmla="*/ 16 h 221"/>
                <a:gd name="T12" fmla="*/ 89 w 118"/>
                <a:gd name="T13" fmla="*/ 11 h 221"/>
                <a:gd name="T14" fmla="*/ 77 w 118"/>
                <a:gd name="T15" fmla="*/ 0 h 221"/>
                <a:gd name="T16" fmla="*/ 60 w 118"/>
                <a:gd name="T17" fmla="*/ 15 h 221"/>
                <a:gd name="T18" fmla="*/ 47 w 118"/>
                <a:gd name="T19" fmla="*/ 67 h 221"/>
                <a:gd name="T20" fmla="*/ 12 w 118"/>
                <a:gd name="T21" fmla="*/ 67 h 221"/>
                <a:gd name="T22" fmla="*/ 0 w 118"/>
                <a:gd name="T23" fmla="*/ 75 h 221"/>
                <a:gd name="T24" fmla="*/ 11 w 118"/>
                <a:gd name="T25" fmla="*/ 80 h 221"/>
                <a:gd name="T26" fmla="*/ 44 w 118"/>
                <a:gd name="T27" fmla="*/ 80 h 221"/>
                <a:gd name="T28" fmla="*/ 23 w 118"/>
                <a:gd name="T29" fmla="*/ 162 h 221"/>
                <a:gd name="T30" fmla="*/ 18 w 118"/>
                <a:gd name="T31" fmla="*/ 188 h 221"/>
                <a:gd name="T32" fmla="*/ 55 w 118"/>
                <a:gd name="T33" fmla="*/ 221 h 221"/>
                <a:gd name="T34" fmla="*/ 116 w 118"/>
                <a:gd name="T35" fmla="*/ 168 h 221"/>
                <a:gd name="T36" fmla="*/ 111 w 118"/>
                <a:gd name="T37" fmla="*/ 163 h 221"/>
                <a:gd name="T38" fmla="*/ 103 w 118"/>
                <a:gd name="T39" fmla="*/ 170 h 221"/>
                <a:gd name="T40" fmla="*/ 57 w 118"/>
                <a:gd name="T41" fmla="*/ 211 h 221"/>
                <a:gd name="T42" fmla="*/ 44 w 118"/>
                <a:gd name="T43" fmla="*/ 194 h 221"/>
                <a:gd name="T44" fmla="*/ 46 w 118"/>
                <a:gd name="T45" fmla="*/ 180 h 221"/>
                <a:gd name="T46" fmla="*/ 72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2" y="80"/>
                  </a:moveTo>
                  <a:lnTo>
                    <a:pt x="107" y="80"/>
                  </a:lnTo>
                  <a:cubicBezTo>
                    <a:pt x="114" y="80"/>
                    <a:pt x="118" y="80"/>
                    <a:pt x="118" y="72"/>
                  </a:cubicBezTo>
                  <a:cubicBezTo>
                    <a:pt x="118" y="67"/>
                    <a:pt x="114" y="67"/>
                    <a:pt x="108" y="67"/>
                  </a:cubicBezTo>
                  <a:lnTo>
                    <a:pt x="75" y="67"/>
                  </a:lnTo>
                  <a:lnTo>
                    <a:pt x="88" y="16"/>
                  </a:lnTo>
                  <a:cubicBezTo>
                    <a:pt x="88" y="14"/>
                    <a:pt x="89" y="12"/>
                    <a:pt x="89" y="11"/>
                  </a:cubicBezTo>
                  <a:cubicBezTo>
                    <a:pt x="89" y="5"/>
                    <a:pt x="84" y="0"/>
                    <a:pt x="77" y="0"/>
                  </a:cubicBezTo>
                  <a:cubicBezTo>
                    <a:pt x="68" y="0"/>
                    <a:pt x="63" y="6"/>
                    <a:pt x="60" y="15"/>
                  </a:cubicBezTo>
                  <a:cubicBezTo>
                    <a:pt x="58" y="23"/>
                    <a:pt x="62" y="7"/>
                    <a:pt x="47" y="67"/>
                  </a:cubicBezTo>
                  <a:lnTo>
                    <a:pt x="12" y="67"/>
                  </a:lnTo>
                  <a:cubicBezTo>
                    <a:pt x="5" y="67"/>
                    <a:pt x="0" y="67"/>
                    <a:pt x="0" y="75"/>
                  </a:cubicBezTo>
                  <a:cubicBezTo>
                    <a:pt x="0" y="80"/>
                    <a:pt x="5" y="80"/>
                    <a:pt x="11" y="80"/>
                  </a:cubicBezTo>
                  <a:lnTo>
                    <a:pt x="44" y="80"/>
                  </a:lnTo>
                  <a:lnTo>
                    <a:pt x="23" y="162"/>
                  </a:lnTo>
                  <a:cubicBezTo>
                    <a:pt x="21" y="171"/>
                    <a:pt x="18" y="183"/>
                    <a:pt x="18" y="188"/>
                  </a:cubicBezTo>
                  <a:cubicBezTo>
                    <a:pt x="18" y="209"/>
                    <a:pt x="36" y="221"/>
                    <a:pt x="55" y="221"/>
                  </a:cubicBezTo>
                  <a:cubicBezTo>
                    <a:pt x="94" y="221"/>
                    <a:pt x="116" y="172"/>
                    <a:pt x="116" y="168"/>
                  </a:cubicBezTo>
                  <a:cubicBezTo>
                    <a:pt x="116" y="163"/>
                    <a:pt x="112" y="163"/>
                    <a:pt x="111" y="163"/>
                  </a:cubicBezTo>
                  <a:cubicBezTo>
                    <a:pt x="106" y="163"/>
                    <a:pt x="106" y="164"/>
                    <a:pt x="103" y="170"/>
                  </a:cubicBezTo>
                  <a:cubicBezTo>
                    <a:pt x="93" y="192"/>
                    <a:pt x="76" y="211"/>
                    <a:pt x="57" y="211"/>
                  </a:cubicBezTo>
                  <a:cubicBezTo>
                    <a:pt x="49" y="211"/>
                    <a:pt x="44" y="207"/>
                    <a:pt x="44" y="194"/>
                  </a:cubicBezTo>
                  <a:cubicBezTo>
                    <a:pt x="44" y="191"/>
                    <a:pt x="46" y="183"/>
                    <a:pt x="46" y="180"/>
                  </a:cubicBezTo>
                  <a:lnTo>
                    <a:pt x="72"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322">
              <a:extLst>
                <a:ext uri="{FF2B5EF4-FFF2-40B4-BE49-F238E27FC236}">
                  <a16:creationId xmlns:a16="http://schemas.microsoft.com/office/drawing/2014/main" id="{94FAE6A9-1D61-7D37-4741-5A93005D099D}"/>
                </a:ext>
              </a:extLst>
            </p:cNvPr>
            <p:cNvSpPr>
              <a:spLocks/>
            </p:cNvSpPr>
            <p:nvPr>
              <p:custDataLst>
                <p:tags r:id="rId109"/>
              </p:custDataLst>
            </p:nvPr>
          </p:nvSpPr>
          <p:spPr bwMode="auto">
            <a:xfrm>
              <a:off x="7324726" y="3402013"/>
              <a:ext cx="88900" cy="112713"/>
            </a:xfrm>
            <a:custGeom>
              <a:avLst/>
              <a:gdLst>
                <a:gd name="T0" fmla="*/ 179 w 193"/>
                <a:gd name="T1" fmla="*/ 123 h 228"/>
                <a:gd name="T2" fmla="*/ 193 w 193"/>
                <a:gd name="T3" fmla="*/ 114 h 228"/>
                <a:gd name="T4" fmla="*/ 179 w 193"/>
                <a:gd name="T5" fmla="*/ 106 h 228"/>
                <a:gd name="T6" fmla="*/ 17 w 193"/>
                <a:gd name="T7" fmla="*/ 106 h 228"/>
                <a:gd name="T8" fmla="*/ 119 w 193"/>
                <a:gd name="T9" fmla="*/ 18 h 228"/>
                <a:gd name="T10" fmla="*/ 179 w 193"/>
                <a:gd name="T11" fmla="*/ 18 h 228"/>
                <a:gd name="T12" fmla="*/ 193 w 193"/>
                <a:gd name="T13" fmla="*/ 9 h 228"/>
                <a:gd name="T14" fmla="*/ 179 w 193"/>
                <a:gd name="T15" fmla="*/ 0 h 228"/>
                <a:gd name="T16" fmla="*/ 118 w 193"/>
                <a:gd name="T17" fmla="*/ 0 h 228"/>
                <a:gd name="T18" fmla="*/ 0 w 193"/>
                <a:gd name="T19" fmla="*/ 114 h 228"/>
                <a:gd name="T20" fmla="*/ 118 w 193"/>
                <a:gd name="T21" fmla="*/ 228 h 228"/>
                <a:gd name="T22" fmla="*/ 179 w 193"/>
                <a:gd name="T23" fmla="*/ 228 h 228"/>
                <a:gd name="T24" fmla="*/ 193 w 193"/>
                <a:gd name="T25" fmla="*/ 220 h 228"/>
                <a:gd name="T26" fmla="*/ 179 w 193"/>
                <a:gd name="T27" fmla="*/ 211 h 228"/>
                <a:gd name="T28" fmla="*/ 119 w 193"/>
                <a:gd name="T29" fmla="*/ 211 h 228"/>
                <a:gd name="T30" fmla="*/ 17 w 193"/>
                <a:gd name="T31" fmla="*/ 123 h 228"/>
                <a:gd name="T32" fmla="*/ 179 w 193"/>
                <a:gd name="T33" fmla="*/ 1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228">
                  <a:moveTo>
                    <a:pt x="179" y="123"/>
                  </a:moveTo>
                  <a:cubicBezTo>
                    <a:pt x="184" y="123"/>
                    <a:pt x="193" y="123"/>
                    <a:pt x="193" y="114"/>
                  </a:cubicBezTo>
                  <a:cubicBezTo>
                    <a:pt x="193" y="106"/>
                    <a:pt x="185" y="106"/>
                    <a:pt x="179" y="106"/>
                  </a:cubicBezTo>
                  <a:lnTo>
                    <a:pt x="17" y="106"/>
                  </a:lnTo>
                  <a:cubicBezTo>
                    <a:pt x="23" y="55"/>
                    <a:pt x="65" y="18"/>
                    <a:pt x="119" y="18"/>
                  </a:cubicBezTo>
                  <a:lnTo>
                    <a:pt x="179" y="18"/>
                  </a:lnTo>
                  <a:cubicBezTo>
                    <a:pt x="184" y="18"/>
                    <a:pt x="193" y="18"/>
                    <a:pt x="193" y="9"/>
                  </a:cubicBezTo>
                  <a:cubicBezTo>
                    <a:pt x="193" y="0"/>
                    <a:pt x="185" y="0"/>
                    <a:pt x="179" y="0"/>
                  </a:cubicBezTo>
                  <a:lnTo>
                    <a:pt x="118" y="0"/>
                  </a:lnTo>
                  <a:cubicBezTo>
                    <a:pt x="53" y="0"/>
                    <a:pt x="0" y="51"/>
                    <a:pt x="0" y="114"/>
                  </a:cubicBezTo>
                  <a:cubicBezTo>
                    <a:pt x="0" y="178"/>
                    <a:pt x="54" y="228"/>
                    <a:pt x="118" y="228"/>
                  </a:cubicBezTo>
                  <a:lnTo>
                    <a:pt x="179" y="228"/>
                  </a:lnTo>
                  <a:cubicBezTo>
                    <a:pt x="184" y="228"/>
                    <a:pt x="193" y="228"/>
                    <a:pt x="193" y="220"/>
                  </a:cubicBezTo>
                  <a:cubicBezTo>
                    <a:pt x="193" y="211"/>
                    <a:pt x="185" y="211"/>
                    <a:pt x="179" y="211"/>
                  </a:cubicBezTo>
                  <a:lnTo>
                    <a:pt x="119" y="211"/>
                  </a:lnTo>
                  <a:cubicBezTo>
                    <a:pt x="65" y="211"/>
                    <a:pt x="23" y="173"/>
                    <a:pt x="17" y="123"/>
                  </a:cubicBezTo>
                  <a:lnTo>
                    <a:pt x="179" y="12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323">
              <a:extLst>
                <a:ext uri="{FF2B5EF4-FFF2-40B4-BE49-F238E27FC236}">
                  <a16:creationId xmlns:a16="http://schemas.microsoft.com/office/drawing/2014/main" id="{FC889285-0D66-269A-2EE5-38CF1FC8563A}"/>
                </a:ext>
              </a:extLst>
            </p:cNvPr>
            <p:cNvSpPr>
              <a:spLocks/>
            </p:cNvSpPr>
            <p:nvPr>
              <p:custDataLst>
                <p:tags r:id="rId110"/>
              </p:custDataLst>
            </p:nvPr>
          </p:nvSpPr>
          <p:spPr bwMode="auto">
            <a:xfrm>
              <a:off x="7453314" y="3373438"/>
              <a:ext cx="25400" cy="171450"/>
            </a:xfrm>
            <a:custGeom>
              <a:avLst/>
              <a:gdLst>
                <a:gd name="T0" fmla="*/ 54 w 54"/>
                <a:gd name="T1" fmla="*/ 349 h 349"/>
                <a:gd name="T2" fmla="*/ 54 w 54"/>
                <a:gd name="T3" fmla="*/ 332 h 349"/>
                <a:gd name="T4" fmla="*/ 17 w 54"/>
                <a:gd name="T5" fmla="*/ 332 h 349"/>
                <a:gd name="T6" fmla="*/ 17 w 54"/>
                <a:gd name="T7" fmla="*/ 17 h 349"/>
                <a:gd name="T8" fmla="*/ 54 w 54"/>
                <a:gd name="T9" fmla="*/ 17 h 349"/>
                <a:gd name="T10" fmla="*/ 54 w 54"/>
                <a:gd name="T11" fmla="*/ 0 h 349"/>
                <a:gd name="T12" fmla="*/ 0 w 54"/>
                <a:gd name="T13" fmla="*/ 0 h 349"/>
                <a:gd name="T14" fmla="*/ 0 w 54"/>
                <a:gd name="T15" fmla="*/ 349 h 349"/>
                <a:gd name="T16" fmla="*/ 54 w 54"/>
                <a:gd name="T17"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49">
                  <a:moveTo>
                    <a:pt x="54" y="349"/>
                  </a:moveTo>
                  <a:lnTo>
                    <a:pt x="54" y="332"/>
                  </a:lnTo>
                  <a:lnTo>
                    <a:pt x="17" y="332"/>
                  </a:lnTo>
                  <a:lnTo>
                    <a:pt x="17" y="17"/>
                  </a:lnTo>
                  <a:lnTo>
                    <a:pt x="54" y="17"/>
                  </a:lnTo>
                  <a:lnTo>
                    <a:pt x="54" y="0"/>
                  </a:lnTo>
                  <a:lnTo>
                    <a:pt x="0" y="0"/>
                  </a:lnTo>
                  <a:lnTo>
                    <a:pt x="0" y="349"/>
                  </a:lnTo>
                  <a:lnTo>
                    <a:pt x="54" y="34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324">
              <a:extLst>
                <a:ext uri="{FF2B5EF4-FFF2-40B4-BE49-F238E27FC236}">
                  <a16:creationId xmlns:a16="http://schemas.microsoft.com/office/drawing/2014/main" id="{BC917DD0-44ED-B7B8-BCE8-55C5A0F37456}"/>
                </a:ext>
              </a:extLst>
            </p:cNvPr>
            <p:cNvSpPr>
              <a:spLocks noEditPoints="1"/>
            </p:cNvSpPr>
            <p:nvPr>
              <p:custDataLst>
                <p:tags r:id="rId111"/>
              </p:custDataLst>
            </p:nvPr>
          </p:nvSpPr>
          <p:spPr bwMode="auto">
            <a:xfrm>
              <a:off x="7493001" y="3387725"/>
              <a:ext cx="74613" cy="117475"/>
            </a:xfrm>
            <a:custGeom>
              <a:avLst/>
              <a:gdLst>
                <a:gd name="T0" fmla="*/ 161 w 161"/>
                <a:gd name="T1" fmla="*/ 120 h 239"/>
                <a:gd name="T2" fmla="*/ 141 w 161"/>
                <a:gd name="T3" fmla="*/ 30 h 239"/>
                <a:gd name="T4" fmla="*/ 80 w 161"/>
                <a:gd name="T5" fmla="*/ 0 h 239"/>
                <a:gd name="T6" fmla="*/ 0 w 161"/>
                <a:gd name="T7" fmla="*/ 120 h 239"/>
                <a:gd name="T8" fmla="*/ 80 w 161"/>
                <a:gd name="T9" fmla="*/ 239 h 239"/>
                <a:gd name="T10" fmla="*/ 161 w 161"/>
                <a:gd name="T11" fmla="*/ 120 h 239"/>
                <a:gd name="T12" fmla="*/ 80 w 161"/>
                <a:gd name="T13" fmla="*/ 229 h 239"/>
                <a:gd name="T14" fmla="*/ 36 w 161"/>
                <a:gd name="T15" fmla="*/ 191 h 239"/>
                <a:gd name="T16" fmla="*/ 31 w 161"/>
                <a:gd name="T17" fmla="*/ 116 h 239"/>
                <a:gd name="T18" fmla="*/ 37 w 161"/>
                <a:gd name="T19" fmla="*/ 45 h 239"/>
                <a:gd name="T20" fmla="*/ 80 w 161"/>
                <a:gd name="T21" fmla="*/ 10 h 239"/>
                <a:gd name="T22" fmla="*/ 124 w 161"/>
                <a:gd name="T23" fmla="*/ 42 h 239"/>
                <a:gd name="T24" fmla="*/ 130 w 161"/>
                <a:gd name="T25" fmla="*/ 116 h 239"/>
                <a:gd name="T26" fmla="*/ 125 w 161"/>
                <a:gd name="T27" fmla="*/ 189 h 239"/>
                <a:gd name="T28" fmla="*/ 80 w 161"/>
                <a:gd name="T29" fmla="*/ 2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239">
                  <a:moveTo>
                    <a:pt x="161" y="120"/>
                  </a:moveTo>
                  <a:cubicBezTo>
                    <a:pt x="161" y="82"/>
                    <a:pt x="157" y="54"/>
                    <a:pt x="141" y="30"/>
                  </a:cubicBezTo>
                  <a:cubicBezTo>
                    <a:pt x="130" y="14"/>
                    <a:pt x="108" y="0"/>
                    <a:pt x="80" y="0"/>
                  </a:cubicBezTo>
                  <a:cubicBezTo>
                    <a:pt x="0" y="0"/>
                    <a:pt x="0" y="95"/>
                    <a:pt x="0" y="120"/>
                  </a:cubicBezTo>
                  <a:cubicBezTo>
                    <a:pt x="0" y="145"/>
                    <a:pt x="0" y="239"/>
                    <a:pt x="80" y="239"/>
                  </a:cubicBezTo>
                  <a:cubicBezTo>
                    <a:pt x="161" y="239"/>
                    <a:pt x="161" y="145"/>
                    <a:pt x="161" y="120"/>
                  </a:cubicBezTo>
                  <a:close/>
                  <a:moveTo>
                    <a:pt x="80" y="229"/>
                  </a:moveTo>
                  <a:cubicBezTo>
                    <a:pt x="64" y="229"/>
                    <a:pt x="43" y="219"/>
                    <a:pt x="36" y="191"/>
                  </a:cubicBezTo>
                  <a:cubicBezTo>
                    <a:pt x="31" y="170"/>
                    <a:pt x="31" y="142"/>
                    <a:pt x="31" y="116"/>
                  </a:cubicBezTo>
                  <a:cubicBezTo>
                    <a:pt x="31" y="90"/>
                    <a:pt x="31" y="64"/>
                    <a:pt x="37" y="45"/>
                  </a:cubicBezTo>
                  <a:cubicBezTo>
                    <a:pt x="44" y="17"/>
                    <a:pt x="66" y="10"/>
                    <a:pt x="80" y="10"/>
                  </a:cubicBezTo>
                  <a:cubicBezTo>
                    <a:pt x="99" y="10"/>
                    <a:pt x="117" y="21"/>
                    <a:pt x="124" y="42"/>
                  </a:cubicBezTo>
                  <a:cubicBezTo>
                    <a:pt x="129" y="60"/>
                    <a:pt x="130" y="86"/>
                    <a:pt x="130" y="116"/>
                  </a:cubicBezTo>
                  <a:cubicBezTo>
                    <a:pt x="130" y="142"/>
                    <a:pt x="130" y="167"/>
                    <a:pt x="125" y="189"/>
                  </a:cubicBezTo>
                  <a:cubicBezTo>
                    <a:pt x="118" y="221"/>
                    <a:pt x="94" y="229"/>
                    <a:pt x="80" y="22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325">
              <a:extLst>
                <a:ext uri="{FF2B5EF4-FFF2-40B4-BE49-F238E27FC236}">
                  <a16:creationId xmlns:a16="http://schemas.microsoft.com/office/drawing/2014/main" id="{EC56642F-D7AB-FE33-BDAC-FE1300287802}"/>
                </a:ext>
              </a:extLst>
            </p:cNvPr>
            <p:cNvSpPr>
              <a:spLocks/>
            </p:cNvSpPr>
            <p:nvPr>
              <p:custDataLst>
                <p:tags r:id="rId112"/>
              </p:custDataLst>
            </p:nvPr>
          </p:nvSpPr>
          <p:spPr bwMode="auto">
            <a:xfrm>
              <a:off x="7594601" y="3482975"/>
              <a:ext cx="20638" cy="52388"/>
            </a:xfrm>
            <a:custGeom>
              <a:avLst/>
              <a:gdLst>
                <a:gd name="T0" fmla="*/ 35 w 44"/>
                <a:gd name="T1" fmla="*/ 34 h 107"/>
                <a:gd name="T2" fmla="*/ 7 w 44"/>
                <a:gd name="T3" fmla="*/ 98 h 107"/>
                <a:gd name="T4" fmla="*/ 5 w 44"/>
                <a:gd name="T5" fmla="*/ 102 h 107"/>
                <a:gd name="T6" fmla="*/ 10 w 44"/>
                <a:gd name="T7" fmla="*/ 107 h 107"/>
                <a:gd name="T8" fmla="*/ 44 w 44"/>
                <a:gd name="T9" fmla="*/ 38 h 107"/>
                <a:gd name="T10" fmla="*/ 20 w 44"/>
                <a:gd name="T11" fmla="*/ 0 h 107"/>
                <a:gd name="T12" fmla="*/ 0 w 44"/>
                <a:gd name="T13" fmla="*/ 19 h 107"/>
                <a:gd name="T14" fmla="*/ 20 w 44"/>
                <a:gd name="T15" fmla="*/ 40 h 107"/>
                <a:gd name="T16" fmla="*/ 35 w 44"/>
                <a:gd name="T17"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7">
                  <a:moveTo>
                    <a:pt x="35" y="34"/>
                  </a:moveTo>
                  <a:cubicBezTo>
                    <a:pt x="35" y="53"/>
                    <a:pt x="31" y="75"/>
                    <a:pt x="7" y="98"/>
                  </a:cubicBezTo>
                  <a:cubicBezTo>
                    <a:pt x="6" y="99"/>
                    <a:pt x="5" y="100"/>
                    <a:pt x="5" y="102"/>
                  </a:cubicBezTo>
                  <a:cubicBezTo>
                    <a:pt x="5" y="104"/>
                    <a:pt x="8" y="107"/>
                    <a:pt x="10" y="107"/>
                  </a:cubicBezTo>
                  <a:cubicBezTo>
                    <a:pt x="15" y="107"/>
                    <a:pt x="44" y="79"/>
                    <a:pt x="44" y="38"/>
                  </a:cubicBezTo>
                  <a:cubicBezTo>
                    <a:pt x="44" y="16"/>
                    <a:pt x="36" y="0"/>
                    <a:pt x="20" y="0"/>
                  </a:cubicBezTo>
                  <a:cubicBezTo>
                    <a:pt x="8" y="0"/>
                    <a:pt x="0" y="9"/>
                    <a:pt x="0" y="19"/>
                  </a:cubicBezTo>
                  <a:cubicBezTo>
                    <a:pt x="0" y="31"/>
                    <a:pt x="8" y="40"/>
                    <a:pt x="20" y="40"/>
                  </a:cubicBezTo>
                  <a:cubicBezTo>
                    <a:pt x="29" y="40"/>
                    <a:pt x="34" y="34"/>
                    <a:pt x="35"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326">
              <a:extLst>
                <a:ext uri="{FF2B5EF4-FFF2-40B4-BE49-F238E27FC236}">
                  <a16:creationId xmlns:a16="http://schemas.microsoft.com/office/drawing/2014/main" id="{FE149614-4542-1EF6-7CA3-553D78CB03AC}"/>
                </a:ext>
              </a:extLst>
            </p:cNvPr>
            <p:cNvSpPr>
              <a:spLocks/>
            </p:cNvSpPr>
            <p:nvPr>
              <p:custDataLst>
                <p:tags r:id="rId113"/>
              </p:custDataLst>
            </p:nvPr>
          </p:nvSpPr>
          <p:spPr bwMode="auto">
            <a:xfrm>
              <a:off x="7639051" y="3386138"/>
              <a:ext cx="122238" cy="115888"/>
            </a:xfrm>
            <a:custGeom>
              <a:avLst/>
              <a:gdLst>
                <a:gd name="T0" fmla="*/ 155 w 261"/>
                <a:gd name="T1" fmla="*/ 25 h 236"/>
                <a:gd name="T2" fmla="*/ 166 w 261"/>
                <a:gd name="T3" fmla="*/ 13 h 236"/>
                <a:gd name="T4" fmla="*/ 187 w 261"/>
                <a:gd name="T5" fmla="*/ 12 h 236"/>
                <a:gd name="T6" fmla="*/ 226 w 261"/>
                <a:gd name="T7" fmla="*/ 15 h 236"/>
                <a:gd name="T8" fmla="*/ 242 w 261"/>
                <a:gd name="T9" fmla="*/ 43 h 236"/>
                <a:gd name="T10" fmla="*/ 240 w 261"/>
                <a:gd name="T11" fmla="*/ 71 h 236"/>
                <a:gd name="T12" fmla="*/ 239 w 261"/>
                <a:gd name="T13" fmla="*/ 75 h 236"/>
                <a:gd name="T14" fmla="*/ 245 w 261"/>
                <a:gd name="T15" fmla="*/ 80 h 236"/>
                <a:gd name="T16" fmla="*/ 251 w 261"/>
                <a:gd name="T17" fmla="*/ 71 h 236"/>
                <a:gd name="T18" fmla="*/ 261 w 261"/>
                <a:gd name="T19" fmla="*/ 5 h 236"/>
                <a:gd name="T20" fmla="*/ 250 w 261"/>
                <a:gd name="T21" fmla="*/ 0 h 236"/>
                <a:gd name="T22" fmla="*/ 36 w 261"/>
                <a:gd name="T23" fmla="*/ 0 h 236"/>
                <a:gd name="T24" fmla="*/ 24 w 261"/>
                <a:gd name="T25" fmla="*/ 7 h 236"/>
                <a:gd name="T26" fmla="*/ 2 w 261"/>
                <a:gd name="T27" fmla="*/ 69 h 236"/>
                <a:gd name="T28" fmla="*/ 0 w 261"/>
                <a:gd name="T29" fmla="*/ 75 h 236"/>
                <a:gd name="T30" fmla="*/ 6 w 261"/>
                <a:gd name="T31" fmla="*/ 80 h 236"/>
                <a:gd name="T32" fmla="*/ 14 w 261"/>
                <a:gd name="T33" fmla="*/ 72 h 236"/>
                <a:gd name="T34" fmla="*/ 98 w 261"/>
                <a:gd name="T35" fmla="*/ 12 h 236"/>
                <a:gd name="T36" fmla="*/ 113 w 261"/>
                <a:gd name="T37" fmla="*/ 12 h 236"/>
                <a:gd name="T38" fmla="*/ 124 w 261"/>
                <a:gd name="T39" fmla="*/ 16 h 236"/>
                <a:gd name="T40" fmla="*/ 122 w 261"/>
                <a:gd name="T41" fmla="*/ 23 h 236"/>
                <a:gd name="T42" fmla="*/ 76 w 261"/>
                <a:gd name="T43" fmla="*/ 207 h 236"/>
                <a:gd name="T44" fmla="*/ 36 w 261"/>
                <a:gd name="T45" fmla="*/ 223 h 236"/>
                <a:gd name="T46" fmla="*/ 20 w 261"/>
                <a:gd name="T47" fmla="*/ 231 h 236"/>
                <a:gd name="T48" fmla="*/ 26 w 261"/>
                <a:gd name="T49" fmla="*/ 236 h 236"/>
                <a:gd name="T50" fmla="*/ 56 w 261"/>
                <a:gd name="T51" fmla="*/ 235 h 236"/>
                <a:gd name="T52" fmla="*/ 86 w 261"/>
                <a:gd name="T53" fmla="*/ 234 h 236"/>
                <a:gd name="T54" fmla="*/ 117 w 261"/>
                <a:gd name="T55" fmla="*/ 235 h 236"/>
                <a:gd name="T56" fmla="*/ 146 w 261"/>
                <a:gd name="T57" fmla="*/ 236 h 236"/>
                <a:gd name="T58" fmla="*/ 154 w 261"/>
                <a:gd name="T59" fmla="*/ 228 h 236"/>
                <a:gd name="T60" fmla="*/ 140 w 261"/>
                <a:gd name="T61" fmla="*/ 223 h 236"/>
                <a:gd name="T62" fmla="*/ 120 w 261"/>
                <a:gd name="T63" fmla="*/ 222 h 236"/>
                <a:gd name="T64" fmla="*/ 107 w 261"/>
                <a:gd name="T65" fmla="*/ 216 h 236"/>
                <a:gd name="T66" fmla="*/ 109 w 261"/>
                <a:gd name="T67" fmla="*/ 208 h 236"/>
                <a:gd name="T68" fmla="*/ 155 w 261"/>
                <a:gd name="T69"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236">
                  <a:moveTo>
                    <a:pt x="155" y="25"/>
                  </a:moveTo>
                  <a:cubicBezTo>
                    <a:pt x="157" y="15"/>
                    <a:pt x="158" y="14"/>
                    <a:pt x="166" y="13"/>
                  </a:cubicBezTo>
                  <a:cubicBezTo>
                    <a:pt x="167" y="12"/>
                    <a:pt x="180" y="12"/>
                    <a:pt x="187" y="12"/>
                  </a:cubicBezTo>
                  <a:cubicBezTo>
                    <a:pt x="208" y="12"/>
                    <a:pt x="217" y="12"/>
                    <a:pt x="226" y="15"/>
                  </a:cubicBezTo>
                  <a:cubicBezTo>
                    <a:pt x="241" y="20"/>
                    <a:pt x="242" y="30"/>
                    <a:pt x="242" y="43"/>
                  </a:cubicBezTo>
                  <a:cubicBezTo>
                    <a:pt x="242" y="48"/>
                    <a:pt x="242" y="53"/>
                    <a:pt x="240" y="71"/>
                  </a:cubicBezTo>
                  <a:lnTo>
                    <a:pt x="239" y="75"/>
                  </a:lnTo>
                  <a:cubicBezTo>
                    <a:pt x="239" y="78"/>
                    <a:pt x="241" y="80"/>
                    <a:pt x="245" y="80"/>
                  </a:cubicBezTo>
                  <a:cubicBezTo>
                    <a:pt x="250" y="80"/>
                    <a:pt x="251" y="77"/>
                    <a:pt x="251" y="71"/>
                  </a:cubicBezTo>
                  <a:lnTo>
                    <a:pt x="261" y="5"/>
                  </a:lnTo>
                  <a:cubicBezTo>
                    <a:pt x="261" y="0"/>
                    <a:pt x="257" y="0"/>
                    <a:pt x="250" y="0"/>
                  </a:cubicBezTo>
                  <a:lnTo>
                    <a:pt x="36" y="0"/>
                  </a:lnTo>
                  <a:cubicBezTo>
                    <a:pt x="27" y="0"/>
                    <a:pt x="26" y="0"/>
                    <a:pt x="24" y="7"/>
                  </a:cubicBezTo>
                  <a:lnTo>
                    <a:pt x="2" y="69"/>
                  </a:lnTo>
                  <a:cubicBezTo>
                    <a:pt x="2" y="70"/>
                    <a:pt x="0" y="73"/>
                    <a:pt x="0" y="75"/>
                  </a:cubicBezTo>
                  <a:cubicBezTo>
                    <a:pt x="0" y="77"/>
                    <a:pt x="1" y="80"/>
                    <a:pt x="6" y="80"/>
                  </a:cubicBezTo>
                  <a:cubicBezTo>
                    <a:pt x="11" y="80"/>
                    <a:pt x="11" y="78"/>
                    <a:pt x="14" y="72"/>
                  </a:cubicBezTo>
                  <a:cubicBezTo>
                    <a:pt x="34" y="16"/>
                    <a:pt x="45" y="12"/>
                    <a:pt x="98" y="12"/>
                  </a:cubicBezTo>
                  <a:lnTo>
                    <a:pt x="113" y="12"/>
                  </a:lnTo>
                  <a:cubicBezTo>
                    <a:pt x="123" y="12"/>
                    <a:pt x="124" y="13"/>
                    <a:pt x="124" y="16"/>
                  </a:cubicBezTo>
                  <a:cubicBezTo>
                    <a:pt x="124" y="16"/>
                    <a:pt x="124" y="18"/>
                    <a:pt x="122" y="23"/>
                  </a:cubicBezTo>
                  <a:lnTo>
                    <a:pt x="76" y="207"/>
                  </a:lnTo>
                  <a:cubicBezTo>
                    <a:pt x="73" y="220"/>
                    <a:pt x="72" y="223"/>
                    <a:pt x="36" y="223"/>
                  </a:cubicBezTo>
                  <a:cubicBezTo>
                    <a:pt x="23" y="223"/>
                    <a:pt x="20" y="223"/>
                    <a:pt x="20" y="231"/>
                  </a:cubicBezTo>
                  <a:cubicBezTo>
                    <a:pt x="20" y="232"/>
                    <a:pt x="21" y="236"/>
                    <a:pt x="26" y="236"/>
                  </a:cubicBezTo>
                  <a:cubicBezTo>
                    <a:pt x="36" y="236"/>
                    <a:pt x="46" y="235"/>
                    <a:pt x="56" y="235"/>
                  </a:cubicBezTo>
                  <a:cubicBezTo>
                    <a:pt x="66" y="235"/>
                    <a:pt x="76" y="234"/>
                    <a:pt x="86" y="234"/>
                  </a:cubicBezTo>
                  <a:cubicBezTo>
                    <a:pt x="95" y="234"/>
                    <a:pt x="107" y="234"/>
                    <a:pt x="117" y="235"/>
                  </a:cubicBezTo>
                  <a:cubicBezTo>
                    <a:pt x="127" y="235"/>
                    <a:pt x="137" y="236"/>
                    <a:pt x="146" y="236"/>
                  </a:cubicBezTo>
                  <a:cubicBezTo>
                    <a:pt x="149" y="236"/>
                    <a:pt x="154" y="236"/>
                    <a:pt x="154" y="228"/>
                  </a:cubicBezTo>
                  <a:cubicBezTo>
                    <a:pt x="154" y="223"/>
                    <a:pt x="151" y="223"/>
                    <a:pt x="140" y="223"/>
                  </a:cubicBezTo>
                  <a:cubicBezTo>
                    <a:pt x="133" y="223"/>
                    <a:pt x="127" y="223"/>
                    <a:pt x="120" y="222"/>
                  </a:cubicBezTo>
                  <a:cubicBezTo>
                    <a:pt x="108" y="221"/>
                    <a:pt x="107" y="220"/>
                    <a:pt x="107" y="216"/>
                  </a:cubicBezTo>
                  <a:cubicBezTo>
                    <a:pt x="107" y="213"/>
                    <a:pt x="107" y="213"/>
                    <a:pt x="109" y="208"/>
                  </a:cubicBezTo>
                  <a:lnTo>
                    <a:pt x="155" y="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327">
              <a:extLst>
                <a:ext uri="{FF2B5EF4-FFF2-40B4-BE49-F238E27FC236}">
                  <a16:creationId xmlns:a16="http://schemas.microsoft.com/office/drawing/2014/main" id="{98576F12-FC55-2298-290D-27AF26B89133}"/>
                </a:ext>
              </a:extLst>
            </p:cNvPr>
            <p:cNvSpPr>
              <a:spLocks/>
            </p:cNvSpPr>
            <p:nvPr>
              <p:custDataLst>
                <p:tags r:id="rId114"/>
              </p:custDataLst>
            </p:nvPr>
          </p:nvSpPr>
          <p:spPr bwMode="auto">
            <a:xfrm>
              <a:off x="7772401" y="3373438"/>
              <a:ext cx="23813" cy="171450"/>
            </a:xfrm>
            <a:custGeom>
              <a:avLst/>
              <a:gdLst>
                <a:gd name="T0" fmla="*/ 54 w 54"/>
                <a:gd name="T1" fmla="*/ 0 h 349"/>
                <a:gd name="T2" fmla="*/ 0 w 54"/>
                <a:gd name="T3" fmla="*/ 0 h 349"/>
                <a:gd name="T4" fmla="*/ 0 w 54"/>
                <a:gd name="T5" fmla="*/ 17 h 349"/>
                <a:gd name="T6" fmla="*/ 37 w 54"/>
                <a:gd name="T7" fmla="*/ 17 h 349"/>
                <a:gd name="T8" fmla="*/ 37 w 54"/>
                <a:gd name="T9" fmla="*/ 332 h 349"/>
                <a:gd name="T10" fmla="*/ 0 w 54"/>
                <a:gd name="T11" fmla="*/ 332 h 349"/>
                <a:gd name="T12" fmla="*/ 0 w 54"/>
                <a:gd name="T13" fmla="*/ 349 h 349"/>
                <a:gd name="T14" fmla="*/ 54 w 54"/>
                <a:gd name="T15" fmla="*/ 349 h 349"/>
                <a:gd name="T16" fmla="*/ 54 w 5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49">
                  <a:moveTo>
                    <a:pt x="54" y="0"/>
                  </a:moveTo>
                  <a:lnTo>
                    <a:pt x="0" y="0"/>
                  </a:lnTo>
                  <a:lnTo>
                    <a:pt x="0" y="17"/>
                  </a:lnTo>
                  <a:lnTo>
                    <a:pt x="37" y="17"/>
                  </a:lnTo>
                  <a:lnTo>
                    <a:pt x="37" y="332"/>
                  </a:lnTo>
                  <a:lnTo>
                    <a:pt x="0" y="332"/>
                  </a:lnTo>
                  <a:lnTo>
                    <a:pt x="0" y="349"/>
                  </a:lnTo>
                  <a:lnTo>
                    <a:pt x="54" y="349"/>
                  </a:lnTo>
                  <a:lnTo>
                    <a:pt x="54"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328">
              <a:extLst>
                <a:ext uri="{FF2B5EF4-FFF2-40B4-BE49-F238E27FC236}">
                  <a16:creationId xmlns:a16="http://schemas.microsoft.com/office/drawing/2014/main" id="{A059CC84-3F9E-50D2-EA61-DCE77EE319B9}"/>
                </a:ext>
              </a:extLst>
            </p:cNvPr>
            <p:cNvSpPr>
              <a:spLocks/>
            </p:cNvSpPr>
            <p:nvPr>
              <p:custDataLst>
                <p:tags r:id="rId115"/>
              </p:custDataLst>
            </p:nvPr>
          </p:nvSpPr>
          <p:spPr bwMode="auto">
            <a:xfrm>
              <a:off x="7870826" y="3025775"/>
              <a:ext cx="168275" cy="177800"/>
            </a:xfrm>
            <a:custGeom>
              <a:avLst/>
              <a:gdLst>
                <a:gd name="T0" fmla="*/ 359 w 359"/>
                <a:gd name="T1" fmla="*/ 111 h 362"/>
                <a:gd name="T2" fmla="*/ 271 w 359"/>
                <a:gd name="T3" fmla="*/ 0 h 362"/>
                <a:gd name="T4" fmla="*/ 172 w 359"/>
                <a:gd name="T5" fmla="*/ 44 h 362"/>
                <a:gd name="T6" fmla="*/ 117 w 359"/>
                <a:gd name="T7" fmla="*/ 130 h 362"/>
                <a:gd name="T8" fmla="*/ 122 w 359"/>
                <a:gd name="T9" fmla="*/ 133 h 362"/>
                <a:gd name="T10" fmla="*/ 147 w 359"/>
                <a:gd name="T11" fmla="*/ 123 h 362"/>
                <a:gd name="T12" fmla="*/ 162 w 359"/>
                <a:gd name="T13" fmla="*/ 103 h 362"/>
                <a:gd name="T14" fmla="*/ 196 w 359"/>
                <a:gd name="T15" fmla="*/ 48 h 362"/>
                <a:gd name="T16" fmla="*/ 238 w 359"/>
                <a:gd name="T17" fmla="*/ 27 h 362"/>
                <a:gd name="T18" fmla="*/ 317 w 359"/>
                <a:gd name="T19" fmla="*/ 132 h 362"/>
                <a:gd name="T20" fmla="*/ 153 w 359"/>
                <a:gd name="T21" fmla="*/ 335 h 362"/>
                <a:gd name="T22" fmla="*/ 43 w 359"/>
                <a:gd name="T23" fmla="*/ 207 h 362"/>
                <a:gd name="T24" fmla="*/ 151 w 359"/>
                <a:gd name="T25" fmla="*/ 21 h 362"/>
                <a:gd name="T26" fmla="*/ 171 w 359"/>
                <a:gd name="T27" fmla="*/ 3 h 362"/>
                <a:gd name="T28" fmla="*/ 166 w 359"/>
                <a:gd name="T29" fmla="*/ 0 h 362"/>
                <a:gd name="T30" fmla="*/ 0 w 359"/>
                <a:gd name="T31" fmla="*/ 228 h 362"/>
                <a:gd name="T32" fmla="*/ 120 w 359"/>
                <a:gd name="T33" fmla="*/ 362 h 362"/>
                <a:gd name="T34" fmla="*/ 359 w 359"/>
                <a:gd name="T35" fmla="*/ 11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362">
                  <a:moveTo>
                    <a:pt x="359" y="111"/>
                  </a:moveTo>
                  <a:cubicBezTo>
                    <a:pt x="359" y="47"/>
                    <a:pt x="332" y="0"/>
                    <a:pt x="271" y="0"/>
                  </a:cubicBezTo>
                  <a:cubicBezTo>
                    <a:pt x="219" y="0"/>
                    <a:pt x="175" y="41"/>
                    <a:pt x="172" y="44"/>
                  </a:cubicBezTo>
                  <a:cubicBezTo>
                    <a:pt x="132" y="84"/>
                    <a:pt x="117" y="129"/>
                    <a:pt x="117" y="130"/>
                  </a:cubicBezTo>
                  <a:cubicBezTo>
                    <a:pt x="117" y="133"/>
                    <a:pt x="119" y="133"/>
                    <a:pt x="122" y="133"/>
                  </a:cubicBezTo>
                  <a:cubicBezTo>
                    <a:pt x="131" y="133"/>
                    <a:pt x="139" y="128"/>
                    <a:pt x="147" y="123"/>
                  </a:cubicBezTo>
                  <a:cubicBezTo>
                    <a:pt x="156" y="116"/>
                    <a:pt x="156" y="115"/>
                    <a:pt x="162" y="103"/>
                  </a:cubicBezTo>
                  <a:cubicBezTo>
                    <a:pt x="166" y="93"/>
                    <a:pt x="178" y="69"/>
                    <a:pt x="196" y="48"/>
                  </a:cubicBezTo>
                  <a:cubicBezTo>
                    <a:pt x="208" y="34"/>
                    <a:pt x="218" y="27"/>
                    <a:pt x="238" y="27"/>
                  </a:cubicBezTo>
                  <a:cubicBezTo>
                    <a:pt x="286" y="27"/>
                    <a:pt x="317" y="67"/>
                    <a:pt x="317" y="132"/>
                  </a:cubicBezTo>
                  <a:cubicBezTo>
                    <a:pt x="317" y="234"/>
                    <a:pt x="245" y="335"/>
                    <a:pt x="153" y="335"/>
                  </a:cubicBezTo>
                  <a:cubicBezTo>
                    <a:pt x="82" y="335"/>
                    <a:pt x="43" y="278"/>
                    <a:pt x="43" y="207"/>
                  </a:cubicBezTo>
                  <a:cubicBezTo>
                    <a:pt x="43" y="139"/>
                    <a:pt x="78" y="64"/>
                    <a:pt x="151" y="21"/>
                  </a:cubicBezTo>
                  <a:cubicBezTo>
                    <a:pt x="156" y="19"/>
                    <a:pt x="171" y="10"/>
                    <a:pt x="171" y="3"/>
                  </a:cubicBezTo>
                  <a:cubicBezTo>
                    <a:pt x="171" y="0"/>
                    <a:pt x="167" y="0"/>
                    <a:pt x="166" y="0"/>
                  </a:cubicBezTo>
                  <a:cubicBezTo>
                    <a:pt x="148" y="0"/>
                    <a:pt x="0" y="79"/>
                    <a:pt x="0" y="228"/>
                  </a:cubicBezTo>
                  <a:cubicBezTo>
                    <a:pt x="0" y="298"/>
                    <a:pt x="37" y="362"/>
                    <a:pt x="120" y="362"/>
                  </a:cubicBezTo>
                  <a:cubicBezTo>
                    <a:pt x="217" y="362"/>
                    <a:pt x="359" y="264"/>
                    <a:pt x="359" y="11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329">
              <a:extLst>
                <a:ext uri="{FF2B5EF4-FFF2-40B4-BE49-F238E27FC236}">
                  <a16:creationId xmlns:a16="http://schemas.microsoft.com/office/drawing/2014/main" id="{E63A9414-E580-7894-2B3A-A0D52753CEE5}"/>
                </a:ext>
              </a:extLst>
            </p:cNvPr>
            <p:cNvSpPr>
              <a:spLocks/>
            </p:cNvSpPr>
            <p:nvPr>
              <p:custDataLst>
                <p:tags r:id="rId116"/>
              </p:custDataLst>
            </p:nvPr>
          </p:nvSpPr>
          <p:spPr bwMode="auto">
            <a:xfrm>
              <a:off x="8050214" y="3127375"/>
              <a:ext cx="53975" cy="109538"/>
            </a:xfrm>
            <a:custGeom>
              <a:avLst/>
              <a:gdLst>
                <a:gd name="T0" fmla="*/ 71 w 118"/>
                <a:gd name="T1" fmla="*/ 80 h 221"/>
                <a:gd name="T2" fmla="*/ 107 w 118"/>
                <a:gd name="T3" fmla="*/ 80 h 221"/>
                <a:gd name="T4" fmla="*/ 118 w 118"/>
                <a:gd name="T5" fmla="*/ 72 h 221"/>
                <a:gd name="T6" fmla="*/ 108 w 118"/>
                <a:gd name="T7" fmla="*/ 67 h 221"/>
                <a:gd name="T8" fmla="*/ 74 w 118"/>
                <a:gd name="T9" fmla="*/ 67 h 221"/>
                <a:gd name="T10" fmla="*/ 87 w 118"/>
                <a:gd name="T11" fmla="*/ 16 h 221"/>
                <a:gd name="T12" fmla="*/ 88 w 118"/>
                <a:gd name="T13" fmla="*/ 11 h 221"/>
                <a:gd name="T14" fmla="*/ 76 w 118"/>
                <a:gd name="T15" fmla="*/ 0 h 221"/>
                <a:gd name="T16" fmla="*/ 60 w 118"/>
                <a:gd name="T17" fmla="*/ 15 h 221"/>
                <a:gd name="T18" fmla="*/ 47 w 118"/>
                <a:gd name="T19" fmla="*/ 67 h 221"/>
                <a:gd name="T20" fmla="*/ 11 w 118"/>
                <a:gd name="T21" fmla="*/ 67 h 221"/>
                <a:gd name="T22" fmla="*/ 0 w 118"/>
                <a:gd name="T23" fmla="*/ 75 h 221"/>
                <a:gd name="T24" fmla="*/ 11 w 118"/>
                <a:gd name="T25" fmla="*/ 80 h 221"/>
                <a:gd name="T26" fmla="*/ 44 w 118"/>
                <a:gd name="T27" fmla="*/ 80 h 221"/>
                <a:gd name="T28" fmla="*/ 23 w 118"/>
                <a:gd name="T29" fmla="*/ 162 h 221"/>
                <a:gd name="T30" fmla="*/ 18 w 118"/>
                <a:gd name="T31" fmla="*/ 188 h 221"/>
                <a:gd name="T32" fmla="*/ 55 w 118"/>
                <a:gd name="T33" fmla="*/ 221 h 221"/>
                <a:gd name="T34" fmla="*/ 116 w 118"/>
                <a:gd name="T35" fmla="*/ 168 h 221"/>
                <a:gd name="T36" fmla="*/ 110 w 118"/>
                <a:gd name="T37" fmla="*/ 163 h 221"/>
                <a:gd name="T38" fmla="*/ 103 w 118"/>
                <a:gd name="T39" fmla="*/ 170 h 221"/>
                <a:gd name="T40" fmla="*/ 56 w 118"/>
                <a:gd name="T41" fmla="*/ 211 h 221"/>
                <a:gd name="T42" fmla="*/ 44 w 118"/>
                <a:gd name="T43" fmla="*/ 194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7" y="80"/>
                  </a:lnTo>
                  <a:cubicBezTo>
                    <a:pt x="113" y="80"/>
                    <a:pt x="118" y="80"/>
                    <a:pt x="118" y="72"/>
                  </a:cubicBezTo>
                  <a:cubicBezTo>
                    <a:pt x="118" y="67"/>
                    <a:pt x="113" y="67"/>
                    <a:pt x="108" y="67"/>
                  </a:cubicBezTo>
                  <a:lnTo>
                    <a:pt x="74" y="67"/>
                  </a:lnTo>
                  <a:lnTo>
                    <a:pt x="87" y="16"/>
                  </a:lnTo>
                  <a:cubicBezTo>
                    <a:pt x="88" y="14"/>
                    <a:pt x="88" y="12"/>
                    <a:pt x="88" y="11"/>
                  </a:cubicBezTo>
                  <a:cubicBezTo>
                    <a:pt x="88" y="5"/>
                    <a:pt x="83" y="0"/>
                    <a:pt x="76" y="0"/>
                  </a:cubicBezTo>
                  <a:cubicBezTo>
                    <a:pt x="68" y="0"/>
                    <a:pt x="63" y="6"/>
                    <a:pt x="60" y="15"/>
                  </a:cubicBezTo>
                  <a:cubicBezTo>
                    <a:pt x="58" y="24"/>
                    <a:pt x="62" y="7"/>
                    <a:pt x="47" y="67"/>
                  </a:cubicBezTo>
                  <a:lnTo>
                    <a:pt x="11" y="67"/>
                  </a:lnTo>
                  <a:cubicBezTo>
                    <a:pt x="5" y="67"/>
                    <a:pt x="0" y="67"/>
                    <a:pt x="0" y="75"/>
                  </a:cubicBezTo>
                  <a:cubicBezTo>
                    <a:pt x="0" y="80"/>
                    <a:pt x="4" y="80"/>
                    <a:pt x="11" y="80"/>
                  </a:cubicBezTo>
                  <a:lnTo>
                    <a:pt x="44" y="80"/>
                  </a:lnTo>
                  <a:lnTo>
                    <a:pt x="23" y="162"/>
                  </a:lnTo>
                  <a:cubicBezTo>
                    <a:pt x="21" y="171"/>
                    <a:pt x="18" y="184"/>
                    <a:pt x="18" y="188"/>
                  </a:cubicBezTo>
                  <a:cubicBezTo>
                    <a:pt x="18" y="209"/>
                    <a:pt x="35" y="221"/>
                    <a:pt x="55" y="221"/>
                  </a:cubicBezTo>
                  <a:cubicBezTo>
                    <a:pt x="94" y="221"/>
                    <a:pt x="116" y="172"/>
                    <a:pt x="116" y="168"/>
                  </a:cubicBezTo>
                  <a:cubicBezTo>
                    <a:pt x="116" y="163"/>
                    <a:pt x="111" y="163"/>
                    <a:pt x="110" y="163"/>
                  </a:cubicBezTo>
                  <a:cubicBezTo>
                    <a:pt x="106" y="163"/>
                    <a:pt x="106" y="164"/>
                    <a:pt x="103" y="170"/>
                  </a:cubicBezTo>
                  <a:cubicBezTo>
                    <a:pt x="93" y="192"/>
                    <a:pt x="75" y="211"/>
                    <a:pt x="56" y="211"/>
                  </a:cubicBezTo>
                  <a:cubicBezTo>
                    <a:pt x="49" y="211"/>
                    <a:pt x="44" y="207"/>
                    <a:pt x="44" y="194"/>
                  </a:cubicBezTo>
                  <a:cubicBezTo>
                    <a:pt x="44" y="191"/>
                    <a:pt x="45" y="184"/>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330">
              <a:extLst>
                <a:ext uri="{FF2B5EF4-FFF2-40B4-BE49-F238E27FC236}">
                  <a16:creationId xmlns:a16="http://schemas.microsoft.com/office/drawing/2014/main" id="{FCF6CFD4-302C-DD81-2F0D-E57A52B4E34A}"/>
                </a:ext>
              </a:extLst>
            </p:cNvPr>
            <p:cNvSpPr>
              <a:spLocks/>
            </p:cNvSpPr>
            <p:nvPr>
              <p:custDataLst>
                <p:tags r:id="rId117"/>
              </p:custDataLst>
            </p:nvPr>
          </p:nvSpPr>
          <p:spPr bwMode="auto">
            <a:xfrm>
              <a:off x="8210551" y="3078163"/>
              <a:ext cx="112713" cy="117475"/>
            </a:xfrm>
            <a:custGeom>
              <a:avLst/>
              <a:gdLst>
                <a:gd name="T0" fmla="*/ 121 w 241"/>
                <a:gd name="T1" fmla="*/ 106 h 241"/>
                <a:gd name="T2" fmla="*/ 21 w 241"/>
                <a:gd name="T3" fmla="*/ 7 h 241"/>
                <a:gd name="T4" fmla="*/ 10 w 241"/>
                <a:gd name="T5" fmla="*/ 0 h 241"/>
                <a:gd name="T6" fmla="*/ 0 w 241"/>
                <a:gd name="T7" fmla="*/ 10 h 241"/>
                <a:gd name="T8" fmla="*/ 6 w 241"/>
                <a:gd name="T9" fmla="*/ 20 h 241"/>
                <a:gd name="T10" fmla="*/ 106 w 241"/>
                <a:gd name="T11" fmla="*/ 120 h 241"/>
                <a:gd name="T12" fmla="*/ 6 w 241"/>
                <a:gd name="T13" fmla="*/ 221 h 241"/>
                <a:gd name="T14" fmla="*/ 0 w 241"/>
                <a:gd name="T15" fmla="*/ 231 h 241"/>
                <a:gd name="T16" fmla="*/ 10 w 241"/>
                <a:gd name="T17" fmla="*/ 241 h 241"/>
                <a:gd name="T18" fmla="*/ 21 w 241"/>
                <a:gd name="T19" fmla="*/ 234 h 241"/>
                <a:gd name="T20" fmla="*/ 120 w 241"/>
                <a:gd name="T21" fmla="*/ 134 h 241"/>
                <a:gd name="T22" fmla="*/ 223 w 241"/>
                <a:gd name="T23" fmla="*/ 238 h 241"/>
                <a:gd name="T24" fmla="*/ 231 w 241"/>
                <a:gd name="T25" fmla="*/ 241 h 241"/>
                <a:gd name="T26" fmla="*/ 241 w 241"/>
                <a:gd name="T27" fmla="*/ 231 h 241"/>
                <a:gd name="T28" fmla="*/ 239 w 241"/>
                <a:gd name="T29" fmla="*/ 225 h 241"/>
                <a:gd name="T30" fmla="*/ 135 w 241"/>
                <a:gd name="T31" fmla="*/ 120 h 241"/>
                <a:gd name="T32" fmla="*/ 226 w 241"/>
                <a:gd name="T33" fmla="*/ 29 h 241"/>
                <a:gd name="T34" fmla="*/ 238 w 241"/>
                <a:gd name="T35" fmla="*/ 17 h 241"/>
                <a:gd name="T36" fmla="*/ 241 w 241"/>
                <a:gd name="T37" fmla="*/ 10 h 241"/>
                <a:gd name="T38" fmla="*/ 231 w 241"/>
                <a:gd name="T39" fmla="*/ 0 h 241"/>
                <a:gd name="T40" fmla="*/ 219 w 241"/>
                <a:gd name="T41" fmla="*/ 8 h 241"/>
                <a:gd name="T42" fmla="*/ 121 w 241"/>
                <a:gd name="T43" fmla="*/ 10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41">
                  <a:moveTo>
                    <a:pt x="121" y="106"/>
                  </a:moveTo>
                  <a:lnTo>
                    <a:pt x="21" y="7"/>
                  </a:lnTo>
                  <a:cubicBezTo>
                    <a:pt x="15" y="1"/>
                    <a:pt x="14" y="0"/>
                    <a:pt x="10" y="0"/>
                  </a:cubicBezTo>
                  <a:cubicBezTo>
                    <a:pt x="5" y="0"/>
                    <a:pt x="0" y="5"/>
                    <a:pt x="0" y="10"/>
                  </a:cubicBezTo>
                  <a:cubicBezTo>
                    <a:pt x="0" y="14"/>
                    <a:pt x="1" y="15"/>
                    <a:pt x="6" y="20"/>
                  </a:cubicBezTo>
                  <a:lnTo>
                    <a:pt x="106" y="120"/>
                  </a:lnTo>
                  <a:lnTo>
                    <a:pt x="6" y="221"/>
                  </a:lnTo>
                  <a:cubicBezTo>
                    <a:pt x="1" y="226"/>
                    <a:pt x="0" y="227"/>
                    <a:pt x="0" y="231"/>
                  </a:cubicBezTo>
                  <a:cubicBezTo>
                    <a:pt x="0" y="236"/>
                    <a:pt x="5" y="241"/>
                    <a:pt x="10" y="241"/>
                  </a:cubicBezTo>
                  <a:cubicBezTo>
                    <a:pt x="14" y="241"/>
                    <a:pt x="15" y="240"/>
                    <a:pt x="21" y="234"/>
                  </a:cubicBezTo>
                  <a:lnTo>
                    <a:pt x="120" y="134"/>
                  </a:lnTo>
                  <a:lnTo>
                    <a:pt x="223" y="238"/>
                  </a:lnTo>
                  <a:cubicBezTo>
                    <a:pt x="224" y="238"/>
                    <a:pt x="228" y="241"/>
                    <a:pt x="231" y="241"/>
                  </a:cubicBezTo>
                  <a:cubicBezTo>
                    <a:pt x="237" y="241"/>
                    <a:pt x="241" y="236"/>
                    <a:pt x="241" y="231"/>
                  </a:cubicBezTo>
                  <a:cubicBezTo>
                    <a:pt x="241" y="230"/>
                    <a:pt x="241" y="228"/>
                    <a:pt x="239" y="225"/>
                  </a:cubicBezTo>
                  <a:cubicBezTo>
                    <a:pt x="239" y="224"/>
                    <a:pt x="160" y="146"/>
                    <a:pt x="135" y="120"/>
                  </a:cubicBezTo>
                  <a:lnTo>
                    <a:pt x="226" y="29"/>
                  </a:lnTo>
                  <a:cubicBezTo>
                    <a:pt x="228" y="26"/>
                    <a:pt x="236" y="20"/>
                    <a:pt x="238" y="17"/>
                  </a:cubicBezTo>
                  <a:cubicBezTo>
                    <a:pt x="239" y="16"/>
                    <a:pt x="241" y="14"/>
                    <a:pt x="241" y="10"/>
                  </a:cubicBezTo>
                  <a:cubicBezTo>
                    <a:pt x="241" y="5"/>
                    <a:pt x="237" y="0"/>
                    <a:pt x="231" y="0"/>
                  </a:cubicBezTo>
                  <a:cubicBezTo>
                    <a:pt x="227" y="0"/>
                    <a:pt x="225" y="2"/>
                    <a:pt x="219" y="8"/>
                  </a:cubicBezTo>
                  <a:lnTo>
                    <a:pt x="121" y="10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331">
              <a:extLst>
                <a:ext uri="{FF2B5EF4-FFF2-40B4-BE49-F238E27FC236}">
                  <a16:creationId xmlns:a16="http://schemas.microsoft.com/office/drawing/2014/main" id="{EBF9850E-E92B-B059-454D-5259C3D70DEC}"/>
                </a:ext>
              </a:extLst>
            </p:cNvPr>
            <p:cNvSpPr>
              <a:spLocks/>
            </p:cNvSpPr>
            <p:nvPr>
              <p:custDataLst>
                <p:tags r:id="rId118"/>
              </p:custDataLst>
            </p:nvPr>
          </p:nvSpPr>
          <p:spPr bwMode="auto">
            <a:xfrm>
              <a:off x="8424864" y="3014663"/>
              <a:ext cx="82550" cy="244475"/>
            </a:xfrm>
            <a:custGeom>
              <a:avLst/>
              <a:gdLst>
                <a:gd name="T0" fmla="*/ 105 w 177"/>
                <a:gd name="T1" fmla="*/ 66 h 499"/>
                <a:gd name="T2" fmla="*/ 172 w 177"/>
                <a:gd name="T3" fmla="*/ 11 h 499"/>
                <a:gd name="T4" fmla="*/ 177 w 177"/>
                <a:gd name="T5" fmla="*/ 6 h 499"/>
                <a:gd name="T6" fmla="*/ 167 w 177"/>
                <a:gd name="T7" fmla="*/ 0 h 499"/>
                <a:gd name="T8" fmla="*/ 71 w 177"/>
                <a:gd name="T9" fmla="*/ 62 h 499"/>
                <a:gd name="T10" fmla="*/ 71 w 177"/>
                <a:gd name="T11" fmla="*/ 176 h 499"/>
                <a:gd name="T12" fmla="*/ 51 w 177"/>
                <a:gd name="T13" fmla="*/ 228 h 499"/>
                <a:gd name="T14" fmla="*/ 4 w 177"/>
                <a:gd name="T15" fmla="*/ 244 h 499"/>
                <a:gd name="T16" fmla="*/ 0 w 177"/>
                <a:gd name="T17" fmla="*/ 249 h 499"/>
                <a:gd name="T18" fmla="*/ 8 w 177"/>
                <a:gd name="T19" fmla="*/ 255 h 499"/>
                <a:gd name="T20" fmla="*/ 70 w 177"/>
                <a:gd name="T21" fmla="*/ 299 h 499"/>
                <a:gd name="T22" fmla="*/ 71 w 177"/>
                <a:gd name="T23" fmla="*/ 324 h 499"/>
                <a:gd name="T24" fmla="*/ 71 w 177"/>
                <a:gd name="T25" fmla="*/ 422 h 499"/>
                <a:gd name="T26" fmla="*/ 95 w 177"/>
                <a:gd name="T27" fmla="*/ 478 h 499"/>
                <a:gd name="T28" fmla="*/ 167 w 177"/>
                <a:gd name="T29" fmla="*/ 499 h 499"/>
                <a:gd name="T30" fmla="*/ 177 w 177"/>
                <a:gd name="T31" fmla="*/ 493 h 499"/>
                <a:gd name="T32" fmla="*/ 169 w 177"/>
                <a:gd name="T33" fmla="*/ 488 h 499"/>
                <a:gd name="T34" fmla="*/ 106 w 177"/>
                <a:gd name="T35" fmla="*/ 444 h 499"/>
                <a:gd name="T36" fmla="*/ 105 w 177"/>
                <a:gd name="T37" fmla="*/ 421 h 499"/>
                <a:gd name="T38" fmla="*/ 105 w 177"/>
                <a:gd name="T39" fmla="*/ 316 h 499"/>
                <a:gd name="T40" fmla="*/ 85 w 177"/>
                <a:gd name="T41" fmla="*/ 269 h 499"/>
                <a:gd name="T42" fmla="*/ 46 w 177"/>
                <a:gd name="T43" fmla="*/ 249 h 499"/>
                <a:gd name="T44" fmla="*/ 105 w 177"/>
                <a:gd name="T45" fmla="*/ 186 h 499"/>
                <a:gd name="T46" fmla="*/ 105 w 177"/>
                <a:gd name="T47" fmla="*/ 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499">
                  <a:moveTo>
                    <a:pt x="105" y="66"/>
                  </a:moveTo>
                  <a:cubicBezTo>
                    <a:pt x="105" y="46"/>
                    <a:pt x="118" y="15"/>
                    <a:pt x="172" y="11"/>
                  </a:cubicBezTo>
                  <a:cubicBezTo>
                    <a:pt x="175" y="11"/>
                    <a:pt x="177" y="9"/>
                    <a:pt x="177" y="6"/>
                  </a:cubicBezTo>
                  <a:cubicBezTo>
                    <a:pt x="177" y="0"/>
                    <a:pt x="173" y="0"/>
                    <a:pt x="167" y="0"/>
                  </a:cubicBezTo>
                  <a:cubicBezTo>
                    <a:pt x="117" y="0"/>
                    <a:pt x="72" y="26"/>
                    <a:pt x="71" y="62"/>
                  </a:cubicBezTo>
                  <a:lnTo>
                    <a:pt x="71" y="176"/>
                  </a:lnTo>
                  <a:cubicBezTo>
                    <a:pt x="71" y="196"/>
                    <a:pt x="71" y="212"/>
                    <a:pt x="51" y="228"/>
                  </a:cubicBezTo>
                  <a:cubicBezTo>
                    <a:pt x="34" y="242"/>
                    <a:pt x="15" y="243"/>
                    <a:pt x="4" y="244"/>
                  </a:cubicBezTo>
                  <a:cubicBezTo>
                    <a:pt x="2" y="244"/>
                    <a:pt x="0" y="246"/>
                    <a:pt x="0" y="249"/>
                  </a:cubicBezTo>
                  <a:cubicBezTo>
                    <a:pt x="0" y="254"/>
                    <a:pt x="3" y="254"/>
                    <a:pt x="8" y="255"/>
                  </a:cubicBezTo>
                  <a:cubicBezTo>
                    <a:pt x="40" y="257"/>
                    <a:pt x="64" y="275"/>
                    <a:pt x="70" y="299"/>
                  </a:cubicBezTo>
                  <a:cubicBezTo>
                    <a:pt x="71" y="305"/>
                    <a:pt x="71" y="306"/>
                    <a:pt x="71" y="324"/>
                  </a:cubicBezTo>
                  <a:lnTo>
                    <a:pt x="71" y="422"/>
                  </a:lnTo>
                  <a:cubicBezTo>
                    <a:pt x="71" y="443"/>
                    <a:pt x="71" y="459"/>
                    <a:pt x="95" y="478"/>
                  </a:cubicBezTo>
                  <a:cubicBezTo>
                    <a:pt x="115" y="493"/>
                    <a:pt x="148" y="499"/>
                    <a:pt x="167" y="499"/>
                  </a:cubicBezTo>
                  <a:cubicBezTo>
                    <a:pt x="173" y="499"/>
                    <a:pt x="177" y="499"/>
                    <a:pt x="177" y="493"/>
                  </a:cubicBezTo>
                  <a:cubicBezTo>
                    <a:pt x="177" y="488"/>
                    <a:pt x="174" y="488"/>
                    <a:pt x="169" y="488"/>
                  </a:cubicBezTo>
                  <a:cubicBezTo>
                    <a:pt x="137" y="486"/>
                    <a:pt x="113" y="470"/>
                    <a:pt x="106" y="444"/>
                  </a:cubicBezTo>
                  <a:cubicBezTo>
                    <a:pt x="105" y="440"/>
                    <a:pt x="105" y="439"/>
                    <a:pt x="105" y="421"/>
                  </a:cubicBezTo>
                  <a:lnTo>
                    <a:pt x="105" y="316"/>
                  </a:lnTo>
                  <a:cubicBezTo>
                    <a:pt x="105" y="293"/>
                    <a:pt x="101" y="285"/>
                    <a:pt x="85" y="269"/>
                  </a:cubicBezTo>
                  <a:cubicBezTo>
                    <a:pt x="74" y="258"/>
                    <a:pt x="60" y="253"/>
                    <a:pt x="46" y="249"/>
                  </a:cubicBezTo>
                  <a:cubicBezTo>
                    <a:pt x="87" y="238"/>
                    <a:pt x="105" y="215"/>
                    <a:pt x="105" y="186"/>
                  </a:cubicBezTo>
                  <a:lnTo>
                    <a:pt x="105" y="6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332">
              <a:extLst>
                <a:ext uri="{FF2B5EF4-FFF2-40B4-BE49-F238E27FC236}">
                  <a16:creationId xmlns:a16="http://schemas.microsoft.com/office/drawing/2014/main" id="{91F82D31-0FFB-3476-767D-246CB1DCE896}"/>
                </a:ext>
              </a:extLst>
            </p:cNvPr>
            <p:cNvSpPr>
              <a:spLocks/>
            </p:cNvSpPr>
            <p:nvPr>
              <p:custDataLst>
                <p:tags r:id="rId119"/>
              </p:custDataLst>
            </p:nvPr>
          </p:nvSpPr>
          <p:spPr bwMode="auto">
            <a:xfrm>
              <a:off x="8529639" y="3044825"/>
              <a:ext cx="71438" cy="155575"/>
            </a:xfrm>
            <a:custGeom>
              <a:avLst/>
              <a:gdLst>
                <a:gd name="T0" fmla="*/ 92 w 154"/>
                <a:gd name="T1" fmla="*/ 113 h 318"/>
                <a:gd name="T2" fmla="*/ 139 w 154"/>
                <a:gd name="T3" fmla="*/ 113 h 318"/>
                <a:gd name="T4" fmla="*/ 154 w 154"/>
                <a:gd name="T5" fmla="*/ 103 h 318"/>
                <a:gd name="T6" fmla="*/ 140 w 154"/>
                <a:gd name="T7" fmla="*/ 97 h 318"/>
                <a:gd name="T8" fmla="*/ 96 w 154"/>
                <a:gd name="T9" fmla="*/ 97 h 318"/>
                <a:gd name="T10" fmla="*/ 116 w 154"/>
                <a:gd name="T11" fmla="*/ 13 h 318"/>
                <a:gd name="T12" fmla="*/ 102 w 154"/>
                <a:gd name="T13" fmla="*/ 0 h 318"/>
                <a:gd name="T14" fmla="*/ 82 w 154"/>
                <a:gd name="T15" fmla="*/ 18 h 318"/>
                <a:gd name="T16" fmla="*/ 62 w 154"/>
                <a:gd name="T17" fmla="*/ 97 h 318"/>
                <a:gd name="T18" fmla="*/ 15 w 154"/>
                <a:gd name="T19" fmla="*/ 97 h 318"/>
                <a:gd name="T20" fmla="*/ 0 w 154"/>
                <a:gd name="T21" fmla="*/ 107 h 318"/>
                <a:gd name="T22" fmla="*/ 14 w 154"/>
                <a:gd name="T23" fmla="*/ 113 h 318"/>
                <a:gd name="T24" fmla="*/ 58 w 154"/>
                <a:gd name="T25" fmla="*/ 113 h 318"/>
                <a:gd name="T26" fmla="*/ 20 w 154"/>
                <a:gd name="T27" fmla="*/ 272 h 318"/>
                <a:gd name="T28" fmla="*/ 66 w 154"/>
                <a:gd name="T29" fmla="*/ 318 h 318"/>
                <a:gd name="T30" fmla="*/ 146 w 154"/>
                <a:gd name="T31" fmla="*/ 241 h 318"/>
                <a:gd name="T32" fmla="*/ 140 w 154"/>
                <a:gd name="T33" fmla="*/ 236 h 318"/>
                <a:gd name="T34" fmla="*/ 132 w 154"/>
                <a:gd name="T35" fmla="*/ 243 h 318"/>
                <a:gd name="T36" fmla="*/ 67 w 154"/>
                <a:gd name="T37" fmla="*/ 307 h 318"/>
                <a:gd name="T38" fmla="*/ 52 w 154"/>
                <a:gd name="T39" fmla="*/ 284 h 318"/>
                <a:gd name="T40" fmla="*/ 55 w 154"/>
                <a:gd name="T41" fmla="*/ 260 h 318"/>
                <a:gd name="T42" fmla="*/ 92 w 154"/>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318">
                  <a:moveTo>
                    <a:pt x="92" y="113"/>
                  </a:moveTo>
                  <a:lnTo>
                    <a:pt x="139" y="113"/>
                  </a:lnTo>
                  <a:cubicBezTo>
                    <a:pt x="149" y="113"/>
                    <a:pt x="154" y="113"/>
                    <a:pt x="154" y="103"/>
                  </a:cubicBezTo>
                  <a:cubicBezTo>
                    <a:pt x="154" y="97"/>
                    <a:pt x="149" y="97"/>
                    <a:pt x="140" y="97"/>
                  </a:cubicBezTo>
                  <a:lnTo>
                    <a:pt x="96" y="97"/>
                  </a:lnTo>
                  <a:cubicBezTo>
                    <a:pt x="114" y="26"/>
                    <a:pt x="116" y="16"/>
                    <a:pt x="116" y="13"/>
                  </a:cubicBezTo>
                  <a:cubicBezTo>
                    <a:pt x="116" y="5"/>
                    <a:pt x="110" y="0"/>
                    <a:pt x="102" y="0"/>
                  </a:cubicBezTo>
                  <a:cubicBezTo>
                    <a:pt x="100" y="0"/>
                    <a:pt x="86" y="0"/>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6" y="245"/>
                    <a:pt x="146" y="241"/>
                  </a:cubicBezTo>
                  <a:cubicBezTo>
                    <a:pt x="146" y="236"/>
                    <a:pt x="142" y="236"/>
                    <a:pt x="140" y="236"/>
                  </a:cubicBezTo>
                  <a:cubicBezTo>
                    <a:pt x="135" y="236"/>
                    <a:pt x="135"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333">
              <a:extLst>
                <a:ext uri="{FF2B5EF4-FFF2-40B4-BE49-F238E27FC236}">
                  <a16:creationId xmlns:a16="http://schemas.microsoft.com/office/drawing/2014/main" id="{9B9ED834-6A67-4606-F710-3EA33B4216F4}"/>
                </a:ext>
              </a:extLst>
            </p:cNvPr>
            <p:cNvSpPr>
              <a:spLocks/>
            </p:cNvSpPr>
            <p:nvPr>
              <p:custDataLst>
                <p:tags r:id="rId120"/>
              </p:custDataLst>
            </p:nvPr>
          </p:nvSpPr>
          <p:spPr bwMode="auto">
            <a:xfrm>
              <a:off x="8624889" y="3014663"/>
              <a:ext cx="82550" cy="244475"/>
            </a:xfrm>
            <a:custGeom>
              <a:avLst/>
              <a:gdLst>
                <a:gd name="T0" fmla="*/ 72 w 177"/>
                <a:gd name="T1" fmla="*/ 432 h 499"/>
                <a:gd name="T2" fmla="*/ 4 w 177"/>
                <a:gd name="T3" fmla="*/ 488 h 499"/>
                <a:gd name="T4" fmla="*/ 0 w 177"/>
                <a:gd name="T5" fmla="*/ 493 h 499"/>
                <a:gd name="T6" fmla="*/ 10 w 177"/>
                <a:gd name="T7" fmla="*/ 499 h 499"/>
                <a:gd name="T8" fmla="*/ 105 w 177"/>
                <a:gd name="T9" fmla="*/ 436 h 499"/>
                <a:gd name="T10" fmla="*/ 105 w 177"/>
                <a:gd name="T11" fmla="*/ 323 h 499"/>
                <a:gd name="T12" fmla="*/ 125 w 177"/>
                <a:gd name="T13" fmla="*/ 271 h 499"/>
                <a:gd name="T14" fmla="*/ 172 w 177"/>
                <a:gd name="T15" fmla="*/ 255 h 499"/>
                <a:gd name="T16" fmla="*/ 177 w 177"/>
                <a:gd name="T17" fmla="*/ 249 h 499"/>
                <a:gd name="T18" fmla="*/ 169 w 177"/>
                <a:gd name="T19" fmla="*/ 244 h 499"/>
                <a:gd name="T20" fmla="*/ 106 w 177"/>
                <a:gd name="T21" fmla="*/ 200 h 499"/>
                <a:gd name="T22" fmla="*/ 105 w 177"/>
                <a:gd name="T23" fmla="*/ 175 h 499"/>
                <a:gd name="T24" fmla="*/ 105 w 177"/>
                <a:gd name="T25" fmla="*/ 76 h 499"/>
                <a:gd name="T26" fmla="*/ 81 w 177"/>
                <a:gd name="T27" fmla="*/ 21 h 499"/>
                <a:gd name="T28" fmla="*/ 10 w 177"/>
                <a:gd name="T29" fmla="*/ 0 h 499"/>
                <a:gd name="T30" fmla="*/ 0 w 177"/>
                <a:gd name="T31" fmla="*/ 6 h 499"/>
                <a:gd name="T32" fmla="*/ 8 w 177"/>
                <a:gd name="T33" fmla="*/ 11 h 499"/>
                <a:gd name="T34" fmla="*/ 70 w 177"/>
                <a:gd name="T35" fmla="*/ 54 h 499"/>
                <a:gd name="T36" fmla="*/ 72 w 177"/>
                <a:gd name="T37" fmla="*/ 78 h 499"/>
                <a:gd name="T38" fmla="*/ 72 w 177"/>
                <a:gd name="T39" fmla="*/ 183 h 499"/>
                <a:gd name="T40" fmla="*/ 91 w 177"/>
                <a:gd name="T41" fmla="*/ 230 h 499"/>
                <a:gd name="T42" fmla="*/ 130 w 177"/>
                <a:gd name="T43" fmla="*/ 249 h 499"/>
                <a:gd name="T44" fmla="*/ 72 w 177"/>
                <a:gd name="T45" fmla="*/ 313 h 499"/>
                <a:gd name="T46" fmla="*/ 72 w 177"/>
                <a:gd name="T47" fmla="*/ 43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499">
                  <a:moveTo>
                    <a:pt x="72" y="432"/>
                  </a:moveTo>
                  <a:cubicBezTo>
                    <a:pt x="72" y="452"/>
                    <a:pt x="59" y="484"/>
                    <a:pt x="4" y="488"/>
                  </a:cubicBezTo>
                  <a:cubicBezTo>
                    <a:pt x="2" y="488"/>
                    <a:pt x="0" y="490"/>
                    <a:pt x="0" y="493"/>
                  </a:cubicBezTo>
                  <a:cubicBezTo>
                    <a:pt x="0" y="499"/>
                    <a:pt x="5" y="499"/>
                    <a:pt x="10" y="499"/>
                  </a:cubicBezTo>
                  <a:cubicBezTo>
                    <a:pt x="58" y="499"/>
                    <a:pt x="104" y="474"/>
                    <a:pt x="105" y="436"/>
                  </a:cubicBezTo>
                  <a:lnTo>
                    <a:pt x="105" y="323"/>
                  </a:lnTo>
                  <a:cubicBezTo>
                    <a:pt x="105" y="303"/>
                    <a:pt x="105" y="287"/>
                    <a:pt x="125" y="271"/>
                  </a:cubicBezTo>
                  <a:cubicBezTo>
                    <a:pt x="142" y="256"/>
                    <a:pt x="161" y="255"/>
                    <a:pt x="172" y="255"/>
                  </a:cubicBezTo>
                  <a:cubicBezTo>
                    <a:pt x="175" y="254"/>
                    <a:pt x="177" y="252"/>
                    <a:pt x="177" y="249"/>
                  </a:cubicBezTo>
                  <a:cubicBezTo>
                    <a:pt x="177" y="244"/>
                    <a:pt x="174" y="244"/>
                    <a:pt x="169" y="244"/>
                  </a:cubicBezTo>
                  <a:cubicBezTo>
                    <a:pt x="136" y="242"/>
                    <a:pt x="112" y="224"/>
                    <a:pt x="106" y="200"/>
                  </a:cubicBezTo>
                  <a:cubicBezTo>
                    <a:pt x="105" y="194"/>
                    <a:pt x="105" y="193"/>
                    <a:pt x="105" y="175"/>
                  </a:cubicBezTo>
                  <a:lnTo>
                    <a:pt x="105" y="76"/>
                  </a:lnTo>
                  <a:cubicBezTo>
                    <a:pt x="105" y="55"/>
                    <a:pt x="105" y="40"/>
                    <a:pt x="81" y="21"/>
                  </a:cubicBezTo>
                  <a:cubicBezTo>
                    <a:pt x="61" y="5"/>
                    <a:pt x="27" y="0"/>
                    <a:pt x="10" y="0"/>
                  </a:cubicBezTo>
                  <a:cubicBezTo>
                    <a:pt x="5" y="0"/>
                    <a:pt x="0" y="0"/>
                    <a:pt x="0" y="6"/>
                  </a:cubicBezTo>
                  <a:cubicBezTo>
                    <a:pt x="0" y="11"/>
                    <a:pt x="3" y="11"/>
                    <a:pt x="8" y="11"/>
                  </a:cubicBezTo>
                  <a:cubicBezTo>
                    <a:pt x="39" y="13"/>
                    <a:pt x="64" y="29"/>
                    <a:pt x="70" y="54"/>
                  </a:cubicBezTo>
                  <a:cubicBezTo>
                    <a:pt x="72" y="59"/>
                    <a:pt x="72" y="60"/>
                    <a:pt x="72" y="78"/>
                  </a:cubicBezTo>
                  <a:lnTo>
                    <a:pt x="72" y="183"/>
                  </a:lnTo>
                  <a:cubicBezTo>
                    <a:pt x="72" y="206"/>
                    <a:pt x="76" y="214"/>
                    <a:pt x="91" y="230"/>
                  </a:cubicBezTo>
                  <a:cubicBezTo>
                    <a:pt x="102" y="240"/>
                    <a:pt x="116" y="245"/>
                    <a:pt x="130" y="249"/>
                  </a:cubicBezTo>
                  <a:cubicBezTo>
                    <a:pt x="89" y="261"/>
                    <a:pt x="72" y="284"/>
                    <a:pt x="72" y="313"/>
                  </a:cubicBezTo>
                  <a:lnTo>
                    <a:pt x="72" y="43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Oval 334">
              <a:extLst>
                <a:ext uri="{FF2B5EF4-FFF2-40B4-BE49-F238E27FC236}">
                  <a16:creationId xmlns:a16="http://schemas.microsoft.com/office/drawing/2014/main" id="{D1F05C1D-6381-F728-4C2F-5B910AAACC57}"/>
                </a:ext>
              </a:extLst>
            </p:cNvPr>
            <p:cNvSpPr>
              <a:spLocks noChangeArrowheads="1"/>
            </p:cNvSpPr>
            <p:nvPr>
              <p:custDataLst>
                <p:tags r:id="rId121"/>
              </p:custDataLst>
            </p:nvPr>
          </p:nvSpPr>
          <p:spPr bwMode="auto">
            <a:xfrm>
              <a:off x="8743951" y="3171825"/>
              <a:ext cx="25400" cy="2540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58" name="TextBox 457">
            <a:extLst>
              <a:ext uri="{FF2B5EF4-FFF2-40B4-BE49-F238E27FC236}">
                <a16:creationId xmlns:a16="http://schemas.microsoft.com/office/drawing/2014/main" id="{9C15D901-B33A-4523-3C62-DB162441E3D8}"/>
              </a:ext>
            </a:extLst>
          </p:cNvPr>
          <p:cNvSpPr txBox="1"/>
          <p:nvPr/>
        </p:nvSpPr>
        <p:spPr>
          <a:xfrm>
            <a:off x="1099990" y="4117564"/>
            <a:ext cx="7073318" cy="461665"/>
          </a:xfrm>
          <a:prstGeom prst="rect">
            <a:avLst/>
          </a:prstGeom>
          <a:noFill/>
        </p:spPr>
        <p:txBody>
          <a:bodyPr wrap="square">
            <a:spAutoFit/>
          </a:bodyPr>
          <a:lstStyle/>
          <a:p>
            <a:r>
              <a:rPr lang="en-US" sz="2400" dirty="0"/>
              <a:t>Objective: Compute the </a:t>
            </a:r>
            <a:r>
              <a:rPr lang="en-US" sz="2400" b="1" dirty="0"/>
              <a:t>backward reachability tube</a:t>
            </a:r>
          </a:p>
        </p:txBody>
      </p:sp>
      <p:grpSp>
        <p:nvGrpSpPr>
          <p:cNvPr id="897" name="Group 896">
            <a:extLst>
              <a:ext uri="{FF2B5EF4-FFF2-40B4-BE49-F238E27FC236}">
                <a16:creationId xmlns:a16="http://schemas.microsoft.com/office/drawing/2014/main" id="{F84B64F1-0A7D-5D27-C28B-CABDF040FED1}"/>
              </a:ext>
            </a:extLst>
          </p:cNvPr>
          <p:cNvGrpSpPr>
            <a:grpSpLocks noChangeAspect="1"/>
          </p:cNvGrpSpPr>
          <p:nvPr>
            <p:custDataLst>
              <p:tags r:id="rId3"/>
            </p:custDataLst>
          </p:nvPr>
        </p:nvGrpSpPr>
        <p:grpSpPr>
          <a:xfrm>
            <a:off x="2389188" y="4864100"/>
            <a:ext cx="4799013" cy="747713"/>
            <a:chOff x="2389188" y="4864100"/>
            <a:chExt cx="4799013" cy="747713"/>
          </a:xfrm>
        </p:grpSpPr>
        <p:sp>
          <p:nvSpPr>
            <p:cNvPr id="814" name="Rectangle 429">
              <a:extLst>
                <a:ext uri="{FF2B5EF4-FFF2-40B4-BE49-F238E27FC236}">
                  <a16:creationId xmlns:a16="http://schemas.microsoft.com/office/drawing/2014/main" id="{B3108762-62E4-9B56-3E55-C8571E003FC7}"/>
                </a:ext>
              </a:extLst>
            </p:cNvPr>
            <p:cNvSpPr>
              <a:spLocks noChangeArrowheads="1"/>
            </p:cNvSpPr>
            <p:nvPr>
              <p:custDataLst>
                <p:tags r:id="rId4"/>
              </p:custDataLst>
            </p:nvPr>
          </p:nvSpPr>
          <p:spPr bwMode="auto">
            <a:xfrm>
              <a:off x="2459038" y="4864100"/>
              <a:ext cx="841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Freeform 430">
              <a:extLst>
                <a:ext uri="{FF2B5EF4-FFF2-40B4-BE49-F238E27FC236}">
                  <a16:creationId xmlns:a16="http://schemas.microsoft.com/office/drawing/2014/main" id="{7FD012FD-D620-F381-B911-EA20FB6363B8}"/>
                </a:ext>
              </a:extLst>
            </p:cNvPr>
            <p:cNvSpPr>
              <a:spLocks/>
            </p:cNvSpPr>
            <p:nvPr>
              <p:custDataLst>
                <p:tags r:id="rId5"/>
              </p:custDataLst>
            </p:nvPr>
          </p:nvSpPr>
          <p:spPr bwMode="auto">
            <a:xfrm>
              <a:off x="2389188" y="4902200"/>
              <a:ext cx="188913" cy="174625"/>
            </a:xfrm>
            <a:custGeom>
              <a:avLst/>
              <a:gdLst>
                <a:gd name="T0" fmla="*/ 191 w 407"/>
                <a:gd name="T1" fmla="*/ 28 h 352"/>
                <a:gd name="T2" fmla="*/ 312 w 407"/>
                <a:gd name="T3" fmla="*/ 84 h 352"/>
                <a:gd name="T4" fmla="*/ 206 w 407"/>
                <a:gd name="T5" fmla="*/ 177 h 352"/>
                <a:gd name="T6" fmla="*/ 164 w 407"/>
                <a:gd name="T7" fmla="*/ 201 h 352"/>
                <a:gd name="T8" fmla="*/ 167 w 407"/>
                <a:gd name="T9" fmla="*/ 204 h 352"/>
                <a:gd name="T10" fmla="*/ 224 w 407"/>
                <a:gd name="T11" fmla="*/ 277 h 352"/>
                <a:gd name="T12" fmla="*/ 289 w 407"/>
                <a:gd name="T13" fmla="*/ 352 h 352"/>
                <a:gd name="T14" fmla="*/ 407 w 407"/>
                <a:gd name="T15" fmla="*/ 280 h 352"/>
                <a:gd name="T16" fmla="*/ 401 w 407"/>
                <a:gd name="T17" fmla="*/ 276 h 352"/>
                <a:gd name="T18" fmla="*/ 365 w 407"/>
                <a:gd name="T19" fmla="*/ 298 h 352"/>
                <a:gd name="T20" fmla="*/ 322 w 407"/>
                <a:gd name="T21" fmla="*/ 325 h 352"/>
                <a:gd name="T22" fmla="*/ 264 w 407"/>
                <a:gd name="T23" fmla="*/ 250 h 352"/>
                <a:gd name="T24" fmla="*/ 233 w 407"/>
                <a:gd name="T25" fmla="*/ 193 h 352"/>
                <a:gd name="T26" fmla="*/ 354 w 407"/>
                <a:gd name="T27" fmla="*/ 63 h 352"/>
                <a:gd name="T28" fmla="*/ 195 w 407"/>
                <a:gd name="T29" fmla="*/ 0 h 352"/>
                <a:gd name="T30" fmla="*/ 76 w 407"/>
                <a:gd name="T31" fmla="*/ 18 h 352"/>
                <a:gd name="T32" fmla="*/ 0 w 407"/>
                <a:gd name="T33" fmla="*/ 93 h 352"/>
                <a:gd name="T34" fmla="*/ 5 w 407"/>
                <a:gd name="T35" fmla="*/ 97 h 352"/>
                <a:gd name="T36" fmla="*/ 28 w 407"/>
                <a:gd name="T37" fmla="*/ 88 h 352"/>
                <a:gd name="T38" fmla="*/ 43 w 407"/>
                <a:gd name="T39" fmla="*/ 68 h 352"/>
                <a:gd name="T40" fmla="*/ 127 w 407"/>
                <a:gd name="T41" fmla="*/ 28 h 352"/>
                <a:gd name="T42" fmla="*/ 103 w 407"/>
                <a:gd name="T43" fmla="*/ 177 h 352"/>
                <a:gd name="T44" fmla="*/ 49 w 407"/>
                <a:gd name="T45" fmla="*/ 342 h 352"/>
                <a:gd name="T46" fmla="*/ 47 w 407"/>
                <a:gd name="T47" fmla="*/ 349 h 352"/>
                <a:gd name="T48" fmla="*/ 52 w 407"/>
                <a:gd name="T49" fmla="*/ 352 h 352"/>
                <a:gd name="T50" fmla="*/ 88 w 407"/>
                <a:gd name="T51" fmla="*/ 331 h 352"/>
                <a:gd name="T52" fmla="*/ 168 w 407"/>
                <a:gd name="T53" fmla="*/ 28 h 352"/>
                <a:gd name="T54" fmla="*/ 191 w 407"/>
                <a:gd name="T55" fmla="*/ 2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7" h="352">
                  <a:moveTo>
                    <a:pt x="191" y="28"/>
                  </a:moveTo>
                  <a:cubicBezTo>
                    <a:pt x="287" y="28"/>
                    <a:pt x="312" y="51"/>
                    <a:pt x="312" y="84"/>
                  </a:cubicBezTo>
                  <a:cubicBezTo>
                    <a:pt x="312" y="115"/>
                    <a:pt x="288" y="174"/>
                    <a:pt x="206" y="177"/>
                  </a:cubicBezTo>
                  <a:cubicBezTo>
                    <a:pt x="181" y="178"/>
                    <a:pt x="164" y="196"/>
                    <a:pt x="164" y="201"/>
                  </a:cubicBezTo>
                  <a:cubicBezTo>
                    <a:pt x="164" y="204"/>
                    <a:pt x="166" y="204"/>
                    <a:pt x="167" y="204"/>
                  </a:cubicBezTo>
                  <a:cubicBezTo>
                    <a:pt x="188" y="208"/>
                    <a:pt x="198" y="218"/>
                    <a:pt x="224" y="277"/>
                  </a:cubicBezTo>
                  <a:cubicBezTo>
                    <a:pt x="247" y="329"/>
                    <a:pt x="260" y="352"/>
                    <a:pt x="289" y="352"/>
                  </a:cubicBezTo>
                  <a:cubicBezTo>
                    <a:pt x="349" y="352"/>
                    <a:pt x="407" y="291"/>
                    <a:pt x="407" y="280"/>
                  </a:cubicBezTo>
                  <a:cubicBezTo>
                    <a:pt x="407" y="276"/>
                    <a:pt x="403" y="276"/>
                    <a:pt x="401" y="276"/>
                  </a:cubicBezTo>
                  <a:cubicBezTo>
                    <a:pt x="395" y="276"/>
                    <a:pt x="376" y="283"/>
                    <a:pt x="365" y="298"/>
                  </a:cubicBezTo>
                  <a:cubicBezTo>
                    <a:pt x="357" y="309"/>
                    <a:pt x="346" y="325"/>
                    <a:pt x="322" y="325"/>
                  </a:cubicBezTo>
                  <a:cubicBezTo>
                    <a:pt x="296" y="325"/>
                    <a:pt x="281" y="289"/>
                    <a:pt x="264" y="250"/>
                  </a:cubicBezTo>
                  <a:cubicBezTo>
                    <a:pt x="254" y="225"/>
                    <a:pt x="245" y="207"/>
                    <a:pt x="233" y="193"/>
                  </a:cubicBezTo>
                  <a:cubicBezTo>
                    <a:pt x="305" y="167"/>
                    <a:pt x="354" y="115"/>
                    <a:pt x="354" y="63"/>
                  </a:cubicBezTo>
                  <a:cubicBezTo>
                    <a:pt x="354" y="0"/>
                    <a:pt x="270" y="0"/>
                    <a:pt x="195" y="0"/>
                  </a:cubicBezTo>
                  <a:cubicBezTo>
                    <a:pt x="145" y="0"/>
                    <a:pt x="117" y="0"/>
                    <a:pt x="76" y="18"/>
                  </a:cubicBezTo>
                  <a:cubicBezTo>
                    <a:pt x="9" y="48"/>
                    <a:pt x="0" y="89"/>
                    <a:pt x="0" y="93"/>
                  </a:cubicBezTo>
                  <a:cubicBezTo>
                    <a:pt x="0" y="96"/>
                    <a:pt x="2" y="97"/>
                    <a:pt x="5" y="97"/>
                  </a:cubicBezTo>
                  <a:cubicBezTo>
                    <a:pt x="13" y="97"/>
                    <a:pt x="24" y="90"/>
                    <a:pt x="28" y="88"/>
                  </a:cubicBezTo>
                  <a:cubicBezTo>
                    <a:pt x="39" y="81"/>
                    <a:pt x="40" y="78"/>
                    <a:pt x="43" y="68"/>
                  </a:cubicBezTo>
                  <a:cubicBezTo>
                    <a:pt x="50" y="48"/>
                    <a:pt x="64" y="31"/>
                    <a:pt x="127" y="28"/>
                  </a:cubicBezTo>
                  <a:cubicBezTo>
                    <a:pt x="124" y="58"/>
                    <a:pt x="120" y="105"/>
                    <a:pt x="103" y="177"/>
                  </a:cubicBezTo>
                  <a:cubicBezTo>
                    <a:pt x="89" y="233"/>
                    <a:pt x="71" y="288"/>
                    <a:pt x="49" y="342"/>
                  </a:cubicBezTo>
                  <a:cubicBezTo>
                    <a:pt x="47" y="347"/>
                    <a:pt x="47" y="348"/>
                    <a:pt x="47" y="349"/>
                  </a:cubicBezTo>
                  <a:cubicBezTo>
                    <a:pt x="47" y="352"/>
                    <a:pt x="51" y="352"/>
                    <a:pt x="52" y="352"/>
                  </a:cubicBezTo>
                  <a:cubicBezTo>
                    <a:pt x="62" y="352"/>
                    <a:pt x="82" y="340"/>
                    <a:pt x="88" y="331"/>
                  </a:cubicBezTo>
                  <a:cubicBezTo>
                    <a:pt x="89" y="328"/>
                    <a:pt x="152" y="187"/>
                    <a:pt x="168" y="28"/>
                  </a:cubicBezTo>
                  <a:lnTo>
                    <a:pt x="191" y="2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6" name="Freeform 431">
              <a:extLst>
                <a:ext uri="{FF2B5EF4-FFF2-40B4-BE49-F238E27FC236}">
                  <a16:creationId xmlns:a16="http://schemas.microsoft.com/office/drawing/2014/main" id="{9982AB50-0633-9293-36D3-D9012D44E8E3}"/>
                </a:ext>
              </a:extLst>
            </p:cNvPr>
            <p:cNvSpPr>
              <a:spLocks/>
            </p:cNvSpPr>
            <p:nvPr>
              <p:custDataLst>
                <p:tags r:id="rId6"/>
              </p:custDataLst>
            </p:nvPr>
          </p:nvSpPr>
          <p:spPr bwMode="auto">
            <a:xfrm>
              <a:off x="2603501" y="4886325"/>
              <a:ext cx="53975" cy="247650"/>
            </a:xfrm>
            <a:custGeom>
              <a:avLst/>
              <a:gdLst>
                <a:gd name="T0" fmla="*/ 115 w 115"/>
                <a:gd name="T1" fmla="*/ 494 h 499"/>
                <a:gd name="T2" fmla="*/ 107 w 115"/>
                <a:gd name="T3" fmla="*/ 483 h 499"/>
                <a:gd name="T4" fmla="*/ 29 w 115"/>
                <a:gd name="T5" fmla="*/ 249 h 499"/>
                <a:gd name="T6" fmla="*/ 109 w 115"/>
                <a:gd name="T7" fmla="*/ 13 h 499"/>
                <a:gd name="T8" fmla="*/ 115 w 115"/>
                <a:gd name="T9" fmla="*/ 5 h 499"/>
                <a:gd name="T10" fmla="*/ 110 w 115"/>
                <a:gd name="T11" fmla="*/ 0 h 499"/>
                <a:gd name="T12" fmla="*/ 31 w 115"/>
                <a:gd name="T13" fmla="*/ 97 h 499"/>
                <a:gd name="T14" fmla="*/ 0 w 115"/>
                <a:gd name="T15" fmla="*/ 249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5" y="420"/>
                    <a:pt x="29" y="326"/>
                    <a:pt x="29" y="249"/>
                  </a:cubicBezTo>
                  <a:cubicBezTo>
                    <a:pt x="29" y="163"/>
                    <a:pt x="48" y="76"/>
                    <a:pt x="109" y="13"/>
                  </a:cubicBezTo>
                  <a:cubicBezTo>
                    <a:pt x="115" y="7"/>
                    <a:pt x="115" y="6"/>
                    <a:pt x="115" y="5"/>
                  </a:cubicBezTo>
                  <a:cubicBezTo>
                    <a:pt x="115" y="1"/>
                    <a:pt x="113" y="0"/>
                    <a:pt x="110" y="0"/>
                  </a:cubicBezTo>
                  <a:cubicBezTo>
                    <a:pt x="105" y="0"/>
                    <a:pt x="61" y="34"/>
                    <a:pt x="31" y="97"/>
                  </a:cubicBezTo>
                  <a:cubicBezTo>
                    <a:pt x="6" y="152"/>
                    <a:pt x="0" y="207"/>
                    <a:pt x="0" y="249"/>
                  </a:cubicBezTo>
                  <a:cubicBezTo>
                    <a:pt x="0" y="288"/>
                    <a:pt x="5" y="349"/>
                    <a:pt x="33" y="405"/>
                  </a:cubicBezTo>
                  <a:cubicBezTo>
                    <a:pt x="63" y="466"/>
                    <a:pt x="105" y="499"/>
                    <a:pt x="110" y="499"/>
                  </a:cubicBezTo>
                  <a:cubicBezTo>
                    <a:pt x="113" y="499"/>
                    <a:pt x="115" y="497"/>
                    <a:pt x="115" y="49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Freeform 432">
              <a:extLst>
                <a:ext uri="{FF2B5EF4-FFF2-40B4-BE49-F238E27FC236}">
                  <a16:creationId xmlns:a16="http://schemas.microsoft.com/office/drawing/2014/main" id="{4C71DC81-4040-6CDA-9D24-EF0176873E41}"/>
                </a:ext>
              </a:extLst>
            </p:cNvPr>
            <p:cNvSpPr>
              <a:spLocks/>
            </p:cNvSpPr>
            <p:nvPr>
              <p:custDataLst>
                <p:tags r:id="rId7"/>
              </p:custDataLst>
            </p:nvPr>
          </p:nvSpPr>
          <p:spPr bwMode="auto">
            <a:xfrm>
              <a:off x="2676526" y="4916488"/>
              <a:ext cx="71438" cy="15875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3 h 318"/>
                <a:gd name="T12" fmla="*/ 101 w 153"/>
                <a:gd name="T13" fmla="*/ 0 h 318"/>
                <a:gd name="T14" fmla="*/ 81 w 153"/>
                <a:gd name="T15" fmla="*/ 18 h 318"/>
                <a:gd name="T16" fmla="*/ 61 w 153"/>
                <a:gd name="T17" fmla="*/ 97 h 318"/>
                <a:gd name="T18" fmla="*/ 15 w 153"/>
                <a:gd name="T19" fmla="*/ 97 h 318"/>
                <a:gd name="T20" fmla="*/ 0 w 153"/>
                <a:gd name="T21" fmla="*/ 107 h 318"/>
                <a:gd name="T22" fmla="*/ 14 w 153"/>
                <a:gd name="T23" fmla="*/ 113 h 318"/>
                <a:gd name="T24" fmla="*/ 57 w 153"/>
                <a:gd name="T25" fmla="*/ 113 h 318"/>
                <a:gd name="T26" fmla="*/ 20 w 153"/>
                <a:gd name="T27" fmla="*/ 272 h 318"/>
                <a:gd name="T28" fmla="*/ 65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5" y="16"/>
                    <a:pt x="115" y="13"/>
                  </a:cubicBezTo>
                  <a:cubicBezTo>
                    <a:pt x="115" y="5"/>
                    <a:pt x="109" y="0"/>
                    <a:pt x="101" y="0"/>
                  </a:cubicBezTo>
                  <a:cubicBezTo>
                    <a:pt x="99" y="0"/>
                    <a:pt x="85" y="0"/>
                    <a:pt x="81" y="18"/>
                  </a:cubicBezTo>
                  <a:lnTo>
                    <a:pt x="61" y="97"/>
                  </a:lnTo>
                  <a:lnTo>
                    <a:pt x="15" y="97"/>
                  </a:lnTo>
                  <a:cubicBezTo>
                    <a:pt x="5" y="97"/>
                    <a:pt x="0" y="97"/>
                    <a:pt x="0" y="107"/>
                  </a:cubicBezTo>
                  <a:cubicBezTo>
                    <a:pt x="0" y="113"/>
                    <a:pt x="4" y="113"/>
                    <a:pt x="14" y="113"/>
                  </a:cubicBezTo>
                  <a:lnTo>
                    <a:pt x="57" y="113"/>
                  </a:lnTo>
                  <a:cubicBezTo>
                    <a:pt x="22" y="254"/>
                    <a:pt x="20" y="263"/>
                    <a:pt x="20" y="272"/>
                  </a:cubicBezTo>
                  <a:cubicBezTo>
                    <a:pt x="20" y="299"/>
                    <a:pt x="38" y="318"/>
                    <a:pt x="65" y="318"/>
                  </a:cubicBezTo>
                  <a:cubicBezTo>
                    <a:pt x="116" y="318"/>
                    <a:pt x="145" y="245"/>
                    <a:pt x="145" y="241"/>
                  </a:cubicBezTo>
                  <a:cubicBezTo>
                    <a:pt x="145" y="236"/>
                    <a:pt x="141" y="236"/>
                    <a:pt x="139" y="236"/>
                  </a:cubicBezTo>
                  <a:cubicBezTo>
                    <a:pt x="134" y="236"/>
                    <a:pt x="134" y="237"/>
                    <a:pt x="131" y="243"/>
                  </a:cubicBezTo>
                  <a:cubicBezTo>
                    <a:pt x="110" y="295"/>
                    <a:pt x="83" y="307"/>
                    <a:pt x="66" y="307"/>
                  </a:cubicBezTo>
                  <a:cubicBezTo>
                    <a:pt x="56" y="307"/>
                    <a:pt x="51" y="300"/>
                    <a:pt x="51" y="284"/>
                  </a:cubicBezTo>
                  <a:cubicBezTo>
                    <a:pt x="51" y="272"/>
                    <a:pt x="52" y="268"/>
                    <a:pt x="54" y="260"/>
                  </a:cubicBezTo>
                  <a:lnTo>
                    <a:pt x="91"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8" name="Freeform 433">
              <a:extLst>
                <a:ext uri="{FF2B5EF4-FFF2-40B4-BE49-F238E27FC236}">
                  <a16:creationId xmlns:a16="http://schemas.microsoft.com/office/drawing/2014/main" id="{70BCD541-C847-E041-A472-1A8C49426397}"/>
                </a:ext>
              </a:extLst>
            </p:cNvPr>
            <p:cNvSpPr>
              <a:spLocks/>
            </p:cNvSpPr>
            <p:nvPr>
              <p:custDataLst>
                <p:tags r:id="rId8"/>
              </p:custDataLst>
            </p:nvPr>
          </p:nvSpPr>
          <p:spPr bwMode="auto">
            <a:xfrm>
              <a:off x="2774951" y="5045075"/>
              <a:ext cx="26988" cy="74613"/>
            </a:xfrm>
            <a:custGeom>
              <a:avLst/>
              <a:gdLst>
                <a:gd name="T0" fmla="*/ 58 w 58"/>
                <a:gd name="T1" fmla="*/ 53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3 h 149"/>
                <a:gd name="T14" fmla="*/ 13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89"/>
                    <a:pt x="30" y="119"/>
                    <a:pt x="13" y="136"/>
                  </a:cubicBezTo>
                  <a:cubicBezTo>
                    <a:pt x="8" y="141"/>
                    <a:pt x="8" y="142"/>
                    <a:pt x="8" y="144"/>
                  </a:cubicBezTo>
                  <a:cubicBezTo>
                    <a:pt x="8" y="147"/>
                    <a:pt x="10" y="149"/>
                    <a:pt x="13" y="149"/>
                  </a:cubicBezTo>
                  <a:cubicBezTo>
                    <a:pt x="18" y="149"/>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Freeform 434">
              <a:extLst>
                <a:ext uri="{FF2B5EF4-FFF2-40B4-BE49-F238E27FC236}">
                  <a16:creationId xmlns:a16="http://schemas.microsoft.com/office/drawing/2014/main" id="{A7F5467C-B6B1-235E-348C-33BFF06C2F88}"/>
                </a:ext>
              </a:extLst>
            </p:cNvPr>
            <p:cNvSpPr>
              <a:spLocks/>
            </p:cNvSpPr>
            <p:nvPr>
              <p:custDataLst>
                <p:tags r:id="rId9"/>
              </p:custDataLst>
            </p:nvPr>
          </p:nvSpPr>
          <p:spPr bwMode="auto">
            <a:xfrm>
              <a:off x="2824163" y="4916488"/>
              <a:ext cx="71438" cy="15875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3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5" y="16"/>
                    <a:pt x="115" y="13"/>
                  </a:cubicBezTo>
                  <a:cubicBezTo>
                    <a:pt x="115" y="5"/>
                    <a:pt x="109" y="0"/>
                    <a:pt x="101" y="0"/>
                  </a:cubicBezTo>
                  <a:cubicBezTo>
                    <a:pt x="100" y="0"/>
                    <a:pt x="86" y="0"/>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6" y="318"/>
                    <a:pt x="145" y="245"/>
                    <a:pt x="145" y="241"/>
                  </a:cubicBezTo>
                  <a:cubicBezTo>
                    <a:pt x="145" y="236"/>
                    <a:pt x="141" y="236"/>
                    <a:pt x="139" y="236"/>
                  </a:cubicBezTo>
                  <a:cubicBezTo>
                    <a:pt x="134" y="236"/>
                    <a:pt x="134" y="237"/>
                    <a:pt x="131"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Freeform 435">
              <a:extLst>
                <a:ext uri="{FF2B5EF4-FFF2-40B4-BE49-F238E27FC236}">
                  <a16:creationId xmlns:a16="http://schemas.microsoft.com/office/drawing/2014/main" id="{F92761EF-33CB-834C-3EF3-4B7ED9C1204A}"/>
                </a:ext>
              </a:extLst>
            </p:cNvPr>
            <p:cNvSpPr>
              <a:spLocks/>
            </p:cNvSpPr>
            <p:nvPr>
              <p:custDataLst>
                <p:tags r:id="rId10"/>
              </p:custDataLst>
            </p:nvPr>
          </p:nvSpPr>
          <p:spPr bwMode="auto">
            <a:xfrm>
              <a:off x="2914651" y="4987925"/>
              <a:ext cx="87313" cy="157163"/>
            </a:xfrm>
            <a:custGeom>
              <a:avLst/>
              <a:gdLst>
                <a:gd name="T0" fmla="*/ 116 w 185"/>
                <a:gd name="T1" fmla="*/ 108 h 317"/>
                <a:gd name="T2" fmla="*/ 150 w 185"/>
                <a:gd name="T3" fmla="*/ 108 h 317"/>
                <a:gd name="T4" fmla="*/ 162 w 185"/>
                <a:gd name="T5" fmla="*/ 100 h 317"/>
                <a:gd name="T6" fmla="*/ 151 w 185"/>
                <a:gd name="T7" fmla="*/ 96 h 317"/>
                <a:gd name="T8" fmla="*/ 119 w 185"/>
                <a:gd name="T9" fmla="*/ 96 h 317"/>
                <a:gd name="T10" fmla="*/ 132 w 185"/>
                <a:gd name="T11" fmla="*/ 25 h 317"/>
                <a:gd name="T12" fmla="*/ 150 w 185"/>
                <a:gd name="T13" fmla="*/ 10 h 317"/>
                <a:gd name="T14" fmla="*/ 166 w 185"/>
                <a:gd name="T15" fmla="*/ 14 h 317"/>
                <a:gd name="T16" fmla="*/ 151 w 185"/>
                <a:gd name="T17" fmla="*/ 33 h 317"/>
                <a:gd name="T18" fmla="*/ 165 w 185"/>
                <a:gd name="T19" fmla="*/ 46 h 317"/>
                <a:gd name="T20" fmla="*/ 185 w 185"/>
                <a:gd name="T21" fmla="*/ 25 h 317"/>
                <a:gd name="T22" fmla="*/ 150 w 185"/>
                <a:gd name="T23" fmla="*/ 0 h 317"/>
                <a:gd name="T24" fmla="*/ 108 w 185"/>
                <a:gd name="T25" fmla="*/ 27 h 317"/>
                <a:gd name="T26" fmla="*/ 91 w 185"/>
                <a:gd name="T27" fmla="*/ 96 h 317"/>
                <a:gd name="T28" fmla="*/ 64 w 185"/>
                <a:gd name="T29" fmla="*/ 96 h 317"/>
                <a:gd name="T30" fmla="*/ 52 w 185"/>
                <a:gd name="T31" fmla="*/ 103 h 317"/>
                <a:gd name="T32" fmla="*/ 63 w 185"/>
                <a:gd name="T33" fmla="*/ 108 h 317"/>
                <a:gd name="T34" fmla="*/ 89 w 185"/>
                <a:gd name="T35" fmla="*/ 108 h 317"/>
                <a:gd name="T36" fmla="*/ 58 w 185"/>
                <a:gd name="T37" fmla="*/ 273 h 317"/>
                <a:gd name="T38" fmla="*/ 34 w 185"/>
                <a:gd name="T39" fmla="*/ 307 h 317"/>
                <a:gd name="T40" fmla="*/ 18 w 185"/>
                <a:gd name="T41" fmla="*/ 303 h 317"/>
                <a:gd name="T42" fmla="*/ 34 w 185"/>
                <a:gd name="T43" fmla="*/ 284 h 317"/>
                <a:gd name="T44" fmla="*/ 20 w 185"/>
                <a:gd name="T45" fmla="*/ 271 h 317"/>
                <a:gd name="T46" fmla="*/ 0 w 185"/>
                <a:gd name="T47" fmla="*/ 292 h 317"/>
                <a:gd name="T48" fmla="*/ 34 w 185"/>
                <a:gd name="T49" fmla="*/ 317 h 317"/>
                <a:gd name="T50" fmla="*/ 75 w 185"/>
                <a:gd name="T51" fmla="*/ 286 h 317"/>
                <a:gd name="T52" fmla="*/ 97 w 185"/>
                <a:gd name="T53" fmla="*/ 216 h 317"/>
                <a:gd name="T54" fmla="*/ 116 w 185"/>
                <a:gd name="T55" fmla="*/ 10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317">
                  <a:moveTo>
                    <a:pt x="116" y="108"/>
                  </a:moveTo>
                  <a:lnTo>
                    <a:pt x="150" y="108"/>
                  </a:lnTo>
                  <a:cubicBezTo>
                    <a:pt x="157" y="108"/>
                    <a:pt x="162" y="108"/>
                    <a:pt x="162" y="100"/>
                  </a:cubicBezTo>
                  <a:cubicBezTo>
                    <a:pt x="162" y="96"/>
                    <a:pt x="157" y="96"/>
                    <a:pt x="151" y="96"/>
                  </a:cubicBezTo>
                  <a:lnTo>
                    <a:pt x="119" y="96"/>
                  </a:lnTo>
                  <a:cubicBezTo>
                    <a:pt x="127" y="51"/>
                    <a:pt x="130" y="35"/>
                    <a:pt x="132" y="25"/>
                  </a:cubicBezTo>
                  <a:cubicBezTo>
                    <a:pt x="134" y="17"/>
                    <a:pt x="142" y="10"/>
                    <a:pt x="150" y="10"/>
                  </a:cubicBezTo>
                  <a:cubicBezTo>
                    <a:pt x="150" y="10"/>
                    <a:pt x="160" y="10"/>
                    <a:pt x="166" y="14"/>
                  </a:cubicBezTo>
                  <a:cubicBezTo>
                    <a:pt x="152" y="19"/>
                    <a:pt x="151" y="31"/>
                    <a:pt x="151" y="33"/>
                  </a:cubicBezTo>
                  <a:cubicBezTo>
                    <a:pt x="151" y="41"/>
                    <a:pt x="157" y="46"/>
                    <a:pt x="165" y="46"/>
                  </a:cubicBezTo>
                  <a:cubicBezTo>
                    <a:pt x="175" y="46"/>
                    <a:pt x="185" y="38"/>
                    <a:pt x="185" y="25"/>
                  </a:cubicBezTo>
                  <a:cubicBezTo>
                    <a:pt x="185" y="9"/>
                    <a:pt x="168" y="0"/>
                    <a:pt x="150" y="0"/>
                  </a:cubicBezTo>
                  <a:cubicBezTo>
                    <a:pt x="135" y="0"/>
                    <a:pt x="118" y="9"/>
                    <a:pt x="108" y="27"/>
                  </a:cubicBezTo>
                  <a:cubicBezTo>
                    <a:pt x="101" y="39"/>
                    <a:pt x="99" y="55"/>
                    <a:pt x="91" y="96"/>
                  </a:cubicBezTo>
                  <a:lnTo>
                    <a:pt x="64" y="96"/>
                  </a:lnTo>
                  <a:cubicBezTo>
                    <a:pt x="57" y="96"/>
                    <a:pt x="52" y="96"/>
                    <a:pt x="52" y="103"/>
                  </a:cubicBezTo>
                  <a:cubicBezTo>
                    <a:pt x="52" y="108"/>
                    <a:pt x="57" y="108"/>
                    <a:pt x="63" y="108"/>
                  </a:cubicBezTo>
                  <a:lnTo>
                    <a:pt x="89" y="108"/>
                  </a:lnTo>
                  <a:cubicBezTo>
                    <a:pt x="88" y="110"/>
                    <a:pt x="66" y="236"/>
                    <a:pt x="58" y="273"/>
                  </a:cubicBezTo>
                  <a:cubicBezTo>
                    <a:pt x="56" y="281"/>
                    <a:pt x="50" y="307"/>
                    <a:pt x="34" y="307"/>
                  </a:cubicBezTo>
                  <a:cubicBezTo>
                    <a:pt x="33" y="307"/>
                    <a:pt x="25" y="307"/>
                    <a:pt x="18" y="303"/>
                  </a:cubicBezTo>
                  <a:cubicBezTo>
                    <a:pt x="33" y="299"/>
                    <a:pt x="34" y="286"/>
                    <a:pt x="34" y="284"/>
                  </a:cubicBezTo>
                  <a:cubicBezTo>
                    <a:pt x="34" y="276"/>
                    <a:pt x="28" y="271"/>
                    <a:pt x="20" y="271"/>
                  </a:cubicBezTo>
                  <a:cubicBezTo>
                    <a:pt x="10" y="271"/>
                    <a:pt x="0" y="279"/>
                    <a:pt x="0" y="292"/>
                  </a:cubicBezTo>
                  <a:cubicBezTo>
                    <a:pt x="0" y="308"/>
                    <a:pt x="16" y="317"/>
                    <a:pt x="34" y="317"/>
                  </a:cubicBezTo>
                  <a:cubicBezTo>
                    <a:pt x="56" y="317"/>
                    <a:pt x="71" y="294"/>
                    <a:pt x="75" y="286"/>
                  </a:cubicBezTo>
                  <a:cubicBezTo>
                    <a:pt x="88" y="263"/>
                    <a:pt x="96" y="220"/>
                    <a:pt x="97" y="216"/>
                  </a:cubicBezTo>
                  <a:lnTo>
                    <a:pt x="116" y="10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Freeform 436">
              <a:extLst>
                <a:ext uri="{FF2B5EF4-FFF2-40B4-BE49-F238E27FC236}">
                  <a16:creationId xmlns:a16="http://schemas.microsoft.com/office/drawing/2014/main" id="{75548434-7656-6776-C631-2F9B65ED5FC4}"/>
                </a:ext>
              </a:extLst>
            </p:cNvPr>
            <p:cNvSpPr>
              <a:spLocks/>
            </p:cNvSpPr>
            <p:nvPr>
              <p:custDataLst>
                <p:tags r:id="rId11"/>
              </p:custDataLst>
            </p:nvPr>
          </p:nvSpPr>
          <p:spPr bwMode="auto">
            <a:xfrm>
              <a:off x="3043238" y="5045075"/>
              <a:ext cx="28575" cy="74613"/>
            </a:xfrm>
            <a:custGeom>
              <a:avLst/>
              <a:gdLst>
                <a:gd name="T0" fmla="*/ 59 w 59"/>
                <a:gd name="T1" fmla="*/ 53 h 149"/>
                <a:gd name="T2" fmla="*/ 27 w 59"/>
                <a:gd name="T3" fmla="*/ 0 h 149"/>
                <a:gd name="T4" fmla="*/ 0 w 59"/>
                <a:gd name="T5" fmla="*/ 27 h 149"/>
                <a:gd name="T6" fmla="*/ 27 w 59"/>
                <a:gd name="T7" fmla="*/ 53 h 149"/>
                <a:gd name="T8" fmla="*/ 44 w 59"/>
                <a:gd name="T9" fmla="*/ 47 h 149"/>
                <a:gd name="T10" fmla="*/ 47 w 59"/>
                <a:gd name="T11" fmla="*/ 45 h 149"/>
                <a:gd name="T12" fmla="*/ 48 w 59"/>
                <a:gd name="T13" fmla="*/ 53 h 149"/>
                <a:gd name="T14" fmla="*/ 14 w 59"/>
                <a:gd name="T15" fmla="*/ 136 h 149"/>
                <a:gd name="T16" fmla="*/ 8 w 59"/>
                <a:gd name="T17" fmla="*/ 144 h 149"/>
                <a:gd name="T18" fmla="*/ 13 w 59"/>
                <a:gd name="T19" fmla="*/ 149 h 149"/>
                <a:gd name="T20" fmla="*/ 59 w 59"/>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3"/>
                  </a:moveTo>
                  <a:cubicBezTo>
                    <a:pt x="59" y="20"/>
                    <a:pt x="46" y="0"/>
                    <a:pt x="27" y="0"/>
                  </a:cubicBezTo>
                  <a:cubicBezTo>
                    <a:pt x="10" y="0"/>
                    <a:pt x="0" y="13"/>
                    <a:pt x="0" y="27"/>
                  </a:cubicBezTo>
                  <a:cubicBezTo>
                    <a:pt x="0" y="40"/>
                    <a:pt x="10" y="53"/>
                    <a:pt x="27" y="53"/>
                  </a:cubicBezTo>
                  <a:cubicBezTo>
                    <a:pt x="33" y="53"/>
                    <a:pt x="39" y="51"/>
                    <a:pt x="44" y="47"/>
                  </a:cubicBezTo>
                  <a:cubicBezTo>
                    <a:pt x="46" y="46"/>
                    <a:pt x="46" y="45"/>
                    <a:pt x="47" y="45"/>
                  </a:cubicBezTo>
                  <a:cubicBezTo>
                    <a:pt x="47" y="45"/>
                    <a:pt x="48" y="46"/>
                    <a:pt x="48" y="53"/>
                  </a:cubicBezTo>
                  <a:cubicBezTo>
                    <a:pt x="48" y="89"/>
                    <a:pt x="30" y="119"/>
                    <a:pt x="14" y="136"/>
                  </a:cubicBezTo>
                  <a:cubicBezTo>
                    <a:pt x="8" y="141"/>
                    <a:pt x="8" y="142"/>
                    <a:pt x="8" y="144"/>
                  </a:cubicBezTo>
                  <a:cubicBezTo>
                    <a:pt x="8" y="147"/>
                    <a:pt x="11" y="149"/>
                    <a:pt x="13" y="149"/>
                  </a:cubicBezTo>
                  <a:cubicBezTo>
                    <a:pt x="19" y="149"/>
                    <a:pt x="59" y="111"/>
                    <a:pt x="59"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Freeform 437">
              <a:extLst>
                <a:ext uri="{FF2B5EF4-FFF2-40B4-BE49-F238E27FC236}">
                  <a16:creationId xmlns:a16="http://schemas.microsoft.com/office/drawing/2014/main" id="{B01FB2FE-377D-609B-A5D9-C4262004B763}"/>
                </a:ext>
              </a:extLst>
            </p:cNvPr>
            <p:cNvSpPr>
              <a:spLocks noEditPoints="1"/>
            </p:cNvSpPr>
            <p:nvPr>
              <p:custDataLst>
                <p:tags r:id="rId12"/>
              </p:custDataLst>
            </p:nvPr>
          </p:nvSpPr>
          <p:spPr bwMode="auto">
            <a:xfrm>
              <a:off x="3135313" y="4902200"/>
              <a:ext cx="139700" cy="169863"/>
            </a:xfrm>
            <a:custGeom>
              <a:avLst/>
              <a:gdLst>
                <a:gd name="T0" fmla="*/ 191 w 301"/>
                <a:gd name="T1" fmla="*/ 18 h 342"/>
                <a:gd name="T2" fmla="*/ 283 w 301"/>
                <a:gd name="T3" fmla="*/ 88 h 342"/>
                <a:gd name="T4" fmla="*/ 292 w 301"/>
                <a:gd name="T5" fmla="*/ 103 h 342"/>
                <a:gd name="T6" fmla="*/ 301 w 301"/>
                <a:gd name="T7" fmla="*/ 85 h 342"/>
                <a:gd name="T8" fmla="*/ 301 w 301"/>
                <a:gd name="T9" fmla="*/ 18 h 342"/>
                <a:gd name="T10" fmla="*/ 284 w 301"/>
                <a:gd name="T11" fmla="*/ 0 h 342"/>
                <a:gd name="T12" fmla="*/ 17 w 301"/>
                <a:gd name="T13" fmla="*/ 0 h 342"/>
                <a:gd name="T14" fmla="*/ 0 w 301"/>
                <a:gd name="T15" fmla="*/ 16 h 342"/>
                <a:gd name="T16" fmla="*/ 0 w 301"/>
                <a:gd name="T17" fmla="*/ 87 h 342"/>
                <a:gd name="T18" fmla="*/ 9 w 301"/>
                <a:gd name="T19" fmla="*/ 103 h 342"/>
                <a:gd name="T20" fmla="*/ 18 w 301"/>
                <a:gd name="T21" fmla="*/ 93 h 342"/>
                <a:gd name="T22" fmla="*/ 110 w 301"/>
                <a:gd name="T23" fmla="*/ 18 h 342"/>
                <a:gd name="T24" fmla="*/ 110 w 301"/>
                <a:gd name="T25" fmla="*/ 296 h 342"/>
                <a:gd name="T26" fmla="*/ 76 w 301"/>
                <a:gd name="T27" fmla="*/ 325 h 342"/>
                <a:gd name="T28" fmla="*/ 61 w 301"/>
                <a:gd name="T29" fmla="*/ 333 h 342"/>
                <a:gd name="T30" fmla="*/ 78 w 301"/>
                <a:gd name="T31" fmla="*/ 342 h 342"/>
                <a:gd name="T32" fmla="*/ 223 w 301"/>
                <a:gd name="T33" fmla="*/ 342 h 342"/>
                <a:gd name="T34" fmla="*/ 239 w 301"/>
                <a:gd name="T35" fmla="*/ 333 h 342"/>
                <a:gd name="T36" fmla="*/ 225 w 301"/>
                <a:gd name="T37" fmla="*/ 325 h 342"/>
                <a:gd name="T38" fmla="*/ 191 w 301"/>
                <a:gd name="T39" fmla="*/ 296 h 342"/>
                <a:gd name="T40" fmla="*/ 191 w 301"/>
                <a:gd name="T41" fmla="*/ 18 h 342"/>
                <a:gd name="T42" fmla="*/ 18 w 301"/>
                <a:gd name="T43" fmla="*/ 18 h 342"/>
                <a:gd name="T44" fmla="*/ 48 w 301"/>
                <a:gd name="T45" fmla="*/ 18 h 342"/>
                <a:gd name="T46" fmla="*/ 18 w 301"/>
                <a:gd name="T47" fmla="*/ 44 h 342"/>
                <a:gd name="T48" fmla="*/ 18 w 301"/>
                <a:gd name="T49" fmla="*/ 18 h 342"/>
                <a:gd name="T50" fmla="*/ 283 w 301"/>
                <a:gd name="T51" fmla="*/ 18 h 342"/>
                <a:gd name="T52" fmla="*/ 283 w 301"/>
                <a:gd name="T53" fmla="*/ 44 h 342"/>
                <a:gd name="T54" fmla="*/ 253 w 301"/>
                <a:gd name="T55" fmla="*/ 18 h 342"/>
                <a:gd name="T56" fmla="*/ 283 w 301"/>
                <a:gd name="T57" fmla="*/ 18 h 342"/>
                <a:gd name="T58" fmla="*/ 123 w 301"/>
                <a:gd name="T59" fmla="*/ 325 h 342"/>
                <a:gd name="T60" fmla="*/ 127 w 301"/>
                <a:gd name="T61" fmla="*/ 297 h 342"/>
                <a:gd name="T62" fmla="*/ 127 w 301"/>
                <a:gd name="T63" fmla="*/ 18 h 342"/>
                <a:gd name="T64" fmla="*/ 173 w 301"/>
                <a:gd name="T65" fmla="*/ 18 h 342"/>
                <a:gd name="T66" fmla="*/ 173 w 301"/>
                <a:gd name="T67" fmla="*/ 297 h 342"/>
                <a:gd name="T68" fmla="*/ 178 w 301"/>
                <a:gd name="T69" fmla="*/ 325 h 342"/>
                <a:gd name="T70" fmla="*/ 123 w 301"/>
                <a:gd name="T71" fmla="*/ 32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1" h="342">
                  <a:moveTo>
                    <a:pt x="191" y="18"/>
                  </a:moveTo>
                  <a:cubicBezTo>
                    <a:pt x="256" y="22"/>
                    <a:pt x="281" y="64"/>
                    <a:pt x="283" y="88"/>
                  </a:cubicBezTo>
                  <a:cubicBezTo>
                    <a:pt x="283" y="95"/>
                    <a:pt x="284" y="103"/>
                    <a:pt x="292" y="103"/>
                  </a:cubicBezTo>
                  <a:cubicBezTo>
                    <a:pt x="301" y="103"/>
                    <a:pt x="301" y="94"/>
                    <a:pt x="301" y="85"/>
                  </a:cubicBezTo>
                  <a:lnTo>
                    <a:pt x="301" y="18"/>
                  </a:lnTo>
                  <a:cubicBezTo>
                    <a:pt x="301" y="1"/>
                    <a:pt x="299" y="0"/>
                    <a:pt x="284" y="0"/>
                  </a:cubicBezTo>
                  <a:lnTo>
                    <a:pt x="17" y="0"/>
                  </a:lnTo>
                  <a:cubicBezTo>
                    <a:pt x="1" y="0"/>
                    <a:pt x="0" y="1"/>
                    <a:pt x="0" y="16"/>
                  </a:cubicBezTo>
                  <a:lnTo>
                    <a:pt x="0" y="87"/>
                  </a:lnTo>
                  <a:cubicBezTo>
                    <a:pt x="0" y="95"/>
                    <a:pt x="0" y="103"/>
                    <a:pt x="9" y="103"/>
                  </a:cubicBezTo>
                  <a:cubicBezTo>
                    <a:pt x="17" y="103"/>
                    <a:pt x="18" y="94"/>
                    <a:pt x="18" y="93"/>
                  </a:cubicBezTo>
                  <a:cubicBezTo>
                    <a:pt x="20" y="51"/>
                    <a:pt x="57" y="21"/>
                    <a:pt x="110" y="18"/>
                  </a:cubicBezTo>
                  <a:lnTo>
                    <a:pt x="110" y="296"/>
                  </a:lnTo>
                  <a:cubicBezTo>
                    <a:pt x="110" y="321"/>
                    <a:pt x="108" y="325"/>
                    <a:pt x="76" y="325"/>
                  </a:cubicBezTo>
                  <a:cubicBezTo>
                    <a:pt x="70" y="325"/>
                    <a:pt x="61" y="325"/>
                    <a:pt x="61" y="333"/>
                  </a:cubicBezTo>
                  <a:cubicBezTo>
                    <a:pt x="61" y="342"/>
                    <a:pt x="69" y="342"/>
                    <a:pt x="78" y="342"/>
                  </a:cubicBezTo>
                  <a:lnTo>
                    <a:pt x="223" y="342"/>
                  </a:lnTo>
                  <a:cubicBezTo>
                    <a:pt x="232" y="342"/>
                    <a:pt x="239" y="342"/>
                    <a:pt x="239" y="333"/>
                  </a:cubicBezTo>
                  <a:cubicBezTo>
                    <a:pt x="239" y="325"/>
                    <a:pt x="231" y="325"/>
                    <a:pt x="225" y="325"/>
                  </a:cubicBezTo>
                  <a:cubicBezTo>
                    <a:pt x="193" y="325"/>
                    <a:pt x="191" y="321"/>
                    <a:pt x="191" y="296"/>
                  </a:cubicBezTo>
                  <a:lnTo>
                    <a:pt x="191" y="18"/>
                  </a:lnTo>
                  <a:close/>
                  <a:moveTo>
                    <a:pt x="18" y="18"/>
                  </a:moveTo>
                  <a:lnTo>
                    <a:pt x="48" y="18"/>
                  </a:lnTo>
                  <a:cubicBezTo>
                    <a:pt x="35" y="25"/>
                    <a:pt x="25" y="35"/>
                    <a:pt x="18" y="44"/>
                  </a:cubicBezTo>
                  <a:lnTo>
                    <a:pt x="18" y="18"/>
                  </a:lnTo>
                  <a:close/>
                  <a:moveTo>
                    <a:pt x="283" y="18"/>
                  </a:moveTo>
                  <a:lnTo>
                    <a:pt x="283" y="44"/>
                  </a:lnTo>
                  <a:cubicBezTo>
                    <a:pt x="278" y="37"/>
                    <a:pt x="266" y="26"/>
                    <a:pt x="253" y="18"/>
                  </a:cubicBezTo>
                  <a:lnTo>
                    <a:pt x="283" y="18"/>
                  </a:lnTo>
                  <a:close/>
                  <a:moveTo>
                    <a:pt x="123" y="325"/>
                  </a:moveTo>
                  <a:cubicBezTo>
                    <a:pt x="127" y="316"/>
                    <a:pt x="127" y="303"/>
                    <a:pt x="127" y="297"/>
                  </a:cubicBezTo>
                  <a:lnTo>
                    <a:pt x="127" y="18"/>
                  </a:lnTo>
                  <a:lnTo>
                    <a:pt x="173" y="18"/>
                  </a:lnTo>
                  <a:lnTo>
                    <a:pt x="173" y="297"/>
                  </a:lnTo>
                  <a:cubicBezTo>
                    <a:pt x="173" y="303"/>
                    <a:pt x="173" y="316"/>
                    <a:pt x="178" y="325"/>
                  </a:cubicBezTo>
                  <a:lnTo>
                    <a:pt x="123" y="325"/>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Freeform 438">
              <a:extLst>
                <a:ext uri="{FF2B5EF4-FFF2-40B4-BE49-F238E27FC236}">
                  <a16:creationId xmlns:a16="http://schemas.microsoft.com/office/drawing/2014/main" id="{7AD5FD64-9170-B6BF-C157-50AEB0BB7AEB}"/>
                </a:ext>
              </a:extLst>
            </p:cNvPr>
            <p:cNvSpPr>
              <a:spLocks/>
            </p:cNvSpPr>
            <p:nvPr>
              <p:custDataLst>
                <p:tags r:id="rId13"/>
              </p:custDataLst>
            </p:nvPr>
          </p:nvSpPr>
          <p:spPr bwMode="auto">
            <a:xfrm>
              <a:off x="3302001" y="5045075"/>
              <a:ext cx="26988" cy="74613"/>
            </a:xfrm>
            <a:custGeom>
              <a:avLst/>
              <a:gdLst>
                <a:gd name="T0" fmla="*/ 58 w 58"/>
                <a:gd name="T1" fmla="*/ 53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3 h 149"/>
                <a:gd name="T14" fmla="*/ 14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89"/>
                    <a:pt x="30" y="119"/>
                    <a:pt x="14" y="136"/>
                  </a:cubicBezTo>
                  <a:cubicBezTo>
                    <a:pt x="8" y="141"/>
                    <a:pt x="8" y="142"/>
                    <a:pt x="8" y="144"/>
                  </a:cubicBezTo>
                  <a:cubicBezTo>
                    <a:pt x="8" y="147"/>
                    <a:pt x="10" y="149"/>
                    <a:pt x="13" y="149"/>
                  </a:cubicBezTo>
                  <a:cubicBezTo>
                    <a:pt x="18" y="149"/>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 name="Freeform 439">
              <a:extLst>
                <a:ext uri="{FF2B5EF4-FFF2-40B4-BE49-F238E27FC236}">
                  <a16:creationId xmlns:a16="http://schemas.microsoft.com/office/drawing/2014/main" id="{6A0CEE27-82F2-B408-307D-4A3161A6430C}"/>
                </a:ext>
              </a:extLst>
            </p:cNvPr>
            <p:cNvSpPr>
              <a:spLocks noEditPoints="1"/>
            </p:cNvSpPr>
            <p:nvPr>
              <p:custDataLst>
                <p:tags r:id="rId14"/>
              </p:custDataLst>
            </p:nvPr>
          </p:nvSpPr>
          <p:spPr bwMode="auto">
            <a:xfrm>
              <a:off x="3394076" y="4897438"/>
              <a:ext cx="165100" cy="179388"/>
            </a:xfrm>
            <a:custGeom>
              <a:avLst/>
              <a:gdLst>
                <a:gd name="T0" fmla="*/ 355 w 355"/>
                <a:gd name="T1" fmla="*/ 180 h 361"/>
                <a:gd name="T2" fmla="*/ 178 w 355"/>
                <a:gd name="T3" fmla="*/ 0 h 361"/>
                <a:gd name="T4" fmla="*/ 0 w 355"/>
                <a:gd name="T5" fmla="*/ 180 h 361"/>
                <a:gd name="T6" fmla="*/ 178 w 355"/>
                <a:gd name="T7" fmla="*/ 361 h 361"/>
                <a:gd name="T8" fmla="*/ 355 w 355"/>
                <a:gd name="T9" fmla="*/ 180 h 361"/>
                <a:gd name="T10" fmla="*/ 109 w 355"/>
                <a:gd name="T11" fmla="*/ 31 h 361"/>
                <a:gd name="T12" fmla="*/ 70 w 355"/>
                <a:gd name="T13" fmla="*/ 180 h 361"/>
                <a:gd name="T14" fmla="*/ 109 w 355"/>
                <a:gd name="T15" fmla="*/ 330 h 361"/>
                <a:gd name="T16" fmla="*/ 17 w 355"/>
                <a:gd name="T17" fmla="*/ 180 h 361"/>
                <a:gd name="T18" fmla="*/ 108 w 355"/>
                <a:gd name="T19" fmla="*/ 31 h 361"/>
                <a:gd name="T20" fmla="*/ 109 w 355"/>
                <a:gd name="T21" fmla="*/ 31 h 361"/>
                <a:gd name="T22" fmla="*/ 247 w 355"/>
                <a:gd name="T23" fmla="*/ 31 h 361"/>
                <a:gd name="T24" fmla="*/ 338 w 355"/>
                <a:gd name="T25" fmla="*/ 180 h 361"/>
                <a:gd name="T26" fmla="*/ 246 w 355"/>
                <a:gd name="T27" fmla="*/ 330 h 361"/>
                <a:gd name="T28" fmla="*/ 285 w 355"/>
                <a:gd name="T29" fmla="*/ 180 h 361"/>
                <a:gd name="T30" fmla="*/ 246 w 355"/>
                <a:gd name="T31" fmla="*/ 31 h 361"/>
                <a:gd name="T32" fmla="*/ 247 w 355"/>
                <a:gd name="T33" fmla="*/ 31 h 361"/>
                <a:gd name="T34" fmla="*/ 178 w 355"/>
                <a:gd name="T35" fmla="*/ 343 h 361"/>
                <a:gd name="T36" fmla="*/ 88 w 355"/>
                <a:gd name="T37" fmla="*/ 180 h 361"/>
                <a:gd name="T38" fmla="*/ 178 w 355"/>
                <a:gd name="T39" fmla="*/ 17 h 361"/>
                <a:gd name="T40" fmla="*/ 267 w 355"/>
                <a:gd name="T41" fmla="*/ 180 h 361"/>
                <a:gd name="T42" fmla="*/ 178 w 355"/>
                <a:gd name="T43" fmla="*/ 34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5" h="361">
                  <a:moveTo>
                    <a:pt x="355" y="180"/>
                  </a:moveTo>
                  <a:cubicBezTo>
                    <a:pt x="355" y="55"/>
                    <a:pt x="267" y="0"/>
                    <a:pt x="178" y="0"/>
                  </a:cubicBezTo>
                  <a:cubicBezTo>
                    <a:pt x="86" y="0"/>
                    <a:pt x="0" y="57"/>
                    <a:pt x="0" y="180"/>
                  </a:cubicBezTo>
                  <a:cubicBezTo>
                    <a:pt x="0" y="306"/>
                    <a:pt x="88" y="361"/>
                    <a:pt x="178" y="361"/>
                  </a:cubicBezTo>
                  <a:cubicBezTo>
                    <a:pt x="269" y="361"/>
                    <a:pt x="355" y="303"/>
                    <a:pt x="355" y="180"/>
                  </a:cubicBezTo>
                  <a:close/>
                  <a:moveTo>
                    <a:pt x="109" y="31"/>
                  </a:moveTo>
                  <a:cubicBezTo>
                    <a:pt x="78" y="67"/>
                    <a:pt x="70" y="125"/>
                    <a:pt x="70" y="180"/>
                  </a:cubicBezTo>
                  <a:cubicBezTo>
                    <a:pt x="70" y="229"/>
                    <a:pt x="76" y="291"/>
                    <a:pt x="109" y="330"/>
                  </a:cubicBezTo>
                  <a:cubicBezTo>
                    <a:pt x="75" y="317"/>
                    <a:pt x="17" y="277"/>
                    <a:pt x="17" y="180"/>
                  </a:cubicBezTo>
                  <a:cubicBezTo>
                    <a:pt x="17" y="79"/>
                    <a:pt x="79" y="42"/>
                    <a:pt x="108" y="31"/>
                  </a:cubicBezTo>
                  <a:lnTo>
                    <a:pt x="109" y="31"/>
                  </a:lnTo>
                  <a:close/>
                  <a:moveTo>
                    <a:pt x="247" y="31"/>
                  </a:moveTo>
                  <a:cubicBezTo>
                    <a:pt x="280" y="43"/>
                    <a:pt x="338" y="83"/>
                    <a:pt x="338" y="180"/>
                  </a:cubicBezTo>
                  <a:cubicBezTo>
                    <a:pt x="338" y="282"/>
                    <a:pt x="276" y="319"/>
                    <a:pt x="246" y="330"/>
                  </a:cubicBezTo>
                  <a:cubicBezTo>
                    <a:pt x="277" y="294"/>
                    <a:pt x="285" y="235"/>
                    <a:pt x="285" y="180"/>
                  </a:cubicBezTo>
                  <a:cubicBezTo>
                    <a:pt x="285" y="132"/>
                    <a:pt x="279" y="69"/>
                    <a:pt x="246" y="31"/>
                  </a:cubicBezTo>
                  <a:lnTo>
                    <a:pt x="247" y="31"/>
                  </a:lnTo>
                  <a:close/>
                  <a:moveTo>
                    <a:pt x="178" y="343"/>
                  </a:moveTo>
                  <a:cubicBezTo>
                    <a:pt x="97" y="343"/>
                    <a:pt x="88" y="237"/>
                    <a:pt x="88" y="180"/>
                  </a:cubicBezTo>
                  <a:cubicBezTo>
                    <a:pt x="88" y="121"/>
                    <a:pt x="98" y="17"/>
                    <a:pt x="178" y="17"/>
                  </a:cubicBezTo>
                  <a:cubicBezTo>
                    <a:pt x="258" y="17"/>
                    <a:pt x="267" y="123"/>
                    <a:pt x="267" y="180"/>
                  </a:cubicBezTo>
                  <a:cubicBezTo>
                    <a:pt x="267" y="240"/>
                    <a:pt x="257" y="343"/>
                    <a:pt x="178" y="34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 name="Freeform 440">
              <a:extLst>
                <a:ext uri="{FF2B5EF4-FFF2-40B4-BE49-F238E27FC236}">
                  <a16:creationId xmlns:a16="http://schemas.microsoft.com/office/drawing/2014/main" id="{BBCD4C7E-34E1-45EE-740F-F5D4F552CADB}"/>
                </a:ext>
              </a:extLst>
            </p:cNvPr>
            <p:cNvSpPr>
              <a:spLocks/>
            </p:cNvSpPr>
            <p:nvPr>
              <p:custDataLst>
                <p:tags r:id="rId15"/>
              </p:custDataLst>
            </p:nvPr>
          </p:nvSpPr>
          <p:spPr bwMode="auto">
            <a:xfrm>
              <a:off x="3579813" y="4886325"/>
              <a:ext cx="53975" cy="247650"/>
            </a:xfrm>
            <a:custGeom>
              <a:avLst/>
              <a:gdLst>
                <a:gd name="T0" fmla="*/ 116 w 116"/>
                <a:gd name="T1" fmla="*/ 249 h 499"/>
                <a:gd name="T2" fmla="*/ 83 w 116"/>
                <a:gd name="T3" fmla="*/ 94 h 499"/>
                <a:gd name="T4" fmla="*/ 5 w 116"/>
                <a:gd name="T5" fmla="*/ 0 h 499"/>
                <a:gd name="T6" fmla="*/ 0 w 116"/>
                <a:gd name="T7" fmla="*/ 5 h 499"/>
                <a:gd name="T8" fmla="*/ 10 w 116"/>
                <a:gd name="T9" fmla="*/ 16 h 499"/>
                <a:gd name="T10" fmla="*/ 87 w 116"/>
                <a:gd name="T11" fmla="*/ 249 h 499"/>
                <a:gd name="T12" fmla="*/ 7 w 116"/>
                <a:gd name="T13" fmla="*/ 485 h 499"/>
                <a:gd name="T14" fmla="*/ 0 w 116"/>
                <a:gd name="T15" fmla="*/ 494 h 499"/>
                <a:gd name="T16" fmla="*/ 5 w 116"/>
                <a:gd name="T17" fmla="*/ 499 h 499"/>
                <a:gd name="T18" fmla="*/ 85 w 116"/>
                <a:gd name="T19" fmla="*/ 401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0"/>
                    <a:pt x="111" y="150"/>
                    <a:pt x="83" y="94"/>
                  </a:cubicBezTo>
                  <a:cubicBezTo>
                    <a:pt x="53" y="32"/>
                    <a:pt x="10" y="0"/>
                    <a:pt x="5" y="0"/>
                  </a:cubicBezTo>
                  <a:cubicBezTo>
                    <a:pt x="2" y="0"/>
                    <a:pt x="0" y="2"/>
                    <a:pt x="0" y="5"/>
                  </a:cubicBezTo>
                  <a:cubicBezTo>
                    <a:pt x="0" y="6"/>
                    <a:pt x="0" y="7"/>
                    <a:pt x="10" y="16"/>
                  </a:cubicBezTo>
                  <a:cubicBezTo>
                    <a:pt x="59" y="66"/>
                    <a:pt x="87" y="145"/>
                    <a:pt x="87" y="249"/>
                  </a:cubicBezTo>
                  <a:cubicBezTo>
                    <a:pt x="87" y="335"/>
                    <a:pt x="69" y="422"/>
                    <a:pt x="7" y="485"/>
                  </a:cubicBezTo>
                  <a:cubicBezTo>
                    <a:pt x="0" y="491"/>
                    <a:pt x="0" y="492"/>
                    <a:pt x="0" y="494"/>
                  </a:cubicBezTo>
                  <a:cubicBezTo>
                    <a:pt x="0" y="497"/>
                    <a:pt x="2" y="499"/>
                    <a:pt x="5" y="499"/>
                  </a:cubicBezTo>
                  <a:cubicBezTo>
                    <a:pt x="10" y="499"/>
                    <a:pt x="55" y="465"/>
                    <a:pt x="85" y="401"/>
                  </a:cubicBezTo>
                  <a:cubicBezTo>
                    <a:pt x="110" y="347"/>
                    <a:pt x="116" y="291"/>
                    <a:pt x="116" y="249"/>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 name="Freeform 441">
              <a:extLst>
                <a:ext uri="{FF2B5EF4-FFF2-40B4-BE49-F238E27FC236}">
                  <a16:creationId xmlns:a16="http://schemas.microsoft.com/office/drawing/2014/main" id="{326DC2C9-7783-7755-F2AD-EE8DC97B735C}"/>
                </a:ext>
              </a:extLst>
            </p:cNvPr>
            <p:cNvSpPr>
              <a:spLocks noEditPoints="1"/>
            </p:cNvSpPr>
            <p:nvPr>
              <p:custDataLst>
                <p:tags r:id="rId16"/>
              </p:custDataLst>
            </p:nvPr>
          </p:nvSpPr>
          <p:spPr bwMode="auto">
            <a:xfrm>
              <a:off x="3735388" y="4981575"/>
              <a:ext cx="153988" cy="57150"/>
            </a:xfrm>
            <a:custGeom>
              <a:avLst/>
              <a:gdLst>
                <a:gd name="T0" fmla="*/ 315 w 332"/>
                <a:gd name="T1" fmla="*/ 20 h 117"/>
                <a:gd name="T2" fmla="*/ 332 w 332"/>
                <a:gd name="T3" fmla="*/ 10 h 117"/>
                <a:gd name="T4" fmla="*/ 315 w 332"/>
                <a:gd name="T5" fmla="*/ 0 h 117"/>
                <a:gd name="T6" fmla="*/ 17 w 332"/>
                <a:gd name="T7" fmla="*/ 0 h 117"/>
                <a:gd name="T8" fmla="*/ 0 w 332"/>
                <a:gd name="T9" fmla="*/ 10 h 117"/>
                <a:gd name="T10" fmla="*/ 17 w 332"/>
                <a:gd name="T11" fmla="*/ 20 h 117"/>
                <a:gd name="T12" fmla="*/ 315 w 332"/>
                <a:gd name="T13" fmla="*/ 20 h 117"/>
                <a:gd name="T14" fmla="*/ 315 w 332"/>
                <a:gd name="T15" fmla="*/ 117 h 117"/>
                <a:gd name="T16" fmla="*/ 332 w 332"/>
                <a:gd name="T17" fmla="*/ 107 h 117"/>
                <a:gd name="T18" fmla="*/ 315 w 332"/>
                <a:gd name="T19" fmla="*/ 97 h 117"/>
                <a:gd name="T20" fmla="*/ 17 w 332"/>
                <a:gd name="T21" fmla="*/ 97 h 117"/>
                <a:gd name="T22" fmla="*/ 0 w 332"/>
                <a:gd name="T23" fmla="*/ 107 h 117"/>
                <a:gd name="T24" fmla="*/ 17 w 332"/>
                <a:gd name="T25" fmla="*/ 117 h 117"/>
                <a:gd name="T26" fmla="*/ 315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2" y="20"/>
                    <a:pt x="332" y="20"/>
                    <a:pt x="332" y="10"/>
                  </a:cubicBezTo>
                  <a:cubicBezTo>
                    <a:pt x="332" y="0"/>
                    <a:pt x="322" y="0"/>
                    <a:pt x="315" y="0"/>
                  </a:cubicBezTo>
                  <a:lnTo>
                    <a:pt x="17" y="0"/>
                  </a:lnTo>
                  <a:cubicBezTo>
                    <a:pt x="10" y="0"/>
                    <a:pt x="0" y="0"/>
                    <a:pt x="0" y="10"/>
                  </a:cubicBezTo>
                  <a:cubicBezTo>
                    <a:pt x="0" y="20"/>
                    <a:pt x="10" y="20"/>
                    <a:pt x="17" y="20"/>
                  </a:cubicBezTo>
                  <a:lnTo>
                    <a:pt x="315" y="20"/>
                  </a:lnTo>
                  <a:close/>
                  <a:moveTo>
                    <a:pt x="315" y="117"/>
                  </a:moveTo>
                  <a:cubicBezTo>
                    <a:pt x="322" y="117"/>
                    <a:pt x="332" y="117"/>
                    <a:pt x="332" y="107"/>
                  </a:cubicBezTo>
                  <a:cubicBezTo>
                    <a:pt x="332" y="97"/>
                    <a:pt x="322" y="97"/>
                    <a:pt x="315" y="97"/>
                  </a:cubicBezTo>
                  <a:lnTo>
                    <a:pt x="17" y="97"/>
                  </a:lnTo>
                  <a:cubicBezTo>
                    <a:pt x="10" y="97"/>
                    <a:pt x="0" y="97"/>
                    <a:pt x="0" y="107"/>
                  </a:cubicBezTo>
                  <a:cubicBezTo>
                    <a:pt x="0" y="117"/>
                    <a:pt x="10" y="117"/>
                    <a:pt x="17" y="117"/>
                  </a:cubicBezTo>
                  <a:lnTo>
                    <a:pt x="315" y="117"/>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 name="Freeform 442">
              <a:extLst>
                <a:ext uri="{FF2B5EF4-FFF2-40B4-BE49-F238E27FC236}">
                  <a16:creationId xmlns:a16="http://schemas.microsoft.com/office/drawing/2014/main" id="{060CEED8-26E5-297B-EE40-AD24082F5BE1}"/>
                </a:ext>
              </a:extLst>
            </p:cNvPr>
            <p:cNvSpPr>
              <a:spLocks/>
            </p:cNvSpPr>
            <p:nvPr>
              <p:custDataLst>
                <p:tags r:id="rId17"/>
              </p:custDataLst>
            </p:nvPr>
          </p:nvSpPr>
          <p:spPr bwMode="auto">
            <a:xfrm>
              <a:off x="3984626" y="4886325"/>
              <a:ext cx="82550" cy="247650"/>
            </a:xfrm>
            <a:custGeom>
              <a:avLst/>
              <a:gdLst>
                <a:gd name="T0" fmla="*/ 105 w 177"/>
                <a:gd name="T1" fmla="*/ 66 h 499"/>
                <a:gd name="T2" fmla="*/ 172 w 177"/>
                <a:gd name="T3" fmla="*/ 11 h 499"/>
                <a:gd name="T4" fmla="*/ 177 w 177"/>
                <a:gd name="T5" fmla="*/ 5 h 499"/>
                <a:gd name="T6" fmla="*/ 167 w 177"/>
                <a:gd name="T7" fmla="*/ 0 h 499"/>
                <a:gd name="T8" fmla="*/ 72 w 177"/>
                <a:gd name="T9" fmla="*/ 62 h 499"/>
                <a:gd name="T10" fmla="*/ 72 w 177"/>
                <a:gd name="T11" fmla="*/ 176 h 499"/>
                <a:gd name="T12" fmla="*/ 52 w 177"/>
                <a:gd name="T13" fmla="*/ 228 h 499"/>
                <a:gd name="T14" fmla="*/ 4 w 177"/>
                <a:gd name="T15" fmla="*/ 244 h 499"/>
                <a:gd name="T16" fmla="*/ 0 w 177"/>
                <a:gd name="T17" fmla="*/ 249 h 499"/>
                <a:gd name="T18" fmla="*/ 8 w 177"/>
                <a:gd name="T19" fmla="*/ 255 h 499"/>
                <a:gd name="T20" fmla="*/ 70 w 177"/>
                <a:gd name="T21" fmla="*/ 299 h 499"/>
                <a:gd name="T22" fmla="*/ 72 w 177"/>
                <a:gd name="T23" fmla="*/ 324 h 499"/>
                <a:gd name="T24" fmla="*/ 72 w 177"/>
                <a:gd name="T25" fmla="*/ 422 h 499"/>
                <a:gd name="T26" fmla="*/ 96 w 177"/>
                <a:gd name="T27" fmla="*/ 478 h 499"/>
                <a:gd name="T28" fmla="*/ 167 w 177"/>
                <a:gd name="T29" fmla="*/ 499 h 499"/>
                <a:gd name="T30" fmla="*/ 177 w 177"/>
                <a:gd name="T31" fmla="*/ 493 h 499"/>
                <a:gd name="T32" fmla="*/ 169 w 177"/>
                <a:gd name="T33" fmla="*/ 488 h 499"/>
                <a:gd name="T34" fmla="*/ 107 w 177"/>
                <a:gd name="T35" fmla="*/ 444 h 499"/>
                <a:gd name="T36" fmla="*/ 105 w 177"/>
                <a:gd name="T37" fmla="*/ 421 h 499"/>
                <a:gd name="T38" fmla="*/ 105 w 177"/>
                <a:gd name="T39" fmla="*/ 316 h 499"/>
                <a:gd name="T40" fmla="*/ 85 w 177"/>
                <a:gd name="T41" fmla="*/ 269 h 499"/>
                <a:gd name="T42" fmla="*/ 46 w 177"/>
                <a:gd name="T43" fmla="*/ 249 h 499"/>
                <a:gd name="T44" fmla="*/ 105 w 177"/>
                <a:gd name="T45" fmla="*/ 186 h 499"/>
                <a:gd name="T46" fmla="*/ 105 w 177"/>
                <a:gd name="T47" fmla="*/ 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499">
                  <a:moveTo>
                    <a:pt x="105" y="66"/>
                  </a:moveTo>
                  <a:cubicBezTo>
                    <a:pt x="105" y="46"/>
                    <a:pt x="118" y="14"/>
                    <a:pt x="172" y="11"/>
                  </a:cubicBezTo>
                  <a:cubicBezTo>
                    <a:pt x="175" y="10"/>
                    <a:pt x="177" y="8"/>
                    <a:pt x="177" y="5"/>
                  </a:cubicBezTo>
                  <a:cubicBezTo>
                    <a:pt x="177" y="0"/>
                    <a:pt x="173" y="0"/>
                    <a:pt x="167" y="0"/>
                  </a:cubicBezTo>
                  <a:cubicBezTo>
                    <a:pt x="118" y="0"/>
                    <a:pt x="72" y="25"/>
                    <a:pt x="72" y="62"/>
                  </a:cubicBezTo>
                  <a:lnTo>
                    <a:pt x="72" y="176"/>
                  </a:lnTo>
                  <a:cubicBezTo>
                    <a:pt x="72" y="195"/>
                    <a:pt x="72" y="211"/>
                    <a:pt x="52" y="228"/>
                  </a:cubicBezTo>
                  <a:cubicBezTo>
                    <a:pt x="34" y="242"/>
                    <a:pt x="15" y="243"/>
                    <a:pt x="4" y="244"/>
                  </a:cubicBezTo>
                  <a:cubicBezTo>
                    <a:pt x="2" y="244"/>
                    <a:pt x="0" y="246"/>
                    <a:pt x="0" y="249"/>
                  </a:cubicBezTo>
                  <a:cubicBezTo>
                    <a:pt x="0" y="254"/>
                    <a:pt x="3" y="254"/>
                    <a:pt x="8" y="255"/>
                  </a:cubicBezTo>
                  <a:cubicBezTo>
                    <a:pt x="41" y="257"/>
                    <a:pt x="65" y="275"/>
                    <a:pt x="70" y="299"/>
                  </a:cubicBezTo>
                  <a:cubicBezTo>
                    <a:pt x="72" y="305"/>
                    <a:pt x="72" y="306"/>
                    <a:pt x="72" y="324"/>
                  </a:cubicBezTo>
                  <a:lnTo>
                    <a:pt x="72" y="422"/>
                  </a:lnTo>
                  <a:cubicBezTo>
                    <a:pt x="72" y="443"/>
                    <a:pt x="72" y="459"/>
                    <a:pt x="96" y="478"/>
                  </a:cubicBezTo>
                  <a:cubicBezTo>
                    <a:pt x="115" y="493"/>
                    <a:pt x="148" y="499"/>
                    <a:pt x="167" y="499"/>
                  </a:cubicBezTo>
                  <a:cubicBezTo>
                    <a:pt x="173" y="499"/>
                    <a:pt x="177" y="499"/>
                    <a:pt x="177" y="493"/>
                  </a:cubicBezTo>
                  <a:cubicBezTo>
                    <a:pt x="177" y="488"/>
                    <a:pt x="174" y="488"/>
                    <a:pt x="169" y="488"/>
                  </a:cubicBezTo>
                  <a:cubicBezTo>
                    <a:pt x="138" y="486"/>
                    <a:pt x="113" y="470"/>
                    <a:pt x="107" y="444"/>
                  </a:cubicBezTo>
                  <a:cubicBezTo>
                    <a:pt x="105" y="440"/>
                    <a:pt x="105" y="439"/>
                    <a:pt x="105" y="421"/>
                  </a:cubicBezTo>
                  <a:lnTo>
                    <a:pt x="105" y="316"/>
                  </a:lnTo>
                  <a:cubicBezTo>
                    <a:pt x="105" y="293"/>
                    <a:pt x="101" y="285"/>
                    <a:pt x="85" y="269"/>
                  </a:cubicBezTo>
                  <a:cubicBezTo>
                    <a:pt x="75" y="258"/>
                    <a:pt x="60" y="253"/>
                    <a:pt x="46" y="249"/>
                  </a:cubicBezTo>
                  <a:cubicBezTo>
                    <a:pt x="87" y="238"/>
                    <a:pt x="105" y="215"/>
                    <a:pt x="105" y="186"/>
                  </a:cubicBezTo>
                  <a:lnTo>
                    <a:pt x="105" y="66"/>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 name="Freeform 443">
              <a:extLst>
                <a:ext uri="{FF2B5EF4-FFF2-40B4-BE49-F238E27FC236}">
                  <a16:creationId xmlns:a16="http://schemas.microsoft.com/office/drawing/2014/main" id="{1EB70DB2-C589-88D2-CC06-AFD9D4AA8BDA}"/>
                </a:ext>
              </a:extLst>
            </p:cNvPr>
            <p:cNvSpPr>
              <a:spLocks/>
            </p:cNvSpPr>
            <p:nvPr>
              <p:custDataLst>
                <p:tags r:id="rId18"/>
              </p:custDataLst>
            </p:nvPr>
          </p:nvSpPr>
          <p:spPr bwMode="auto">
            <a:xfrm>
              <a:off x="4129088" y="4897438"/>
              <a:ext cx="61913" cy="38100"/>
            </a:xfrm>
            <a:custGeom>
              <a:avLst/>
              <a:gdLst>
                <a:gd name="T0" fmla="*/ 66 w 133"/>
                <a:gd name="T1" fmla="*/ 0 h 77"/>
                <a:gd name="T2" fmla="*/ 0 w 133"/>
                <a:gd name="T3" fmla="*/ 68 h 77"/>
                <a:gd name="T4" fmla="*/ 9 w 133"/>
                <a:gd name="T5" fmla="*/ 77 h 77"/>
                <a:gd name="T6" fmla="*/ 66 w 133"/>
                <a:gd name="T7" fmla="*/ 26 h 77"/>
                <a:gd name="T8" fmla="*/ 124 w 133"/>
                <a:gd name="T9" fmla="*/ 77 h 77"/>
                <a:gd name="T10" fmla="*/ 133 w 133"/>
                <a:gd name="T11" fmla="*/ 68 h 77"/>
                <a:gd name="T12" fmla="*/ 66 w 133"/>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33" h="77">
                  <a:moveTo>
                    <a:pt x="66" y="0"/>
                  </a:moveTo>
                  <a:lnTo>
                    <a:pt x="0" y="68"/>
                  </a:lnTo>
                  <a:lnTo>
                    <a:pt x="9" y="77"/>
                  </a:lnTo>
                  <a:lnTo>
                    <a:pt x="66" y="26"/>
                  </a:lnTo>
                  <a:lnTo>
                    <a:pt x="124" y="77"/>
                  </a:lnTo>
                  <a:lnTo>
                    <a:pt x="133" y="68"/>
                  </a:lnTo>
                  <a:lnTo>
                    <a:pt x="66" y="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 name="Freeform 444">
              <a:extLst>
                <a:ext uri="{FF2B5EF4-FFF2-40B4-BE49-F238E27FC236}">
                  <a16:creationId xmlns:a16="http://schemas.microsoft.com/office/drawing/2014/main" id="{3AB2124F-C53F-7892-B315-FF3E642C41EC}"/>
                </a:ext>
              </a:extLst>
            </p:cNvPr>
            <p:cNvSpPr>
              <a:spLocks/>
            </p:cNvSpPr>
            <p:nvPr>
              <p:custDataLst>
                <p:tags r:id="rId19"/>
              </p:custDataLst>
            </p:nvPr>
          </p:nvSpPr>
          <p:spPr bwMode="auto">
            <a:xfrm>
              <a:off x="4092576" y="4960938"/>
              <a:ext cx="131763" cy="112713"/>
            </a:xfrm>
            <a:custGeom>
              <a:avLst/>
              <a:gdLst>
                <a:gd name="T0" fmla="*/ 248 w 282"/>
                <a:gd name="T1" fmla="*/ 25 h 229"/>
                <a:gd name="T2" fmla="*/ 221 w 282"/>
                <a:gd name="T3" fmla="*/ 59 h 229"/>
                <a:gd name="T4" fmla="*/ 246 w 282"/>
                <a:gd name="T5" fmla="*/ 82 h 229"/>
                <a:gd name="T6" fmla="*/ 282 w 282"/>
                <a:gd name="T7" fmla="*/ 43 h 229"/>
                <a:gd name="T8" fmla="*/ 225 w 282"/>
                <a:gd name="T9" fmla="*/ 0 h 229"/>
                <a:gd name="T10" fmla="*/ 172 w 282"/>
                <a:gd name="T11" fmla="*/ 30 h 229"/>
                <a:gd name="T12" fmla="*/ 103 w 282"/>
                <a:gd name="T13" fmla="*/ 0 h 229"/>
                <a:gd name="T14" fmla="*/ 6 w 282"/>
                <a:gd name="T15" fmla="*/ 77 h 229"/>
                <a:gd name="T16" fmla="*/ 18 w 282"/>
                <a:gd name="T17" fmla="*/ 84 h 229"/>
                <a:gd name="T18" fmla="*/ 30 w 282"/>
                <a:gd name="T19" fmla="*/ 78 h 229"/>
                <a:gd name="T20" fmla="*/ 101 w 282"/>
                <a:gd name="T21" fmla="*/ 18 h 229"/>
                <a:gd name="T22" fmla="*/ 129 w 282"/>
                <a:gd name="T23" fmla="*/ 42 h 229"/>
                <a:gd name="T24" fmla="*/ 117 w 282"/>
                <a:gd name="T25" fmla="*/ 97 h 229"/>
                <a:gd name="T26" fmla="*/ 100 w 282"/>
                <a:gd name="T27" fmla="*/ 166 h 229"/>
                <a:gd name="T28" fmla="*/ 58 w 282"/>
                <a:gd name="T29" fmla="*/ 211 h 229"/>
                <a:gd name="T30" fmla="*/ 34 w 282"/>
                <a:gd name="T31" fmla="*/ 204 h 229"/>
                <a:gd name="T32" fmla="*/ 61 w 282"/>
                <a:gd name="T33" fmla="*/ 169 h 229"/>
                <a:gd name="T34" fmla="*/ 36 w 282"/>
                <a:gd name="T35" fmla="*/ 146 h 229"/>
                <a:gd name="T36" fmla="*/ 0 w 282"/>
                <a:gd name="T37" fmla="*/ 185 h 229"/>
                <a:gd name="T38" fmla="*/ 57 w 282"/>
                <a:gd name="T39" fmla="*/ 229 h 229"/>
                <a:gd name="T40" fmla="*/ 110 w 282"/>
                <a:gd name="T41" fmla="*/ 199 h 229"/>
                <a:gd name="T42" fmla="*/ 179 w 282"/>
                <a:gd name="T43" fmla="*/ 229 h 229"/>
                <a:gd name="T44" fmla="*/ 276 w 282"/>
                <a:gd name="T45" fmla="*/ 151 h 229"/>
                <a:gd name="T46" fmla="*/ 264 w 282"/>
                <a:gd name="T47" fmla="*/ 144 h 229"/>
                <a:gd name="T48" fmla="*/ 252 w 282"/>
                <a:gd name="T49" fmla="*/ 151 h 229"/>
                <a:gd name="T50" fmla="*/ 181 w 282"/>
                <a:gd name="T51" fmla="*/ 211 h 229"/>
                <a:gd name="T52" fmla="*/ 153 w 282"/>
                <a:gd name="T53" fmla="*/ 186 h 229"/>
                <a:gd name="T54" fmla="*/ 164 w 282"/>
                <a:gd name="T55" fmla="*/ 131 h 229"/>
                <a:gd name="T56" fmla="*/ 182 w 282"/>
                <a:gd name="T57" fmla="*/ 63 h 229"/>
                <a:gd name="T58" fmla="*/ 224 w 282"/>
                <a:gd name="T59" fmla="*/ 18 h 229"/>
                <a:gd name="T60" fmla="*/ 248 w 282"/>
                <a:gd name="T61"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29">
                  <a:moveTo>
                    <a:pt x="248" y="25"/>
                  </a:moveTo>
                  <a:cubicBezTo>
                    <a:pt x="230" y="30"/>
                    <a:pt x="221" y="47"/>
                    <a:pt x="221" y="59"/>
                  </a:cubicBezTo>
                  <a:cubicBezTo>
                    <a:pt x="221" y="70"/>
                    <a:pt x="230" y="82"/>
                    <a:pt x="246" y="82"/>
                  </a:cubicBezTo>
                  <a:cubicBezTo>
                    <a:pt x="264" y="82"/>
                    <a:pt x="282" y="68"/>
                    <a:pt x="282" y="43"/>
                  </a:cubicBezTo>
                  <a:cubicBezTo>
                    <a:pt x="282" y="17"/>
                    <a:pt x="256" y="0"/>
                    <a:pt x="225" y="0"/>
                  </a:cubicBezTo>
                  <a:cubicBezTo>
                    <a:pt x="197" y="0"/>
                    <a:pt x="178" y="21"/>
                    <a:pt x="172" y="30"/>
                  </a:cubicBezTo>
                  <a:cubicBezTo>
                    <a:pt x="159" y="9"/>
                    <a:pt x="132" y="0"/>
                    <a:pt x="103" y="0"/>
                  </a:cubicBezTo>
                  <a:cubicBezTo>
                    <a:pt x="40" y="0"/>
                    <a:pt x="6" y="61"/>
                    <a:pt x="6" y="77"/>
                  </a:cubicBezTo>
                  <a:cubicBezTo>
                    <a:pt x="6" y="84"/>
                    <a:pt x="14" y="84"/>
                    <a:pt x="18" y="84"/>
                  </a:cubicBezTo>
                  <a:cubicBezTo>
                    <a:pt x="24" y="84"/>
                    <a:pt x="28" y="84"/>
                    <a:pt x="30" y="78"/>
                  </a:cubicBezTo>
                  <a:cubicBezTo>
                    <a:pt x="44" y="33"/>
                    <a:pt x="80" y="18"/>
                    <a:pt x="101" y="18"/>
                  </a:cubicBezTo>
                  <a:cubicBezTo>
                    <a:pt x="120" y="18"/>
                    <a:pt x="129" y="27"/>
                    <a:pt x="129" y="42"/>
                  </a:cubicBezTo>
                  <a:cubicBezTo>
                    <a:pt x="129" y="52"/>
                    <a:pt x="122" y="79"/>
                    <a:pt x="117" y="97"/>
                  </a:cubicBezTo>
                  <a:lnTo>
                    <a:pt x="100" y="166"/>
                  </a:lnTo>
                  <a:cubicBezTo>
                    <a:pt x="93" y="196"/>
                    <a:pt x="75" y="211"/>
                    <a:pt x="58" y="211"/>
                  </a:cubicBezTo>
                  <a:cubicBezTo>
                    <a:pt x="55" y="211"/>
                    <a:pt x="44" y="211"/>
                    <a:pt x="34" y="204"/>
                  </a:cubicBezTo>
                  <a:cubicBezTo>
                    <a:pt x="52" y="199"/>
                    <a:pt x="61" y="182"/>
                    <a:pt x="61" y="169"/>
                  </a:cubicBezTo>
                  <a:cubicBezTo>
                    <a:pt x="61" y="158"/>
                    <a:pt x="52" y="146"/>
                    <a:pt x="36" y="146"/>
                  </a:cubicBezTo>
                  <a:cubicBezTo>
                    <a:pt x="18" y="146"/>
                    <a:pt x="0" y="161"/>
                    <a:pt x="0" y="185"/>
                  </a:cubicBezTo>
                  <a:cubicBezTo>
                    <a:pt x="0" y="212"/>
                    <a:pt x="26" y="229"/>
                    <a:pt x="57" y="229"/>
                  </a:cubicBezTo>
                  <a:cubicBezTo>
                    <a:pt x="85" y="229"/>
                    <a:pt x="104" y="208"/>
                    <a:pt x="110" y="199"/>
                  </a:cubicBezTo>
                  <a:cubicBezTo>
                    <a:pt x="123" y="220"/>
                    <a:pt x="151" y="229"/>
                    <a:pt x="179" y="229"/>
                  </a:cubicBezTo>
                  <a:cubicBezTo>
                    <a:pt x="242" y="229"/>
                    <a:pt x="276" y="168"/>
                    <a:pt x="276" y="151"/>
                  </a:cubicBezTo>
                  <a:cubicBezTo>
                    <a:pt x="276" y="144"/>
                    <a:pt x="268" y="144"/>
                    <a:pt x="264" y="144"/>
                  </a:cubicBezTo>
                  <a:cubicBezTo>
                    <a:pt x="258" y="144"/>
                    <a:pt x="254" y="144"/>
                    <a:pt x="252" y="151"/>
                  </a:cubicBezTo>
                  <a:cubicBezTo>
                    <a:pt x="238" y="196"/>
                    <a:pt x="202" y="211"/>
                    <a:pt x="181" y="211"/>
                  </a:cubicBezTo>
                  <a:cubicBezTo>
                    <a:pt x="162" y="211"/>
                    <a:pt x="153" y="202"/>
                    <a:pt x="153" y="186"/>
                  </a:cubicBezTo>
                  <a:cubicBezTo>
                    <a:pt x="153" y="176"/>
                    <a:pt x="160" y="149"/>
                    <a:pt x="164" y="131"/>
                  </a:cubicBezTo>
                  <a:cubicBezTo>
                    <a:pt x="168" y="118"/>
                    <a:pt x="179" y="71"/>
                    <a:pt x="182" y="63"/>
                  </a:cubicBezTo>
                  <a:cubicBezTo>
                    <a:pt x="189" y="33"/>
                    <a:pt x="207" y="18"/>
                    <a:pt x="224" y="18"/>
                  </a:cubicBezTo>
                  <a:cubicBezTo>
                    <a:pt x="227" y="18"/>
                    <a:pt x="238" y="18"/>
                    <a:pt x="248" y="25"/>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 name="Freeform 445">
              <a:extLst>
                <a:ext uri="{FF2B5EF4-FFF2-40B4-BE49-F238E27FC236}">
                  <a16:creationId xmlns:a16="http://schemas.microsoft.com/office/drawing/2014/main" id="{C9A2CFCB-9ABB-065A-E2F1-783F7617623D}"/>
                </a:ext>
              </a:extLst>
            </p:cNvPr>
            <p:cNvSpPr>
              <a:spLocks/>
            </p:cNvSpPr>
            <p:nvPr>
              <p:custDataLst>
                <p:tags r:id="rId20"/>
              </p:custDataLst>
            </p:nvPr>
          </p:nvSpPr>
          <p:spPr bwMode="auto">
            <a:xfrm>
              <a:off x="4329113" y="4886325"/>
              <a:ext cx="9525" cy="247650"/>
            </a:xfrm>
            <a:custGeom>
              <a:avLst/>
              <a:gdLst>
                <a:gd name="T0" fmla="*/ 20 w 20"/>
                <a:gd name="T1" fmla="*/ 18 h 499"/>
                <a:gd name="T2" fmla="*/ 10 w 20"/>
                <a:gd name="T3" fmla="*/ 0 h 499"/>
                <a:gd name="T4" fmla="*/ 0 w 20"/>
                <a:gd name="T5" fmla="*/ 18 h 499"/>
                <a:gd name="T6" fmla="*/ 0 w 20"/>
                <a:gd name="T7" fmla="*/ 481 h 499"/>
                <a:gd name="T8" fmla="*/ 10 w 20"/>
                <a:gd name="T9" fmla="*/ 499 h 499"/>
                <a:gd name="T10" fmla="*/ 20 w 20"/>
                <a:gd name="T11" fmla="*/ 481 h 499"/>
                <a:gd name="T12" fmla="*/ 20 w 20"/>
                <a:gd name="T13" fmla="*/ 18 h 499"/>
              </a:gdLst>
              <a:ahLst/>
              <a:cxnLst>
                <a:cxn ang="0">
                  <a:pos x="T0" y="T1"/>
                </a:cxn>
                <a:cxn ang="0">
                  <a:pos x="T2" y="T3"/>
                </a:cxn>
                <a:cxn ang="0">
                  <a:pos x="T4" y="T5"/>
                </a:cxn>
                <a:cxn ang="0">
                  <a:pos x="T6" y="T7"/>
                </a:cxn>
                <a:cxn ang="0">
                  <a:pos x="T8" y="T9"/>
                </a:cxn>
                <a:cxn ang="0">
                  <a:pos x="T10" y="T11"/>
                </a:cxn>
                <a:cxn ang="0">
                  <a:pos x="T12" y="T13"/>
                </a:cxn>
              </a:cxnLst>
              <a:rect l="0" t="0" r="r" b="b"/>
              <a:pathLst>
                <a:path w="20" h="499">
                  <a:moveTo>
                    <a:pt x="20" y="18"/>
                  </a:moveTo>
                  <a:cubicBezTo>
                    <a:pt x="20" y="9"/>
                    <a:pt x="20" y="0"/>
                    <a:pt x="10" y="0"/>
                  </a:cubicBezTo>
                  <a:cubicBezTo>
                    <a:pt x="0" y="0"/>
                    <a:pt x="0" y="9"/>
                    <a:pt x="0" y="18"/>
                  </a:cubicBezTo>
                  <a:lnTo>
                    <a:pt x="0" y="481"/>
                  </a:lnTo>
                  <a:cubicBezTo>
                    <a:pt x="0" y="490"/>
                    <a:pt x="0" y="499"/>
                    <a:pt x="10" y="499"/>
                  </a:cubicBezTo>
                  <a:cubicBezTo>
                    <a:pt x="20" y="499"/>
                    <a:pt x="20" y="490"/>
                    <a:pt x="20" y="481"/>
                  </a:cubicBezTo>
                  <a:lnTo>
                    <a:pt x="20" y="1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 name="Freeform 446">
              <a:extLst>
                <a:ext uri="{FF2B5EF4-FFF2-40B4-BE49-F238E27FC236}">
                  <a16:creationId xmlns:a16="http://schemas.microsoft.com/office/drawing/2014/main" id="{94AA99AD-3095-0967-AE72-E1EA22DFA4DE}"/>
                </a:ext>
              </a:extLst>
            </p:cNvPr>
            <p:cNvSpPr>
              <a:spLocks/>
            </p:cNvSpPr>
            <p:nvPr>
              <p:custDataLst>
                <p:tags r:id="rId21"/>
              </p:custDataLst>
            </p:nvPr>
          </p:nvSpPr>
          <p:spPr bwMode="auto">
            <a:xfrm>
              <a:off x="4443413" y="4900613"/>
              <a:ext cx="103188" cy="171450"/>
            </a:xfrm>
            <a:custGeom>
              <a:avLst/>
              <a:gdLst>
                <a:gd name="T0" fmla="*/ 222 w 222"/>
                <a:gd name="T1" fmla="*/ 18 h 346"/>
                <a:gd name="T2" fmla="*/ 204 w 222"/>
                <a:gd name="T3" fmla="*/ 0 h 346"/>
                <a:gd name="T4" fmla="*/ 17 w 222"/>
                <a:gd name="T5" fmla="*/ 0 h 346"/>
                <a:gd name="T6" fmla="*/ 0 w 222"/>
                <a:gd name="T7" fmla="*/ 10 h 346"/>
                <a:gd name="T8" fmla="*/ 17 w 222"/>
                <a:gd name="T9" fmla="*/ 20 h 346"/>
                <a:gd name="T10" fmla="*/ 202 w 222"/>
                <a:gd name="T11" fmla="*/ 20 h 346"/>
                <a:gd name="T12" fmla="*/ 202 w 222"/>
                <a:gd name="T13" fmla="*/ 163 h 346"/>
                <a:gd name="T14" fmla="*/ 24 w 222"/>
                <a:gd name="T15" fmla="*/ 163 h 346"/>
                <a:gd name="T16" fmla="*/ 7 w 222"/>
                <a:gd name="T17" fmla="*/ 173 h 346"/>
                <a:gd name="T18" fmla="*/ 24 w 222"/>
                <a:gd name="T19" fmla="*/ 183 h 346"/>
                <a:gd name="T20" fmla="*/ 202 w 222"/>
                <a:gd name="T21" fmla="*/ 183 h 346"/>
                <a:gd name="T22" fmla="*/ 202 w 222"/>
                <a:gd name="T23" fmla="*/ 326 h 346"/>
                <a:gd name="T24" fmla="*/ 17 w 222"/>
                <a:gd name="T25" fmla="*/ 326 h 346"/>
                <a:gd name="T26" fmla="*/ 0 w 222"/>
                <a:gd name="T27" fmla="*/ 336 h 346"/>
                <a:gd name="T28" fmla="*/ 17 w 222"/>
                <a:gd name="T29" fmla="*/ 346 h 346"/>
                <a:gd name="T30" fmla="*/ 204 w 222"/>
                <a:gd name="T31" fmla="*/ 346 h 346"/>
                <a:gd name="T32" fmla="*/ 222 w 222"/>
                <a:gd name="T33" fmla="*/ 328 h 346"/>
                <a:gd name="T34" fmla="*/ 222 w 222"/>
                <a:gd name="T35" fmla="*/ 1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346">
                  <a:moveTo>
                    <a:pt x="222" y="18"/>
                  </a:moveTo>
                  <a:cubicBezTo>
                    <a:pt x="222" y="1"/>
                    <a:pt x="220" y="0"/>
                    <a:pt x="204" y="0"/>
                  </a:cubicBezTo>
                  <a:lnTo>
                    <a:pt x="17" y="0"/>
                  </a:lnTo>
                  <a:cubicBezTo>
                    <a:pt x="9" y="0"/>
                    <a:pt x="0" y="0"/>
                    <a:pt x="0" y="10"/>
                  </a:cubicBezTo>
                  <a:cubicBezTo>
                    <a:pt x="0" y="20"/>
                    <a:pt x="9" y="20"/>
                    <a:pt x="17" y="20"/>
                  </a:cubicBezTo>
                  <a:lnTo>
                    <a:pt x="202" y="20"/>
                  </a:lnTo>
                  <a:lnTo>
                    <a:pt x="202" y="163"/>
                  </a:lnTo>
                  <a:lnTo>
                    <a:pt x="24" y="163"/>
                  </a:lnTo>
                  <a:cubicBezTo>
                    <a:pt x="16" y="163"/>
                    <a:pt x="7" y="163"/>
                    <a:pt x="7" y="173"/>
                  </a:cubicBezTo>
                  <a:cubicBezTo>
                    <a:pt x="7" y="183"/>
                    <a:pt x="16" y="183"/>
                    <a:pt x="24" y="183"/>
                  </a:cubicBezTo>
                  <a:lnTo>
                    <a:pt x="202" y="183"/>
                  </a:lnTo>
                  <a:lnTo>
                    <a:pt x="202" y="326"/>
                  </a:lnTo>
                  <a:lnTo>
                    <a:pt x="17" y="326"/>
                  </a:lnTo>
                  <a:cubicBezTo>
                    <a:pt x="9" y="326"/>
                    <a:pt x="0" y="326"/>
                    <a:pt x="0" y="336"/>
                  </a:cubicBezTo>
                  <a:cubicBezTo>
                    <a:pt x="0" y="346"/>
                    <a:pt x="9" y="346"/>
                    <a:pt x="17" y="346"/>
                  </a:cubicBezTo>
                  <a:lnTo>
                    <a:pt x="204" y="346"/>
                  </a:lnTo>
                  <a:cubicBezTo>
                    <a:pt x="220" y="346"/>
                    <a:pt x="222" y="345"/>
                    <a:pt x="222" y="328"/>
                  </a:cubicBezTo>
                  <a:lnTo>
                    <a:pt x="222" y="1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 name="Freeform 447">
              <a:extLst>
                <a:ext uri="{FF2B5EF4-FFF2-40B4-BE49-F238E27FC236}">
                  <a16:creationId xmlns:a16="http://schemas.microsoft.com/office/drawing/2014/main" id="{35689430-F985-63E6-2A69-89CDCD5F12B7}"/>
                </a:ext>
              </a:extLst>
            </p:cNvPr>
            <p:cNvSpPr>
              <a:spLocks/>
            </p:cNvSpPr>
            <p:nvPr>
              <p:custDataLst>
                <p:tags r:id="rId22"/>
              </p:custDataLst>
            </p:nvPr>
          </p:nvSpPr>
          <p:spPr bwMode="auto">
            <a:xfrm>
              <a:off x="4567238" y="4960938"/>
              <a:ext cx="142875" cy="112713"/>
            </a:xfrm>
            <a:custGeom>
              <a:avLst/>
              <a:gdLst>
                <a:gd name="T0" fmla="*/ 265 w 307"/>
                <a:gd name="T1" fmla="*/ 67 h 229"/>
                <a:gd name="T2" fmla="*/ 275 w 307"/>
                <a:gd name="T3" fmla="*/ 26 h 229"/>
                <a:gd name="T4" fmla="*/ 251 w 307"/>
                <a:gd name="T5" fmla="*/ 4 h 229"/>
                <a:gd name="T6" fmla="*/ 218 w 307"/>
                <a:gd name="T7" fmla="*/ 30 h 229"/>
                <a:gd name="T8" fmla="*/ 190 w 307"/>
                <a:gd name="T9" fmla="*/ 144 h 229"/>
                <a:gd name="T10" fmla="*/ 182 w 307"/>
                <a:gd name="T11" fmla="*/ 179 h 229"/>
                <a:gd name="T12" fmla="*/ 129 w 307"/>
                <a:gd name="T13" fmla="*/ 211 h 229"/>
                <a:gd name="T14" fmla="*/ 99 w 307"/>
                <a:gd name="T15" fmla="*/ 175 h 229"/>
                <a:gd name="T16" fmla="*/ 128 w 307"/>
                <a:gd name="T17" fmla="*/ 69 h 229"/>
                <a:gd name="T18" fmla="*/ 134 w 307"/>
                <a:gd name="T19" fmla="*/ 44 h 229"/>
                <a:gd name="T20" fmla="*/ 78 w 307"/>
                <a:gd name="T21" fmla="*/ 0 h 229"/>
                <a:gd name="T22" fmla="*/ 0 w 307"/>
                <a:gd name="T23" fmla="*/ 77 h 229"/>
                <a:gd name="T24" fmla="*/ 12 w 307"/>
                <a:gd name="T25" fmla="*/ 84 h 229"/>
                <a:gd name="T26" fmla="*/ 24 w 307"/>
                <a:gd name="T27" fmla="*/ 78 h 229"/>
                <a:gd name="T28" fmla="*/ 75 w 307"/>
                <a:gd name="T29" fmla="*/ 18 h 229"/>
                <a:gd name="T30" fmla="*/ 84 w 307"/>
                <a:gd name="T31" fmla="*/ 28 h 229"/>
                <a:gd name="T32" fmla="*/ 76 w 307"/>
                <a:gd name="T33" fmla="*/ 59 h 229"/>
                <a:gd name="T34" fmla="*/ 45 w 307"/>
                <a:gd name="T35" fmla="*/ 164 h 229"/>
                <a:gd name="T36" fmla="*/ 125 w 307"/>
                <a:gd name="T37" fmla="*/ 229 h 229"/>
                <a:gd name="T38" fmla="*/ 188 w 307"/>
                <a:gd name="T39" fmla="*/ 202 h 229"/>
                <a:gd name="T40" fmla="*/ 245 w 307"/>
                <a:gd name="T41" fmla="*/ 229 h 229"/>
                <a:gd name="T42" fmla="*/ 288 w 307"/>
                <a:gd name="T43" fmla="*/ 201 h 229"/>
                <a:gd name="T44" fmla="*/ 307 w 307"/>
                <a:gd name="T45" fmla="*/ 151 h 229"/>
                <a:gd name="T46" fmla="*/ 295 w 307"/>
                <a:gd name="T47" fmla="*/ 144 h 229"/>
                <a:gd name="T48" fmla="*/ 285 w 307"/>
                <a:gd name="T49" fmla="*/ 147 h 229"/>
                <a:gd name="T50" fmla="*/ 281 w 307"/>
                <a:gd name="T51" fmla="*/ 161 h 229"/>
                <a:gd name="T52" fmla="*/ 247 w 307"/>
                <a:gd name="T53" fmla="*/ 211 h 229"/>
                <a:gd name="T54" fmla="*/ 236 w 307"/>
                <a:gd name="T55" fmla="*/ 193 h 229"/>
                <a:gd name="T56" fmla="*/ 243 w 307"/>
                <a:gd name="T57" fmla="*/ 156 h 229"/>
                <a:gd name="T58" fmla="*/ 254 w 307"/>
                <a:gd name="T59" fmla="*/ 111 h 229"/>
                <a:gd name="T60" fmla="*/ 265 w 307"/>
                <a:gd name="T61" fmla="*/ 6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229">
                  <a:moveTo>
                    <a:pt x="265" y="67"/>
                  </a:moveTo>
                  <a:cubicBezTo>
                    <a:pt x="269" y="53"/>
                    <a:pt x="275" y="29"/>
                    <a:pt x="275" y="26"/>
                  </a:cubicBezTo>
                  <a:cubicBezTo>
                    <a:pt x="275" y="15"/>
                    <a:pt x="267" y="4"/>
                    <a:pt x="251" y="4"/>
                  </a:cubicBezTo>
                  <a:cubicBezTo>
                    <a:pt x="243" y="4"/>
                    <a:pt x="225" y="8"/>
                    <a:pt x="218" y="30"/>
                  </a:cubicBezTo>
                  <a:cubicBezTo>
                    <a:pt x="216" y="37"/>
                    <a:pt x="194" y="127"/>
                    <a:pt x="190" y="144"/>
                  </a:cubicBezTo>
                  <a:cubicBezTo>
                    <a:pt x="187" y="155"/>
                    <a:pt x="183" y="170"/>
                    <a:pt x="182" y="179"/>
                  </a:cubicBezTo>
                  <a:cubicBezTo>
                    <a:pt x="173" y="191"/>
                    <a:pt x="154" y="211"/>
                    <a:pt x="129" y="211"/>
                  </a:cubicBezTo>
                  <a:cubicBezTo>
                    <a:pt x="99" y="211"/>
                    <a:pt x="99" y="186"/>
                    <a:pt x="99" y="175"/>
                  </a:cubicBezTo>
                  <a:cubicBezTo>
                    <a:pt x="99" y="144"/>
                    <a:pt x="114" y="105"/>
                    <a:pt x="128" y="69"/>
                  </a:cubicBezTo>
                  <a:cubicBezTo>
                    <a:pt x="133" y="56"/>
                    <a:pt x="134" y="53"/>
                    <a:pt x="134" y="44"/>
                  </a:cubicBezTo>
                  <a:cubicBezTo>
                    <a:pt x="134" y="16"/>
                    <a:pt x="106" y="0"/>
                    <a:pt x="78" y="0"/>
                  </a:cubicBezTo>
                  <a:cubicBezTo>
                    <a:pt x="25" y="0"/>
                    <a:pt x="0" y="67"/>
                    <a:pt x="0" y="77"/>
                  </a:cubicBezTo>
                  <a:cubicBezTo>
                    <a:pt x="0" y="84"/>
                    <a:pt x="8" y="84"/>
                    <a:pt x="12" y="84"/>
                  </a:cubicBezTo>
                  <a:cubicBezTo>
                    <a:pt x="18" y="84"/>
                    <a:pt x="22" y="84"/>
                    <a:pt x="24" y="78"/>
                  </a:cubicBezTo>
                  <a:cubicBezTo>
                    <a:pt x="40" y="23"/>
                    <a:pt x="67" y="18"/>
                    <a:pt x="75" y="18"/>
                  </a:cubicBezTo>
                  <a:cubicBezTo>
                    <a:pt x="79" y="18"/>
                    <a:pt x="84" y="18"/>
                    <a:pt x="84" y="28"/>
                  </a:cubicBezTo>
                  <a:cubicBezTo>
                    <a:pt x="84" y="40"/>
                    <a:pt x="78" y="53"/>
                    <a:pt x="76" y="59"/>
                  </a:cubicBezTo>
                  <a:cubicBezTo>
                    <a:pt x="55" y="112"/>
                    <a:pt x="45" y="140"/>
                    <a:pt x="45" y="164"/>
                  </a:cubicBezTo>
                  <a:cubicBezTo>
                    <a:pt x="45" y="221"/>
                    <a:pt x="95" y="229"/>
                    <a:pt x="125" y="229"/>
                  </a:cubicBezTo>
                  <a:cubicBezTo>
                    <a:pt x="139" y="229"/>
                    <a:pt x="161" y="227"/>
                    <a:pt x="188" y="202"/>
                  </a:cubicBezTo>
                  <a:cubicBezTo>
                    <a:pt x="204" y="226"/>
                    <a:pt x="233" y="229"/>
                    <a:pt x="245" y="229"/>
                  </a:cubicBezTo>
                  <a:cubicBezTo>
                    <a:pt x="263" y="229"/>
                    <a:pt x="278" y="219"/>
                    <a:pt x="288" y="201"/>
                  </a:cubicBezTo>
                  <a:cubicBezTo>
                    <a:pt x="301" y="181"/>
                    <a:pt x="307" y="154"/>
                    <a:pt x="307" y="151"/>
                  </a:cubicBezTo>
                  <a:cubicBezTo>
                    <a:pt x="307" y="144"/>
                    <a:pt x="300" y="144"/>
                    <a:pt x="295" y="144"/>
                  </a:cubicBezTo>
                  <a:cubicBezTo>
                    <a:pt x="290" y="144"/>
                    <a:pt x="288" y="144"/>
                    <a:pt x="285" y="147"/>
                  </a:cubicBezTo>
                  <a:cubicBezTo>
                    <a:pt x="284" y="148"/>
                    <a:pt x="284" y="149"/>
                    <a:pt x="281" y="161"/>
                  </a:cubicBezTo>
                  <a:cubicBezTo>
                    <a:pt x="271" y="200"/>
                    <a:pt x="260" y="211"/>
                    <a:pt x="247" y="211"/>
                  </a:cubicBezTo>
                  <a:cubicBezTo>
                    <a:pt x="240" y="211"/>
                    <a:pt x="236" y="206"/>
                    <a:pt x="236" y="193"/>
                  </a:cubicBezTo>
                  <a:cubicBezTo>
                    <a:pt x="236" y="184"/>
                    <a:pt x="238" y="176"/>
                    <a:pt x="243" y="156"/>
                  </a:cubicBezTo>
                  <a:cubicBezTo>
                    <a:pt x="246" y="142"/>
                    <a:pt x="251" y="122"/>
                    <a:pt x="254" y="111"/>
                  </a:cubicBezTo>
                  <a:lnTo>
                    <a:pt x="265" y="67"/>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 name="Freeform 448">
              <a:extLst>
                <a:ext uri="{FF2B5EF4-FFF2-40B4-BE49-F238E27FC236}">
                  <a16:creationId xmlns:a16="http://schemas.microsoft.com/office/drawing/2014/main" id="{7AF5CEDF-0B90-1E88-7FB2-3353D7AF5540}"/>
                </a:ext>
              </a:extLst>
            </p:cNvPr>
            <p:cNvSpPr>
              <a:spLocks/>
            </p:cNvSpPr>
            <p:nvPr>
              <p:custDataLst>
                <p:tags r:id="rId23"/>
              </p:custDataLst>
            </p:nvPr>
          </p:nvSpPr>
          <p:spPr bwMode="auto">
            <a:xfrm>
              <a:off x="4802188" y="4938713"/>
              <a:ext cx="115888" cy="142875"/>
            </a:xfrm>
            <a:custGeom>
              <a:avLst/>
              <a:gdLst>
                <a:gd name="T0" fmla="*/ 232 w 250"/>
                <a:gd name="T1" fmla="*/ 154 h 289"/>
                <a:gd name="T2" fmla="*/ 250 w 250"/>
                <a:gd name="T3" fmla="*/ 144 h 289"/>
                <a:gd name="T4" fmla="*/ 232 w 250"/>
                <a:gd name="T5" fmla="*/ 134 h 289"/>
                <a:gd name="T6" fmla="*/ 21 w 250"/>
                <a:gd name="T7" fmla="*/ 134 h 289"/>
                <a:gd name="T8" fmla="*/ 154 w 250"/>
                <a:gd name="T9" fmla="*/ 20 h 289"/>
                <a:gd name="T10" fmla="*/ 232 w 250"/>
                <a:gd name="T11" fmla="*/ 20 h 289"/>
                <a:gd name="T12" fmla="*/ 250 w 250"/>
                <a:gd name="T13" fmla="*/ 10 h 289"/>
                <a:gd name="T14" fmla="*/ 232 w 250"/>
                <a:gd name="T15" fmla="*/ 0 h 289"/>
                <a:gd name="T16" fmla="*/ 153 w 250"/>
                <a:gd name="T17" fmla="*/ 0 h 289"/>
                <a:gd name="T18" fmla="*/ 0 w 250"/>
                <a:gd name="T19" fmla="*/ 144 h 289"/>
                <a:gd name="T20" fmla="*/ 153 w 250"/>
                <a:gd name="T21" fmla="*/ 289 h 289"/>
                <a:gd name="T22" fmla="*/ 232 w 250"/>
                <a:gd name="T23" fmla="*/ 289 h 289"/>
                <a:gd name="T24" fmla="*/ 250 w 250"/>
                <a:gd name="T25" fmla="*/ 279 h 289"/>
                <a:gd name="T26" fmla="*/ 232 w 250"/>
                <a:gd name="T27" fmla="*/ 269 h 289"/>
                <a:gd name="T28" fmla="*/ 154 w 250"/>
                <a:gd name="T29" fmla="*/ 269 h 289"/>
                <a:gd name="T30" fmla="*/ 21 w 250"/>
                <a:gd name="T31" fmla="*/ 154 h 289"/>
                <a:gd name="T32" fmla="*/ 232 w 250"/>
                <a:gd name="T33" fmla="*/ 15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89">
                  <a:moveTo>
                    <a:pt x="232" y="154"/>
                  </a:moveTo>
                  <a:cubicBezTo>
                    <a:pt x="241" y="154"/>
                    <a:pt x="250" y="154"/>
                    <a:pt x="250" y="144"/>
                  </a:cubicBezTo>
                  <a:cubicBezTo>
                    <a:pt x="250" y="134"/>
                    <a:pt x="241" y="134"/>
                    <a:pt x="232" y="134"/>
                  </a:cubicBezTo>
                  <a:lnTo>
                    <a:pt x="21" y="134"/>
                  </a:lnTo>
                  <a:cubicBezTo>
                    <a:pt x="27" y="68"/>
                    <a:pt x="84" y="20"/>
                    <a:pt x="154" y="20"/>
                  </a:cubicBezTo>
                  <a:lnTo>
                    <a:pt x="232" y="20"/>
                  </a:lnTo>
                  <a:cubicBezTo>
                    <a:pt x="241" y="20"/>
                    <a:pt x="250" y="20"/>
                    <a:pt x="250" y="10"/>
                  </a:cubicBezTo>
                  <a:cubicBezTo>
                    <a:pt x="250" y="0"/>
                    <a:pt x="241" y="0"/>
                    <a:pt x="232" y="0"/>
                  </a:cubicBezTo>
                  <a:lnTo>
                    <a:pt x="153" y="0"/>
                  </a:lnTo>
                  <a:cubicBezTo>
                    <a:pt x="68" y="0"/>
                    <a:pt x="0" y="65"/>
                    <a:pt x="0" y="144"/>
                  </a:cubicBezTo>
                  <a:cubicBezTo>
                    <a:pt x="0" y="224"/>
                    <a:pt x="68" y="289"/>
                    <a:pt x="153" y="289"/>
                  </a:cubicBezTo>
                  <a:lnTo>
                    <a:pt x="232" y="289"/>
                  </a:lnTo>
                  <a:cubicBezTo>
                    <a:pt x="241" y="289"/>
                    <a:pt x="250" y="289"/>
                    <a:pt x="250" y="279"/>
                  </a:cubicBezTo>
                  <a:cubicBezTo>
                    <a:pt x="250" y="269"/>
                    <a:pt x="241" y="269"/>
                    <a:pt x="232" y="269"/>
                  </a:cubicBezTo>
                  <a:lnTo>
                    <a:pt x="154" y="269"/>
                  </a:lnTo>
                  <a:cubicBezTo>
                    <a:pt x="84" y="269"/>
                    <a:pt x="27" y="221"/>
                    <a:pt x="21" y="154"/>
                  </a:cubicBezTo>
                  <a:lnTo>
                    <a:pt x="232" y="154"/>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 name="Freeform 449">
              <a:extLst>
                <a:ext uri="{FF2B5EF4-FFF2-40B4-BE49-F238E27FC236}">
                  <a16:creationId xmlns:a16="http://schemas.microsoft.com/office/drawing/2014/main" id="{1B7F3F05-3567-B011-736F-025F774B1C59}"/>
                </a:ext>
              </a:extLst>
            </p:cNvPr>
            <p:cNvSpPr>
              <a:spLocks noEditPoints="1"/>
            </p:cNvSpPr>
            <p:nvPr>
              <p:custDataLst>
                <p:tags r:id="rId24"/>
              </p:custDataLst>
            </p:nvPr>
          </p:nvSpPr>
          <p:spPr bwMode="auto">
            <a:xfrm>
              <a:off x="5005388" y="4902200"/>
              <a:ext cx="161925" cy="174625"/>
            </a:xfrm>
            <a:custGeom>
              <a:avLst/>
              <a:gdLst>
                <a:gd name="T0" fmla="*/ 254 w 346"/>
                <a:gd name="T1" fmla="*/ 0 h 352"/>
                <a:gd name="T2" fmla="*/ 237 w 346"/>
                <a:gd name="T3" fmla="*/ 9 h 352"/>
                <a:gd name="T4" fmla="*/ 249 w 346"/>
                <a:gd name="T5" fmla="*/ 18 h 352"/>
                <a:gd name="T6" fmla="*/ 281 w 346"/>
                <a:gd name="T7" fmla="*/ 85 h 352"/>
                <a:gd name="T8" fmla="*/ 281 w 346"/>
                <a:gd name="T9" fmla="*/ 217 h 352"/>
                <a:gd name="T10" fmla="*/ 187 w 346"/>
                <a:gd name="T11" fmla="*/ 331 h 352"/>
                <a:gd name="T12" fmla="*/ 121 w 346"/>
                <a:gd name="T13" fmla="*/ 233 h 352"/>
                <a:gd name="T14" fmla="*/ 121 w 346"/>
                <a:gd name="T15" fmla="*/ 46 h 352"/>
                <a:gd name="T16" fmla="*/ 152 w 346"/>
                <a:gd name="T17" fmla="*/ 18 h 352"/>
                <a:gd name="T18" fmla="*/ 168 w 346"/>
                <a:gd name="T19" fmla="*/ 9 h 352"/>
                <a:gd name="T20" fmla="*/ 151 w 346"/>
                <a:gd name="T21" fmla="*/ 0 h 352"/>
                <a:gd name="T22" fmla="*/ 17 w 346"/>
                <a:gd name="T23" fmla="*/ 0 h 352"/>
                <a:gd name="T24" fmla="*/ 0 w 346"/>
                <a:gd name="T25" fmla="*/ 9 h 352"/>
                <a:gd name="T26" fmla="*/ 11 w 346"/>
                <a:gd name="T27" fmla="*/ 18 h 352"/>
                <a:gd name="T28" fmla="*/ 42 w 346"/>
                <a:gd name="T29" fmla="*/ 39 h 352"/>
                <a:gd name="T30" fmla="*/ 42 w 346"/>
                <a:gd name="T31" fmla="*/ 223 h 352"/>
                <a:gd name="T32" fmla="*/ 79 w 346"/>
                <a:gd name="T33" fmla="*/ 323 h 352"/>
                <a:gd name="T34" fmla="*/ 172 w 346"/>
                <a:gd name="T35" fmla="*/ 352 h 352"/>
                <a:gd name="T36" fmla="*/ 302 w 346"/>
                <a:gd name="T37" fmla="*/ 205 h 352"/>
                <a:gd name="T38" fmla="*/ 302 w 346"/>
                <a:gd name="T39" fmla="*/ 103 h 352"/>
                <a:gd name="T40" fmla="*/ 335 w 346"/>
                <a:gd name="T41" fmla="*/ 18 h 352"/>
                <a:gd name="T42" fmla="*/ 346 w 346"/>
                <a:gd name="T43" fmla="*/ 9 h 352"/>
                <a:gd name="T44" fmla="*/ 329 w 346"/>
                <a:gd name="T45" fmla="*/ 0 h 352"/>
                <a:gd name="T46" fmla="*/ 254 w 346"/>
                <a:gd name="T47" fmla="*/ 0 h 352"/>
                <a:gd name="T48" fmla="*/ 302 w 346"/>
                <a:gd name="T49" fmla="*/ 18 h 352"/>
                <a:gd name="T50" fmla="*/ 291 w 346"/>
                <a:gd name="T51" fmla="*/ 37 h 352"/>
                <a:gd name="T52" fmla="*/ 281 w 346"/>
                <a:gd name="T53" fmla="*/ 18 h 352"/>
                <a:gd name="T54" fmla="*/ 302 w 346"/>
                <a:gd name="T55" fmla="*/ 18 h 352"/>
                <a:gd name="T56" fmla="*/ 104 w 346"/>
                <a:gd name="T57" fmla="*/ 234 h 352"/>
                <a:gd name="T58" fmla="*/ 132 w 346"/>
                <a:gd name="T59" fmla="*/ 330 h 352"/>
                <a:gd name="T60" fmla="*/ 60 w 346"/>
                <a:gd name="T61" fmla="*/ 243 h 352"/>
                <a:gd name="T62" fmla="*/ 59 w 346"/>
                <a:gd name="T63" fmla="*/ 206 h 352"/>
                <a:gd name="T64" fmla="*/ 59 w 346"/>
                <a:gd name="T65" fmla="*/ 67 h 352"/>
                <a:gd name="T66" fmla="*/ 59 w 346"/>
                <a:gd name="T67" fmla="*/ 30 h 352"/>
                <a:gd name="T68" fmla="*/ 55 w 346"/>
                <a:gd name="T69" fmla="*/ 18 h 352"/>
                <a:gd name="T70" fmla="*/ 108 w 346"/>
                <a:gd name="T71" fmla="*/ 18 h 352"/>
                <a:gd name="T72" fmla="*/ 104 w 346"/>
                <a:gd name="T73" fmla="*/ 45 h 352"/>
                <a:gd name="T74" fmla="*/ 104 w 346"/>
                <a:gd name="T75" fmla="*/ 23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6" h="352">
                  <a:moveTo>
                    <a:pt x="254" y="0"/>
                  </a:moveTo>
                  <a:cubicBezTo>
                    <a:pt x="245" y="0"/>
                    <a:pt x="237" y="0"/>
                    <a:pt x="237" y="9"/>
                  </a:cubicBezTo>
                  <a:cubicBezTo>
                    <a:pt x="237" y="16"/>
                    <a:pt x="244" y="17"/>
                    <a:pt x="249" y="18"/>
                  </a:cubicBezTo>
                  <a:cubicBezTo>
                    <a:pt x="271" y="21"/>
                    <a:pt x="281" y="52"/>
                    <a:pt x="281" y="85"/>
                  </a:cubicBezTo>
                  <a:lnTo>
                    <a:pt x="281" y="217"/>
                  </a:lnTo>
                  <a:cubicBezTo>
                    <a:pt x="281" y="276"/>
                    <a:pt x="260" y="331"/>
                    <a:pt x="187" y="331"/>
                  </a:cubicBezTo>
                  <a:cubicBezTo>
                    <a:pt x="155" y="331"/>
                    <a:pt x="121" y="320"/>
                    <a:pt x="121" y="233"/>
                  </a:cubicBezTo>
                  <a:lnTo>
                    <a:pt x="121" y="46"/>
                  </a:lnTo>
                  <a:cubicBezTo>
                    <a:pt x="121" y="23"/>
                    <a:pt x="123" y="18"/>
                    <a:pt x="152" y="18"/>
                  </a:cubicBezTo>
                  <a:cubicBezTo>
                    <a:pt x="160" y="18"/>
                    <a:pt x="168" y="18"/>
                    <a:pt x="168" y="9"/>
                  </a:cubicBezTo>
                  <a:cubicBezTo>
                    <a:pt x="168" y="0"/>
                    <a:pt x="160" y="0"/>
                    <a:pt x="151" y="0"/>
                  </a:cubicBezTo>
                  <a:lnTo>
                    <a:pt x="17" y="0"/>
                  </a:lnTo>
                  <a:cubicBezTo>
                    <a:pt x="8" y="0"/>
                    <a:pt x="0" y="0"/>
                    <a:pt x="0" y="9"/>
                  </a:cubicBezTo>
                  <a:cubicBezTo>
                    <a:pt x="0" y="16"/>
                    <a:pt x="7" y="18"/>
                    <a:pt x="11" y="18"/>
                  </a:cubicBezTo>
                  <a:cubicBezTo>
                    <a:pt x="34" y="18"/>
                    <a:pt x="42" y="18"/>
                    <a:pt x="42" y="39"/>
                  </a:cubicBezTo>
                  <a:lnTo>
                    <a:pt x="42" y="223"/>
                  </a:lnTo>
                  <a:cubicBezTo>
                    <a:pt x="42" y="246"/>
                    <a:pt x="42" y="291"/>
                    <a:pt x="79" y="323"/>
                  </a:cubicBezTo>
                  <a:cubicBezTo>
                    <a:pt x="104" y="345"/>
                    <a:pt x="139" y="352"/>
                    <a:pt x="172" y="352"/>
                  </a:cubicBezTo>
                  <a:cubicBezTo>
                    <a:pt x="302" y="352"/>
                    <a:pt x="302" y="243"/>
                    <a:pt x="302" y="205"/>
                  </a:cubicBezTo>
                  <a:lnTo>
                    <a:pt x="302" y="103"/>
                  </a:lnTo>
                  <a:cubicBezTo>
                    <a:pt x="302" y="72"/>
                    <a:pt x="302" y="22"/>
                    <a:pt x="335" y="18"/>
                  </a:cubicBezTo>
                  <a:cubicBezTo>
                    <a:pt x="339" y="17"/>
                    <a:pt x="346" y="17"/>
                    <a:pt x="346" y="9"/>
                  </a:cubicBezTo>
                  <a:cubicBezTo>
                    <a:pt x="346" y="0"/>
                    <a:pt x="338" y="0"/>
                    <a:pt x="329" y="0"/>
                  </a:cubicBezTo>
                  <a:lnTo>
                    <a:pt x="254" y="0"/>
                  </a:lnTo>
                  <a:close/>
                  <a:moveTo>
                    <a:pt x="302" y="18"/>
                  </a:moveTo>
                  <a:cubicBezTo>
                    <a:pt x="297" y="25"/>
                    <a:pt x="294" y="29"/>
                    <a:pt x="291" y="37"/>
                  </a:cubicBezTo>
                  <a:cubicBezTo>
                    <a:pt x="288" y="29"/>
                    <a:pt x="286" y="25"/>
                    <a:pt x="281" y="18"/>
                  </a:cubicBezTo>
                  <a:lnTo>
                    <a:pt x="302" y="18"/>
                  </a:lnTo>
                  <a:close/>
                  <a:moveTo>
                    <a:pt x="104" y="234"/>
                  </a:moveTo>
                  <a:cubicBezTo>
                    <a:pt x="104" y="273"/>
                    <a:pt x="111" y="309"/>
                    <a:pt x="132" y="330"/>
                  </a:cubicBezTo>
                  <a:cubicBezTo>
                    <a:pt x="83" y="319"/>
                    <a:pt x="63" y="285"/>
                    <a:pt x="60" y="243"/>
                  </a:cubicBezTo>
                  <a:cubicBezTo>
                    <a:pt x="59" y="237"/>
                    <a:pt x="59" y="218"/>
                    <a:pt x="59" y="206"/>
                  </a:cubicBezTo>
                  <a:lnTo>
                    <a:pt x="59" y="67"/>
                  </a:lnTo>
                  <a:cubicBezTo>
                    <a:pt x="59" y="55"/>
                    <a:pt x="59" y="37"/>
                    <a:pt x="59" y="30"/>
                  </a:cubicBezTo>
                  <a:cubicBezTo>
                    <a:pt x="58" y="30"/>
                    <a:pt x="58" y="23"/>
                    <a:pt x="55" y="18"/>
                  </a:cubicBezTo>
                  <a:lnTo>
                    <a:pt x="108" y="18"/>
                  </a:lnTo>
                  <a:cubicBezTo>
                    <a:pt x="104" y="27"/>
                    <a:pt x="104" y="38"/>
                    <a:pt x="104" y="45"/>
                  </a:cubicBezTo>
                  <a:lnTo>
                    <a:pt x="104" y="234"/>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 name="Freeform 450">
              <a:extLst>
                <a:ext uri="{FF2B5EF4-FFF2-40B4-BE49-F238E27FC236}">
                  <a16:creationId xmlns:a16="http://schemas.microsoft.com/office/drawing/2014/main" id="{F1F36583-2CCF-8A01-B204-3954BEB9CB1A}"/>
                </a:ext>
              </a:extLst>
            </p:cNvPr>
            <p:cNvSpPr>
              <a:spLocks/>
            </p:cNvSpPr>
            <p:nvPr>
              <p:custDataLst>
                <p:tags r:id="rId25"/>
              </p:custDataLst>
            </p:nvPr>
          </p:nvSpPr>
          <p:spPr bwMode="auto">
            <a:xfrm>
              <a:off x="5189538" y="5045075"/>
              <a:ext cx="26988" cy="74613"/>
            </a:xfrm>
            <a:custGeom>
              <a:avLst/>
              <a:gdLst>
                <a:gd name="T0" fmla="*/ 58 w 58"/>
                <a:gd name="T1" fmla="*/ 53 h 149"/>
                <a:gd name="T2" fmla="*/ 27 w 58"/>
                <a:gd name="T3" fmla="*/ 0 h 149"/>
                <a:gd name="T4" fmla="*/ 0 w 58"/>
                <a:gd name="T5" fmla="*/ 27 h 149"/>
                <a:gd name="T6" fmla="*/ 27 w 58"/>
                <a:gd name="T7" fmla="*/ 53 h 149"/>
                <a:gd name="T8" fmla="*/ 44 w 58"/>
                <a:gd name="T9" fmla="*/ 47 h 149"/>
                <a:gd name="T10" fmla="*/ 46 w 58"/>
                <a:gd name="T11" fmla="*/ 45 h 149"/>
                <a:gd name="T12" fmla="*/ 48 w 58"/>
                <a:gd name="T13" fmla="*/ 53 h 149"/>
                <a:gd name="T14" fmla="*/ 14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7" y="0"/>
                  </a:cubicBezTo>
                  <a:cubicBezTo>
                    <a:pt x="10" y="0"/>
                    <a:pt x="0" y="13"/>
                    <a:pt x="0" y="27"/>
                  </a:cubicBezTo>
                  <a:cubicBezTo>
                    <a:pt x="0" y="40"/>
                    <a:pt x="10" y="53"/>
                    <a:pt x="27" y="53"/>
                  </a:cubicBezTo>
                  <a:cubicBezTo>
                    <a:pt x="33" y="53"/>
                    <a:pt x="39" y="51"/>
                    <a:pt x="44" y="47"/>
                  </a:cubicBezTo>
                  <a:cubicBezTo>
                    <a:pt x="45" y="46"/>
                    <a:pt x="46" y="45"/>
                    <a:pt x="46" y="45"/>
                  </a:cubicBezTo>
                  <a:cubicBezTo>
                    <a:pt x="47" y="45"/>
                    <a:pt x="48" y="46"/>
                    <a:pt x="48" y="53"/>
                  </a:cubicBezTo>
                  <a:cubicBezTo>
                    <a:pt x="48" y="89"/>
                    <a:pt x="30" y="119"/>
                    <a:pt x="14" y="136"/>
                  </a:cubicBezTo>
                  <a:cubicBezTo>
                    <a:pt x="8" y="141"/>
                    <a:pt x="8" y="142"/>
                    <a:pt x="8" y="144"/>
                  </a:cubicBezTo>
                  <a:cubicBezTo>
                    <a:pt x="8" y="147"/>
                    <a:pt x="11" y="149"/>
                    <a:pt x="13" y="149"/>
                  </a:cubicBezTo>
                  <a:cubicBezTo>
                    <a:pt x="19" y="149"/>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 name="Freeform 451">
              <a:extLst>
                <a:ext uri="{FF2B5EF4-FFF2-40B4-BE49-F238E27FC236}">
                  <a16:creationId xmlns:a16="http://schemas.microsoft.com/office/drawing/2014/main" id="{D55B8558-B3E8-00A8-56E4-4EE788AB7364}"/>
                </a:ext>
              </a:extLst>
            </p:cNvPr>
            <p:cNvSpPr>
              <a:spLocks/>
            </p:cNvSpPr>
            <p:nvPr>
              <p:custDataLst>
                <p:tags r:id="rId26"/>
              </p:custDataLst>
            </p:nvPr>
          </p:nvSpPr>
          <p:spPr bwMode="auto">
            <a:xfrm>
              <a:off x="5351463" y="4900613"/>
              <a:ext cx="103188" cy="171450"/>
            </a:xfrm>
            <a:custGeom>
              <a:avLst/>
              <a:gdLst>
                <a:gd name="T0" fmla="*/ 222 w 222"/>
                <a:gd name="T1" fmla="*/ 18 h 346"/>
                <a:gd name="T2" fmla="*/ 205 w 222"/>
                <a:gd name="T3" fmla="*/ 0 h 346"/>
                <a:gd name="T4" fmla="*/ 18 w 222"/>
                <a:gd name="T5" fmla="*/ 0 h 346"/>
                <a:gd name="T6" fmla="*/ 0 w 222"/>
                <a:gd name="T7" fmla="*/ 10 h 346"/>
                <a:gd name="T8" fmla="*/ 18 w 222"/>
                <a:gd name="T9" fmla="*/ 20 h 346"/>
                <a:gd name="T10" fmla="*/ 202 w 222"/>
                <a:gd name="T11" fmla="*/ 20 h 346"/>
                <a:gd name="T12" fmla="*/ 202 w 222"/>
                <a:gd name="T13" fmla="*/ 163 h 346"/>
                <a:gd name="T14" fmla="*/ 25 w 222"/>
                <a:gd name="T15" fmla="*/ 163 h 346"/>
                <a:gd name="T16" fmla="*/ 7 w 222"/>
                <a:gd name="T17" fmla="*/ 173 h 346"/>
                <a:gd name="T18" fmla="*/ 25 w 222"/>
                <a:gd name="T19" fmla="*/ 183 h 346"/>
                <a:gd name="T20" fmla="*/ 202 w 222"/>
                <a:gd name="T21" fmla="*/ 183 h 346"/>
                <a:gd name="T22" fmla="*/ 202 w 222"/>
                <a:gd name="T23" fmla="*/ 326 h 346"/>
                <a:gd name="T24" fmla="*/ 18 w 222"/>
                <a:gd name="T25" fmla="*/ 326 h 346"/>
                <a:gd name="T26" fmla="*/ 0 w 222"/>
                <a:gd name="T27" fmla="*/ 336 h 346"/>
                <a:gd name="T28" fmla="*/ 18 w 222"/>
                <a:gd name="T29" fmla="*/ 346 h 346"/>
                <a:gd name="T30" fmla="*/ 205 w 222"/>
                <a:gd name="T31" fmla="*/ 346 h 346"/>
                <a:gd name="T32" fmla="*/ 222 w 222"/>
                <a:gd name="T33" fmla="*/ 328 h 346"/>
                <a:gd name="T34" fmla="*/ 222 w 222"/>
                <a:gd name="T35" fmla="*/ 1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346">
                  <a:moveTo>
                    <a:pt x="222" y="18"/>
                  </a:moveTo>
                  <a:cubicBezTo>
                    <a:pt x="222" y="1"/>
                    <a:pt x="221" y="0"/>
                    <a:pt x="205" y="0"/>
                  </a:cubicBezTo>
                  <a:lnTo>
                    <a:pt x="18" y="0"/>
                  </a:lnTo>
                  <a:cubicBezTo>
                    <a:pt x="9" y="0"/>
                    <a:pt x="0" y="0"/>
                    <a:pt x="0" y="10"/>
                  </a:cubicBezTo>
                  <a:cubicBezTo>
                    <a:pt x="0" y="20"/>
                    <a:pt x="9" y="20"/>
                    <a:pt x="18" y="20"/>
                  </a:cubicBezTo>
                  <a:lnTo>
                    <a:pt x="202" y="20"/>
                  </a:lnTo>
                  <a:lnTo>
                    <a:pt x="202" y="163"/>
                  </a:lnTo>
                  <a:lnTo>
                    <a:pt x="25" y="163"/>
                  </a:lnTo>
                  <a:cubicBezTo>
                    <a:pt x="16" y="163"/>
                    <a:pt x="7" y="163"/>
                    <a:pt x="7" y="173"/>
                  </a:cubicBezTo>
                  <a:cubicBezTo>
                    <a:pt x="7" y="183"/>
                    <a:pt x="16" y="183"/>
                    <a:pt x="25" y="183"/>
                  </a:cubicBezTo>
                  <a:lnTo>
                    <a:pt x="202" y="183"/>
                  </a:lnTo>
                  <a:lnTo>
                    <a:pt x="202" y="326"/>
                  </a:lnTo>
                  <a:lnTo>
                    <a:pt x="18" y="326"/>
                  </a:lnTo>
                  <a:cubicBezTo>
                    <a:pt x="9" y="326"/>
                    <a:pt x="0" y="326"/>
                    <a:pt x="0" y="336"/>
                  </a:cubicBezTo>
                  <a:cubicBezTo>
                    <a:pt x="0" y="346"/>
                    <a:pt x="9" y="346"/>
                    <a:pt x="18" y="346"/>
                  </a:cubicBezTo>
                  <a:lnTo>
                    <a:pt x="205" y="346"/>
                  </a:lnTo>
                  <a:cubicBezTo>
                    <a:pt x="221" y="346"/>
                    <a:pt x="222" y="345"/>
                    <a:pt x="222" y="328"/>
                  </a:cubicBezTo>
                  <a:lnTo>
                    <a:pt x="222" y="1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 name="Rectangle 452">
              <a:extLst>
                <a:ext uri="{FF2B5EF4-FFF2-40B4-BE49-F238E27FC236}">
                  <a16:creationId xmlns:a16="http://schemas.microsoft.com/office/drawing/2014/main" id="{3EE33E1F-3D25-9553-F737-0D44B05520C4}"/>
                </a:ext>
              </a:extLst>
            </p:cNvPr>
            <p:cNvSpPr>
              <a:spLocks noChangeArrowheads="1"/>
            </p:cNvSpPr>
            <p:nvPr>
              <p:custDataLst>
                <p:tags r:id="rId27"/>
              </p:custDataLst>
            </p:nvPr>
          </p:nvSpPr>
          <p:spPr bwMode="auto">
            <a:xfrm>
              <a:off x="5486401" y="4879975"/>
              <a:ext cx="841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 name="Freeform 453">
              <a:extLst>
                <a:ext uri="{FF2B5EF4-FFF2-40B4-BE49-F238E27FC236}">
                  <a16:creationId xmlns:a16="http://schemas.microsoft.com/office/drawing/2014/main" id="{5E76EEB2-BBCF-710A-DDE0-70B7734CF3EC}"/>
                </a:ext>
              </a:extLst>
            </p:cNvPr>
            <p:cNvSpPr>
              <a:spLocks/>
            </p:cNvSpPr>
            <p:nvPr>
              <p:custDataLst>
                <p:tags r:id="rId28"/>
              </p:custDataLst>
            </p:nvPr>
          </p:nvSpPr>
          <p:spPr bwMode="auto">
            <a:xfrm>
              <a:off x="5472113" y="4916488"/>
              <a:ext cx="71438" cy="158750"/>
            </a:xfrm>
            <a:custGeom>
              <a:avLst/>
              <a:gdLst>
                <a:gd name="T0" fmla="*/ 92 w 153"/>
                <a:gd name="T1" fmla="*/ 113 h 318"/>
                <a:gd name="T2" fmla="*/ 138 w 153"/>
                <a:gd name="T3" fmla="*/ 113 h 318"/>
                <a:gd name="T4" fmla="*/ 153 w 153"/>
                <a:gd name="T5" fmla="*/ 103 h 318"/>
                <a:gd name="T6" fmla="*/ 139 w 153"/>
                <a:gd name="T7" fmla="*/ 97 h 318"/>
                <a:gd name="T8" fmla="*/ 96 w 153"/>
                <a:gd name="T9" fmla="*/ 97 h 318"/>
                <a:gd name="T10" fmla="*/ 116 w 153"/>
                <a:gd name="T11" fmla="*/ 13 h 318"/>
                <a:gd name="T12" fmla="*/ 102 w 153"/>
                <a:gd name="T13" fmla="*/ 0 h 318"/>
                <a:gd name="T14" fmla="*/ 82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2 w 153"/>
                <a:gd name="T39" fmla="*/ 284 h 318"/>
                <a:gd name="T40" fmla="*/ 55 w 153"/>
                <a:gd name="T41" fmla="*/ 260 h 318"/>
                <a:gd name="T42" fmla="*/ 92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2" y="113"/>
                  </a:moveTo>
                  <a:lnTo>
                    <a:pt x="138" y="113"/>
                  </a:lnTo>
                  <a:cubicBezTo>
                    <a:pt x="148" y="113"/>
                    <a:pt x="153" y="113"/>
                    <a:pt x="153" y="103"/>
                  </a:cubicBezTo>
                  <a:cubicBezTo>
                    <a:pt x="153" y="97"/>
                    <a:pt x="148" y="97"/>
                    <a:pt x="139" y="97"/>
                  </a:cubicBezTo>
                  <a:lnTo>
                    <a:pt x="96" y="97"/>
                  </a:lnTo>
                  <a:cubicBezTo>
                    <a:pt x="114" y="26"/>
                    <a:pt x="116" y="16"/>
                    <a:pt x="116" y="13"/>
                  </a:cubicBezTo>
                  <a:cubicBezTo>
                    <a:pt x="116" y="5"/>
                    <a:pt x="110" y="0"/>
                    <a:pt x="102" y="0"/>
                  </a:cubicBezTo>
                  <a:cubicBezTo>
                    <a:pt x="100" y="0"/>
                    <a:pt x="86" y="0"/>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5" y="236"/>
                    <a:pt x="134"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 name="Freeform 454">
              <a:extLst>
                <a:ext uri="{FF2B5EF4-FFF2-40B4-BE49-F238E27FC236}">
                  <a16:creationId xmlns:a16="http://schemas.microsoft.com/office/drawing/2014/main" id="{B6350DDF-67AC-B845-2686-C27A8F604037}"/>
                </a:ext>
              </a:extLst>
            </p:cNvPr>
            <p:cNvSpPr>
              <a:spLocks/>
            </p:cNvSpPr>
            <p:nvPr>
              <p:custDataLst>
                <p:tags r:id="rId29"/>
              </p:custDataLst>
            </p:nvPr>
          </p:nvSpPr>
          <p:spPr bwMode="auto">
            <a:xfrm>
              <a:off x="5635626" y="4938713"/>
              <a:ext cx="115888" cy="142875"/>
            </a:xfrm>
            <a:custGeom>
              <a:avLst/>
              <a:gdLst>
                <a:gd name="T0" fmla="*/ 232 w 250"/>
                <a:gd name="T1" fmla="*/ 154 h 289"/>
                <a:gd name="T2" fmla="*/ 250 w 250"/>
                <a:gd name="T3" fmla="*/ 144 h 289"/>
                <a:gd name="T4" fmla="*/ 232 w 250"/>
                <a:gd name="T5" fmla="*/ 134 h 289"/>
                <a:gd name="T6" fmla="*/ 21 w 250"/>
                <a:gd name="T7" fmla="*/ 134 h 289"/>
                <a:gd name="T8" fmla="*/ 154 w 250"/>
                <a:gd name="T9" fmla="*/ 20 h 289"/>
                <a:gd name="T10" fmla="*/ 232 w 250"/>
                <a:gd name="T11" fmla="*/ 20 h 289"/>
                <a:gd name="T12" fmla="*/ 250 w 250"/>
                <a:gd name="T13" fmla="*/ 10 h 289"/>
                <a:gd name="T14" fmla="*/ 232 w 250"/>
                <a:gd name="T15" fmla="*/ 0 h 289"/>
                <a:gd name="T16" fmla="*/ 153 w 250"/>
                <a:gd name="T17" fmla="*/ 0 h 289"/>
                <a:gd name="T18" fmla="*/ 0 w 250"/>
                <a:gd name="T19" fmla="*/ 144 h 289"/>
                <a:gd name="T20" fmla="*/ 153 w 250"/>
                <a:gd name="T21" fmla="*/ 289 h 289"/>
                <a:gd name="T22" fmla="*/ 232 w 250"/>
                <a:gd name="T23" fmla="*/ 289 h 289"/>
                <a:gd name="T24" fmla="*/ 250 w 250"/>
                <a:gd name="T25" fmla="*/ 279 h 289"/>
                <a:gd name="T26" fmla="*/ 232 w 250"/>
                <a:gd name="T27" fmla="*/ 269 h 289"/>
                <a:gd name="T28" fmla="*/ 154 w 250"/>
                <a:gd name="T29" fmla="*/ 269 h 289"/>
                <a:gd name="T30" fmla="*/ 21 w 250"/>
                <a:gd name="T31" fmla="*/ 154 h 289"/>
                <a:gd name="T32" fmla="*/ 232 w 250"/>
                <a:gd name="T33" fmla="*/ 15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89">
                  <a:moveTo>
                    <a:pt x="232" y="154"/>
                  </a:moveTo>
                  <a:cubicBezTo>
                    <a:pt x="241" y="154"/>
                    <a:pt x="250" y="154"/>
                    <a:pt x="250" y="144"/>
                  </a:cubicBezTo>
                  <a:cubicBezTo>
                    <a:pt x="250" y="134"/>
                    <a:pt x="241" y="134"/>
                    <a:pt x="232" y="134"/>
                  </a:cubicBezTo>
                  <a:lnTo>
                    <a:pt x="21" y="134"/>
                  </a:lnTo>
                  <a:cubicBezTo>
                    <a:pt x="27" y="68"/>
                    <a:pt x="84" y="20"/>
                    <a:pt x="154" y="20"/>
                  </a:cubicBezTo>
                  <a:lnTo>
                    <a:pt x="232" y="20"/>
                  </a:lnTo>
                  <a:cubicBezTo>
                    <a:pt x="241" y="20"/>
                    <a:pt x="250" y="20"/>
                    <a:pt x="250" y="10"/>
                  </a:cubicBezTo>
                  <a:cubicBezTo>
                    <a:pt x="250" y="0"/>
                    <a:pt x="241" y="0"/>
                    <a:pt x="232" y="0"/>
                  </a:cubicBezTo>
                  <a:lnTo>
                    <a:pt x="153" y="0"/>
                  </a:lnTo>
                  <a:cubicBezTo>
                    <a:pt x="68" y="0"/>
                    <a:pt x="0" y="65"/>
                    <a:pt x="0" y="144"/>
                  </a:cubicBezTo>
                  <a:cubicBezTo>
                    <a:pt x="0" y="224"/>
                    <a:pt x="68" y="289"/>
                    <a:pt x="153" y="289"/>
                  </a:cubicBezTo>
                  <a:lnTo>
                    <a:pt x="232" y="289"/>
                  </a:lnTo>
                  <a:cubicBezTo>
                    <a:pt x="241" y="289"/>
                    <a:pt x="250" y="289"/>
                    <a:pt x="250" y="279"/>
                  </a:cubicBezTo>
                  <a:cubicBezTo>
                    <a:pt x="250" y="269"/>
                    <a:pt x="241" y="269"/>
                    <a:pt x="232" y="269"/>
                  </a:cubicBezTo>
                  <a:lnTo>
                    <a:pt x="154" y="269"/>
                  </a:lnTo>
                  <a:cubicBezTo>
                    <a:pt x="84" y="269"/>
                    <a:pt x="27" y="221"/>
                    <a:pt x="21" y="154"/>
                  </a:cubicBezTo>
                  <a:lnTo>
                    <a:pt x="232" y="154"/>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 name="Freeform 455">
              <a:extLst>
                <a:ext uri="{FF2B5EF4-FFF2-40B4-BE49-F238E27FC236}">
                  <a16:creationId xmlns:a16="http://schemas.microsoft.com/office/drawing/2014/main" id="{3B47F255-4AFE-1339-66C9-EB7877147F4D}"/>
                </a:ext>
              </a:extLst>
            </p:cNvPr>
            <p:cNvSpPr>
              <a:spLocks/>
            </p:cNvSpPr>
            <p:nvPr>
              <p:custDataLst>
                <p:tags r:id="rId30"/>
              </p:custDataLst>
            </p:nvPr>
          </p:nvSpPr>
          <p:spPr bwMode="auto">
            <a:xfrm>
              <a:off x="5862638" y="4886325"/>
              <a:ext cx="31750" cy="247650"/>
            </a:xfrm>
            <a:custGeom>
              <a:avLst/>
              <a:gdLst>
                <a:gd name="T0" fmla="*/ 69 w 69"/>
                <a:gd name="T1" fmla="*/ 499 h 499"/>
                <a:gd name="T2" fmla="*/ 69 w 69"/>
                <a:gd name="T3" fmla="*/ 479 h 499"/>
                <a:gd name="T4" fmla="*/ 20 w 69"/>
                <a:gd name="T5" fmla="*/ 479 h 499"/>
                <a:gd name="T6" fmla="*/ 20 w 69"/>
                <a:gd name="T7" fmla="*/ 20 h 499"/>
                <a:gd name="T8" fmla="*/ 69 w 69"/>
                <a:gd name="T9" fmla="*/ 20 h 499"/>
                <a:gd name="T10" fmla="*/ 69 w 69"/>
                <a:gd name="T11" fmla="*/ 0 h 499"/>
                <a:gd name="T12" fmla="*/ 0 w 69"/>
                <a:gd name="T13" fmla="*/ 0 h 499"/>
                <a:gd name="T14" fmla="*/ 0 w 69"/>
                <a:gd name="T15" fmla="*/ 499 h 499"/>
                <a:gd name="T16" fmla="*/ 69 w 69"/>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9">
                  <a:moveTo>
                    <a:pt x="69" y="499"/>
                  </a:moveTo>
                  <a:lnTo>
                    <a:pt x="69" y="479"/>
                  </a:lnTo>
                  <a:lnTo>
                    <a:pt x="20" y="479"/>
                  </a:lnTo>
                  <a:lnTo>
                    <a:pt x="20" y="20"/>
                  </a:lnTo>
                  <a:lnTo>
                    <a:pt x="69" y="20"/>
                  </a:lnTo>
                  <a:lnTo>
                    <a:pt x="69" y="0"/>
                  </a:lnTo>
                  <a:lnTo>
                    <a:pt x="0" y="0"/>
                  </a:lnTo>
                  <a:lnTo>
                    <a:pt x="0" y="499"/>
                  </a:lnTo>
                  <a:lnTo>
                    <a:pt x="69" y="499"/>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 name="Freeform 456">
              <a:extLst>
                <a:ext uri="{FF2B5EF4-FFF2-40B4-BE49-F238E27FC236}">
                  <a16:creationId xmlns:a16="http://schemas.microsoft.com/office/drawing/2014/main" id="{A227F3B8-E7B6-979C-5D70-E17FA8BF777F}"/>
                </a:ext>
              </a:extLst>
            </p:cNvPr>
            <p:cNvSpPr>
              <a:spLocks/>
            </p:cNvSpPr>
            <p:nvPr>
              <p:custDataLst>
                <p:tags r:id="rId31"/>
              </p:custDataLst>
            </p:nvPr>
          </p:nvSpPr>
          <p:spPr bwMode="auto">
            <a:xfrm>
              <a:off x="5905501" y="4916488"/>
              <a:ext cx="71438" cy="158750"/>
            </a:xfrm>
            <a:custGeom>
              <a:avLst/>
              <a:gdLst>
                <a:gd name="T0" fmla="*/ 92 w 153"/>
                <a:gd name="T1" fmla="*/ 113 h 318"/>
                <a:gd name="T2" fmla="*/ 138 w 153"/>
                <a:gd name="T3" fmla="*/ 113 h 318"/>
                <a:gd name="T4" fmla="*/ 153 w 153"/>
                <a:gd name="T5" fmla="*/ 103 h 318"/>
                <a:gd name="T6" fmla="*/ 139 w 153"/>
                <a:gd name="T7" fmla="*/ 97 h 318"/>
                <a:gd name="T8" fmla="*/ 96 w 153"/>
                <a:gd name="T9" fmla="*/ 97 h 318"/>
                <a:gd name="T10" fmla="*/ 116 w 153"/>
                <a:gd name="T11" fmla="*/ 13 h 318"/>
                <a:gd name="T12" fmla="*/ 102 w 153"/>
                <a:gd name="T13" fmla="*/ 0 h 318"/>
                <a:gd name="T14" fmla="*/ 82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2 w 153"/>
                <a:gd name="T39" fmla="*/ 284 h 318"/>
                <a:gd name="T40" fmla="*/ 55 w 153"/>
                <a:gd name="T41" fmla="*/ 260 h 318"/>
                <a:gd name="T42" fmla="*/ 92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2" y="113"/>
                  </a:moveTo>
                  <a:lnTo>
                    <a:pt x="138" y="113"/>
                  </a:lnTo>
                  <a:cubicBezTo>
                    <a:pt x="148" y="113"/>
                    <a:pt x="153" y="113"/>
                    <a:pt x="153" y="103"/>
                  </a:cubicBezTo>
                  <a:cubicBezTo>
                    <a:pt x="153" y="97"/>
                    <a:pt x="148" y="97"/>
                    <a:pt x="139" y="97"/>
                  </a:cubicBezTo>
                  <a:lnTo>
                    <a:pt x="96" y="97"/>
                  </a:lnTo>
                  <a:cubicBezTo>
                    <a:pt x="114" y="26"/>
                    <a:pt x="116" y="16"/>
                    <a:pt x="116" y="13"/>
                  </a:cubicBezTo>
                  <a:cubicBezTo>
                    <a:pt x="116" y="5"/>
                    <a:pt x="110" y="0"/>
                    <a:pt x="102" y="0"/>
                  </a:cubicBezTo>
                  <a:cubicBezTo>
                    <a:pt x="100" y="0"/>
                    <a:pt x="86" y="0"/>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5" y="236"/>
                    <a:pt x="134"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 name="Freeform 457">
              <a:extLst>
                <a:ext uri="{FF2B5EF4-FFF2-40B4-BE49-F238E27FC236}">
                  <a16:creationId xmlns:a16="http://schemas.microsoft.com/office/drawing/2014/main" id="{25773AA7-8F70-5DF4-99B7-360A28072485}"/>
                </a:ext>
              </a:extLst>
            </p:cNvPr>
            <p:cNvSpPr>
              <a:spLocks/>
            </p:cNvSpPr>
            <p:nvPr>
              <p:custDataLst>
                <p:tags r:id="rId32"/>
              </p:custDataLst>
            </p:nvPr>
          </p:nvSpPr>
          <p:spPr bwMode="auto">
            <a:xfrm>
              <a:off x="6003926" y="5045075"/>
              <a:ext cx="26988" cy="74613"/>
            </a:xfrm>
            <a:custGeom>
              <a:avLst/>
              <a:gdLst>
                <a:gd name="T0" fmla="*/ 58 w 58"/>
                <a:gd name="T1" fmla="*/ 53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3 h 149"/>
                <a:gd name="T14" fmla="*/ 13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89"/>
                    <a:pt x="30" y="119"/>
                    <a:pt x="13" y="136"/>
                  </a:cubicBezTo>
                  <a:cubicBezTo>
                    <a:pt x="8" y="141"/>
                    <a:pt x="8" y="142"/>
                    <a:pt x="8" y="144"/>
                  </a:cubicBezTo>
                  <a:cubicBezTo>
                    <a:pt x="8" y="147"/>
                    <a:pt x="10" y="149"/>
                    <a:pt x="13" y="149"/>
                  </a:cubicBezTo>
                  <a:cubicBezTo>
                    <a:pt x="18" y="149"/>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 name="Freeform 458">
              <a:extLst>
                <a:ext uri="{FF2B5EF4-FFF2-40B4-BE49-F238E27FC236}">
                  <a16:creationId xmlns:a16="http://schemas.microsoft.com/office/drawing/2014/main" id="{F13F7162-444F-6F22-B32E-A863D0A0F737}"/>
                </a:ext>
              </a:extLst>
            </p:cNvPr>
            <p:cNvSpPr>
              <a:spLocks/>
            </p:cNvSpPr>
            <p:nvPr>
              <p:custDataLst>
                <p:tags r:id="rId33"/>
              </p:custDataLst>
            </p:nvPr>
          </p:nvSpPr>
          <p:spPr bwMode="auto">
            <a:xfrm>
              <a:off x="6092826" y="4916488"/>
              <a:ext cx="71438" cy="15875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3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6" y="16"/>
                    <a:pt x="116" y="13"/>
                  </a:cubicBezTo>
                  <a:cubicBezTo>
                    <a:pt x="116" y="5"/>
                    <a:pt x="110" y="0"/>
                    <a:pt x="101" y="0"/>
                  </a:cubicBezTo>
                  <a:cubicBezTo>
                    <a:pt x="100" y="0"/>
                    <a:pt x="86" y="0"/>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4" y="236"/>
                    <a:pt x="134" y="237"/>
                    <a:pt x="131"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 name="Freeform 459">
              <a:extLst>
                <a:ext uri="{FF2B5EF4-FFF2-40B4-BE49-F238E27FC236}">
                  <a16:creationId xmlns:a16="http://schemas.microsoft.com/office/drawing/2014/main" id="{51DBAC5D-5352-E0D1-EA68-41F9311B0E48}"/>
                </a:ext>
              </a:extLst>
            </p:cNvPr>
            <p:cNvSpPr>
              <a:spLocks/>
            </p:cNvSpPr>
            <p:nvPr>
              <p:custDataLst>
                <p:tags r:id="rId34"/>
              </p:custDataLst>
            </p:nvPr>
          </p:nvSpPr>
          <p:spPr bwMode="auto">
            <a:xfrm>
              <a:off x="6183313" y="4987925"/>
              <a:ext cx="87313" cy="157163"/>
            </a:xfrm>
            <a:custGeom>
              <a:avLst/>
              <a:gdLst>
                <a:gd name="T0" fmla="*/ 117 w 186"/>
                <a:gd name="T1" fmla="*/ 108 h 317"/>
                <a:gd name="T2" fmla="*/ 151 w 186"/>
                <a:gd name="T3" fmla="*/ 108 h 317"/>
                <a:gd name="T4" fmla="*/ 163 w 186"/>
                <a:gd name="T5" fmla="*/ 100 h 317"/>
                <a:gd name="T6" fmla="*/ 152 w 186"/>
                <a:gd name="T7" fmla="*/ 96 h 317"/>
                <a:gd name="T8" fmla="*/ 119 w 186"/>
                <a:gd name="T9" fmla="*/ 96 h 317"/>
                <a:gd name="T10" fmla="*/ 133 w 186"/>
                <a:gd name="T11" fmla="*/ 25 h 317"/>
                <a:gd name="T12" fmla="*/ 151 w 186"/>
                <a:gd name="T13" fmla="*/ 10 h 317"/>
                <a:gd name="T14" fmla="*/ 167 w 186"/>
                <a:gd name="T15" fmla="*/ 14 h 317"/>
                <a:gd name="T16" fmla="*/ 152 w 186"/>
                <a:gd name="T17" fmla="*/ 33 h 317"/>
                <a:gd name="T18" fmla="*/ 166 w 186"/>
                <a:gd name="T19" fmla="*/ 46 h 317"/>
                <a:gd name="T20" fmla="*/ 186 w 186"/>
                <a:gd name="T21" fmla="*/ 25 h 317"/>
                <a:gd name="T22" fmla="*/ 151 w 186"/>
                <a:gd name="T23" fmla="*/ 0 h 317"/>
                <a:gd name="T24" fmla="*/ 109 w 186"/>
                <a:gd name="T25" fmla="*/ 27 h 317"/>
                <a:gd name="T26" fmla="*/ 92 w 186"/>
                <a:gd name="T27" fmla="*/ 96 h 317"/>
                <a:gd name="T28" fmla="*/ 64 w 186"/>
                <a:gd name="T29" fmla="*/ 96 h 317"/>
                <a:gd name="T30" fmla="*/ 53 w 186"/>
                <a:gd name="T31" fmla="*/ 103 h 317"/>
                <a:gd name="T32" fmla="*/ 64 w 186"/>
                <a:gd name="T33" fmla="*/ 108 h 317"/>
                <a:gd name="T34" fmla="*/ 89 w 186"/>
                <a:gd name="T35" fmla="*/ 108 h 317"/>
                <a:gd name="T36" fmla="*/ 59 w 186"/>
                <a:gd name="T37" fmla="*/ 273 h 317"/>
                <a:gd name="T38" fmla="*/ 34 w 186"/>
                <a:gd name="T39" fmla="*/ 307 h 317"/>
                <a:gd name="T40" fmla="*/ 19 w 186"/>
                <a:gd name="T41" fmla="*/ 303 h 317"/>
                <a:gd name="T42" fmla="*/ 34 w 186"/>
                <a:gd name="T43" fmla="*/ 284 h 317"/>
                <a:gd name="T44" fmla="*/ 20 w 186"/>
                <a:gd name="T45" fmla="*/ 271 h 317"/>
                <a:gd name="T46" fmla="*/ 0 w 186"/>
                <a:gd name="T47" fmla="*/ 292 h 317"/>
                <a:gd name="T48" fmla="*/ 34 w 186"/>
                <a:gd name="T49" fmla="*/ 317 h 317"/>
                <a:gd name="T50" fmla="*/ 76 w 186"/>
                <a:gd name="T51" fmla="*/ 286 h 317"/>
                <a:gd name="T52" fmla="*/ 97 w 186"/>
                <a:gd name="T53" fmla="*/ 216 h 317"/>
                <a:gd name="T54" fmla="*/ 117 w 186"/>
                <a:gd name="T55" fmla="*/ 10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317">
                  <a:moveTo>
                    <a:pt x="117" y="108"/>
                  </a:moveTo>
                  <a:lnTo>
                    <a:pt x="151" y="108"/>
                  </a:lnTo>
                  <a:cubicBezTo>
                    <a:pt x="158" y="108"/>
                    <a:pt x="163" y="108"/>
                    <a:pt x="163" y="100"/>
                  </a:cubicBezTo>
                  <a:cubicBezTo>
                    <a:pt x="163" y="96"/>
                    <a:pt x="158" y="96"/>
                    <a:pt x="152" y="96"/>
                  </a:cubicBezTo>
                  <a:lnTo>
                    <a:pt x="119" y="96"/>
                  </a:lnTo>
                  <a:cubicBezTo>
                    <a:pt x="127" y="51"/>
                    <a:pt x="130" y="35"/>
                    <a:pt x="133" y="25"/>
                  </a:cubicBezTo>
                  <a:cubicBezTo>
                    <a:pt x="135" y="17"/>
                    <a:pt x="142" y="10"/>
                    <a:pt x="151" y="10"/>
                  </a:cubicBezTo>
                  <a:cubicBezTo>
                    <a:pt x="151" y="10"/>
                    <a:pt x="161" y="10"/>
                    <a:pt x="167" y="14"/>
                  </a:cubicBezTo>
                  <a:cubicBezTo>
                    <a:pt x="153" y="19"/>
                    <a:pt x="152" y="31"/>
                    <a:pt x="152" y="33"/>
                  </a:cubicBezTo>
                  <a:cubicBezTo>
                    <a:pt x="152" y="41"/>
                    <a:pt x="158" y="46"/>
                    <a:pt x="166" y="46"/>
                  </a:cubicBezTo>
                  <a:cubicBezTo>
                    <a:pt x="175" y="46"/>
                    <a:pt x="186" y="38"/>
                    <a:pt x="186" y="25"/>
                  </a:cubicBezTo>
                  <a:cubicBezTo>
                    <a:pt x="186" y="9"/>
                    <a:pt x="169" y="0"/>
                    <a:pt x="151" y="0"/>
                  </a:cubicBezTo>
                  <a:cubicBezTo>
                    <a:pt x="135" y="0"/>
                    <a:pt x="118" y="9"/>
                    <a:pt x="109" y="27"/>
                  </a:cubicBezTo>
                  <a:cubicBezTo>
                    <a:pt x="102" y="39"/>
                    <a:pt x="99" y="55"/>
                    <a:pt x="92" y="96"/>
                  </a:cubicBezTo>
                  <a:lnTo>
                    <a:pt x="64" y="96"/>
                  </a:lnTo>
                  <a:cubicBezTo>
                    <a:pt x="57" y="96"/>
                    <a:pt x="53" y="96"/>
                    <a:pt x="53" y="103"/>
                  </a:cubicBezTo>
                  <a:cubicBezTo>
                    <a:pt x="53" y="108"/>
                    <a:pt x="57" y="108"/>
                    <a:pt x="64" y="108"/>
                  </a:cubicBezTo>
                  <a:lnTo>
                    <a:pt x="89" y="108"/>
                  </a:lnTo>
                  <a:cubicBezTo>
                    <a:pt x="89" y="110"/>
                    <a:pt x="67" y="236"/>
                    <a:pt x="59" y="273"/>
                  </a:cubicBezTo>
                  <a:cubicBezTo>
                    <a:pt x="57" y="281"/>
                    <a:pt x="51" y="307"/>
                    <a:pt x="34" y="307"/>
                  </a:cubicBezTo>
                  <a:cubicBezTo>
                    <a:pt x="34" y="307"/>
                    <a:pt x="26" y="307"/>
                    <a:pt x="19" y="303"/>
                  </a:cubicBezTo>
                  <a:cubicBezTo>
                    <a:pt x="33" y="299"/>
                    <a:pt x="34" y="286"/>
                    <a:pt x="34" y="284"/>
                  </a:cubicBezTo>
                  <a:cubicBezTo>
                    <a:pt x="34" y="276"/>
                    <a:pt x="28" y="271"/>
                    <a:pt x="20" y="271"/>
                  </a:cubicBezTo>
                  <a:cubicBezTo>
                    <a:pt x="11" y="271"/>
                    <a:pt x="0" y="279"/>
                    <a:pt x="0" y="292"/>
                  </a:cubicBezTo>
                  <a:cubicBezTo>
                    <a:pt x="0" y="308"/>
                    <a:pt x="17" y="317"/>
                    <a:pt x="34" y="317"/>
                  </a:cubicBezTo>
                  <a:cubicBezTo>
                    <a:pt x="57" y="317"/>
                    <a:pt x="72" y="294"/>
                    <a:pt x="76" y="286"/>
                  </a:cubicBezTo>
                  <a:cubicBezTo>
                    <a:pt x="89" y="263"/>
                    <a:pt x="97" y="220"/>
                    <a:pt x="97" y="216"/>
                  </a:cubicBezTo>
                  <a:lnTo>
                    <a:pt x="117" y="10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 name="Freeform 460">
              <a:extLst>
                <a:ext uri="{FF2B5EF4-FFF2-40B4-BE49-F238E27FC236}">
                  <a16:creationId xmlns:a16="http://schemas.microsoft.com/office/drawing/2014/main" id="{ACB945EF-C915-D7D4-58F5-F13290D430EB}"/>
                </a:ext>
              </a:extLst>
            </p:cNvPr>
            <p:cNvSpPr>
              <a:spLocks/>
            </p:cNvSpPr>
            <p:nvPr>
              <p:custDataLst>
                <p:tags r:id="rId35"/>
              </p:custDataLst>
            </p:nvPr>
          </p:nvSpPr>
          <p:spPr bwMode="auto">
            <a:xfrm>
              <a:off x="6297613" y="4886325"/>
              <a:ext cx="31750" cy="247650"/>
            </a:xfrm>
            <a:custGeom>
              <a:avLst/>
              <a:gdLst>
                <a:gd name="T0" fmla="*/ 69 w 69"/>
                <a:gd name="T1" fmla="*/ 0 h 499"/>
                <a:gd name="T2" fmla="*/ 0 w 69"/>
                <a:gd name="T3" fmla="*/ 0 h 499"/>
                <a:gd name="T4" fmla="*/ 0 w 69"/>
                <a:gd name="T5" fmla="*/ 20 h 499"/>
                <a:gd name="T6" fmla="*/ 49 w 69"/>
                <a:gd name="T7" fmla="*/ 20 h 499"/>
                <a:gd name="T8" fmla="*/ 49 w 69"/>
                <a:gd name="T9" fmla="*/ 479 h 499"/>
                <a:gd name="T10" fmla="*/ 0 w 69"/>
                <a:gd name="T11" fmla="*/ 479 h 499"/>
                <a:gd name="T12" fmla="*/ 0 w 69"/>
                <a:gd name="T13" fmla="*/ 499 h 499"/>
                <a:gd name="T14" fmla="*/ 69 w 69"/>
                <a:gd name="T15" fmla="*/ 499 h 499"/>
                <a:gd name="T16" fmla="*/ 69 w 69"/>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9">
                  <a:moveTo>
                    <a:pt x="69" y="0"/>
                  </a:moveTo>
                  <a:lnTo>
                    <a:pt x="0" y="0"/>
                  </a:lnTo>
                  <a:lnTo>
                    <a:pt x="0" y="20"/>
                  </a:lnTo>
                  <a:lnTo>
                    <a:pt x="49" y="20"/>
                  </a:lnTo>
                  <a:lnTo>
                    <a:pt x="49" y="479"/>
                  </a:lnTo>
                  <a:lnTo>
                    <a:pt x="0" y="479"/>
                  </a:lnTo>
                  <a:lnTo>
                    <a:pt x="0" y="499"/>
                  </a:lnTo>
                  <a:lnTo>
                    <a:pt x="69" y="499"/>
                  </a:lnTo>
                  <a:lnTo>
                    <a:pt x="69" y="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 name="Freeform 461">
              <a:extLst>
                <a:ext uri="{FF2B5EF4-FFF2-40B4-BE49-F238E27FC236}">
                  <a16:creationId xmlns:a16="http://schemas.microsoft.com/office/drawing/2014/main" id="{1F193C39-C462-87B4-CF3A-854E96190DCC}"/>
                </a:ext>
              </a:extLst>
            </p:cNvPr>
            <p:cNvSpPr>
              <a:spLocks/>
            </p:cNvSpPr>
            <p:nvPr>
              <p:custDataLst>
                <p:tags r:id="rId36"/>
              </p:custDataLst>
            </p:nvPr>
          </p:nvSpPr>
          <p:spPr bwMode="auto">
            <a:xfrm>
              <a:off x="6376988" y="5045075"/>
              <a:ext cx="26988" cy="74613"/>
            </a:xfrm>
            <a:custGeom>
              <a:avLst/>
              <a:gdLst>
                <a:gd name="T0" fmla="*/ 58 w 58"/>
                <a:gd name="T1" fmla="*/ 53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3 h 149"/>
                <a:gd name="T14" fmla="*/ 13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89"/>
                    <a:pt x="30" y="119"/>
                    <a:pt x="13" y="136"/>
                  </a:cubicBezTo>
                  <a:cubicBezTo>
                    <a:pt x="8" y="141"/>
                    <a:pt x="8" y="142"/>
                    <a:pt x="8" y="144"/>
                  </a:cubicBezTo>
                  <a:cubicBezTo>
                    <a:pt x="8" y="147"/>
                    <a:pt x="10" y="149"/>
                    <a:pt x="13" y="149"/>
                  </a:cubicBezTo>
                  <a:cubicBezTo>
                    <a:pt x="18" y="149"/>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 name="Freeform 462">
              <a:extLst>
                <a:ext uri="{FF2B5EF4-FFF2-40B4-BE49-F238E27FC236}">
                  <a16:creationId xmlns:a16="http://schemas.microsoft.com/office/drawing/2014/main" id="{BCC88DBA-4DAC-4C66-B7F4-B31AC16CA900}"/>
                </a:ext>
              </a:extLst>
            </p:cNvPr>
            <p:cNvSpPr>
              <a:spLocks/>
            </p:cNvSpPr>
            <p:nvPr>
              <p:custDataLst>
                <p:tags r:id="rId37"/>
              </p:custDataLst>
            </p:nvPr>
          </p:nvSpPr>
          <p:spPr bwMode="auto">
            <a:xfrm>
              <a:off x="6534151" y="4960938"/>
              <a:ext cx="131763" cy="112713"/>
            </a:xfrm>
            <a:custGeom>
              <a:avLst/>
              <a:gdLst>
                <a:gd name="T0" fmla="*/ 248 w 282"/>
                <a:gd name="T1" fmla="*/ 25 h 229"/>
                <a:gd name="T2" fmla="*/ 221 w 282"/>
                <a:gd name="T3" fmla="*/ 59 h 229"/>
                <a:gd name="T4" fmla="*/ 246 w 282"/>
                <a:gd name="T5" fmla="*/ 82 h 229"/>
                <a:gd name="T6" fmla="*/ 282 w 282"/>
                <a:gd name="T7" fmla="*/ 43 h 229"/>
                <a:gd name="T8" fmla="*/ 225 w 282"/>
                <a:gd name="T9" fmla="*/ 0 h 229"/>
                <a:gd name="T10" fmla="*/ 172 w 282"/>
                <a:gd name="T11" fmla="*/ 30 h 229"/>
                <a:gd name="T12" fmla="*/ 103 w 282"/>
                <a:gd name="T13" fmla="*/ 0 h 229"/>
                <a:gd name="T14" fmla="*/ 6 w 282"/>
                <a:gd name="T15" fmla="*/ 77 h 229"/>
                <a:gd name="T16" fmla="*/ 18 w 282"/>
                <a:gd name="T17" fmla="*/ 84 h 229"/>
                <a:gd name="T18" fmla="*/ 29 w 282"/>
                <a:gd name="T19" fmla="*/ 78 h 229"/>
                <a:gd name="T20" fmla="*/ 100 w 282"/>
                <a:gd name="T21" fmla="*/ 18 h 229"/>
                <a:gd name="T22" fmla="*/ 128 w 282"/>
                <a:gd name="T23" fmla="*/ 42 h 229"/>
                <a:gd name="T24" fmla="*/ 117 w 282"/>
                <a:gd name="T25" fmla="*/ 97 h 229"/>
                <a:gd name="T26" fmla="*/ 100 w 282"/>
                <a:gd name="T27" fmla="*/ 166 h 229"/>
                <a:gd name="T28" fmla="*/ 57 w 282"/>
                <a:gd name="T29" fmla="*/ 211 h 229"/>
                <a:gd name="T30" fmla="*/ 33 w 282"/>
                <a:gd name="T31" fmla="*/ 204 h 229"/>
                <a:gd name="T32" fmla="*/ 60 w 282"/>
                <a:gd name="T33" fmla="*/ 169 h 229"/>
                <a:gd name="T34" fmla="*/ 35 w 282"/>
                <a:gd name="T35" fmla="*/ 146 h 229"/>
                <a:gd name="T36" fmla="*/ 0 w 282"/>
                <a:gd name="T37" fmla="*/ 185 h 229"/>
                <a:gd name="T38" fmla="*/ 56 w 282"/>
                <a:gd name="T39" fmla="*/ 229 h 229"/>
                <a:gd name="T40" fmla="*/ 110 w 282"/>
                <a:gd name="T41" fmla="*/ 199 h 229"/>
                <a:gd name="T42" fmla="*/ 179 w 282"/>
                <a:gd name="T43" fmla="*/ 229 h 229"/>
                <a:gd name="T44" fmla="*/ 275 w 282"/>
                <a:gd name="T45" fmla="*/ 151 h 229"/>
                <a:gd name="T46" fmla="*/ 263 w 282"/>
                <a:gd name="T47" fmla="*/ 144 h 229"/>
                <a:gd name="T48" fmla="*/ 252 w 282"/>
                <a:gd name="T49" fmla="*/ 151 h 229"/>
                <a:gd name="T50" fmla="*/ 181 w 282"/>
                <a:gd name="T51" fmla="*/ 211 h 229"/>
                <a:gd name="T52" fmla="*/ 153 w 282"/>
                <a:gd name="T53" fmla="*/ 186 h 229"/>
                <a:gd name="T54" fmla="*/ 164 w 282"/>
                <a:gd name="T55" fmla="*/ 131 h 229"/>
                <a:gd name="T56" fmla="*/ 182 w 282"/>
                <a:gd name="T57" fmla="*/ 63 h 229"/>
                <a:gd name="T58" fmla="*/ 224 w 282"/>
                <a:gd name="T59" fmla="*/ 18 h 229"/>
                <a:gd name="T60" fmla="*/ 248 w 282"/>
                <a:gd name="T61"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29">
                  <a:moveTo>
                    <a:pt x="248" y="25"/>
                  </a:moveTo>
                  <a:cubicBezTo>
                    <a:pt x="230" y="30"/>
                    <a:pt x="221" y="47"/>
                    <a:pt x="221" y="59"/>
                  </a:cubicBezTo>
                  <a:cubicBezTo>
                    <a:pt x="221" y="70"/>
                    <a:pt x="229" y="82"/>
                    <a:pt x="246" y="82"/>
                  </a:cubicBezTo>
                  <a:cubicBezTo>
                    <a:pt x="263" y="82"/>
                    <a:pt x="282" y="68"/>
                    <a:pt x="282" y="43"/>
                  </a:cubicBezTo>
                  <a:cubicBezTo>
                    <a:pt x="282" y="17"/>
                    <a:pt x="255" y="0"/>
                    <a:pt x="225" y="0"/>
                  </a:cubicBezTo>
                  <a:cubicBezTo>
                    <a:pt x="197" y="0"/>
                    <a:pt x="178" y="21"/>
                    <a:pt x="172" y="30"/>
                  </a:cubicBezTo>
                  <a:cubicBezTo>
                    <a:pt x="159" y="9"/>
                    <a:pt x="131" y="0"/>
                    <a:pt x="103" y="0"/>
                  </a:cubicBezTo>
                  <a:cubicBezTo>
                    <a:pt x="40" y="0"/>
                    <a:pt x="6" y="61"/>
                    <a:pt x="6" y="77"/>
                  </a:cubicBezTo>
                  <a:cubicBezTo>
                    <a:pt x="6" y="84"/>
                    <a:pt x="14" y="84"/>
                    <a:pt x="18" y="84"/>
                  </a:cubicBezTo>
                  <a:cubicBezTo>
                    <a:pt x="24" y="84"/>
                    <a:pt x="27" y="84"/>
                    <a:pt x="29" y="78"/>
                  </a:cubicBezTo>
                  <a:cubicBezTo>
                    <a:pt x="44" y="33"/>
                    <a:pt x="80" y="18"/>
                    <a:pt x="100" y="18"/>
                  </a:cubicBezTo>
                  <a:cubicBezTo>
                    <a:pt x="119" y="18"/>
                    <a:pt x="128" y="27"/>
                    <a:pt x="128" y="42"/>
                  </a:cubicBezTo>
                  <a:cubicBezTo>
                    <a:pt x="128" y="52"/>
                    <a:pt x="121" y="79"/>
                    <a:pt x="117" y="97"/>
                  </a:cubicBezTo>
                  <a:lnTo>
                    <a:pt x="100" y="166"/>
                  </a:lnTo>
                  <a:cubicBezTo>
                    <a:pt x="92" y="196"/>
                    <a:pt x="74" y="211"/>
                    <a:pt x="57" y="211"/>
                  </a:cubicBezTo>
                  <a:cubicBezTo>
                    <a:pt x="55" y="211"/>
                    <a:pt x="43" y="211"/>
                    <a:pt x="33" y="204"/>
                  </a:cubicBezTo>
                  <a:cubicBezTo>
                    <a:pt x="51" y="199"/>
                    <a:pt x="60" y="182"/>
                    <a:pt x="60" y="169"/>
                  </a:cubicBezTo>
                  <a:cubicBezTo>
                    <a:pt x="60" y="158"/>
                    <a:pt x="52" y="146"/>
                    <a:pt x="35" y="146"/>
                  </a:cubicBezTo>
                  <a:cubicBezTo>
                    <a:pt x="18" y="146"/>
                    <a:pt x="0" y="161"/>
                    <a:pt x="0" y="185"/>
                  </a:cubicBezTo>
                  <a:cubicBezTo>
                    <a:pt x="0" y="212"/>
                    <a:pt x="26" y="229"/>
                    <a:pt x="56" y="229"/>
                  </a:cubicBezTo>
                  <a:cubicBezTo>
                    <a:pt x="85" y="229"/>
                    <a:pt x="103" y="208"/>
                    <a:pt x="110" y="199"/>
                  </a:cubicBezTo>
                  <a:cubicBezTo>
                    <a:pt x="122" y="220"/>
                    <a:pt x="150" y="229"/>
                    <a:pt x="179" y="229"/>
                  </a:cubicBezTo>
                  <a:cubicBezTo>
                    <a:pt x="241" y="229"/>
                    <a:pt x="275" y="168"/>
                    <a:pt x="275" y="151"/>
                  </a:cubicBezTo>
                  <a:cubicBezTo>
                    <a:pt x="275" y="144"/>
                    <a:pt x="268" y="144"/>
                    <a:pt x="263" y="144"/>
                  </a:cubicBezTo>
                  <a:cubicBezTo>
                    <a:pt x="257" y="144"/>
                    <a:pt x="254" y="144"/>
                    <a:pt x="252" y="151"/>
                  </a:cubicBezTo>
                  <a:cubicBezTo>
                    <a:pt x="237" y="196"/>
                    <a:pt x="202" y="211"/>
                    <a:pt x="181" y="211"/>
                  </a:cubicBezTo>
                  <a:cubicBezTo>
                    <a:pt x="162" y="211"/>
                    <a:pt x="153" y="202"/>
                    <a:pt x="153" y="186"/>
                  </a:cubicBezTo>
                  <a:cubicBezTo>
                    <a:pt x="153" y="176"/>
                    <a:pt x="160" y="149"/>
                    <a:pt x="164" y="131"/>
                  </a:cubicBezTo>
                  <a:cubicBezTo>
                    <a:pt x="168" y="118"/>
                    <a:pt x="179" y="71"/>
                    <a:pt x="182" y="63"/>
                  </a:cubicBezTo>
                  <a:cubicBezTo>
                    <a:pt x="189" y="33"/>
                    <a:pt x="206" y="18"/>
                    <a:pt x="224" y="18"/>
                  </a:cubicBezTo>
                  <a:cubicBezTo>
                    <a:pt x="226" y="18"/>
                    <a:pt x="238" y="18"/>
                    <a:pt x="248" y="25"/>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 name="Freeform 463">
              <a:extLst>
                <a:ext uri="{FF2B5EF4-FFF2-40B4-BE49-F238E27FC236}">
                  <a16:creationId xmlns:a16="http://schemas.microsoft.com/office/drawing/2014/main" id="{5A6FDEBF-E69B-9BB5-2951-F4AC602AB108}"/>
                </a:ext>
              </a:extLst>
            </p:cNvPr>
            <p:cNvSpPr>
              <a:spLocks noEditPoints="1"/>
            </p:cNvSpPr>
            <p:nvPr>
              <p:custDataLst>
                <p:tags r:id="rId38"/>
              </p:custDataLst>
            </p:nvPr>
          </p:nvSpPr>
          <p:spPr bwMode="auto">
            <a:xfrm>
              <a:off x="6754813" y="4981575"/>
              <a:ext cx="155575" cy="57150"/>
            </a:xfrm>
            <a:custGeom>
              <a:avLst/>
              <a:gdLst>
                <a:gd name="T0" fmla="*/ 315 w 332"/>
                <a:gd name="T1" fmla="*/ 20 h 117"/>
                <a:gd name="T2" fmla="*/ 332 w 332"/>
                <a:gd name="T3" fmla="*/ 10 h 117"/>
                <a:gd name="T4" fmla="*/ 315 w 332"/>
                <a:gd name="T5" fmla="*/ 0 h 117"/>
                <a:gd name="T6" fmla="*/ 17 w 332"/>
                <a:gd name="T7" fmla="*/ 0 h 117"/>
                <a:gd name="T8" fmla="*/ 0 w 332"/>
                <a:gd name="T9" fmla="*/ 10 h 117"/>
                <a:gd name="T10" fmla="*/ 17 w 332"/>
                <a:gd name="T11" fmla="*/ 20 h 117"/>
                <a:gd name="T12" fmla="*/ 315 w 332"/>
                <a:gd name="T13" fmla="*/ 20 h 117"/>
                <a:gd name="T14" fmla="*/ 315 w 332"/>
                <a:gd name="T15" fmla="*/ 117 h 117"/>
                <a:gd name="T16" fmla="*/ 332 w 332"/>
                <a:gd name="T17" fmla="*/ 107 h 117"/>
                <a:gd name="T18" fmla="*/ 315 w 332"/>
                <a:gd name="T19" fmla="*/ 97 h 117"/>
                <a:gd name="T20" fmla="*/ 17 w 332"/>
                <a:gd name="T21" fmla="*/ 97 h 117"/>
                <a:gd name="T22" fmla="*/ 0 w 332"/>
                <a:gd name="T23" fmla="*/ 107 h 117"/>
                <a:gd name="T24" fmla="*/ 17 w 332"/>
                <a:gd name="T25" fmla="*/ 117 h 117"/>
                <a:gd name="T26" fmla="*/ 315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2" y="20"/>
                    <a:pt x="332" y="20"/>
                    <a:pt x="332" y="10"/>
                  </a:cubicBezTo>
                  <a:cubicBezTo>
                    <a:pt x="332" y="0"/>
                    <a:pt x="322" y="0"/>
                    <a:pt x="315" y="0"/>
                  </a:cubicBezTo>
                  <a:lnTo>
                    <a:pt x="17" y="0"/>
                  </a:lnTo>
                  <a:cubicBezTo>
                    <a:pt x="10" y="0"/>
                    <a:pt x="0" y="0"/>
                    <a:pt x="0" y="10"/>
                  </a:cubicBezTo>
                  <a:cubicBezTo>
                    <a:pt x="0" y="20"/>
                    <a:pt x="10" y="20"/>
                    <a:pt x="17" y="20"/>
                  </a:cubicBezTo>
                  <a:lnTo>
                    <a:pt x="315" y="20"/>
                  </a:lnTo>
                  <a:close/>
                  <a:moveTo>
                    <a:pt x="315" y="117"/>
                  </a:moveTo>
                  <a:cubicBezTo>
                    <a:pt x="322" y="117"/>
                    <a:pt x="332" y="117"/>
                    <a:pt x="332" y="107"/>
                  </a:cubicBezTo>
                  <a:cubicBezTo>
                    <a:pt x="332" y="97"/>
                    <a:pt x="322" y="97"/>
                    <a:pt x="315" y="97"/>
                  </a:cubicBezTo>
                  <a:lnTo>
                    <a:pt x="17" y="97"/>
                  </a:lnTo>
                  <a:cubicBezTo>
                    <a:pt x="10" y="97"/>
                    <a:pt x="0" y="97"/>
                    <a:pt x="0" y="107"/>
                  </a:cubicBezTo>
                  <a:cubicBezTo>
                    <a:pt x="0" y="117"/>
                    <a:pt x="10" y="117"/>
                    <a:pt x="17" y="117"/>
                  </a:cubicBezTo>
                  <a:lnTo>
                    <a:pt x="315" y="117"/>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 name="Freeform 464">
              <a:extLst>
                <a:ext uri="{FF2B5EF4-FFF2-40B4-BE49-F238E27FC236}">
                  <a16:creationId xmlns:a16="http://schemas.microsoft.com/office/drawing/2014/main" id="{BF5BD869-9CA1-5A94-6786-44F19024A8A8}"/>
                </a:ext>
              </a:extLst>
            </p:cNvPr>
            <p:cNvSpPr>
              <a:spLocks/>
            </p:cNvSpPr>
            <p:nvPr>
              <p:custDataLst>
                <p:tags r:id="rId39"/>
              </p:custDataLst>
            </p:nvPr>
          </p:nvSpPr>
          <p:spPr bwMode="auto">
            <a:xfrm>
              <a:off x="7034213" y="4897438"/>
              <a:ext cx="61913" cy="38100"/>
            </a:xfrm>
            <a:custGeom>
              <a:avLst/>
              <a:gdLst>
                <a:gd name="T0" fmla="*/ 66 w 133"/>
                <a:gd name="T1" fmla="*/ 0 h 77"/>
                <a:gd name="T2" fmla="*/ 0 w 133"/>
                <a:gd name="T3" fmla="*/ 68 h 77"/>
                <a:gd name="T4" fmla="*/ 9 w 133"/>
                <a:gd name="T5" fmla="*/ 77 h 77"/>
                <a:gd name="T6" fmla="*/ 66 w 133"/>
                <a:gd name="T7" fmla="*/ 26 h 77"/>
                <a:gd name="T8" fmla="*/ 124 w 133"/>
                <a:gd name="T9" fmla="*/ 77 h 77"/>
                <a:gd name="T10" fmla="*/ 133 w 133"/>
                <a:gd name="T11" fmla="*/ 68 h 77"/>
                <a:gd name="T12" fmla="*/ 66 w 133"/>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33" h="77">
                  <a:moveTo>
                    <a:pt x="66" y="0"/>
                  </a:moveTo>
                  <a:lnTo>
                    <a:pt x="0" y="68"/>
                  </a:lnTo>
                  <a:lnTo>
                    <a:pt x="9" y="77"/>
                  </a:lnTo>
                  <a:lnTo>
                    <a:pt x="66" y="26"/>
                  </a:lnTo>
                  <a:lnTo>
                    <a:pt x="124" y="77"/>
                  </a:lnTo>
                  <a:lnTo>
                    <a:pt x="133" y="68"/>
                  </a:lnTo>
                  <a:lnTo>
                    <a:pt x="66" y="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 name="Freeform 465">
              <a:extLst>
                <a:ext uri="{FF2B5EF4-FFF2-40B4-BE49-F238E27FC236}">
                  <a16:creationId xmlns:a16="http://schemas.microsoft.com/office/drawing/2014/main" id="{EA4560DF-4933-B074-390C-69DE6B0587CA}"/>
                </a:ext>
              </a:extLst>
            </p:cNvPr>
            <p:cNvSpPr>
              <a:spLocks/>
            </p:cNvSpPr>
            <p:nvPr>
              <p:custDataLst>
                <p:tags r:id="rId40"/>
              </p:custDataLst>
            </p:nvPr>
          </p:nvSpPr>
          <p:spPr bwMode="auto">
            <a:xfrm>
              <a:off x="6996113" y="4960938"/>
              <a:ext cx="131763" cy="112713"/>
            </a:xfrm>
            <a:custGeom>
              <a:avLst/>
              <a:gdLst>
                <a:gd name="T0" fmla="*/ 248 w 282"/>
                <a:gd name="T1" fmla="*/ 25 h 229"/>
                <a:gd name="T2" fmla="*/ 221 w 282"/>
                <a:gd name="T3" fmla="*/ 59 h 229"/>
                <a:gd name="T4" fmla="*/ 246 w 282"/>
                <a:gd name="T5" fmla="*/ 82 h 229"/>
                <a:gd name="T6" fmla="*/ 282 w 282"/>
                <a:gd name="T7" fmla="*/ 43 h 229"/>
                <a:gd name="T8" fmla="*/ 225 w 282"/>
                <a:gd name="T9" fmla="*/ 0 h 229"/>
                <a:gd name="T10" fmla="*/ 172 w 282"/>
                <a:gd name="T11" fmla="*/ 30 h 229"/>
                <a:gd name="T12" fmla="*/ 103 w 282"/>
                <a:gd name="T13" fmla="*/ 0 h 229"/>
                <a:gd name="T14" fmla="*/ 7 w 282"/>
                <a:gd name="T15" fmla="*/ 77 h 229"/>
                <a:gd name="T16" fmla="*/ 19 w 282"/>
                <a:gd name="T17" fmla="*/ 84 h 229"/>
                <a:gd name="T18" fmla="*/ 30 w 282"/>
                <a:gd name="T19" fmla="*/ 78 h 229"/>
                <a:gd name="T20" fmla="*/ 101 w 282"/>
                <a:gd name="T21" fmla="*/ 18 h 229"/>
                <a:gd name="T22" fmla="*/ 129 w 282"/>
                <a:gd name="T23" fmla="*/ 42 h 229"/>
                <a:gd name="T24" fmla="*/ 117 w 282"/>
                <a:gd name="T25" fmla="*/ 97 h 229"/>
                <a:gd name="T26" fmla="*/ 100 w 282"/>
                <a:gd name="T27" fmla="*/ 166 h 229"/>
                <a:gd name="T28" fmla="*/ 58 w 282"/>
                <a:gd name="T29" fmla="*/ 211 h 229"/>
                <a:gd name="T30" fmla="*/ 34 w 282"/>
                <a:gd name="T31" fmla="*/ 204 h 229"/>
                <a:gd name="T32" fmla="*/ 61 w 282"/>
                <a:gd name="T33" fmla="*/ 169 h 229"/>
                <a:gd name="T34" fmla="*/ 36 w 282"/>
                <a:gd name="T35" fmla="*/ 146 h 229"/>
                <a:gd name="T36" fmla="*/ 0 w 282"/>
                <a:gd name="T37" fmla="*/ 185 h 229"/>
                <a:gd name="T38" fmla="*/ 57 w 282"/>
                <a:gd name="T39" fmla="*/ 229 h 229"/>
                <a:gd name="T40" fmla="*/ 110 w 282"/>
                <a:gd name="T41" fmla="*/ 199 h 229"/>
                <a:gd name="T42" fmla="*/ 179 w 282"/>
                <a:gd name="T43" fmla="*/ 229 h 229"/>
                <a:gd name="T44" fmla="*/ 276 w 282"/>
                <a:gd name="T45" fmla="*/ 151 h 229"/>
                <a:gd name="T46" fmla="*/ 264 w 282"/>
                <a:gd name="T47" fmla="*/ 144 h 229"/>
                <a:gd name="T48" fmla="*/ 252 w 282"/>
                <a:gd name="T49" fmla="*/ 151 h 229"/>
                <a:gd name="T50" fmla="*/ 182 w 282"/>
                <a:gd name="T51" fmla="*/ 211 h 229"/>
                <a:gd name="T52" fmla="*/ 154 w 282"/>
                <a:gd name="T53" fmla="*/ 186 h 229"/>
                <a:gd name="T54" fmla="*/ 165 w 282"/>
                <a:gd name="T55" fmla="*/ 131 h 229"/>
                <a:gd name="T56" fmla="*/ 182 w 282"/>
                <a:gd name="T57" fmla="*/ 63 h 229"/>
                <a:gd name="T58" fmla="*/ 224 w 282"/>
                <a:gd name="T59" fmla="*/ 18 h 229"/>
                <a:gd name="T60" fmla="*/ 248 w 282"/>
                <a:gd name="T61"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29">
                  <a:moveTo>
                    <a:pt x="248" y="25"/>
                  </a:moveTo>
                  <a:cubicBezTo>
                    <a:pt x="230" y="30"/>
                    <a:pt x="221" y="47"/>
                    <a:pt x="221" y="59"/>
                  </a:cubicBezTo>
                  <a:cubicBezTo>
                    <a:pt x="221" y="70"/>
                    <a:pt x="230" y="82"/>
                    <a:pt x="246" y="82"/>
                  </a:cubicBezTo>
                  <a:cubicBezTo>
                    <a:pt x="264" y="82"/>
                    <a:pt x="282" y="68"/>
                    <a:pt x="282" y="43"/>
                  </a:cubicBezTo>
                  <a:cubicBezTo>
                    <a:pt x="282" y="17"/>
                    <a:pt x="256" y="0"/>
                    <a:pt x="225" y="0"/>
                  </a:cubicBezTo>
                  <a:cubicBezTo>
                    <a:pt x="197" y="0"/>
                    <a:pt x="179" y="21"/>
                    <a:pt x="172" y="30"/>
                  </a:cubicBezTo>
                  <a:cubicBezTo>
                    <a:pt x="160" y="9"/>
                    <a:pt x="132" y="0"/>
                    <a:pt x="103" y="0"/>
                  </a:cubicBezTo>
                  <a:cubicBezTo>
                    <a:pt x="40" y="0"/>
                    <a:pt x="7" y="61"/>
                    <a:pt x="7" y="77"/>
                  </a:cubicBezTo>
                  <a:cubicBezTo>
                    <a:pt x="7" y="84"/>
                    <a:pt x="14" y="84"/>
                    <a:pt x="19" y="84"/>
                  </a:cubicBezTo>
                  <a:cubicBezTo>
                    <a:pt x="25" y="84"/>
                    <a:pt x="28" y="84"/>
                    <a:pt x="30" y="78"/>
                  </a:cubicBezTo>
                  <a:cubicBezTo>
                    <a:pt x="44" y="33"/>
                    <a:pt x="80" y="18"/>
                    <a:pt x="101" y="18"/>
                  </a:cubicBezTo>
                  <a:cubicBezTo>
                    <a:pt x="120" y="18"/>
                    <a:pt x="129" y="27"/>
                    <a:pt x="129" y="42"/>
                  </a:cubicBezTo>
                  <a:cubicBezTo>
                    <a:pt x="129" y="52"/>
                    <a:pt x="122" y="79"/>
                    <a:pt x="117" y="97"/>
                  </a:cubicBezTo>
                  <a:lnTo>
                    <a:pt x="100" y="166"/>
                  </a:lnTo>
                  <a:cubicBezTo>
                    <a:pt x="93" y="196"/>
                    <a:pt x="75" y="211"/>
                    <a:pt x="58" y="211"/>
                  </a:cubicBezTo>
                  <a:cubicBezTo>
                    <a:pt x="55" y="211"/>
                    <a:pt x="44" y="211"/>
                    <a:pt x="34" y="204"/>
                  </a:cubicBezTo>
                  <a:cubicBezTo>
                    <a:pt x="52" y="199"/>
                    <a:pt x="61" y="182"/>
                    <a:pt x="61" y="169"/>
                  </a:cubicBezTo>
                  <a:cubicBezTo>
                    <a:pt x="61" y="158"/>
                    <a:pt x="52" y="146"/>
                    <a:pt x="36" y="146"/>
                  </a:cubicBezTo>
                  <a:cubicBezTo>
                    <a:pt x="19" y="146"/>
                    <a:pt x="0" y="161"/>
                    <a:pt x="0" y="185"/>
                  </a:cubicBezTo>
                  <a:cubicBezTo>
                    <a:pt x="0" y="212"/>
                    <a:pt x="27" y="229"/>
                    <a:pt x="57" y="229"/>
                  </a:cubicBezTo>
                  <a:cubicBezTo>
                    <a:pt x="85" y="229"/>
                    <a:pt x="104" y="208"/>
                    <a:pt x="110" y="199"/>
                  </a:cubicBezTo>
                  <a:cubicBezTo>
                    <a:pt x="123" y="220"/>
                    <a:pt x="151" y="229"/>
                    <a:pt x="179" y="229"/>
                  </a:cubicBezTo>
                  <a:cubicBezTo>
                    <a:pt x="242" y="229"/>
                    <a:pt x="276" y="168"/>
                    <a:pt x="276" y="151"/>
                  </a:cubicBezTo>
                  <a:cubicBezTo>
                    <a:pt x="276" y="144"/>
                    <a:pt x="268" y="144"/>
                    <a:pt x="264" y="144"/>
                  </a:cubicBezTo>
                  <a:cubicBezTo>
                    <a:pt x="258" y="144"/>
                    <a:pt x="254" y="144"/>
                    <a:pt x="252" y="151"/>
                  </a:cubicBezTo>
                  <a:cubicBezTo>
                    <a:pt x="238" y="196"/>
                    <a:pt x="202" y="211"/>
                    <a:pt x="182" y="211"/>
                  </a:cubicBezTo>
                  <a:cubicBezTo>
                    <a:pt x="163" y="211"/>
                    <a:pt x="154" y="202"/>
                    <a:pt x="154" y="186"/>
                  </a:cubicBezTo>
                  <a:cubicBezTo>
                    <a:pt x="154" y="176"/>
                    <a:pt x="160" y="149"/>
                    <a:pt x="165" y="131"/>
                  </a:cubicBezTo>
                  <a:cubicBezTo>
                    <a:pt x="168" y="118"/>
                    <a:pt x="180" y="71"/>
                    <a:pt x="182" y="63"/>
                  </a:cubicBezTo>
                  <a:cubicBezTo>
                    <a:pt x="190" y="33"/>
                    <a:pt x="207" y="18"/>
                    <a:pt x="224" y="18"/>
                  </a:cubicBezTo>
                  <a:cubicBezTo>
                    <a:pt x="227" y="18"/>
                    <a:pt x="238" y="18"/>
                    <a:pt x="248" y="25"/>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 name="Freeform 466">
              <a:extLst>
                <a:ext uri="{FF2B5EF4-FFF2-40B4-BE49-F238E27FC236}">
                  <a16:creationId xmlns:a16="http://schemas.microsoft.com/office/drawing/2014/main" id="{4910873C-ABB4-43A5-438B-188D11ACBE82}"/>
                </a:ext>
              </a:extLst>
            </p:cNvPr>
            <p:cNvSpPr>
              <a:spLocks/>
            </p:cNvSpPr>
            <p:nvPr>
              <p:custDataLst>
                <p:tags r:id="rId41"/>
              </p:custDataLst>
            </p:nvPr>
          </p:nvSpPr>
          <p:spPr bwMode="auto">
            <a:xfrm>
              <a:off x="7161213" y="5045075"/>
              <a:ext cx="26988" cy="74613"/>
            </a:xfrm>
            <a:custGeom>
              <a:avLst/>
              <a:gdLst>
                <a:gd name="T0" fmla="*/ 59 w 59"/>
                <a:gd name="T1" fmla="*/ 53 h 149"/>
                <a:gd name="T2" fmla="*/ 27 w 59"/>
                <a:gd name="T3" fmla="*/ 0 h 149"/>
                <a:gd name="T4" fmla="*/ 0 w 59"/>
                <a:gd name="T5" fmla="*/ 27 h 149"/>
                <a:gd name="T6" fmla="*/ 27 w 59"/>
                <a:gd name="T7" fmla="*/ 53 h 149"/>
                <a:gd name="T8" fmla="*/ 44 w 59"/>
                <a:gd name="T9" fmla="*/ 47 h 149"/>
                <a:gd name="T10" fmla="*/ 47 w 59"/>
                <a:gd name="T11" fmla="*/ 45 h 149"/>
                <a:gd name="T12" fmla="*/ 48 w 59"/>
                <a:gd name="T13" fmla="*/ 53 h 149"/>
                <a:gd name="T14" fmla="*/ 14 w 59"/>
                <a:gd name="T15" fmla="*/ 136 h 149"/>
                <a:gd name="T16" fmla="*/ 8 w 59"/>
                <a:gd name="T17" fmla="*/ 144 h 149"/>
                <a:gd name="T18" fmla="*/ 13 w 59"/>
                <a:gd name="T19" fmla="*/ 149 h 149"/>
                <a:gd name="T20" fmla="*/ 59 w 59"/>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3"/>
                  </a:moveTo>
                  <a:cubicBezTo>
                    <a:pt x="59" y="20"/>
                    <a:pt x="46" y="0"/>
                    <a:pt x="27" y="0"/>
                  </a:cubicBezTo>
                  <a:cubicBezTo>
                    <a:pt x="10" y="0"/>
                    <a:pt x="0" y="13"/>
                    <a:pt x="0" y="27"/>
                  </a:cubicBezTo>
                  <a:cubicBezTo>
                    <a:pt x="0" y="40"/>
                    <a:pt x="10" y="53"/>
                    <a:pt x="27" y="53"/>
                  </a:cubicBezTo>
                  <a:cubicBezTo>
                    <a:pt x="33" y="53"/>
                    <a:pt x="39" y="51"/>
                    <a:pt x="44" y="47"/>
                  </a:cubicBezTo>
                  <a:cubicBezTo>
                    <a:pt x="46" y="46"/>
                    <a:pt x="46" y="45"/>
                    <a:pt x="47" y="45"/>
                  </a:cubicBezTo>
                  <a:cubicBezTo>
                    <a:pt x="47" y="45"/>
                    <a:pt x="48" y="46"/>
                    <a:pt x="48" y="53"/>
                  </a:cubicBezTo>
                  <a:cubicBezTo>
                    <a:pt x="48" y="89"/>
                    <a:pt x="30" y="119"/>
                    <a:pt x="14" y="136"/>
                  </a:cubicBezTo>
                  <a:cubicBezTo>
                    <a:pt x="8" y="141"/>
                    <a:pt x="8" y="142"/>
                    <a:pt x="8" y="144"/>
                  </a:cubicBezTo>
                  <a:cubicBezTo>
                    <a:pt x="8" y="147"/>
                    <a:pt x="11" y="149"/>
                    <a:pt x="13" y="149"/>
                  </a:cubicBezTo>
                  <a:cubicBezTo>
                    <a:pt x="19" y="149"/>
                    <a:pt x="59" y="111"/>
                    <a:pt x="59"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 name="Freeform 467">
              <a:extLst>
                <a:ext uri="{FF2B5EF4-FFF2-40B4-BE49-F238E27FC236}">
                  <a16:creationId xmlns:a16="http://schemas.microsoft.com/office/drawing/2014/main" id="{51F8221B-4EAB-8EFD-4173-7694719F3D19}"/>
                </a:ext>
              </a:extLst>
            </p:cNvPr>
            <p:cNvSpPr>
              <a:spLocks noEditPoints="1"/>
            </p:cNvSpPr>
            <p:nvPr>
              <p:custDataLst>
                <p:tags r:id="rId42"/>
              </p:custDataLst>
            </p:nvPr>
          </p:nvSpPr>
          <p:spPr bwMode="auto">
            <a:xfrm>
              <a:off x="2824163" y="5343525"/>
              <a:ext cx="109538" cy="223838"/>
            </a:xfrm>
            <a:custGeom>
              <a:avLst/>
              <a:gdLst>
                <a:gd name="T0" fmla="*/ 105 w 233"/>
                <a:gd name="T1" fmla="*/ 184 h 451"/>
                <a:gd name="T2" fmla="*/ 100 w 233"/>
                <a:gd name="T3" fmla="*/ 158 h 451"/>
                <a:gd name="T4" fmla="*/ 142 w 233"/>
                <a:gd name="T5" fmla="*/ 75 h 451"/>
                <a:gd name="T6" fmla="*/ 179 w 233"/>
                <a:gd name="T7" fmla="*/ 90 h 451"/>
                <a:gd name="T8" fmla="*/ 233 w 233"/>
                <a:gd name="T9" fmla="*/ 63 h 451"/>
                <a:gd name="T10" fmla="*/ 185 w 233"/>
                <a:gd name="T11" fmla="*/ 42 h 451"/>
                <a:gd name="T12" fmla="*/ 154 w 233"/>
                <a:gd name="T13" fmla="*/ 44 h 451"/>
                <a:gd name="T14" fmla="*/ 157 w 233"/>
                <a:gd name="T15" fmla="*/ 16 h 451"/>
                <a:gd name="T16" fmla="*/ 158 w 233"/>
                <a:gd name="T17" fmla="*/ 10 h 451"/>
                <a:gd name="T18" fmla="*/ 148 w 233"/>
                <a:gd name="T19" fmla="*/ 0 h 451"/>
                <a:gd name="T20" fmla="*/ 131 w 233"/>
                <a:gd name="T21" fmla="*/ 38 h 451"/>
                <a:gd name="T22" fmla="*/ 132 w 233"/>
                <a:gd name="T23" fmla="*/ 50 h 451"/>
                <a:gd name="T24" fmla="*/ 39 w 233"/>
                <a:gd name="T25" fmla="*/ 151 h 451"/>
                <a:gd name="T26" fmla="*/ 65 w 233"/>
                <a:gd name="T27" fmla="*/ 203 h 451"/>
                <a:gd name="T28" fmla="*/ 0 w 233"/>
                <a:gd name="T29" fmla="*/ 303 h 451"/>
                <a:gd name="T30" fmla="*/ 66 w 233"/>
                <a:gd name="T31" fmla="*/ 375 h 451"/>
                <a:gd name="T32" fmla="*/ 123 w 233"/>
                <a:gd name="T33" fmla="*/ 394 h 451"/>
                <a:gd name="T34" fmla="*/ 161 w 233"/>
                <a:gd name="T35" fmla="*/ 408 h 451"/>
                <a:gd name="T36" fmla="*/ 167 w 233"/>
                <a:gd name="T37" fmla="*/ 418 h 451"/>
                <a:gd name="T38" fmla="*/ 152 w 233"/>
                <a:gd name="T39" fmla="*/ 433 h 451"/>
                <a:gd name="T40" fmla="*/ 102 w 233"/>
                <a:gd name="T41" fmla="*/ 421 h 451"/>
                <a:gd name="T42" fmla="*/ 96 w 233"/>
                <a:gd name="T43" fmla="*/ 418 h 451"/>
                <a:gd name="T44" fmla="*/ 86 w 233"/>
                <a:gd name="T45" fmla="*/ 427 h 451"/>
                <a:gd name="T46" fmla="*/ 152 w 233"/>
                <a:gd name="T47" fmla="*/ 451 h 451"/>
                <a:gd name="T48" fmla="*/ 212 w 233"/>
                <a:gd name="T49" fmla="*/ 392 h 451"/>
                <a:gd name="T50" fmla="*/ 187 w 233"/>
                <a:gd name="T51" fmla="*/ 354 h 451"/>
                <a:gd name="T52" fmla="*/ 121 w 233"/>
                <a:gd name="T53" fmla="*/ 331 h 451"/>
                <a:gd name="T54" fmla="*/ 89 w 233"/>
                <a:gd name="T55" fmla="*/ 320 h 451"/>
                <a:gd name="T56" fmla="*/ 42 w 233"/>
                <a:gd name="T57" fmla="*/ 280 h 451"/>
                <a:gd name="T58" fmla="*/ 86 w 233"/>
                <a:gd name="T59" fmla="*/ 216 h 451"/>
                <a:gd name="T60" fmla="*/ 90 w 233"/>
                <a:gd name="T61" fmla="*/ 217 h 451"/>
                <a:gd name="T62" fmla="*/ 143 w 233"/>
                <a:gd name="T63" fmla="*/ 225 h 451"/>
                <a:gd name="T64" fmla="*/ 200 w 233"/>
                <a:gd name="T65" fmla="*/ 198 h 451"/>
                <a:gd name="T66" fmla="*/ 152 w 233"/>
                <a:gd name="T67" fmla="*/ 177 h 451"/>
                <a:gd name="T68" fmla="*/ 105 w 233"/>
                <a:gd name="T69" fmla="*/ 184 h 451"/>
                <a:gd name="T70" fmla="*/ 159 w 233"/>
                <a:gd name="T71" fmla="*/ 64 h 451"/>
                <a:gd name="T72" fmla="*/ 185 w 233"/>
                <a:gd name="T73" fmla="*/ 60 h 451"/>
                <a:gd name="T74" fmla="*/ 210 w 233"/>
                <a:gd name="T75" fmla="*/ 63 h 451"/>
                <a:gd name="T76" fmla="*/ 208 w 233"/>
                <a:gd name="T77" fmla="*/ 66 h 451"/>
                <a:gd name="T78" fmla="*/ 179 w 233"/>
                <a:gd name="T79" fmla="*/ 72 h 451"/>
                <a:gd name="T80" fmla="*/ 159 w 233"/>
                <a:gd name="T81" fmla="*/ 64 h 451"/>
                <a:gd name="T82" fmla="*/ 117 w 233"/>
                <a:gd name="T83" fmla="*/ 200 h 451"/>
                <a:gd name="T84" fmla="*/ 150 w 233"/>
                <a:gd name="T85" fmla="*/ 195 h 451"/>
                <a:gd name="T86" fmla="*/ 176 w 233"/>
                <a:gd name="T87" fmla="*/ 199 h 451"/>
                <a:gd name="T88" fmla="*/ 174 w 233"/>
                <a:gd name="T89" fmla="*/ 202 h 451"/>
                <a:gd name="T90" fmla="*/ 145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5" y="184"/>
                  </a:moveTo>
                  <a:cubicBezTo>
                    <a:pt x="102" y="176"/>
                    <a:pt x="100" y="167"/>
                    <a:pt x="100" y="158"/>
                  </a:cubicBezTo>
                  <a:cubicBezTo>
                    <a:pt x="100" y="132"/>
                    <a:pt x="115" y="94"/>
                    <a:pt x="142" y="75"/>
                  </a:cubicBezTo>
                  <a:cubicBezTo>
                    <a:pt x="153" y="90"/>
                    <a:pt x="167" y="90"/>
                    <a:pt x="179" y="90"/>
                  </a:cubicBezTo>
                  <a:cubicBezTo>
                    <a:pt x="193" y="90"/>
                    <a:pt x="233" y="90"/>
                    <a:pt x="233" y="63"/>
                  </a:cubicBezTo>
                  <a:cubicBezTo>
                    <a:pt x="233" y="43"/>
                    <a:pt x="206" y="42"/>
                    <a:pt x="185" y="42"/>
                  </a:cubicBezTo>
                  <a:cubicBezTo>
                    <a:pt x="180" y="42"/>
                    <a:pt x="168" y="42"/>
                    <a:pt x="154" y="44"/>
                  </a:cubicBezTo>
                  <a:cubicBezTo>
                    <a:pt x="154" y="29"/>
                    <a:pt x="157" y="17"/>
                    <a:pt x="157" y="16"/>
                  </a:cubicBezTo>
                  <a:cubicBezTo>
                    <a:pt x="158" y="12"/>
                    <a:pt x="158" y="12"/>
                    <a:pt x="158" y="10"/>
                  </a:cubicBezTo>
                  <a:cubicBezTo>
                    <a:pt x="158" y="0"/>
                    <a:pt x="148" y="0"/>
                    <a:pt x="148" y="0"/>
                  </a:cubicBezTo>
                  <a:cubicBezTo>
                    <a:pt x="131" y="0"/>
                    <a:pt x="131" y="29"/>
                    <a:pt x="131" y="38"/>
                  </a:cubicBezTo>
                  <a:cubicBezTo>
                    <a:pt x="131" y="42"/>
                    <a:pt x="131" y="46"/>
                    <a:pt x="132" y="50"/>
                  </a:cubicBezTo>
                  <a:cubicBezTo>
                    <a:pt x="70" y="68"/>
                    <a:pt x="39" y="113"/>
                    <a:pt x="39" y="151"/>
                  </a:cubicBezTo>
                  <a:cubicBezTo>
                    <a:pt x="39" y="174"/>
                    <a:pt x="52" y="193"/>
                    <a:pt x="65" y="203"/>
                  </a:cubicBezTo>
                  <a:cubicBezTo>
                    <a:pt x="13" y="238"/>
                    <a:pt x="0" y="284"/>
                    <a:pt x="0" y="303"/>
                  </a:cubicBezTo>
                  <a:cubicBezTo>
                    <a:pt x="0" y="344"/>
                    <a:pt x="37" y="364"/>
                    <a:pt x="66" y="375"/>
                  </a:cubicBezTo>
                  <a:lnTo>
                    <a:pt x="123" y="394"/>
                  </a:lnTo>
                  <a:cubicBezTo>
                    <a:pt x="136" y="398"/>
                    <a:pt x="157" y="406"/>
                    <a:pt x="161" y="408"/>
                  </a:cubicBezTo>
                  <a:cubicBezTo>
                    <a:pt x="165" y="410"/>
                    <a:pt x="167" y="414"/>
                    <a:pt x="167" y="418"/>
                  </a:cubicBezTo>
                  <a:cubicBezTo>
                    <a:pt x="167" y="420"/>
                    <a:pt x="166" y="433"/>
                    <a:pt x="152" y="433"/>
                  </a:cubicBezTo>
                  <a:cubicBezTo>
                    <a:pt x="149" y="433"/>
                    <a:pt x="124" y="433"/>
                    <a:pt x="102" y="421"/>
                  </a:cubicBezTo>
                  <a:cubicBezTo>
                    <a:pt x="99" y="419"/>
                    <a:pt x="98" y="418"/>
                    <a:pt x="96" y="418"/>
                  </a:cubicBezTo>
                  <a:cubicBezTo>
                    <a:pt x="89" y="418"/>
                    <a:pt x="86" y="424"/>
                    <a:pt x="86" y="427"/>
                  </a:cubicBezTo>
                  <a:cubicBezTo>
                    <a:pt x="86" y="439"/>
                    <a:pt x="127" y="451"/>
                    <a:pt x="152" y="451"/>
                  </a:cubicBezTo>
                  <a:cubicBezTo>
                    <a:pt x="191" y="451"/>
                    <a:pt x="212" y="415"/>
                    <a:pt x="212" y="392"/>
                  </a:cubicBezTo>
                  <a:cubicBezTo>
                    <a:pt x="212" y="370"/>
                    <a:pt x="197" y="358"/>
                    <a:pt x="187" y="354"/>
                  </a:cubicBezTo>
                  <a:cubicBezTo>
                    <a:pt x="181" y="352"/>
                    <a:pt x="134" y="336"/>
                    <a:pt x="121" y="331"/>
                  </a:cubicBezTo>
                  <a:lnTo>
                    <a:pt x="89" y="320"/>
                  </a:lnTo>
                  <a:cubicBezTo>
                    <a:pt x="71" y="314"/>
                    <a:pt x="42" y="304"/>
                    <a:pt x="42" y="280"/>
                  </a:cubicBezTo>
                  <a:cubicBezTo>
                    <a:pt x="42" y="251"/>
                    <a:pt x="80" y="216"/>
                    <a:pt x="86" y="216"/>
                  </a:cubicBezTo>
                  <a:cubicBezTo>
                    <a:pt x="87" y="216"/>
                    <a:pt x="87" y="216"/>
                    <a:pt x="90" y="217"/>
                  </a:cubicBezTo>
                  <a:cubicBezTo>
                    <a:pt x="114" y="225"/>
                    <a:pt x="130" y="225"/>
                    <a:pt x="143" y="225"/>
                  </a:cubicBezTo>
                  <a:cubicBezTo>
                    <a:pt x="159" y="225"/>
                    <a:pt x="200" y="225"/>
                    <a:pt x="200" y="198"/>
                  </a:cubicBezTo>
                  <a:cubicBezTo>
                    <a:pt x="200" y="177"/>
                    <a:pt x="169" y="177"/>
                    <a:pt x="152" y="177"/>
                  </a:cubicBezTo>
                  <a:cubicBezTo>
                    <a:pt x="143" y="177"/>
                    <a:pt x="127" y="177"/>
                    <a:pt x="105" y="184"/>
                  </a:cubicBezTo>
                  <a:close/>
                  <a:moveTo>
                    <a:pt x="159" y="64"/>
                  </a:moveTo>
                  <a:cubicBezTo>
                    <a:pt x="169" y="60"/>
                    <a:pt x="178" y="60"/>
                    <a:pt x="185" y="60"/>
                  </a:cubicBezTo>
                  <a:cubicBezTo>
                    <a:pt x="200" y="60"/>
                    <a:pt x="202" y="60"/>
                    <a:pt x="210" y="63"/>
                  </a:cubicBezTo>
                  <a:cubicBezTo>
                    <a:pt x="209" y="64"/>
                    <a:pt x="210" y="64"/>
                    <a:pt x="208" y="66"/>
                  </a:cubicBezTo>
                  <a:cubicBezTo>
                    <a:pt x="203" y="72"/>
                    <a:pt x="184" y="72"/>
                    <a:pt x="179" y="72"/>
                  </a:cubicBezTo>
                  <a:cubicBezTo>
                    <a:pt x="171" y="72"/>
                    <a:pt x="163" y="72"/>
                    <a:pt x="159" y="64"/>
                  </a:cubicBezTo>
                  <a:close/>
                  <a:moveTo>
                    <a:pt x="117" y="200"/>
                  </a:moveTo>
                  <a:cubicBezTo>
                    <a:pt x="131" y="195"/>
                    <a:pt x="142" y="195"/>
                    <a:pt x="150" y="195"/>
                  </a:cubicBezTo>
                  <a:cubicBezTo>
                    <a:pt x="166" y="195"/>
                    <a:pt x="168" y="196"/>
                    <a:pt x="176" y="199"/>
                  </a:cubicBezTo>
                  <a:cubicBezTo>
                    <a:pt x="175" y="199"/>
                    <a:pt x="175" y="201"/>
                    <a:pt x="174" y="202"/>
                  </a:cubicBezTo>
                  <a:cubicBezTo>
                    <a:pt x="169" y="207"/>
                    <a:pt x="151" y="207"/>
                    <a:pt x="145" y="207"/>
                  </a:cubicBezTo>
                  <a:cubicBezTo>
                    <a:pt x="137" y="207"/>
                    <a:pt x="126" y="207"/>
                    <a:pt x="117" y="20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 name="Freeform 468">
              <a:extLst>
                <a:ext uri="{FF2B5EF4-FFF2-40B4-BE49-F238E27FC236}">
                  <a16:creationId xmlns:a16="http://schemas.microsoft.com/office/drawing/2014/main" id="{41EDDD0D-0F0A-2019-5CF7-63ED79395D7B}"/>
                </a:ext>
              </a:extLst>
            </p:cNvPr>
            <p:cNvSpPr>
              <a:spLocks/>
            </p:cNvSpPr>
            <p:nvPr>
              <p:custDataLst>
                <p:tags r:id="rId43"/>
              </p:custDataLst>
            </p:nvPr>
          </p:nvSpPr>
          <p:spPr bwMode="auto">
            <a:xfrm>
              <a:off x="2951163" y="5311775"/>
              <a:ext cx="114300" cy="79375"/>
            </a:xfrm>
            <a:custGeom>
              <a:avLst/>
              <a:gdLst>
                <a:gd name="T0" fmla="*/ 150 w 244"/>
                <a:gd name="T1" fmla="*/ 141 h 160"/>
                <a:gd name="T2" fmla="*/ 195 w 244"/>
                <a:gd name="T3" fmla="*/ 160 h 160"/>
                <a:gd name="T4" fmla="*/ 244 w 244"/>
                <a:gd name="T5" fmla="*/ 106 h 160"/>
                <a:gd name="T6" fmla="*/ 233 w 244"/>
                <a:gd name="T7" fmla="*/ 99 h 160"/>
                <a:gd name="T8" fmla="*/ 221 w 244"/>
                <a:gd name="T9" fmla="*/ 107 h 160"/>
                <a:gd name="T10" fmla="*/ 197 w 244"/>
                <a:gd name="T11" fmla="*/ 144 h 160"/>
                <a:gd name="T12" fmla="*/ 188 w 244"/>
                <a:gd name="T13" fmla="*/ 130 h 160"/>
                <a:gd name="T14" fmla="*/ 194 w 244"/>
                <a:gd name="T15" fmla="*/ 103 h 160"/>
                <a:gd name="T16" fmla="*/ 208 w 244"/>
                <a:gd name="T17" fmla="*/ 44 h 160"/>
                <a:gd name="T18" fmla="*/ 213 w 244"/>
                <a:gd name="T19" fmla="*/ 20 h 160"/>
                <a:gd name="T20" fmla="*/ 195 w 244"/>
                <a:gd name="T21" fmla="*/ 3 h 160"/>
                <a:gd name="T22" fmla="*/ 168 w 244"/>
                <a:gd name="T23" fmla="*/ 30 h 160"/>
                <a:gd name="T24" fmla="*/ 159 w 244"/>
                <a:gd name="T25" fmla="*/ 66 h 160"/>
                <a:gd name="T26" fmla="*/ 149 w 244"/>
                <a:gd name="T27" fmla="*/ 110 h 160"/>
                <a:gd name="T28" fmla="*/ 141 w 244"/>
                <a:gd name="T29" fmla="*/ 125 h 160"/>
                <a:gd name="T30" fmla="*/ 104 w 244"/>
                <a:gd name="T31" fmla="*/ 144 h 160"/>
                <a:gd name="T32" fmla="*/ 81 w 244"/>
                <a:gd name="T33" fmla="*/ 119 h 160"/>
                <a:gd name="T34" fmla="*/ 100 w 244"/>
                <a:gd name="T35" fmla="*/ 51 h 160"/>
                <a:gd name="T36" fmla="*/ 106 w 244"/>
                <a:gd name="T37" fmla="*/ 32 h 160"/>
                <a:gd name="T38" fmla="*/ 61 w 244"/>
                <a:gd name="T39" fmla="*/ 0 h 160"/>
                <a:gd name="T40" fmla="*/ 0 w 244"/>
                <a:gd name="T41" fmla="*/ 54 h 160"/>
                <a:gd name="T42" fmla="*/ 11 w 244"/>
                <a:gd name="T43" fmla="*/ 60 h 160"/>
                <a:gd name="T44" fmla="*/ 23 w 244"/>
                <a:gd name="T45" fmla="*/ 53 h 160"/>
                <a:gd name="T46" fmla="*/ 59 w 244"/>
                <a:gd name="T47" fmla="*/ 16 h 160"/>
                <a:gd name="T48" fmla="*/ 65 w 244"/>
                <a:gd name="T49" fmla="*/ 24 h 160"/>
                <a:gd name="T50" fmla="*/ 59 w 244"/>
                <a:gd name="T51" fmla="*/ 44 h 160"/>
                <a:gd name="T52" fmla="*/ 39 w 244"/>
                <a:gd name="T53" fmla="*/ 112 h 160"/>
                <a:gd name="T54" fmla="*/ 102 w 244"/>
                <a:gd name="T55" fmla="*/ 160 h 160"/>
                <a:gd name="T56" fmla="*/ 150 w 244"/>
                <a:gd name="T57" fmla="*/ 1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0">
                  <a:moveTo>
                    <a:pt x="150" y="141"/>
                  </a:moveTo>
                  <a:cubicBezTo>
                    <a:pt x="154" y="149"/>
                    <a:pt x="170" y="160"/>
                    <a:pt x="195" y="160"/>
                  </a:cubicBezTo>
                  <a:cubicBezTo>
                    <a:pt x="232" y="160"/>
                    <a:pt x="244" y="108"/>
                    <a:pt x="244" y="106"/>
                  </a:cubicBezTo>
                  <a:cubicBezTo>
                    <a:pt x="244" y="99"/>
                    <a:pt x="238" y="99"/>
                    <a:pt x="233" y="99"/>
                  </a:cubicBezTo>
                  <a:cubicBezTo>
                    <a:pt x="224" y="99"/>
                    <a:pt x="223" y="100"/>
                    <a:pt x="221" y="107"/>
                  </a:cubicBezTo>
                  <a:cubicBezTo>
                    <a:pt x="217" y="122"/>
                    <a:pt x="211" y="144"/>
                    <a:pt x="197" y="144"/>
                  </a:cubicBezTo>
                  <a:cubicBezTo>
                    <a:pt x="189" y="144"/>
                    <a:pt x="188" y="135"/>
                    <a:pt x="188" y="130"/>
                  </a:cubicBezTo>
                  <a:cubicBezTo>
                    <a:pt x="188" y="126"/>
                    <a:pt x="191" y="112"/>
                    <a:pt x="194" y="103"/>
                  </a:cubicBezTo>
                  <a:lnTo>
                    <a:pt x="208" y="44"/>
                  </a:lnTo>
                  <a:cubicBezTo>
                    <a:pt x="210" y="36"/>
                    <a:pt x="213" y="23"/>
                    <a:pt x="213" y="20"/>
                  </a:cubicBezTo>
                  <a:cubicBezTo>
                    <a:pt x="213" y="8"/>
                    <a:pt x="204" y="3"/>
                    <a:pt x="195" y="3"/>
                  </a:cubicBezTo>
                  <a:cubicBezTo>
                    <a:pt x="175" y="3"/>
                    <a:pt x="171" y="20"/>
                    <a:pt x="168" y="30"/>
                  </a:cubicBezTo>
                  <a:lnTo>
                    <a:pt x="159" y="66"/>
                  </a:lnTo>
                  <a:lnTo>
                    <a:pt x="149" y="110"/>
                  </a:lnTo>
                  <a:cubicBezTo>
                    <a:pt x="146" y="119"/>
                    <a:pt x="146" y="120"/>
                    <a:pt x="141" y="125"/>
                  </a:cubicBezTo>
                  <a:cubicBezTo>
                    <a:pt x="132" y="135"/>
                    <a:pt x="120" y="144"/>
                    <a:pt x="104" y="144"/>
                  </a:cubicBezTo>
                  <a:cubicBezTo>
                    <a:pt x="81" y="144"/>
                    <a:pt x="81" y="126"/>
                    <a:pt x="81" y="119"/>
                  </a:cubicBezTo>
                  <a:cubicBezTo>
                    <a:pt x="81" y="99"/>
                    <a:pt x="90" y="76"/>
                    <a:pt x="100" y="51"/>
                  </a:cubicBezTo>
                  <a:cubicBezTo>
                    <a:pt x="104" y="41"/>
                    <a:pt x="106" y="37"/>
                    <a:pt x="106" y="32"/>
                  </a:cubicBezTo>
                  <a:cubicBezTo>
                    <a:pt x="106" y="11"/>
                    <a:pt x="83" y="0"/>
                    <a:pt x="61" y="0"/>
                  </a:cubicBezTo>
                  <a:cubicBezTo>
                    <a:pt x="21" y="0"/>
                    <a:pt x="0" y="44"/>
                    <a:pt x="0" y="54"/>
                  </a:cubicBezTo>
                  <a:cubicBezTo>
                    <a:pt x="0" y="60"/>
                    <a:pt x="6" y="60"/>
                    <a:pt x="11" y="60"/>
                  </a:cubicBezTo>
                  <a:cubicBezTo>
                    <a:pt x="20" y="60"/>
                    <a:pt x="21" y="60"/>
                    <a:pt x="23" y="53"/>
                  </a:cubicBezTo>
                  <a:cubicBezTo>
                    <a:pt x="29" y="33"/>
                    <a:pt x="44" y="16"/>
                    <a:pt x="59" y="16"/>
                  </a:cubicBezTo>
                  <a:cubicBezTo>
                    <a:pt x="61" y="16"/>
                    <a:pt x="65" y="16"/>
                    <a:pt x="65" y="24"/>
                  </a:cubicBezTo>
                  <a:cubicBezTo>
                    <a:pt x="65" y="31"/>
                    <a:pt x="62" y="37"/>
                    <a:pt x="59" y="44"/>
                  </a:cubicBezTo>
                  <a:cubicBezTo>
                    <a:pt x="46" y="75"/>
                    <a:pt x="39" y="96"/>
                    <a:pt x="39" y="112"/>
                  </a:cubicBezTo>
                  <a:cubicBezTo>
                    <a:pt x="39" y="151"/>
                    <a:pt x="72" y="160"/>
                    <a:pt x="102" y="160"/>
                  </a:cubicBezTo>
                  <a:cubicBezTo>
                    <a:pt x="118" y="160"/>
                    <a:pt x="134" y="155"/>
                    <a:pt x="150" y="141"/>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 name="Freeform 469">
              <a:extLst>
                <a:ext uri="{FF2B5EF4-FFF2-40B4-BE49-F238E27FC236}">
                  <a16:creationId xmlns:a16="http://schemas.microsoft.com/office/drawing/2014/main" id="{6162C352-4DAA-85B0-A187-99E5F3919153}"/>
                </a:ext>
              </a:extLst>
            </p:cNvPr>
            <p:cNvSpPr>
              <a:spLocks/>
            </p:cNvSpPr>
            <p:nvPr>
              <p:custDataLst>
                <p:tags r:id="rId44"/>
              </p:custDataLst>
            </p:nvPr>
          </p:nvSpPr>
          <p:spPr bwMode="auto">
            <a:xfrm>
              <a:off x="3090863" y="5259388"/>
              <a:ext cx="42863" cy="173038"/>
            </a:xfrm>
            <a:custGeom>
              <a:avLst/>
              <a:gdLst>
                <a:gd name="T0" fmla="*/ 84 w 91"/>
                <a:gd name="T1" fmla="*/ 0 h 348"/>
                <a:gd name="T2" fmla="*/ 0 w 91"/>
                <a:gd name="T3" fmla="*/ 174 h 348"/>
                <a:gd name="T4" fmla="*/ 84 w 91"/>
                <a:gd name="T5" fmla="*/ 348 h 348"/>
                <a:gd name="T6" fmla="*/ 91 w 91"/>
                <a:gd name="T7" fmla="*/ 344 h 348"/>
                <a:gd name="T8" fmla="*/ 88 w 91"/>
                <a:gd name="T9" fmla="*/ 339 h 348"/>
                <a:gd name="T10" fmla="*/ 24 w 91"/>
                <a:gd name="T11" fmla="*/ 174 h 348"/>
                <a:gd name="T12" fmla="*/ 89 w 91"/>
                <a:gd name="T13" fmla="*/ 8 h 348"/>
                <a:gd name="T14" fmla="*/ 91 w 91"/>
                <a:gd name="T15" fmla="*/ 4 h 348"/>
                <a:gd name="T16" fmla="*/ 84 w 91"/>
                <a:gd name="T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8">
                  <a:moveTo>
                    <a:pt x="84" y="0"/>
                  </a:moveTo>
                  <a:cubicBezTo>
                    <a:pt x="18" y="47"/>
                    <a:pt x="0" y="120"/>
                    <a:pt x="0" y="174"/>
                  </a:cubicBezTo>
                  <a:cubicBezTo>
                    <a:pt x="0" y="223"/>
                    <a:pt x="15" y="299"/>
                    <a:pt x="84" y="348"/>
                  </a:cubicBezTo>
                  <a:cubicBezTo>
                    <a:pt x="87" y="348"/>
                    <a:pt x="91" y="348"/>
                    <a:pt x="91" y="344"/>
                  </a:cubicBezTo>
                  <a:cubicBezTo>
                    <a:pt x="91" y="342"/>
                    <a:pt x="90" y="341"/>
                    <a:pt x="88" y="339"/>
                  </a:cubicBezTo>
                  <a:cubicBezTo>
                    <a:pt x="41" y="297"/>
                    <a:pt x="24" y="238"/>
                    <a:pt x="24" y="174"/>
                  </a:cubicBezTo>
                  <a:cubicBezTo>
                    <a:pt x="24" y="80"/>
                    <a:pt x="60" y="34"/>
                    <a:pt x="89" y="8"/>
                  </a:cubicBezTo>
                  <a:cubicBezTo>
                    <a:pt x="90" y="7"/>
                    <a:pt x="91" y="6"/>
                    <a:pt x="91" y="4"/>
                  </a:cubicBezTo>
                  <a:cubicBezTo>
                    <a:pt x="91" y="0"/>
                    <a:pt x="87" y="0"/>
                    <a:pt x="84" y="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 name="Freeform 470">
              <a:extLst>
                <a:ext uri="{FF2B5EF4-FFF2-40B4-BE49-F238E27FC236}">
                  <a16:creationId xmlns:a16="http://schemas.microsoft.com/office/drawing/2014/main" id="{11647EEB-64D8-B639-ABC3-64DDB7B592B0}"/>
                </a:ext>
              </a:extLst>
            </p:cNvPr>
            <p:cNvSpPr>
              <a:spLocks/>
            </p:cNvSpPr>
            <p:nvPr>
              <p:custDataLst>
                <p:tags r:id="rId45"/>
              </p:custDataLst>
            </p:nvPr>
          </p:nvSpPr>
          <p:spPr bwMode="auto">
            <a:xfrm>
              <a:off x="3163888" y="5335588"/>
              <a:ext cx="19050" cy="20638"/>
            </a:xfrm>
            <a:custGeom>
              <a:avLst/>
              <a:gdLst>
                <a:gd name="T0" fmla="*/ 40 w 40"/>
                <a:gd name="T1" fmla="*/ 20 h 40"/>
                <a:gd name="T2" fmla="*/ 20 w 40"/>
                <a:gd name="T3" fmla="*/ 0 h 40"/>
                <a:gd name="T4" fmla="*/ 0 w 40"/>
                <a:gd name="T5" fmla="*/ 20 h 40"/>
                <a:gd name="T6" fmla="*/ 20 w 40"/>
                <a:gd name="T7" fmla="*/ 40 h 40"/>
                <a:gd name="T8" fmla="*/ 40 w 40"/>
                <a:gd name="T9" fmla="*/ 20 h 40"/>
              </a:gdLst>
              <a:ahLst/>
              <a:cxnLst>
                <a:cxn ang="0">
                  <a:pos x="T0" y="T1"/>
                </a:cxn>
                <a:cxn ang="0">
                  <a:pos x="T2" y="T3"/>
                </a:cxn>
                <a:cxn ang="0">
                  <a:pos x="T4" y="T5"/>
                </a:cxn>
                <a:cxn ang="0">
                  <a:pos x="T6" y="T7"/>
                </a:cxn>
                <a:cxn ang="0">
                  <a:pos x="T8" y="T9"/>
                </a:cxn>
              </a:cxnLst>
              <a:rect l="0" t="0" r="r" b="b"/>
              <a:pathLst>
                <a:path w="40" h="40">
                  <a:moveTo>
                    <a:pt x="40" y="20"/>
                  </a:moveTo>
                  <a:cubicBezTo>
                    <a:pt x="40" y="8"/>
                    <a:pt x="30" y="0"/>
                    <a:pt x="20" y="0"/>
                  </a:cubicBezTo>
                  <a:cubicBezTo>
                    <a:pt x="9" y="0"/>
                    <a:pt x="0" y="9"/>
                    <a:pt x="0" y="20"/>
                  </a:cubicBezTo>
                  <a:cubicBezTo>
                    <a:pt x="0" y="32"/>
                    <a:pt x="10" y="40"/>
                    <a:pt x="20" y="40"/>
                  </a:cubicBezTo>
                  <a:cubicBezTo>
                    <a:pt x="31" y="40"/>
                    <a:pt x="40" y="31"/>
                    <a:pt x="40" y="2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 name="Freeform 471">
              <a:extLst>
                <a:ext uri="{FF2B5EF4-FFF2-40B4-BE49-F238E27FC236}">
                  <a16:creationId xmlns:a16="http://schemas.microsoft.com/office/drawing/2014/main" id="{44D10666-1AAE-7A29-50B5-155CE0010E39}"/>
                </a:ext>
              </a:extLst>
            </p:cNvPr>
            <p:cNvSpPr>
              <a:spLocks/>
            </p:cNvSpPr>
            <p:nvPr>
              <p:custDataLst>
                <p:tags r:id="rId46"/>
              </p:custDataLst>
            </p:nvPr>
          </p:nvSpPr>
          <p:spPr bwMode="auto">
            <a:xfrm>
              <a:off x="3213101" y="5259388"/>
              <a:ext cx="41275" cy="173038"/>
            </a:xfrm>
            <a:custGeom>
              <a:avLst/>
              <a:gdLst>
                <a:gd name="T0" fmla="*/ 7 w 90"/>
                <a:gd name="T1" fmla="*/ 0 h 348"/>
                <a:gd name="T2" fmla="*/ 0 w 90"/>
                <a:gd name="T3" fmla="*/ 4 h 348"/>
                <a:gd name="T4" fmla="*/ 3 w 90"/>
                <a:gd name="T5" fmla="*/ 9 h 348"/>
                <a:gd name="T6" fmla="*/ 67 w 90"/>
                <a:gd name="T7" fmla="*/ 174 h 348"/>
                <a:gd name="T8" fmla="*/ 6 w 90"/>
                <a:gd name="T9" fmla="*/ 336 h 348"/>
                <a:gd name="T10" fmla="*/ 0 w 90"/>
                <a:gd name="T11" fmla="*/ 344 h 348"/>
                <a:gd name="T12" fmla="*/ 5 w 90"/>
                <a:gd name="T13" fmla="*/ 348 h 348"/>
                <a:gd name="T14" fmla="*/ 65 w 90"/>
                <a:gd name="T15" fmla="*/ 282 h 348"/>
                <a:gd name="T16" fmla="*/ 90 w 90"/>
                <a:gd name="T17" fmla="*/ 174 h 348"/>
                <a:gd name="T18" fmla="*/ 7 w 90"/>
                <a:gd name="T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8">
                  <a:moveTo>
                    <a:pt x="7" y="0"/>
                  </a:moveTo>
                  <a:cubicBezTo>
                    <a:pt x="4" y="0"/>
                    <a:pt x="0" y="0"/>
                    <a:pt x="0" y="4"/>
                  </a:cubicBezTo>
                  <a:cubicBezTo>
                    <a:pt x="0" y="6"/>
                    <a:pt x="1" y="7"/>
                    <a:pt x="3" y="9"/>
                  </a:cubicBezTo>
                  <a:cubicBezTo>
                    <a:pt x="33" y="37"/>
                    <a:pt x="67" y="84"/>
                    <a:pt x="67" y="174"/>
                  </a:cubicBezTo>
                  <a:cubicBezTo>
                    <a:pt x="67" y="247"/>
                    <a:pt x="44" y="302"/>
                    <a:pt x="6" y="336"/>
                  </a:cubicBezTo>
                  <a:cubicBezTo>
                    <a:pt x="0" y="342"/>
                    <a:pt x="0" y="342"/>
                    <a:pt x="0" y="344"/>
                  </a:cubicBezTo>
                  <a:cubicBezTo>
                    <a:pt x="0" y="346"/>
                    <a:pt x="1" y="348"/>
                    <a:pt x="5" y="348"/>
                  </a:cubicBezTo>
                  <a:cubicBezTo>
                    <a:pt x="9" y="348"/>
                    <a:pt x="42" y="325"/>
                    <a:pt x="65" y="282"/>
                  </a:cubicBezTo>
                  <a:cubicBezTo>
                    <a:pt x="80" y="253"/>
                    <a:pt x="90" y="215"/>
                    <a:pt x="90" y="174"/>
                  </a:cubicBezTo>
                  <a:cubicBezTo>
                    <a:pt x="90" y="125"/>
                    <a:pt x="76" y="49"/>
                    <a:pt x="7" y="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 name="Freeform 472">
              <a:extLst>
                <a:ext uri="{FF2B5EF4-FFF2-40B4-BE49-F238E27FC236}">
                  <a16:creationId xmlns:a16="http://schemas.microsoft.com/office/drawing/2014/main" id="{E4258F10-45CB-60AF-FA92-31657B9436A0}"/>
                </a:ext>
              </a:extLst>
            </p:cNvPr>
            <p:cNvSpPr>
              <a:spLocks/>
            </p:cNvSpPr>
            <p:nvPr>
              <p:custDataLst>
                <p:tags r:id="rId47"/>
              </p:custDataLst>
            </p:nvPr>
          </p:nvSpPr>
          <p:spPr bwMode="auto">
            <a:xfrm>
              <a:off x="2951163" y="5470525"/>
              <a:ext cx="55563" cy="109538"/>
            </a:xfrm>
            <a:custGeom>
              <a:avLst/>
              <a:gdLst>
                <a:gd name="T0" fmla="*/ 71 w 118"/>
                <a:gd name="T1" fmla="*/ 80 h 221"/>
                <a:gd name="T2" fmla="*/ 107 w 118"/>
                <a:gd name="T3" fmla="*/ 80 h 221"/>
                <a:gd name="T4" fmla="*/ 118 w 118"/>
                <a:gd name="T5" fmla="*/ 72 h 221"/>
                <a:gd name="T6" fmla="*/ 108 w 118"/>
                <a:gd name="T7" fmla="*/ 67 h 221"/>
                <a:gd name="T8" fmla="*/ 75 w 118"/>
                <a:gd name="T9" fmla="*/ 67 h 221"/>
                <a:gd name="T10" fmla="*/ 88 w 118"/>
                <a:gd name="T11" fmla="*/ 16 h 221"/>
                <a:gd name="T12" fmla="*/ 89 w 118"/>
                <a:gd name="T13" fmla="*/ 11 h 221"/>
                <a:gd name="T14" fmla="*/ 77 w 118"/>
                <a:gd name="T15" fmla="*/ 0 h 221"/>
                <a:gd name="T16" fmla="*/ 60 w 118"/>
                <a:gd name="T17" fmla="*/ 15 h 221"/>
                <a:gd name="T18" fmla="*/ 47 w 118"/>
                <a:gd name="T19" fmla="*/ 67 h 221"/>
                <a:gd name="T20" fmla="*/ 12 w 118"/>
                <a:gd name="T21" fmla="*/ 67 h 221"/>
                <a:gd name="T22" fmla="*/ 0 w 118"/>
                <a:gd name="T23" fmla="*/ 75 h 221"/>
                <a:gd name="T24" fmla="*/ 11 w 118"/>
                <a:gd name="T25" fmla="*/ 80 h 221"/>
                <a:gd name="T26" fmla="*/ 44 w 118"/>
                <a:gd name="T27" fmla="*/ 80 h 221"/>
                <a:gd name="T28" fmla="*/ 23 w 118"/>
                <a:gd name="T29" fmla="*/ 162 h 221"/>
                <a:gd name="T30" fmla="*/ 18 w 118"/>
                <a:gd name="T31" fmla="*/ 188 h 221"/>
                <a:gd name="T32" fmla="*/ 55 w 118"/>
                <a:gd name="T33" fmla="*/ 221 h 221"/>
                <a:gd name="T34" fmla="*/ 116 w 118"/>
                <a:gd name="T35" fmla="*/ 168 h 221"/>
                <a:gd name="T36" fmla="*/ 111 w 118"/>
                <a:gd name="T37" fmla="*/ 163 h 221"/>
                <a:gd name="T38" fmla="*/ 103 w 118"/>
                <a:gd name="T39" fmla="*/ 170 h 221"/>
                <a:gd name="T40" fmla="*/ 56 w 118"/>
                <a:gd name="T41" fmla="*/ 212 h 221"/>
                <a:gd name="T42" fmla="*/ 44 w 118"/>
                <a:gd name="T43" fmla="*/ 194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7" y="80"/>
                  </a:lnTo>
                  <a:cubicBezTo>
                    <a:pt x="114" y="80"/>
                    <a:pt x="118" y="80"/>
                    <a:pt x="118" y="72"/>
                  </a:cubicBezTo>
                  <a:cubicBezTo>
                    <a:pt x="118" y="67"/>
                    <a:pt x="114" y="67"/>
                    <a:pt x="108" y="67"/>
                  </a:cubicBezTo>
                  <a:lnTo>
                    <a:pt x="75" y="67"/>
                  </a:lnTo>
                  <a:lnTo>
                    <a:pt x="88" y="16"/>
                  </a:lnTo>
                  <a:cubicBezTo>
                    <a:pt x="88" y="14"/>
                    <a:pt x="89" y="12"/>
                    <a:pt x="89" y="11"/>
                  </a:cubicBezTo>
                  <a:cubicBezTo>
                    <a:pt x="89" y="5"/>
                    <a:pt x="84" y="0"/>
                    <a:pt x="77" y="0"/>
                  </a:cubicBezTo>
                  <a:cubicBezTo>
                    <a:pt x="68" y="0"/>
                    <a:pt x="63" y="6"/>
                    <a:pt x="60" y="15"/>
                  </a:cubicBezTo>
                  <a:cubicBezTo>
                    <a:pt x="58" y="24"/>
                    <a:pt x="62" y="7"/>
                    <a:pt x="47" y="67"/>
                  </a:cubicBezTo>
                  <a:lnTo>
                    <a:pt x="12" y="67"/>
                  </a:lnTo>
                  <a:cubicBezTo>
                    <a:pt x="5" y="67"/>
                    <a:pt x="0" y="67"/>
                    <a:pt x="0" y="75"/>
                  </a:cubicBezTo>
                  <a:cubicBezTo>
                    <a:pt x="0" y="80"/>
                    <a:pt x="5" y="80"/>
                    <a:pt x="11" y="80"/>
                  </a:cubicBezTo>
                  <a:lnTo>
                    <a:pt x="44" y="80"/>
                  </a:lnTo>
                  <a:lnTo>
                    <a:pt x="23" y="162"/>
                  </a:lnTo>
                  <a:cubicBezTo>
                    <a:pt x="21" y="171"/>
                    <a:pt x="18" y="184"/>
                    <a:pt x="18" y="188"/>
                  </a:cubicBezTo>
                  <a:cubicBezTo>
                    <a:pt x="18" y="209"/>
                    <a:pt x="36" y="221"/>
                    <a:pt x="55" y="221"/>
                  </a:cubicBezTo>
                  <a:cubicBezTo>
                    <a:pt x="94" y="221"/>
                    <a:pt x="116" y="172"/>
                    <a:pt x="116" y="168"/>
                  </a:cubicBezTo>
                  <a:cubicBezTo>
                    <a:pt x="116" y="163"/>
                    <a:pt x="112" y="163"/>
                    <a:pt x="111" y="163"/>
                  </a:cubicBezTo>
                  <a:cubicBezTo>
                    <a:pt x="106" y="163"/>
                    <a:pt x="106" y="164"/>
                    <a:pt x="103" y="170"/>
                  </a:cubicBezTo>
                  <a:cubicBezTo>
                    <a:pt x="93" y="192"/>
                    <a:pt x="76" y="212"/>
                    <a:pt x="56" y="212"/>
                  </a:cubicBezTo>
                  <a:cubicBezTo>
                    <a:pt x="49" y="212"/>
                    <a:pt x="44" y="207"/>
                    <a:pt x="44" y="194"/>
                  </a:cubicBezTo>
                  <a:cubicBezTo>
                    <a:pt x="44" y="191"/>
                    <a:pt x="46" y="184"/>
                    <a:pt x="46" y="180"/>
                  </a:cubicBezTo>
                  <a:lnTo>
                    <a:pt x="71" y="8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 name="Freeform 473">
              <a:extLst>
                <a:ext uri="{FF2B5EF4-FFF2-40B4-BE49-F238E27FC236}">
                  <a16:creationId xmlns:a16="http://schemas.microsoft.com/office/drawing/2014/main" id="{2B3F27B6-B5F1-7BD2-CDA3-BAD2EA236846}"/>
                </a:ext>
              </a:extLst>
            </p:cNvPr>
            <p:cNvSpPr>
              <a:spLocks/>
            </p:cNvSpPr>
            <p:nvPr>
              <p:custDataLst>
                <p:tags r:id="rId48"/>
              </p:custDataLst>
            </p:nvPr>
          </p:nvSpPr>
          <p:spPr bwMode="auto">
            <a:xfrm>
              <a:off x="3033713" y="5559425"/>
              <a:ext cx="20638" cy="52388"/>
            </a:xfrm>
            <a:custGeom>
              <a:avLst/>
              <a:gdLst>
                <a:gd name="T0" fmla="*/ 35 w 45"/>
                <a:gd name="T1" fmla="*/ 34 h 107"/>
                <a:gd name="T2" fmla="*/ 8 w 45"/>
                <a:gd name="T3" fmla="*/ 98 h 107"/>
                <a:gd name="T4" fmla="*/ 5 w 45"/>
                <a:gd name="T5" fmla="*/ 102 h 107"/>
                <a:gd name="T6" fmla="*/ 10 w 45"/>
                <a:gd name="T7" fmla="*/ 107 h 107"/>
                <a:gd name="T8" fmla="*/ 45 w 45"/>
                <a:gd name="T9" fmla="*/ 38 h 107"/>
                <a:gd name="T10" fmla="*/ 20 w 45"/>
                <a:gd name="T11" fmla="*/ 0 h 107"/>
                <a:gd name="T12" fmla="*/ 0 w 45"/>
                <a:gd name="T13" fmla="*/ 20 h 107"/>
                <a:gd name="T14" fmla="*/ 21 w 45"/>
                <a:gd name="T15" fmla="*/ 40 h 107"/>
                <a:gd name="T16" fmla="*/ 35 w 45"/>
                <a:gd name="T17"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7">
                  <a:moveTo>
                    <a:pt x="35" y="34"/>
                  </a:moveTo>
                  <a:cubicBezTo>
                    <a:pt x="35" y="53"/>
                    <a:pt x="31" y="76"/>
                    <a:pt x="8" y="98"/>
                  </a:cubicBezTo>
                  <a:cubicBezTo>
                    <a:pt x="6" y="99"/>
                    <a:pt x="5" y="100"/>
                    <a:pt x="5" y="102"/>
                  </a:cubicBezTo>
                  <a:cubicBezTo>
                    <a:pt x="5" y="105"/>
                    <a:pt x="8" y="107"/>
                    <a:pt x="10" y="107"/>
                  </a:cubicBezTo>
                  <a:cubicBezTo>
                    <a:pt x="15" y="107"/>
                    <a:pt x="45" y="79"/>
                    <a:pt x="45" y="38"/>
                  </a:cubicBezTo>
                  <a:cubicBezTo>
                    <a:pt x="45" y="16"/>
                    <a:pt x="36" y="0"/>
                    <a:pt x="20" y="0"/>
                  </a:cubicBezTo>
                  <a:cubicBezTo>
                    <a:pt x="9" y="0"/>
                    <a:pt x="0" y="9"/>
                    <a:pt x="0" y="20"/>
                  </a:cubicBezTo>
                  <a:cubicBezTo>
                    <a:pt x="0" y="31"/>
                    <a:pt x="8" y="40"/>
                    <a:pt x="21" y="40"/>
                  </a:cubicBezTo>
                  <a:cubicBezTo>
                    <a:pt x="29" y="40"/>
                    <a:pt x="34" y="34"/>
                    <a:pt x="35" y="3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9" name="Freeform 474">
              <a:extLst>
                <a:ext uri="{FF2B5EF4-FFF2-40B4-BE49-F238E27FC236}">
                  <a16:creationId xmlns:a16="http://schemas.microsoft.com/office/drawing/2014/main" id="{51259DDE-0C4B-99FA-C35B-DC3F84FD527D}"/>
                </a:ext>
              </a:extLst>
            </p:cNvPr>
            <p:cNvSpPr>
              <a:spLocks/>
            </p:cNvSpPr>
            <p:nvPr>
              <p:custDataLst>
                <p:tags r:id="rId49"/>
              </p:custDataLst>
            </p:nvPr>
          </p:nvSpPr>
          <p:spPr bwMode="auto">
            <a:xfrm>
              <a:off x="3078163" y="5500688"/>
              <a:ext cx="100013" cy="79375"/>
            </a:xfrm>
            <a:custGeom>
              <a:avLst/>
              <a:gdLst>
                <a:gd name="T0" fmla="*/ 186 w 215"/>
                <a:gd name="T1" fmla="*/ 22 h 161"/>
                <a:gd name="T2" fmla="*/ 168 w 215"/>
                <a:gd name="T3" fmla="*/ 48 h 161"/>
                <a:gd name="T4" fmla="*/ 187 w 215"/>
                <a:gd name="T5" fmla="*/ 66 h 161"/>
                <a:gd name="T6" fmla="*/ 215 w 215"/>
                <a:gd name="T7" fmla="*/ 36 h 161"/>
                <a:gd name="T8" fmla="*/ 170 w 215"/>
                <a:gd name="T9" fmla="*/ 0 h 161"/>
                <a:gd name="T10" fmla="*/ 128 w 215"/>
                <a:gd name="T11" fmla="*/ 19 h 161"/>
                <a:gd name="T12" fmla="*/ 76 w 215"/>
                <a:gd name="T13" fmla="*/ 0 h 161"/>
                <a:gd name="T14" fmla="*/ 0 w 215"/>
                <a:gd name="T15" fmla="*/ 55 h 161"/>
                <a:gd name="T16" fmla="*/ 11 w 215"/>
                <a:gd name="T17" fmla="*/ 61 h 161"/>
                <a:gd name="T18" fmla="*/ 22 w 215"/>
                <a:gd name="T19" fmla="*/ 56 h 161"/>
                <a:gd name="T20" fmla="*/ 74 w 215"/>
                <a:gd name="T21" fmla="*/ 16 h 161"/>
                <a:gd name="T22" fmla="*/ 96 w 215"/>
                <a:gd name="T23" fmla="*/ 34 h 161"/>
                <a:gd name="T24" fmla="*/ 93 w 215"/>
                <a:gd name="T25" fmla="*/ 53 h 161"/>
                <a:gd name="T26" fmla="*/ 80 w 215"/>
                <a:gd name="T27" fmla="*/ 103 h 161"/>
                <a:gd name="T28" fmla="*/ 68 w 215"/>
                <a:gd name="T29" fmla="*/ 134 h 161"/>
                <a:gd name="T30" fmla="*/ 47 w 215"/>
                <a:gd name="T31" fmla="*/ 145 h 161"/>
                <a:gd name="T32" fmla="*/ 29 w 215"/>
                <a:gd name="T33" fmla="*/ 139 h 161"/>
                <a:gd name="T34" fmla="*/ 48 w 215"/>
                <a:gd name="T35" fmla="*/ 113 h 161"/>
                <a:gd name="T36" fmla="*/ 28 w 215"/>
                <a:gd name="T37" fmla="*/ 94 h 161"/>
                <a:gd name="T38" fmla="*/ 1 w 215"/>
                <a:gd name="T39" fmla="*/ 125 h 161"/>
                <a:gd name="T40" fmla="*/ 46 w 215"/>
                <a:gd name="T41" fmla="*/ 161 h 161"/>
                <a:gd name="T42" fmla="*/ 87 w 215"/>
                <a:gd name="T43" fmla="*/ 142 h 161"/>
                <a:gd name="T44" fmla="*/ 140 w 215"/>
                <a:gd name="T45" fmla="*/ 161 h 161"/>
                <a:gd name="T46" fmla="*/ 215 w 215"/>
                <a:gd name="T47" fmla="*/ 106 h 161"/>
                <a:gd name="T48" fmla="*/ 204 w 215"/>
                <a:gd name="T49" fmla="*/ 100 h 161"/>
                <a:gd name="T50" fmla="*/ 193 w 215"/>
                <a:gd name="T51" fmla="*/ 105 h 161"/>
                <a:gd name="T52" fmla="*/ 142 w 215"/>
                <a:gd name="T53" fmla="*/ 145 h 161"/>
                <a:gd name="T54" fmla="*/ 119 w 215"/>
                <a:gd name="T55" fmla="*/ 127 h 161"/>
                <a:gd name="T56" fmla="*/ 122 w 215"/>
                <a:gd name="T57" fmla="*/ 108 h 161"/>
                <a:gd name="T58" fmla="*/ 135 w 215"/>
                <a:gd name="T59" fmla="*/ 58 h 161"/>
                <a:gd name="T60" fmla="*/ 147 w 215"/>
                <a:gd name="T61" fmla="*/ 27 h 161"/>
                <a:gd name="T62" fmla="*/ 169 w 215"/>
                <a:gd name="T63" fmla="*/ 16 h 161"/>
                <a:gd name="T64" fmla="*/ 186 w 215"/>
                <a:gd name="T65"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1">
                  <a:moveTo>
                    <a:pt x="186" y="22"/>
                  </a:moveTo>
                  <a:cubicBezTo>
                    <a:pt x="172" y="28"/>
                    <a:pt x="168" y="42"/>
                    <a:pt x="168" y="48"/>
                  </a:cubicBezTo>
                  <a:cubicBezTo>
                    <a:pt x="168" y="59"/>
                    <a:pt x="176" y="66"/>
                    <a:pt x="187" y="66"/>
                  </a:cubicBezTo>
                  <a:cubicBezTo>
                    <a:pt x="201" y="66"/>
                    <a:pt x="215" y="55"/>
                    <a:pt x="215" y="36"/>
                  </a:cubicBezTo>
                  <a:cubicBezTo>
                    <a:pt x="215" y="13"/>
                    <a:pt x="193" y="0"/>
                    <a:pt x="170" y="0"/>
                  </a:cubicBezTo>
                  <a:cubicBezTo>
                    <a:pt x="152" y="0"/>
                    <a:pt x="138" y="9"/>
                    <a:pt x="128" y="19"/>
                  </a:cubicBezTo>
                  <a:cubicBezTo>
                    <a:pt x="114" y="3"/>
                    <a:pt x="89" y="0"/>
                    <a:pt x="76" y="0"/>
                  </a:cubicBezTo>
                  <a:cubicBezTo>
                    <a:pt x="26" y="0"/>
                    <a:pt x="0" y="41"/>
                    <a:pt x="0" y="55"/>
                  </a:cubicBezTo>
                  <a:cubicBezTo>
                    <a:pt x="0" y="61"/>
                    <a:pt x="6" y="61"/>
                    <a:pt x="11" y="61"/>
                  </a:cubicBezTo>
                  <a:cubicBezTo>
                    <a:pt x="18" y="61"/>
                    <a:pt x="20" y="61"/>
                    <a:pt x="22" y="56"/>
                  </a:cubicBezTo>
                  <a:cubicBezTo>
                    <a:pt x="33" y="24"/>
                    <a:pt x="61" y="16"/>
                    <a:pt x="74" y="16"/>
                  </a:cubicBezTo>
                  <a:cubicBezTo>
                    <a:pt x="96" y="16"/>
                    <a:pt x="96" y="29"/>
                    <a:pt x="96" y="34"/>
                  </a:cubicBezTo>
                  <a:cubicBezTo>
                    <a:pt x="96" y="38"/>
                    <a:pt x="96" y="40"/>
                    <a:pt x="93" y="53"/>
                  </a:cubicBezTo>
                  <a:lnTo>
                    <a:pt x="80" y="103"/>
                  </a:lnTo>
                  <a:cubicBezTo>
                    <a:pt x="76" y="122"/>
                    <a:pt x="74" y="127"/>
                    <a:pt x="68" y="134"/>
                  </a:cubicBezTo>
                  <a:cubicBezTo>
                    <a:pt x="64" y="138"/>
                    <a:pt x="57" y="145"/>
                    <a:pt x="47" y="145"/>
                  </a:cubicBezTo>
                  <a:cubicBezTo>
                    <a:pt x="45" y="145"/>
                    <a:pt x="36" y="145"/>
                    <a:pt x="29" y="139"/>
                  </a:cubicBezTo>
                  <a:cubicBezTo>
                    <a:pt x="44" y="133"/>
                    <a:pt x="48" y="119"/>
                    <a:pt x="48" y="113"/>
                  </a:cubicBezTo>
                  <a:cubicBezTo>
                    <a:pt x="48" y="101"/>
                    <a:pt x="39" y="94"/>
                    <a:pt x="28" y="94"/>
                  </a:cubicBezTo>
                  <a:cubicBezTo>
                    <a:pt x="15" y="94"/>
                    <a:pt x="1" y="106"/>
                    <a:pt x="1" y="125"/>
                  </a:cubicBezTo>
                  <a:cubicBezTo>
                    <a:pt x="1" y="148"/>
                    <a:pt x="23" y="161"/>
                    <a:pt x="46" y="161"/>
                  </a:cubicBezTo>
                  <a:cubicBezTo>
                    <a:pt x="66" y="161"/>
                    <a:pt x="80" y="149"/>
                    <a:pt x="87" y="142"/>
                  </a:cubicBezTo>
                  <a:cubicBezTo>
                    <a:pt x="102" y="159"/>
                    <a:pt x="127" y="161"/>
                    <a:pt x="140" y="161"/>
                  </a:cubicBezTo>
                  <a:cubicBezTo>
                    <a:pt x="190" y="161"/>
                    <a:pt x="215" y="120"/>
                    <a:pt x="215" y="106"/>
                  </a:cubicBezTo>
                  <a:cubicBezTo>
                    <a:pt x="215" y="100"/>
                    <a:pt x="209" y="100"/>
                    <a:pt x="204" y="100"/>
                  </a:cubicBezTo>
                  <a:cubicBezTo>
                    <a:pt x="198" y="100"/>
                    <a:pt x="195" y="100"/>
                    <a:pt x="193" y="105"/>
                  </a:cubicBezTo>
                  <a:cubicBezTo>
                    <a:pt x="183" y="137"/>
                    <a:pt x="154" y="145"/>
                    <a:pt x="142" y="145"/>
                  </a:cubicBezTo>
                  <a:cubicBezTo>
                    <a:pt x="119" y="145"/>
                    <a:pt x="119" y="132"/>
                    <a:pt x="119" y="127"/>
                  </a:cubicBezTo>
                  <a:cubicBezTo>
                    <a:pt x="119" y="123"/>
                    <a:pt x="119" y="121"/>
                    <a:pt x="122" y="108"/>
                  </a:cubicBezTo>
                  <a:lnTo>
                    <a:pt x="135" y="58"/>
                  </a:lnTo>
                  <a:cubicBezTo>
                    <a:pt x="140" y="39"/>
                    <a:pt x="141" y="34"/>
                    <a:pt x="147" y="27"/>
                  </a:cubicBezTo>
                  <a:cubicBezTo>
                    <a:pt x="150" y="24"/>
                    <a:pt x="157" y="16"/>
                    <a:pt x="169" y="16"/>
                  </a:cubicBezTo>
                  <a:cubicBezTo>
                    <a:pt x="171" y="16"/>
                    <a:pt x="179" y="17"/>
                    <a:pt x="186" y="22"/>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0" name="Freeform 475">
              <a:extLst>
                <a:ext uri="{FF2B5EF4-FFF2-40B4-BE49-F238E27FC236}">
                  <a16:creationId xmlns:a16="http://schemas.microsoft.com/office/drawing/2014/main" id="{AF23D65A-EAEA-ED0E-BC87-51137800B400}"/>
                </a:ext>
              </a:extLst>
            </p:cNvPr>
            <p:cNvSpPr>
              <a:spLocks/>
            </p:cNvSpPr>
            <p:nvPr>
              <p:custDataLst>
                <p:tags r:id="rId50"/>
              </p:custDataLst>
            </p:nvPr>
          </p:nvSpPr>
          <p:spPr bwMode="auto">
            <a:xfrm>
              <a:off x="3308351" y="5332413"/>
              <a:ext cx="53975" cy="247650"/>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2 w 116"/>
                <a:gd name="T13" fmla="*/ 97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2" y="97"/>
                  </a:cubicBezTo>
                  <a:cubicBezTo>
                    <a:pt x="6" y="152"/>
                    <a:pt x="0" y="208"/>
                    <a:pt x="0" y="250"/>
                  </a:cubicBezTo>
                  <a:cubicBezTo>
                    <a:pt x="0" y="288"/>
                    <a:pt x="6" y="349"/>
                    <a:pt x="33" y="405"/>
                  </a:cubicBezTo>
                  <a:cubicBezTo>
                    <a:pt x="63" y="467"/>
                    <a:pt x="106" y="499"/>
                    <a:pt x="111" y="499"/>
                  </a:cubicBezTo>
                  <a:cubicBezTo>
                    <a:pt x="114" y="499"/>
                    <a:pt x="116" y="497"/>
                    <a:pt x="116" y="49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 name="Rectangle 476">
              <a:extLst>
                <a:ext uri="{FF2B5EF4-FFF2-40B4-BE49-F238E27FC236}">
                  <a16:creationId xmlns:a16="http://schemas.microsoft.com/office/drawing/2014/main" id="{9FA4B5B3-6AD6-5AC4-6BF1-1CBC6B8D12DC}"/>
                </a:ext>
              </a:extLst>
            </p:cNvPr>
            <p:cNvSpPr>
              <a:spLocks noChangeArrowheads="1"/>
            </p:cNvSpPr>
            <p:nvPr>
              <p:custDataLst>
                <p:tags r:id="rId51"/>
              </p:custDataLst>
            </p:nvPr>
          </p:nvSpPr>
          <p:spPr bwMode="auto">
            <a:xfrm>
              <a:off x="3394076" y="5326063"/>
              <a:ext cx="841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 name="Freeform 477">
              <a:extLst>
                <a:ext uri="{FF2B5EF4-FFF2-40B4-BE49-F238E27FC236}">
                  <a16:creationId xmlns:a16="http://schemas.microsoft.com/office/drawing/2014/main" id="{580ECE58-D311-813A-3659-DB26DE9F01EA}"/>
                </a:ext>
              </a:extLst>
            </p:cNvPr>
            <p:cNvSpPr>
              <a:spLocks/>
            </p:cNvSpPr>
            <p:nvPr>
              <p:custDataLst>
                <p:tags r:id="rId52"/>
              </p:custDataLst>
            </p:nvPr>
          </p:nvSpPr>
          <p:spPr bwMode="auto">
            <a:xfrm>
              <a:off x="3381376" y="5362575"/>
              <a:ext cx="71438" cy="15875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4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6" y="17"/>
                    <a:pt x="116" y="14"/>
                  </a:cubicBezTo>
                  <a:cubicBezTo>
                    <a:pt x="116" y="5"/>
                    <a:pt x="110" y="0"/>
                    <a:pt x="101" y="0"/>
                  </a:cubicBezTo>
                  <a:cubicBezTo>
                    <a:pt x="100" y="0"/>
                    <a:pt x="86" y="1"/>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5" y="236"/>
                    <a:pt x="134" y="237"/>
                    <a:pt x="132"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 name="Freeform 478">
              <a:extLst>
                <a:ext uri="{FF2B5EF4-FFF2-40B4-BE49-F238E27FC236}">
                  <a16:creationId xmlns:a16="http://schemas.microsoft.com/office/drawing/2014/main" id="{3DF6D875-7C2A-74BE-BC64-BDE90B4705D8}"/>
                </a:ext>
              </a:extLst>
            </p:cNvPr>
            <p:cNvSpPr>
              <a:spLocks/>
            </p:cNvSpPr>
            <p:nvPr>
              <p:custDataLst>
                <p:tags r:id="rId53"/>
              </p:custDataLst>
            </p:nvPr>
          </p:nvSpPr>
          <p:spPr bwMode="auto">
            <a:xfrm>
              <a:off x="3473451" y="5332413"/>
              <a:ext cx="53975" cy="247650"/>
            </a:xfrm>
            <a:custGeom>
              <a:avLst/>
              <a:gdLst>
                <a:gd name="T0" fmla="*/ 116 w 116"/>
                <a:gd name="T1" fmla="*/ 250 h 499"/>
                <a:gd name="T2" fmla="*/ 83 w 116"/>
                <a:gd name="T3" fmla="*/ 94 h 499"/>
                <a:gd name="T4" fmla="*/ 5 w 116"/>
                <a:gd name="T5" fmla="*/ 0 h 499"/>
                <a:gd name="T6" fmla="*/ 0 w 116"/>
                <a:gd name="T7" fmla="*/ 5 h 499"/>
                <a:gd name="T8" fmla="*/ 9 w 116"/>
                <a:gd name="T9" fmla="*/ 17 h 499"/>
                <a:gd name="T10" fmla="*/ 87 w 116"/>
                <a:gd name="T11" fmla="*/ 250 h 499"/>
                <a:gd name="T12" fmla="*/ 6 w 116"/>
                <a:gd name="T13" fmla="*/ 485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5"/>
                  </a:cubicBezTo>
                  <a:cubicBezTo>
                    <a:pt x="0" y="491"/>
                    <a:pt x="0" y="492"/>
                    <a:pt x="0" y="494"/>
                  </a:cubicBezTo>
                  <a:cubicBezTo>
                    <a:pt x="0" y="497"/>
                    <a:pt x="2" y="499"/>
                    <a:pt x="5" y="499"/>
                  </a:cubicBezTo>
                  <a:cubicBezTo>
                    <a:pt x="10" y="499"/>
                    <a:pt x="55" y="465"/>
                    <a:pt x="84" y="402"/>
                  </a:cubicBezTo>
                  <a:cubicBezTo>
                    <a:pt x="110" y="347"/>
                    <a:pt x="116" y="291"/>
                    <a:pt x="116" y="25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 name="Freeform 479">
              <a:extLst>
                <a:ext uri="{FF2B5EF4-FFF2-40B4-BE49-F238E27FC236}">
                  <a16:creationId xmlns:a16="http://schemas.microsoft.com/office/drawing/2014/main" id="{0D18A1D9-F598-8338-EF99-B0DDBC99BBAF}"/>
                </a:ext>
              </a:extLst>
            </p:cNvPr>
            <p:cNvSpPr>
              <a:spLocks/>
            </p:cNvSpPr>
            <p:nvPr>
              <p:custDataLst>
                <p:tags r:id="rId54"/>
              </p:custDataLst>
            </p:nvPr>
          </p:nvSpPr>
          <p:spPr bwMode="auto">
            <a:xfrm>
              <a:off x="3633788" y="5384800"/>
              <a:ext cx="115888" cy="142875"/>
            </a:xfrm>
            <a:custGeom>
              <a:avLst/>
              <a:gdLst>
                <a:gd name="T0" fmla="*/ 232 w 249"/>
                <a:gd name="T1" fmla="*/ 155 h 289"/>
                <a:gd name="T2" fmla="*/ 249 w 249"/>
                <a:gd name="T3" fmla="*/ 145 h 289"/>
                <a:gd name="T4" fmla="*/ 232 w 249"/>
                <a:gd name="T5" fmla="*/ 135 h 289"/>
                <a:gd name="T6" fmla="*/ 20 w 249"/>
                <a:gd name="T7" fmla="*/ 135 h 289"/>
                <a:gd name="T8" fmla="*/ 154 w 249"/>
                <a:gd name="T9" fmla="*/ 20 h 289"/>
                <a:gd name="T10" fmla="*/ 232 w 249"/>
                <a:gd name="T11" fmla="*/ 20 h 289"/>
                <a:gd name="T12" fmla="*/ 249 w 249"/>
                <a:gd name="T13" fmla="*/ 10 h 289"/>
                <a:gd name="T14" fmla="*/ 232 w 249"/>
                <a:gd name="T15" fmla="*/ 0 h 289"/>
                <a:gd name="T16" fmla="*/ 153 w 249"/>
                <a:gd name="T17" fmla="*/ 0 h 289"/>
                <a:gd name="T18" fmla="*/ 0 w 249"/>
                <a:gd name="T19" fmla="*/ 145 h 289"/>
                <a:gd name="T20" fmla="*/ 153 w 249"/>
                <a:gd name="T21" fmla="*/ 289 h 289"/>
                <a:gd name="T22" fmla="*/ 232 w 249"/>
                <a:gd name="T23" fmla="*/ 289 h 289"/>
                <a:gd name="T24" fmla="*/ 249 w 249"/>
                <a:gd name="T25" fmla="*/ 279 h 289"/>
                <a:gd name="T26" fmla="*/ 232 w 249"/>
                <a:gd name="T27" fmla="*/ 269 h 289"/>
                <a:gd name="T28" fmla="*/ 154 w 249"/>
                <a:gd name="T29" fmla="*/ 269 h 289"/>
                <a:gd name="T30" fmla="*/ 20 w 249"/>
                <a:gd name="T31" fmla="*/ 155 h 289"/>
                <a:gd name="T32" fmla="*/ 232 w 249"/>
                <a:gd name="T33" fmla="*/ 15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89">
                  <a:moveTo>
                    <a:pt x="232" y="155"/>
                  </a:moveTo>
                  <a:cubicBezTo>
                    <a:pt x="240" y="155"/>
                    <a:pt x="249" y="155"/>
                    <a:pt x="249" y="145"/>
                  </a:cubicBezTo>
                  <a:cubicBezTo>
                    <a:pt x="249" y="135"/>
                    <a:pt x="240" y="135"/>
                    <a:pt x="232" y="135"/>
                  </a:cubicBezTo>
                  <a:lnTo>
                    <a:pt x="20" y="135"/>
                  </a:lnTo>
                  <a:cubicBezTo>
                    <a:pt x="26" y="68"/>
                    <a:pt x="84" y="20"/>
                    <a:pt x="154" y="20"/>
                  </a:cubicBezTo>
                  <a:lnTo>
                    <a:pt x="232" y="20"/>
                  </a:lnTo>
                  <a:cubicBezTo>
                    <a:pt x="240" y="20"/>
                    <a:pt x="249" y="20"/>
                    <a:pt x="249" y="10"/>
                  </a:cubicBezTo>
                  <a:cubicBezTo>
                    <a:pt x="249" y="0"/>
                    <a:pt x="240" y="0"/>
                    <a:pt x="232" y="0"/>
                  </a:cubicBezTo>
                  <a:lnTo>
                    <a:pt x="153" y="0"/>
                  </a:lnTo>
                  <a:cubicBezTo>
                    <a:pt x="68" y="0"/>
                    <a:pt x="0" y="65"/>
                    <a:pt x="0" y="145"/>
                  </a:cubicBezTo>
                  <a:cubicBezTo>
                    <a:pt x="0" y="224"/>
                    <a:pt x="68" y="289"/>
                    <a:pt x="153" y="289"/>
                  </a:cubicBezTo>
                  <a:lnTo>
                    <a:pt x="232" y="289"/>
                  </a:lnTo>
                  <a:cubicBezTo>
                    <a:pt x="240" y="289"/>
                    <a:pt x="249" y="289"/>
                    <a:pt x="249" y="279"/>
                  </a:cubicBezTo>
                  <a:cubicBezTo>
                    <a:pt x="249" y="269"/>
                    <a:pt x="240" y="269"/>
                    <a:pt x="232" y="269"/>
                  </a:cubicBezTo>
                  <a:lnTo>
                    <a:pt x="154" y="269"/>
                  </a:lnTo>
                  <a:cubicBezTo>
                    <a:pt x="84" y="269"/>
                    <a:pt x="26" y="221"/>
                    <a:pt x="20" y="155"/>
                  </a:cubicBezTo>
                  <a:lnTo>
                    <a:pt x="232" y="155"/>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 name="Freeform 480">
              <a:extLst>
                <a:ext uri="{FF2B5EF4-FFF2-40B4-BE49-F238E27FC236}">
                  <a16:creationId xmlns:a16="http://schemas.microsoft.com/office/drawing/2014/main" id="{05AA0FBA-EE50-16E5-F5DF-DD1D7432DFB4}"/>
                </a:ext>
              </a:extLst>
            </p:cNvPr>
            <p:cNvSpPr>
              <a:spLocks/>
            </p:cNvSpPr>
            <p:nvPr>
              <p:custDataLst>
                <p:tags r:id="rId55"/>
              </p:custDataLst>
            </p:nvPr>
          </p:nvSpPr>
          <p:spPr bwMode="auto">
            <a:xfrm>
              <a:off x="3841751" y="5340350"/>
              <a:ext cx="187325" cy="193675"/>
            </a:xfrm>
            <a:custGeom>
              <a:avLst/>
              <a:gdLst>
                <a:gd name="T0" fmla="*/ 226 w 399"/>
                <a:gd name="T1" fmla="*/ 48 h 391"/>
                <a:gd name="T2" fmla="*/ 308 w 399"/>
                <a:gd name="T3" fmla="*/ 48 h 391"/>
                <a:gd name="T4" fmla="*/ 399 w 399"/>
                <a:gd name="T5" fmla="*/ 3 h 391"/>
                <a:gd name="T6" fmla="*/ 395 w 399"/>
                <a:gd name="T7" fmla="*/ 0 h 391"/>
                <a:gd name="T8" fmla="*/ 364 w 399"/>
                <a:gd name="T9" fmla="*/ 14 h 391"/>
                <a:gd name="T10" fmla="*/ 349 w 399"/>
                <a:gd name="T11" fmla="*/ 17 h 391"/>
                <a:gd name="T12" fmla="*/ 131 w 399"/>
                <a:gd name="T13" fmla="*/ 17 h 391"/>
                <a:gd name="T14" fmla="*/ 0 w 399"/>
                <a:gd name="T15" fmla="*/ 111 h 391"/>
                <a:gd name="T16" fmla="*/ 4 w 399"/>
                <a:gd name="T17" fmla="*/ 117 h 391"/>
                <a:gd name="T18" fmla="*/ 49 w 399"/>
                <a:gd name="T19" fmla="*/ 88 h 391"/>
                <a:gd name="T20" fmla="*/ 60 w 399"/>
                <a:gd name="T21" fmla="*/ 58 h 391"/>
                <a:gd name="T22" fmla="*/ 91 w 399"/>
                <a:gd name="T23" fmla="*/ 48 h 391"/>
                <a:gd name="T24" fmla="*/ 190 w 399"/>
                <a:gd name="T25" fmla="*/ 48 h 391"/>
                <a:gd name="T26" fmla="*/ 179 w 399"/>
                <a:gd name="T27" fmla="*/ 65 h 391"/>
                <a:gd name="T28" fmla="*/ 122 w 399"/>
                <a:gd name="T29" fmla="*/ 291 h 391"/>
                <a:gd name="T30" fmla="*/ 91 w 399"/>
                <a:gd name="T31" fmla="*/ 380 h 391"/>
                <a:gd name="T32" fmla="*/ 88 w 399"/>
                <a:gd name="T33" fmla="*/ 388 h 391"/>
                <a:gd name="T34" fmla="*/ 92 w 399"/>
                <a:gd name="T35" fmla="*/ 391 h 391"/>
                <a:gd name="T36" fmla="*/ 134 w 399"/>
                <a:gd name="T37" fmla="*/ 367 h 391"/>
                <a:gd name="T38" fmla="*/ 170 w 399"/>
                <a:gd name="T39" fmla="*/ 270 h 391"/>
                <a:gd name="T40" fmla="*/ 226 w 399"/>
                <a:gd name="T41" fmla="*/ 4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391">
                  <a:moveTo>
                    <a:pt x="226" y="48"/>
                  </a:moveTo>
                  <a:lnTo>
                    <a:pt x="308" y="48"/>
                  </a:lnTo>
                  <a:cubicBezTo>
                    <a:pt x="374" y="48"/>
                    <a:pt x="399" y="10"/>
                    <a:pt x="399" y="3"/>
                  </a:cubicBezTo>
                  <a:cubicBezTo>
                    <a:pt x="399" y="1"/>
                    <a:pt x="397" y="0"/>
                    <a:pt x="395" y="0"/>
                  </a:cubicBezTo>
                  <a:cubicBezTo>
                    <a:pt x="389" y="0"/>
                    <a:pt x="376" y="5"/>
                    <a:pt x="364" y="14"/>
                  </a:cubicBezTo>
                  <a:cubicBezTo>
                    <a:pt x="360" y="17"/>
                    <a:pt x="359" y="17"/>
                    <a:pt x="349" y="17"/>
                  </a:cubicBezTo>
                  <a:lnTo>
                    <a:pt x="131" y="17"/>
                  </a:lnTo>
                  <a:cubicBezTo>
                    <a:pt x="70" y="17"/>
                    <a:pt x="0" y="70"/>
                    <a:pt x="0" y="111"/>
                  </a:cubicBezTo>
                  <a:cubicBezTo>
                    <a:pt x="0" y="114"/>
                    <a:pt x="0" y="117"/>
                    <a:pt x="4" y="117"/>
                  </a:cubicBezTo>
                  <a:cubicBezTo>
                    <a:pt x="16" y="117"/>
                    <a:pt x="48" y="100"/>
                    <a:pt x="49" y="88"/>
                  </a:cubicBezTo>
                  <a:cubicBezTo>
                    <a:pt x="49" y="80"/>
                    <a:pt x="50" y="70"/>
                    <a:pt x="60" y="58"/>
                  </a:cubicBezTo>
                  <a:cubicBezTo>
                    <a:pt x="65" y="52"/>
                    <a:pt x="69" y="48"/>
                    <a:pt x="91" y="48"/>
                  </a:cubicBezTo>
                  <a:lnTo>
                    <a:pt x="190" y="48"/>
                  </a:lnTo>
                  <a:cubicBezTo>
                    <a:pt x="182" y="53"/>
                    <a:pt x="180" y="61"/>
                    <a:pt x="179" y="65"/>
                  </a:cubicBezTo>
                  <a:lnTo>
                    <a:pt x="122" y="291"/>
                  </a:lnTo>
                  <a:cubicBezTo>
                    <a:pt x="116" y="316"/>
                    <a:pt x="105" y="347"/>
                    <a:pt x="91" y="380"/>
                  </a:cubicBezTo>
                  <a:cubicBezTo>
                    <a:pt x="88" y="386"/>
                    <a:pt x="88" y="387"/>
                    <a:pt x="88" y="388"/>
                  </a:cubicBezTo>
                  <a:cubicBezTo>
                    <a:pt x="88" y="391"/>
                    <a:pt x="90" y="391"/>
                    <a:pt x="92" y="391"/>
                  </a:cubicBezTo>
                  <a:cubicBezTo>
                    <a:pt x="102" y="391"/>
                    <a:pt x="127" y="378"/>
                    <a:pt x="134" y="367"/>
                  </a:cubicBezTo>
                  <a:cubicBezTo>
                    <a:pt x="137" y="362"/>
                    <a:pt x="159" y="311"/>
                    <a:pt x="170" y="270"/>
                  </a:cubicBezTo>
                  <a:lnTo>
                    <a:pt x="226" y="4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Rectangle 481">
              <a:extLst>
                <a:ext uri="{FF2B5EF4-FFF2-40B4-BE49-F238E27FC236}">
                  <a16:creationId xmlns:a16="http://schemas.microsoft.com/office/drawing/2014/main" id="{1CA0D371-ABDA-BA5A-AA7B-BF881D5890D2}"/>
                </a:ext>
              </a:extLst>
            </p:cNvPr>
            <p:cNvSpPr>
              <a:spLocks noChangeArrowheads="1"/>
            </p:cNvSpPr>
            <p:nvPr>
              <p:custDataLst>
                <p:tags r:id="rId56"/>
              </p:custDataLst>
            </p:nvPr>
          </p:nvSpPr>
          <p:spPr bwMode="auto">
            <a:xfrm>
              <a:off x="3978276" y="5429250"/>
              <a:ext cx="65088"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7" name="Freeform 482">
              <a:extLst>
                <a:ext uri="{FF2B5EF4-FFF2-40B4-BE49-F238E27FC236}">
                  <a16:creationId xmlns:a16="http://schemas.microsoft.com/office/drawing/2014/main" id="{80287365-0327-FF18-2521-D47B564FF7BE}"/>
                </a:ext>
              </a:extLst>
            </p:cNvPr>
            <p:cNvSpPr>
              <a:spLocks/>
            </p:cNvSpPr>
            <p:nvPr>
              <p:custDataLst>
                <p:tags r:id="rId57"/>
              </p:custDataLst>
            </p:nvPr>
          </p:nvSpPr>
          <p:spPr bwMode="auto">
            <a:xfrm>
              <a:off x="3967163" y="5456238"/>
              <a:ext cx="55563" cy="109538"/>
            </a:xfrm>
            <a:custGeom>
              <a:avLst/>
              <a:gdLst>
                <a:gd name="T0" fmla="*/ 71 w 118"/>
                <a:gd name="T1" fmla="*/ 81 h 222"/>
                <a:gd name="T2" fmla="*/ 107 w 118"/>
                <a:gd name="T3" fmla="*/ 81 h 222"/>
                <a:gd name="T4" fmla="*/ 118 w 118"/>
                <a:gd name="T5" fmla="*/ 73 h 222"/>
                <a:gd name="T6" fmla="*/ 108 w 118"/>
                <a:gd name="T7" fmla="*/ 68 h 222"/>
                <a:gd name="T8" fmla="*/ 74 w 118"/>
                <a:gd name="T9" fmla="*/ 68 h 222"/>
                <a:gd name="T10" fmla="*/ 87 w 118"/>
                <a:gd name="T11" fmla="*/ 16 h 222"/>
                <a:gd name="T12" fmla="*/ 88 w 118"/>
                <a:gd name="T13" fmla="*/ 11 h 222"/>
                <a:gd name="T14" fmla="*/ 77 w 118"/>
                <a:gd name="T15" fmla="*/ 0 h 222"/>
                <a:gd name="T16" fmla="*/ 60 w 118"/>
                <a:gd name="T17" fmla="*/ 15 h 222"/>
                <a:gd name="T18" fmla="*/ 47 w 118"/>
                <a:gd name="T19" fmla="*/ 68 h 222"/>
                <a:gd name="T20" fmla="*/ 11 w 118"/>
                <a:gd name="T21" fmla="*/ 68 h 222"/>
                <a:gd name="T22" fmla="*/ 0 w 118"/>
                <a:gd name="T23" fmla="*/ 76 h 222"/>
                <a:gd name="T24" fmla="*/ 11 w 118"/>
                <a:gd name="T25" fmla="*/ 81 h 222"/>
                <a:gd name="T26" fmla="*/ 44 w 118"/>
                <a:gd name="T27" fmla="*/ 81 h 222"/>
                <a:gd name="T28" fmla="*/ 23 w 118"/>
                <a:gd name="T29" fmla="*/ 163 h 222"/>
                <a:gd name="T30" fmla="*/ 18 w 118"/>
                <a:gd name="T31" fmla="*/ 189 h 222"/>
                <a:gd name="T32" fmla="*/ 55 w 118"/>
                <a:gd name="T33" fmla="*/ 222 h 222"/>
                <a:gd name="T34" fmla="*/ 116 w 118"/>
                <a:gd name="T35" fmla="*/ 168 h 222"/>
                <a:gd name="T36" fmla="*/ 110 w 118"/>
                <a:gd name="T37" fmla="*/ 164 h 222"/>
                <a:gd name="T38" fmla="*/ 103 w 118"/>
                <a:gd name="T39" fmla="*/ 171 h 222"/>
                <a:gd name="T40" fmla="*/ 56 w 118"/>
                <a:gd name="T41" fmla="*/ 212 h 222"/>
                <a:gd name="T42" fmla="*/ 44 w 118"/>
                <a:gd name="T43" fmla="*/ 195 h 222"/>
                <a:gd name="T44" fmla="*/ 46 w 118"/>
                <a:gd name="T45" fmla="*/ 181 h 222"/>
                <a:gd name="T46" fmla="*/ 71 w 118"/>
                <a:gd name="T47" fmla="*/ 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2">
                  <a:moveTo>
                    <a:pt x="71" y="81"/>
                  </a:moveTo>
                  <a:lnTo>
                    <a:pt x="107" y="81"/>
                  </a:lnTo>
                  <a:cubicBezTo>
                    <a:pt x="113" y="81"/>
                    <a:pt x="118" y="81"/>
                    <a:pt x="118" y="73"/>
                  </a:cubicBezTo>
                  <a:cubicBezTo>
                    <a:pt x="118" y="68"/>
                    <a:pt x="113" y="68"/>
                    <a:pt x="108" y="68"/>
                  </a:cubicBezTo>
                  <a:lnTo>
                    <a:pt x="74" y="68"/>
                  </a:lnTo>
                  <a:lnTo>
                    <a:pt x="87" y="16"/>
                  </a:lnTo>
                  <a:cubicBezTo>
                    <a:pt x="88" y="15"/>
                    <a:pt x="88" y="13"/>
                    <a:pt x="88" y="11"/>
                  </a:cubicBezTo>
                  <a:cubicBezTo>
                    <a:pt x="88" y="5"/>
                    <a:pt x="84" y="0"/>
                    <a:pt x="77" y="0"/>
                  </a:cubicBezTo>
                  <a:cubicBezTo>
                    <a:pt x="68" y="0"/>
                    <a:pt x="63" y="6"/>
                    <a:pt x="60" y="15"/>
                  </a:cubicBezTo>
                  <a:cubicBezTo>
                    <a:pt x="58" y="24"/>
                    <a:pt x="62" y="7"/>
                    <a:pt x="47" y="68"/>
                  </a:cubicBezTo>
                  <a:lnTo>
                    <a:pt x="11" y="68"/>
                  </a:lnTo>
                  <a:cubicBezTo>
                    <a:pt x="5" y="68"/>
                    <a:pt x="0" y="68"/>
                    <a:pt x="0" y="76"/>
                  </a:cubicBezTo>
                  <a:cubicBezTo>
                    <a:pt x="0" y="81"/>
                    <a:pt x="4" y="81"/>
                    <a:pt x="11" y="81"/>
                  </a:cubicBezTo>
                  <a:lnTo>
                    <a:pt x="44" y="81"/>
                  </a:lnTo>
                  <a:lnTo>
                    <a:pt x="23" y="163"/>
                  </a:lnTo>
                  <a:cubicBezTo>
                    <a:pt x="21" y="172"/>
                    <a:pt x="18" y="184"/>
                    <a:pt x="18" y="189"/>
                  </a:cubicBezTo>
                  <a:cubicBezTo>
                    <a:pt x="18" y="209"/>
                    <a:pt x="35" y="222"/>
                    <a:pt x="55" y="222"/>
                  </a:cubicBezTo>
                  <a:cubicBezTo>
                    <a:pt x="94" y="222"/>
                    <a:pt x="116" y="173"/>
                    <a:pt x="116" y="168"/>
                  </a:cubicBezTo>
                  <a:cubicBezTo>
                    <a:pt x="116" y="164"/>
                    <a:pt x="111" y="164"/>
                    <a:pt x="110" y="164"/>
                  </a:cubicBezTo>
                  <a:cubicBezTo>
                    <a:pt x="106" y="164"/>
                    <a:pt x="106" y="165"/>
                    <a:pt x="103" y="171"/>
                  </a:cubicBezTo>
                  <a:cubicBezTo>
                    <a:pt x="93" y="192"/>
                    <a:pt x="75" y="212"/>
                    <a:pt x="56" y="212"/>
                  </a:cubicBezTo>
                  <a:cubicBezTo>
                    <a:pt x="49" y="212"/>
                    <a:pt x="44" y="207"/>
                    <a:pt x="44" y="195"/>
                  </a:cubicBezTo>
                  <a:cubicBezTo>
                    <a:pt x="44" y="191"/>
                    <a:pt x="45" y="184"/>
                    <a:pt x="46" y="181"/>
                  </a:cubicBezTo>
                  <a:lnTo>
                    <a:pt x="71" y="81"/>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 name="Freeform 483">
              <a:extLst>
                <a:ext uri="{FF2B5EF4-FFF2-40B4-BE49-F238E27FC236}">
                  <a16:creationId xmlns:a16="http://schemas.microsoft.com/office/drawing/2014/main" id="{1BE9F825-FBF6-F4D4-AF65-615249B4B292}"/>
                </a:ext>
              </a:extLst>
            </p:cNvPr>
            <p:cNvSpPr>
              <a:spLocks/>
            </p:cNvSpPr>
            <p:nvPr>
              <p:custDataLst>
                <p:tags r:id="rId58"/>
              </p:custDataLst>
            </p:nvPr>
          </p:nvSpPr>
          <p:spPr bwMode="auto">
            <a:xfrm>
              <a:off x="4106863" y="5370513"/>
              <a:ext cx="130175" cy="152400"/>
            </a:xfrm>
            <a:custGeom>
              <a:avLst/>
              <a:gdLst>
                <a:gd name="T0" fmla="*/ 150 w 277"/>
                <a:gd name="T1" fmla="*/ 10 h 309"/>
                <a:gd name="T2" fmla="*/ 139 w 277"/>
                <a:gd name="T3" fmla="*/ 0 h 309"/>
                <a:gd name="T4" fmla="*/ 128 w 277"/>
                <a:gd name="T5" fmla="*/ 10 h 309"/>
                <a:gd name="T6" fmla="*/ 3 w 277"/>
                <a:gd name="T7" fmla="*/ 289 h 309"/>
                <a:gd name="T8" fmla="*/ 0 w 277"/>
                <a:gd name="T9" fmla="*/ 299 h 309"/>
                <a:gd name="T10" fmla="*/ 10 w 277"/>
                <a:gd name="T11" fmla="*/ 309 h 309"/>
                <a:gd name="T12" fmla="*/ 21 w 277"/>
                <a:gd name="T13" fmla="*/ 299 h 309"/>
                <a:gd name="T14" fmla="*/ 139 w 277"/>
                <a:gd name="T15" fmla="*/ 34 h 309"/>
                <a:gd name="T16" fmla="*/ 256 w 277"/>
                <a:gd name="T17" fmla="*/ 299 h 309"/>
                <a:gd name="T18" fmla="*/ 267 w 277"/>
                <a:gd name="T19" fmla="*/ 309 h 309"/>
                <a:gd name="T20" fmla="*/ 277 w 277"/>
                <a:gd name="T21" fmla="*/ 299 h 309"/>
                <a:gd name="T22" fmla="*/ 274 w 277"/>
                <a:gd name="T23" fmla="*/ 291 h 309"/>
                <a:gd name="T24" fmla="*/ 150 w 277"/>
                <a:gd name="T25" fmla="*/ 1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309">
                  <a:moveTo>
                    <a:pt x="150" y="10"/>
                  </a:moveTo>
                  <a:cubicBezTo>
                    <a:pt x="146" y="2"/>
                    <a:pt x="143" y="0"/>
                    <a:pt x="139" y="0"/>
                  </a:cubicBezTo>
                  <a:cubicBezTo>
                    <a:pt x="132" y="0"/>
                    <a:pt x="131" y="3"/>
                    <a:pt x="128" y="10"/>
                  </a:cubicBezTo>
                  <a:lnTo>
                    <a:pt x="3" y="289"/>
                  </a:lnTo>
                  <a:cubicBezTo>
                    <a:pt x="0" y="296"/>
                    <a:pt x="0" y="297"/>
                    <a:pt x="0" y="299"/>
                  </a:cubicBezTo>
                  <a:cubicBezTo>
                    <a:pt x="0" y="305"/>
                    <a:pt x="4" y="309"/>
                    <a:pt x="10" y="309"/>
                  </a:cubicBezTo>
                  <a:cubicBezTo>
                    <a:pt x="13" y="309"/>
                    <a:pt x="17" y="308"/>
                    <a:pt x="21" y="299"/>
                  </a:cubicBezTo>
                  <a:lnTo>
                    <a:pt x="139" y="34"/>
                  </a:lnTo>
                  <a:lnTo>
                    <a:pt x="256" y="299"/>
                  </a:lnTo>
                  <a:cubicBezTo>
                    <a:pt x="260" y="309"/>
                    <a:pt x="265" y="309"/>
                    <a:pt x="267" y="309"/>
                  </a:cubicBezTo>
                  <a:cubicBezTo>
                    <a:pt x="273" y="309"/>
                    <a:pt x="277" y="305"/>
                    <a:pt x="277" y="299"/>
                  </a:cubicBezTo>
                  <a:cubicBezTo>
                    <a:pt x="277" y="298"/>
                    <a:pt x="277" y="297"/>
                    <a:pt x="274" y="291"/>
                  </a:cubicBezTo>
                  <a:lnTo>
                    <a:pt x="150" y="1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 name="Freeform 484">
              <a:extLst>
                <a:ext uri="{FF2B5EF4-FFF2-40B4-BE49-F238E27FC236}">
                  <a16:creationId xmlns:a16="http://schemas.microsoft.com/office/drawing/2014/main" id="{AA39520B-8564-9A68-42B5-AD1D83B6C14E}"/>
                </a:ext>
              </a:extLst>
            </p:cNvPr>
            <p:cNvSpPr>
              <a:spLocks noEditPoints="1"/>
            </p:cNvSpPr>
            <p:nvPr>
              <p:custDataLst>
                <p:tags r:id="rId59"/>
              </p:custDataLst>
            </p:nvPr>
          </p:nvSpPr>
          <p:spPr bwMode="auto">
            <a:xfrm>
              <a:off x="4300538" y="5346700"/>
              <a:ext cx="130175" cy="176213"/>
            </a:xfrm>
            <a:custGeom>
              <a:avLst/>
              <a:gdLst>
                <a:gd name="T0" fmla="*/ 275 w 278"/>
                <a:gd name="T1" fmla="*/ 19 h 357"/>
                <a:gd name="T2" fmla="*/ 278 w 278"/>
                <a:gd name="T3" fmla="*/ 10 h 357"/>
                <a:gd name="T4" fmla="*/ 268 w 278"/>
                <a:gd name="T5" fmla="*/ 0 h 357"/>
                <a:gd name="T6" fmla="*/ 256 w 278"/>
                <a:gd name="T7" fmla="*/ 12 h 357"/>
                <a:gd name="T8" fmla="*/ 215 w 278"/>
                <a:gd name="T9" fmla="*/ 121 h 357"/>
                <a:gd name="T10" fmla="*/ 63 w 278"/>
                <a:gd name="T11" fmla="*/ 121 h 357"/>
                <a:gd name="T12" fmla="*/ 22 w 278"/>
                <a:gd name="T13" fmla="*/ 12 h 357"/>
                <a:gd name="T14" fmla="*/ 10 w 278"/>
                <a:gd name="T15" fmla="*/ 0 h 357"/>
                <a:gd name="T16" fmla="*/ 0 w 278"/>
                <a:gd name="T17" fmla="*/ 10 h 357"/>
                <a:gd name="T18" fmla="*/ 3 w 278"/>
                <a:gd name="T19" fmla="*/ 19 h 357"/>
                <a:gd name="T20" fmla="*/ 128 w 278"/>
                <a:gd name="T21" fmla="*/ 346 h 357"/>
                <a:gd name="T22" fmla="*/ 139 w 278"/>
                <a:gd name="T23" fmla="*/ 357 h 357"/>
                <a:gd name="T24" fmla="*/ 150 w 278"/>
                <a:gd name="T25" fmla="*/ 347 h 357"/>
                <a:gd name="T26" fmla="*/ 275 w 278"/>
                <a:gd name="T27" fmla="*/ 19 h 357"/>
                <a:gd name="T28" fmla="*/ 71 w 278"/>
                <a:gd name="T29" fmla="*/ 141 h 357"/>
                <a:gd name="T30" fmla="*/ 207 w 278"/>
                <a:gd name="T31" fmla="*/ 141 h 357"/>
                <a:gd name="T32" fmla="*/ 139 w 278"/>
                <a:gd name="T33" fmla="*/ 319 h 357"/>
                <a:gd name="T34" fmla="*/ 71 w 278"/>
                <a:gd name="T3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357">
                  <a:moveTo>
                    <a:pt x="275" y="19"/>
                  </a:moveTo>
                  <a:cubicBezTo>
                    <a:pt x="278" y="14"/>
                    <a:pt x="278" y="13"/>
                    <a:pt x="278" y="10"/>
                  </a:cubicBezTo>
                  <a:cubicBezTo>
                    <a:pt x="278" y="5"/>
                    <a:pt x="274" y="0"/>
                    <a:pt x="268" y="0"/>
                  </a:cubicBezTo>
                  <a:cubicBezTo>
                    <a:pt x="261" y="0"/>
                    <a:pt x="258" y="6"/>
                    <a:pt x="256" y="12"/>
                  </a:cubicBezTo>
                  <a:lnTo>
                    <a:pt x="215" y="121"/>
                  </a:lnTo>
                  <a:lnTo>
                    <a:pt x="63" y="121"/>
                  </a:lnTo>
                  <a:lnTo>
                    <a:pt x="22" y="12"/>
                  </a:lnTo>
                  <a:cubicBezTo>
                    <a:pt x="19" y="5"/>
                    <a:pt x="17" y="0"/>
                    <a:pt x="10" y="0"/>
                  </a:cubicBezTo>
                  <a:cubicBezTo>
                    <a:pt x="5" y="0"/>
                    <a:pt x="0" y="5"/>
                    <a:pt x="0" y="10"/>
                  </a:cubicBezTo>
                  <a:cubicBezTo>
                    <a:pt x="0" y="11"/>
                    <a:pt x="0" y="12"/>
                    <a:pt x="3" y="19"/>
                  </a:cubicBezTo>
                  <a:lnTo>
                    <a:pt x="128" y="346"/>
                  </a:lnTo>
                  <a:cubicBezTo>
                    <a:pt x="130" y="353"/>
                    <a:pt x="133" y="357"/>
                    <a:pt x="139" y="357"/>
                  </a:cubicBezTo>
                  <a:cubicBezTo>
                    <a:pt x="146" y="357"/>
                    <a:pt x="148" y="352"/>
                    <a:pt x="150" y="347"/>
                  </a:cubicBezTo>
                  <a:lnTo>
                    <a:pt x="275" y="19"/>
                  </a:lnTo>
                  <a:close/>
                  <a:moveTo>
                    <a:pt x="71" y="141"/>
                  </a:moveTo>
                  <a:lnTo>
                    <a:pt x="207" y="141"/>
                  </a:lnTo>
                  <a:lnTo>
                    <a:pt x="139" y="319"/>
                  </a:lnTo>
                  <a:lnTo>
                    <a:pt x="71" y="141"/>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Freeform 485">
              <a:extLst>
                <a:ext uri="{FF2B5EF4-FFF2-40B4-BE49-F238E27FC236}">
                  <a16:creationId xmlns:a16="http://schemas.microsoft.com/office/drawing/2014/main" id="{5E87292B-6DF0-26F8-0D48-9711A8B6FDE6}"/>
                </a:ext>
              </a:extLst>
            </p:cNvPr>
            <p:cNvSpPr>
              <a:spLocks/>
            </p:cNvSpPr>
            <p:nvPr>
              <p:custDataLst>
                <p:tags r:id="rId60"/>
              </p:custDataLst>
            </p:nvPr>
          </p:nvSpPr>
          <p:spPr bwMode="auto">
            <a:xfrm>
              <a:off x="4441826" y="5408613"/>
              <a:ext cx="85725" cy="112713"/>
            </a:xfrm>
            <a:custGeom>
              <a:avLst/>
              <a:gdLst>
                <a:gd name="T0" fmla="*/ 169 w 184"/>
                <a:gd name="T1" fmla="*/ 34 h 226"/>
                <a:gd name="T2" fmla="*/ 145 w 184"/>
                <a:gd name="T3" fmla="*/ 56 h 226"/>
                <a:gd name="T4" fmla="*/ 161 w 184"/>
                <a:gd name="T5" fmla="*/ 71 h 226"/>
                <a:gd name="T6" fmla="*/ 184 w 184"/>
                <a:gd name="T7" fmla="*/ 43 h 226"/>
                <a:gd name="T8" fmla="*/ 124 w 184"/>
                <a:gd name="T9" fmla="*/ 0 h 226"/>
                <a:gd name="T10" fmla="*/ 40 w 184"/>
                <a:gd name="T11" fmla="*/ 73 h 226"/>
                <a:gd name="T12" fmla="*/ 91 w 184"/>
                <a:gd name="T13" fmla="*/ 122 h 226"/>
                <a:gd name="T14" fmla="*/ 143 w 184"/>
                <a:gd name="T15" fmla="*/ 160 h 226"/>
                <a:gd name="T16" fmla="*/ 72 w 184"/>
                <a:gd name="T17" fmla="*/ 215 h 226"/>
                <a:gd name="T18" fmla="*/ 15 w 184"/>
                <a:gd name="T19" fmla="*/ 188 h 226"/>
                <a:gd name="T20" fmla="*/ 47 w 184"/>
                <a:gd name="T21" fmla="*/ 162 h 226"/>
                <a:gd name="T22" fmla="*/ 28 w 184"/>
                <a:gd name="T23" fmla="*/ 144 h 226"/>
                <a:gd name="T24" fmla="*/ 0 w 184"/>
                <a:gd name="T25" fmla="*/ 177 h 226"/>
                <a:gd name="T26" fmla="*/ 71 w 184"/>
                <a:gd name="T27" fmla="*/ 226 h 226"/>
                <a:gd name="T28" fmla="*/ 172 w 184"/>
                <a:gd name="T29" fmla="*/ 143 h 226"/>
                <a:gd name="T30" fmla="*/ 156 w 184"/>
                <a:gd name="T31" fmla="*/ 107 h 226"/>
                <a:gd name="T32" fmla="*/ 106 w 184"/>
                <a:gd name="T33" fmla="*/ 86 h 226"/>
                <a:gd name="T34" fmla="*/ 68 w 184"/>
                <a:gd name="T35" fmla="*/ 56 h 226"/>
                <a:gd name="T36" fmla="*/ 124 w 184"/>
                <a:gd name="T37" fmla="*/ 11 h 226"/>
                <a:gd name="T38" fmla="*/ 169 w 184"/>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226">
                  <a:moveTo>
                    <a:pt x="169" y="34"/>
                  </a:moveTo>
                  <a:cubicBezTo>
                    <a:pt x="155" y="34"/>
                    <a:pt x="145" y="45"/>
                    <a:pt x="145" y="56"/>
                  </a:cubicBezTo>
                  <a:cubicBezTo>
                    <a:pt x="145" y="63"/>
                    <a:pt x="150" y="71"/>
                    <a:pt x="161" y="71"/>
                  </a:cubicBezTo>
                  <a:cubicBezTo>
                    <a:pt x="172" y="71"/>
                    <a:pt x="184" y="62"/>
                    <a:pt x="184" y="43"/>
                  </a:cubicBezTo>
                  <a:cubicBezTo>
                    <a:pt x="184" y="20"/>
                    <a:pt x="162" y="0"/>
                    <a:pt x="124" y="0"/>
                  </a:cubicBezTo>
                  <a:cubicBezTo>
                    <a:pt x="58" y="0"/>
                    <a:pt x="40" y="51"/>
                    <a:pt x="40" y="73"/>
                  </a:cubicBezTo>
                  <a:cubicBezTo>
                    <a:pt x="40" y="112"/>
                    <a:pt x="77" y="119"/>
                    <a:pt x="91" y="122"/>
                  </a:cubicBezTo>
                  <a:cubicBezTo>
                    <a:pt x="117" y="127"/>
                    <a:pt x="143" y="132"/>
                    <a:pt x="143" y="160"/>
                  </a:cubicBezTo>
                  <a:cubicBezTo>
                    <a:pt x="143" y="173"/>
                    <a:pt x="132" y="215"/>
                    <a:pt x="72" y="215"/>
                  </a:cubicBezTo>
                  <a:cubicBezTo>
                    <a:pt x="65" y="215"/>
                    <a:pt x="27" y="215"/>
                    <a:pt x="15" y="188"/>
                  </a:cubicBezTo>
                  <a:cubicBezTo>
                    <a:pt x="34" y="191"/>
                    <a:pt x="47" y="176"/>
                    <a:pt x="47" y="162"/>
                  </a:cubicBezTo>
                  <a:cubicBezTo>
                    <a:pt x="47" y="150"/>
                    <a:pt x="39" y="144"/>
                    <a:pt x="28" y="144"/>
                  </a:cubicBezTo>
                  <a:cubicBezTo>
                    <a:pt x="15" y="144"/>
                    <a:pt x="0" y="155"/>
                    <a:pt x="0" y="177"/>
                  </a:cubicBezTo>
                  <a:cubicBezTo>
                    <a:pt x="0" y="206"/>
                    <a:pt x="29" y="226"/>
                    <a:pt x="71" y="226"/>
                  </a:cubicBezTo>
                  <a:cubicBezTo>
                    <a:pt x="152" y="226"/>
                    <a:pt x="172" y="165"/>
                    <a:pt x="172" y="143"/>
                  </a:cubicBezTo>
                  <a:cubicBezTo>
                    <a:pt x="172" y="125"/>
                    <a:pt x="162" y="113"/>
                    <a:pt x="156" y="107"/>
                  </a:cubicBezTo>
                  <a:cubicBezTo>
                    <a:pt x="143" y="93"/>
                    <a:pt x="128" y="90"/>
                    <a:pt x="106" y="86"/>
                  </a:cubicBezTo>
                  <a:cubicBezTo>
                    <a:pt x="88" y="82"/>
                    <a:pt x="68" y="78"/>
                    <a:pt x="68" y="56"/>
                  </a:cubicBezTo>
                  <a:cubicBezTo>
                    <a:pt x="68" y="41"/>
                    <a:pt x="80" y="11"/>
                    <a:pt x="124" y="11"/>
                  </a:cubicBezTo>
                  <a:cubicBezTo>
                    <a:pt x="137" y="11"/>
                    <a:pt x="162" y="14"/>
                    <a:pt x="169" y="3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1" name="Freeform 486">
              <a:extLst>
                <a:ext uri="{FF2B5EF4-FFF2-40B4-BE49-F238E27FC236}">
                  <a16:creationId xmlns:a16="http://schemas.microsoft.com/office/drawing/2014/main" id="{A93217CD-E9C5-C0B3-A695-EB460B8330FB}"/>
                </a:ext>
              </a:extLst>
            </p:cNvPr>
            <p:cNvSpPr>
              <a:spLocks/>
            </p:cNvSpPr>
            <p:nvPr>
              <p:custDataLst>
                <p:tags r:id="rId61"/>
              </p:custDataLst>
            </p:nvPr>
          </p:nvSpPr>
          <p:spPr bwMode="auto">
            <a:xfrm>
              <a:off x="4622801" y="5384800"/>
              <a:ext cx="117475" cy="142875"/>
            </a:xfrm>
            <a:custGeom>
              <a:avLst/>
              <a:gdLst>
                <a:gd name="T0" fmla="*/ 232 w 250"/>
                <a:gd name="T1" fmla="*/ 155 h 289"/>
                <a:gd name="T2" fmla="*/ 250 w 250"/>
                <a:gd name="T3" fmla="*/ 145 h 289"/>
                <a:gd name="T4" fmla="*/ 232 w 250"/>
                <a:gd name="T5" fmla="*/ 135 h 289"/>
                <a:gd name="T6" fmla="*/ 21 w 250"/>
                <a:gd name="T7" fmla="*/ 135 h 289"/>
                <a:gd name="T8" fmla="*/ 154 w 250"/>
                <a:gd name="T9" fmla="*/ 20 h 289"/>
                <a:gd name="T10" fmla="*/ 232 w 250"/>
                <a:gd name="T11" fmla="*/ 20 h 289"/>
                <a:gd name="T12" fmla="*/ 250 w 250"/>
                <a:gd name="T13" fmla="*/ 10 h 289"/>
                <a:gd name="T14" fmla="*/ 232 w 250"/>
                <a:gd name="T15" fmla="*/ 0 h 289"/>
                <a:gd name="T16" fmla="*/ 153 w 250"/>
                <a:gd name="T17" fmla="*/ 0 h 289"/>
                <a:gd name="T18" fmla="*/ 0 w 250"/>
                <a:gd name="T19" fmla="*/ 145 h 289"/>
                <a:gd name="T20" fmla="*/ 153 w 250"/>
                <a:gd name="T21" fmla="*/ 289 h 289"/>
                <a:gd name="T22" fmla="*/ 232 w 250"/>
                <a:gd name="T23" fmla="*/ 289 h 289"/>
                <a:gd name="T24" fmla="*/ 250 w 250"/>
                <a:gd name="T25" fmla="*/ 279 h 289"/>
                <a:gd name="T26" fmla="*/ 232 w 250"/>
                <a:gd name="T27" fmla="*/ 269 h 289"/>
                <a:gd name="T28" fmla="*/ 154 w 250"/>
                <a:gd name="T29" fmla="*/ 269 h 289"/>
                <a:gd name="T30" fmla="*/ 21 w 250"/>
                <a:gd name="T31" fmla="*/ 155 h 289"/>
                <a:gd name="T32" fmla="*/ 232 w 250"/>
                <a:gd name="T33" fmla="*/ 15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89">
                  <a:moveTo>
                    <a:pt x="232" y="155"/>
                  </a:moveTo>
                  <a:cubicBezTo>
                    <a:pt x="241" y="155"/>
                    <a:pt x="250" y="155"/>
                    <a:pt x="250" y="145"/>
                  </a:cubicBezTo>
                  <a:cubicBezTo>
                    <a:pt x="250" y="135"/>
                    <a:pt x="241" y="135"/>
                    <a:pt x="232" y="135"/>
                  </a:cubicBezTo>
                  <a:lnTo>
                    <a:pt x="21" y="135"/>
                  </a:lnTo>
                  <a:cubicBezTo>
                    <a:pt x="27" y="68"/>
                    <a:pt x="84" y="20"/>
                    <a:pt x="154" y="20"/>
                  </a:cubicBezTo>
                  <a:lnTo>
                    <a:pt x="232" y="20"/>
                  </a:lnTo>
                  <a:cubicBezTo>
                    <a:pt x="241" y="20"/>
                    <a:pt x="250" y="20"/>
                    <a:pt x="250" y="10"/>
                  </a:cubicBezTo>
                  <a:cubicBezTo>
                    <a:pt x="250" y="0"/>
                    <a:pt x="241" y="0"/>
                    <a:pt x="232" y="0"/>
                  </a:cubicBezTo>
                  <a:lnTo>
                    <a:pt x="153" y="0"/>
                  </a:lnTo>
                  <a:cubicBezTo>
                    <a:pt x="68" y="0"/>
                    <a:pt x="0" y="65"/>
                    <a:pt x="0" y="145"/>
                  </a:cubicBezTo>
                  <a:cubicBezTo>
                    <a:pt x="0" y="224"/>
                    <a:pt x="68" y="289"/>
                    <a:pt x="153" y="289"/>
                  </a:cubicBezTo>
                  <a:lnTo>
                    <a:pt x="232" y="289"/>
                  </a:lnTo>
                  <a:cubicBezTo>
                    <a:pt x="241" y="289"/>
                    <a:pt x="250" y="289"/>
                    <a:pt x="250" y="279"/>
                  </a:cubicBezTo>
                  <a:cubicBezTo>
                    <a:pt x="250" y="269"/>
                    <a:pt x="241" y="269"/>
                    <a:pt x="232" y="269"/>
                  </a:cubicBezTo>
                  <a:lnTo>
                    <a:pt x="154" y="269"/>
                  </a:lnTo>
                  <a:cubicBezTo>
                    <a:pt x="84" y="269"/>
                    <a:pt x="27" y="221"/>
                    <a:pt x="21" y="155"/>
                  </a:cubicBezTo>
                  <a:lnTo>
                    <a:pt x="232" y="155"/>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 name="Freeform 487">
              <a:extLst>
                <a:ext uri="{FF2B5EF4-FFF2-40B4-BE49-F238E27FC236}">
                  <a16:creationId xmlns:a16="http://schemas.microsoft.com/office/drawing/2014/main" id="{D6E5974B-4EC3-6B6B-0276-62501A7FF375}"/>
                </a:ext>
              </a:extLst>
            </p:cNvPr>
            <p:cNvSpPr>
              <a:spLocks/>
            </p:cNvSpPr>
            <p:nvPr>
              <p:custDataLst>
                <p:tags r:id="rId62"/>
              </p:custDataLst>
            </p:nvPr>
          </p:nvSpPr>
          <p:spPr bwMode="auto">
            <a:xfrm>
              <a:off x="4851401" y="5332413"/>
              <a:ext cx="31750" cy="247650"/>
            </a:xfrm>
            <a:custGeom>
              <a:avLst/>
              <a:gdLst>
                <a:gd name="T0" fmla="*/ 69 w 69"/>
                <a:gd name="T1" fmla="*/ 499 h 499"/>
                <a:gd name="T2" fmla="*/ 69 w 69"/>
                <a:gd name="T3" fmla="*/ 479 h 499"/>
                <a:gd name="T4" fmla="*/ 20 w 69"/>
                <a:gd name="T5" fmla="*/ 479 h 499"/>
                <a:gd name="T6" fmla="*/ 20 w 69"/>
                <a:gd name="T7" fmla="*/ 20 h 499"/>
                <a:gd name="T8" fmla="*/ 69 w 69"/>
                <a:gd name="T9" fmla="*/ 20 h 499"/>
                <a:gd name="T10" fmla="*/ 69 w 69"/>
                <a:gd name="T11" fmla="*/ 0 h 499"/>
                <a:gd name="T12" fmla="*/ 0 w 69"/>
                <a:gd name="T13" fmla="*/ 0 h 499"/>
                <a:gd name="T14" fmla="*/ 0 w 69"/>
                <a:gd name="T15" fmla="*/ 499 h 499"/>
                <a:gd name="T16" fmla="*/ 69 w 69"/>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9">
                  <a:moveTo>
                    <a:pt x="69" y="499"/>
                  </a:moveTo>
                  <a:lnTo>
                    <a:pt x="69" y="479"/>
                  </a:lnTo>
                  <a:lnTo>
                    <a:pt x="20" y="479"/>
                  </a:lnTo>
                  <a:lnTo>
                    <a:pt x="20" y="20"/>
                  </a:lnTo>
                  <a:lnTo>
                    <a:pt x="69" y="20"/>
                  </a:lnTo>
                  <a:lnTo>
                    <a:pt x="69" y="0"/>
                  </a:lnTo>
                  <a:lnTo>
                    <a:pt x="0" y="0"/>
                  </a:lnTo>
                  <a:lnTo>
                    <a:pt x="0" y="499"/>
                  </a:lnTo>
                  <a:lnTo>
                    <a:pt x="69" y="499"/>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 name="Freeform 488">
              <a:extLst>
                <a:ext uri="{FF2B5EF4-FFF2-40B4-BE49-F238E27FC236}">
                  <a16:creationId xmlns:a16="http://schemas.microsoft.com/office/drawing/2014/main" id="{2A2D27C6-D620-DFC5-F8C6-2D044FDC75F2}"/>
                </a:ext>
              </a:extLst>
            </p:cNvPr>
            <p:cNvSpPr>
              <a:spLocks/>
            </p:cNvSpPr>
            <p:nvPr>
              <p:custDataLst>
                <p:tags r:id="rId63"/>
              </p:custDataLst>
            </p:nvPr>
          </p:nvSpPr>
          <p:spPr bwMode="auto">
            <a:xfrm>
              <a:off x="4892676" y="5362575"/>
              <a:ext cx="71438" cy="158750"/>
            </a:xfrm>
            <a:custGeom>
              <a:avLst/>
              <a:gdLst>
                <a:gd name="T0" fmla="*/ 92 w 153"/>
                <a:gd name="T1" fmla="*/ 113 h 318"/>
                <a:gd name="T2" fmla="*/ 138 w 153"/>
                <a:gd name="T3" fmla="*/ 113 h 318"/>
                <a:gd name="T4" fmla="*/ 153 w 153"/>
                <a:gd name="T5" fmla="*/ 103 h 318"/>
                <a:gd name="T6" fmla="*/ 139 w 153"/>
                <a:gd name="T7" fmla="*/ 97 h 318"/>
                <a:gd name="T8" fmla="*/ 96 w 153"/>
                <a:gd name="T9" fmla="*/ 97 h 318"/>
                <a:gd name="T10" fmla="*/ 116 w 153"/>
                <a:gd name="T11" fmla="*/ 14 h 318"/>
                <a:gd name="T12" fmla="*/ 102 w 153"/>
                <a:gd name="T13" fmla="*/ 0 h 318"/>
                <a:gd name="T14" fmla="*/ 82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2 w 153"/>
                <a:gd name="T39" fmla="*/ 284 h 318"/>
                <a:gd name="T40" fmla="*/ 55 w 153"/>
                <a:gd name="T41" fmla="*/ 260 h 318"/>
                <a:gd name="T42" fmla="*/ 92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2" y="113"/>
                  </a:moveTo>
                  <a:lnTo>
                    <a:pt x="138" y="113"/>
                  </a:lnTo>
                  <a:cubicBezTo>
                    <a:pt x="148" y="113"/>
                    <a:pt x="153" y="113"/>
                    <a:pt x="153" y="103"/>
                  </a:cubicBezTo>
                  <a:cubicBezTo>
                    <a:pt x="153" y="97"/>
                    <a:pt x="148" y="97"/>
                    <a:pt x="139" y="97"/>
                  </a:cubicBezTo>
                  <a:lnTo>
                    <a:pt x="96" y="97"/>
                  </a:lnTo>
                  <a:cubicBezTo>
                    <a:pt x="114" y="26"/>
                    <a:pt x="116" y="17"/>
                    <a:pt x="116" y="14"/>
                  </a:cubicBezTo>
                  <a:cubicBezTo>
                    <a:pt x="116" y="5"/>
                    <a:pt x="110" y="0"/>
                    <a:pt x="102" y="0"/>
                  </a:cubicBezTo>
                  <a:cubicBezTo>
                    <a:pt x="100" y="0"/>
                    <a:pt x="86" y="1"/>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5" y="236"/>
                    <a:pt x="134"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Freeform 489">
              <a:extLst>
                <a:ext uri="{FF2B5EF4-FFF2-40B4-BE49-F238E27FC236}">
                  <a16:creationId xmlns:a16="http://schemas.microsoft.com/office/drawing/2014/main" id="{4131BB3D-308B-AFBD-7B17-E140A1657217}"/>
                </a:ext>
              </a:extLst>
            </p:cNvPr>
            <p:cNvSpPr>
              <a:spLocks/>
            </p:cNvSpPr>
            <p:nvPr>
              <p:custDataLst>
                <p:tags r:id="rId64"/>
              </p:custDataLst>
            </p:nvPr>
          </p:nvSpPr>
          <p:spPr bwMode="auto">
            <a:xfrm>
              <a:off x="4992688" y="5491163"/>
              <a:ext cx="26988" cy="74613"/>
            </a:xfrm>
            <a:custGeom>
              <a:avLst/>
              <a:gdLst>
                <a:gd name="T0" fmla="*/ 58 w 58"/>
                <a:gd name="T1" fmla="*/ 53 h 150"/>
                <a:gd name="T2" fmla="*/ 26 w 58"/>
                <a:gd name="T3" fmla="*/ 0 h 150"/>
                <a:gd name="T4" fmla="*/ 0 w 58"/>
                <a:gd name="T5" fmla="*/ 27 h 150"/>
                <a:gd name="T6" fmla="*/ 26 w 58"/>
                <a:gd name="T7" fmla="*/ 53 h 150"/>
                <a:gd name="T8" fmla="*/ 44 w 58"/>
                <a:gd name="T9" fmla="*/ 47 h 150"/>
                <a:gd name="T10" fmla="*/ 46 w 58"/>
                <a:gd name="T11" fmla="*/ 45 h 150"/>
                <a:gd name="T12" fmla="*/ 47 w 58"/>
                <a:gd name="T13" fmla="*/ 53 h 150"/>
                <a:gd name="T14" fmla="*/ 13 w 58"/>
                <a:gd name="T15" fmla="*/ 136 h 150"/>
                <a:gd name="T16" fmla="*/ 8 w 58"/>
                <a:gd name="T17" fmla="*/ 144 h 150"/>
                <a:gd name="T18" fmla="*/ 13 w 58"/>
                <a:gd name="T19" fmla="*/ 150 h 150"/>
                <a:gd name="T20" fmla="*/ 58 w 58"/>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0">
                  <a:moveTo>
                    <a:pt x="58" y="53"/>
                  </a:moveTo>
                  <a:cubicBezTo>
                    <a:pt x="58" y="20"/>
                    <a:pt x="45" y="0"/>
                    <a:pt x="26" y="0"/>
                  </a:cubicBezTo>
                  <a:cubicBezTo>
                    <a:pt x="10" y="0"/>
                    <a:pt x="0" y="13"/>
                    <a:pt x="0" y="27"/>
                  </a:cubicBezTo>
                  <a:cubicBezTo>
                    <a:pt x="0" y="40"/>
                    <a:pt x="10" y="53"/>
                    <a:pt x="26" y="53"/>
                  </a:cubicBezTo>
                  <a:cubicBezTo>
                    <a:pt x="32" y="53"/>
                    <a:pt x="39" y="51"/>
                    <a:pt x="44" y="47"/>
                  </a:cubicBezTo>
                  <a:cubicBezTo>
                    <a:pt x="45" y="46"/>
                    <a:pt x="45" y="45"/>
                    <a:pt x="46" y="45"/>
                  </a:cubicBezTo>
                  <a:cubicBezTo>
                    <a:pt x="46" y="45"/>
                    <a:pt x="47" y="46"/>
                    <a:pt x="47" y="53"/>
                  </a:cubicBezTo>
                  <a:cubicBezTo>
                    <a:pt x="47" y="90"/>
                    <a:pt x="30" y="120"/>
                    <a:pt x="13" y="136"/>
                  </a:cubicBezTo>
                  <a:cubicBezTo>
                    <a:pt x="8" y="142"/>
                    <a:pt x="8" y="143"/>
                    <a:pt x="8" y="144"/>
                  </a:cubicBezTo>
                  <a:cubicBezTo>
                    <a:pt x="8" y="148"/>
                    <a:pt x="10" y="150"/>
                    <a:pt x="13" y="150"/>
                  </a:cubicBezTo>
                  <a:cubicBezTo>
                    <a:pt x="18" y="150"/>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 name="Freeform 490">
              <a:extLst>
                <a:ext uri="{FF2B5EF4-FFF2-40B4-BE49-F238E27FC236}">
                  <a16:creationId xmlns:a16="http://schemas.microsoft.com/office/drawing/2014/main" id="{F74C1B93-62CD-AD63-DC33-39868DC870F0}"/>
                </a:ext>
              </a:extLst>
            </p:cNvPr>
            <p:cNvSpPr>
              <a:spLocks/>
            </p:cNvSpPr>
            <p:nvPr>
              <p:custDataLst>
                <p:tags r:id="rId65"/>
              </p:custDataLst>
            </p:nvPr>
          </p:nvSpPr>
          <p:spPr bwMode="auto">
            <a:xfrm>
              <a:off x="5081588" y="5362575"/>
              <a:ext cx="71438" cy="15875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4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6" y="17"/>
                    <a:pt x="116" y="14"/>
                  </a:cubicBezTo>
                  <a:cubicBezTo>
                    <a:pt x="116" y="5"/>
                    <a:pt x="110" y="0"/>
                    <a:pt x="101" y="0"/>
                  </a:cubicBezTo>
                  <a:cubicBezTo>
                    <a:pt x="100" y="0"/>
                    <a:pt x="86" y="1"/>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4" y="236"/>
                    <a:pt x="134" y="237"/>
                    <a:pt x="131"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 name="Freeform 491">
              <a:extLst>
                <a:ext uri="{FF2B5EF4-FFF2-40B4-BE49-F238E27FC236}">
                  <a16:creationId xmlns:a16="http://schemas.microsoft.com/office/drawing/2014/main" id="{6E8F7022-403F-612F-7A33-9A375D66AC73}"/>
                </a:ext>
              </a:extLst>
            </p:cNvPr>
            <p:cNvSpPr>
              <a:spLocks/>
            </p:cNvSpPr>
            <p:nvPr>
              <p:custDataLst>
                <p:tags r:id="rId66"/>
              </p:custDataLst>
            </p:nvPr>
          </p:nvSpPr>
          <p:spPr bwMode="auto">
            <a:xfrm>
              <a:off x="5170488" y="5432425"/>
              <a:ext cx="87313" cy="157163"/>
            </a:xfrm>
            <a:custGeom>
              <a:avLst/>
              <a:gdLst>
                <a:gd name="T0" fmla="*/ 117 w 186"/>
                <a:gd name="T1" fmla="*/ 108 h 317"/>
                <a:gd name="T2" fmla="*/ 151 w 186"/>
                <a:gd name="T3" fmla="*/ 108 h 317"/>
                <a:gd name="T4" fmla="*/ 163 w 186"/>
                <a:gd name="T5" fmla="*/ 100 h 317"/>
                <a:gd name="T6" fmla="*/ 152 w 186"/>
                <a:gd name="T7" fmla="*/ 96 h 317"/>
                <a:gd name="T8" fmla="*/ 119 w 186"/>
                <a:gd name="T9" fmla="*/ 96 h 317"/>
                <a:gd name="T10" fmla="*/ 133 w 186"/>
                <a:gd name="T11" fmla="*/ 25 h 317"/>
                <a:gd name="T12" fmla="*/ 151 w 186"/>
                <a:gd name="T13" fmla="*/ 10 h 317"/>
                <a:gd name="T14" fmla="*/ 167 w 186"/>
                <a:gd name="T15" fmla="*/ 14 h 317"/>
                <a:gd name="T16" fmla="*/ 152 w 186"/>
                <a:gd name="T17" fmla="*/ 34 h 317"/>
                <a:gd name="T18" fmla="*/ 166 w 186"/>
                <a:gd name="T19" fmla="*/ 46 h 317"/>
                <a:gd name="T20" fmla="*/ 186 w 186"/>
                <a:gd name="T21" fmla="*/ 25 h 317"/>
                <a:gd name="T22" fmla="*/ 151 w 186"/>
                <a:gd name="T23" fmla="*/ 0 h 317"/>
                <a:gd name="T24" fmla="*/ 109 w 186"/>
                <a:gd name="T25" fmla="*/ 27 h 317"/>
                <a:gd name="T26" fmla="*/ 92 w 186"/>
                <a:gd name="T27" fmla="*/ 96 h 317"/>
                <a:gd name="T28" fmla="*/ 64 w 186"/>
                <a:gd name="T29" fmla="*/ 96 h 317"/>
                <a:gd name="T30" fmla="*/ 53 w 186"/>
                <a:gd name="T31" fmla="*/ 103 h 317"/>
                <a:gd name="T32" fmla="*/ 64 w 186"/>
                <a:gd name="T33" fmla="*/ 108 h 317"/>
                <a:gd name="T34" fmla="*/ 89 w 186"/>
                <a:gd name="T35" fmla="*/ 108 h 317"/>
                <a:gd name="T36" fmla="*/ 59 w 186"/>
                <a:gd name="T37" fmla="*/ 273 h 317"/>
                <a:gd name="T38" fmla="*/ 34 w 186"/>
                <a:gd name="T39" fmla="*/ 307 h 317"/>
                <a:gd name="T40" fmla="*/ 19 w 186"/>
                <a:gd name="T41" fmla="*/ 303 h 317"/>
                <a:gd name="T42" fmla="*/ 34 w 186"/>
                <a:gd name="T43" fmla="*/ 284 h 317"/>
                <a:gd name="T44" fmla="*/ 20 w 186"/>
                <a:gd name="T45" fmla="*/ 271 h 317"/>
                <a:gd name="T46" fmla="*/ 0 w 186"/>
                <a:gd name="T47" fmla="*/ 292 h 317"/>
                <a:gd name="T48" fmla="*/ 34 w 186"/>
                <a:gd name="T49" fmla="*/ 317 h 317"/>
                <a:gd name="T50" fmla="*/ 76 w 186"/>
                <a:gd name="T51" fmla="*/ 286 h 317"/>
                <a:gd name="T52" fmla="*/ 97 w 186"/>
                <a:gd name="T53" fmla="*/ 216 h 317"/>
                <a:gd name="T54" fmla="*/ 117 w 186"/>
                <a:gd name="T55" fmla="*/ 10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317">
                  <a:moveTo>
                    <a:pt x="117" y="108"/>
                  </a:moveTo>
                  <a:lnTo>
                    <a:pt x="151" y="108"/>
                  </a:lnTo>
                  <a:cubicBezTo>
                    <a:pt x="158" y="108"/>
                    <a:pt x="163" y="108"/>
                    <a:pt x="163" y="100"/>
                  </a:cubicBezTo>
                  <a:cubicBezTo>
                    <a:pt x="163" y="96"/>
                    <a:pt x="158" y="96"/>
                    <a:pt x="152" y="96"/>
                  </a:cubicBezTo>
                  <a:lnTo>
                    <a:pt x="119" y="96"/>
                  </a:lnTo>
                  <a:cubicBezTo>
                    <a:pt x="127" y="51"/>
                    <a:pt x="130" y="35"/>
                    <a:pt x="133" y="25"/>
                  </a:cubicBezTo>
                  <a:cubicBezTo>
                    <a:pt x="135" y="18"/>
                    <a:pt x="142" y="10"/>
                    <a:pt x="151" y="10"/>
                  </a:cubicBezTo>
                  <a:cubicBezTo>
                    <a:pt x="151" y="10"/>
                    <a:pt x="161" y="10"/>
                    <a:pt x="167" y="14"/>
                  </a:cubicBezTo>
                  <a:cubicBezTo>
                    <a:pt x="153" y="19"/>
                    <a:pt x="152" y="31"/>
                    <a:pt x="152" y="34"/>
                  </a:cubicBezTo>
                  <a:cubicBezTo>
                    <a:pt x="152" y="41"/>
                    <a:pt x="158" y="46"/>
                    <a:pt x="166" y="46"/>
                  </a:cubicBezTo>
                  <a:cubicBezTo>
                    <a:pt x="175" y="46"/>
                    <a:pt x="186" y="38"/>
                    <a:pt x="186" y="25"/>
                  </a:cubicBezTo>
                  <a:cubicBezTo>
                    <a:pt x="186" y="9"/>
                    <a:pt x="169" y="0"/>
                    <a:pt x="151" y="0"/>
                  </a:cubicBezTo>
                  <a:cubicBezTo>
                    <a:pt x="135" y="0"/>
                    <a:pt x="118" y="9"/>
                    <a:pt x="109" y="27"/>
                  </a:cubicBezTo>
                  <a:cubicBezTo>
                    <a:pt x="102" y="39"/>
                    <a:pt x="99" y="55"/>
                    <a:pt x="92" y="96"/>
                  </a:cubicBezTo>
                  <a:lnTo>
                    <a:pt x="64" y="96"/>
                  </a:lnTo>
                  <a:cubicBezTo>
                    <a:pt x="57" y="96"/>
                    <a:pt x="53" y="96"/>
                    <a:pt x="53" y="103"/>
                  </a:cubicBezTo>
                  <a:cubicBezTo>
                    <a:pt x="53" y="108"/>
                    <a:pt x="57" y="108"/>
                    <a:pt x="64" y="108"/>
                  </a:cubicBezTo>
                  <a:lnTo>
                    <a:pt x="89" y="108"/>
                  </a:lnTo>
                  <a:cubicBezTo>
                    <a:pt x="89" y="110"/>
                    <a:pt x="67" y="236"/>
                    <a:pt x="59" y="273"/>
                  </a:cubicBezTo>
                  <a:cubicBezTo>
                    <a:pt x="57" y="281"/>
                    <a:pt x="51" y="307"/>
                    <a:pt x="34" y="307"/>
                  </a:cubicBezTo>
                  <a:cubicBezTo>
                    <a:pt x="34" y="307"/>
                    <a:pt x="26" y="307"/>
                    <a:pt x="19" y="303"/>
                  </a:cubicBezTo>
                  <a:cubicBezTo>
                    <a:pt x="33" y="299"/>
                    <a:pt x="34" y="286"/>
                    <a:pt x="34" y="284"/>
                  </a:cubicBezTo>
                  <a:cubicBezTo>
                    <a:pt x="34" y="276"/>
                    <a:pt x="28" y="271"/>
                    <a:pt x="20" y="271"/>
                  </a:cubicBezTo>
                  <a:cubicBezTo>
                    <a:pt x="11" y="271"/>
                    <a:pt x="0" y="279"/>
                    <a:pt x="0" y="292"/>
                  </a:cubicBezTo>
                  <a:cubicBezTo>
                    <a:pt x="0" y="308"/>
                    <a:pt x="17" y="317"/>
                    <a:pt x="34" y="317"/>
                  </a:cubicBezTo>
                  <a:cubicBezTo>
                    <a:pt x="57" y="317"/>
                    <a:pt x="72" y="294"/>
                    <a:pt x="76" y="286"/>
                  </a:cubicBezTo>
                  <a:cubicBezTo>
                    <a:pt x="89" y="263"/>
                    <a:pt x="97" y="220"/>
                    <a:pt x="97" y="216"/>
                  </a:cubicBezTo>
                  <a:lnTo>
                    <a:pt x="117" y="10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7" name="Freeform 492">
              <a:extLst>
                <a:ext uri="{FF2B5EF4-FFF2-40B4-BE49-F238E27FC236}">
                  <a16:creationId xmlns:a16="http://schemas.microsoft.com/office/drawing/2014/main" id="{4ECD6F09-13D0-7831-7F96-AFBF2B3E8C37}"/>
                </a:ext>
              </a:extLst>
            </p:cNvPr>
            <p:cNvSpPr>
              <a:spLocks/>
            </p:cNvSpPr>
            <p:nvPr>
              <p:custDataLst>
                <p:tags r:id="rId67"/>
              </p:custDataLst>
            </p:nvPr>
          </p:nvSpPr>
          <p:spPr bwMode="auto">
            <a:xfrm>
              <a:off x="5284788" y="5332413"/>
              <a:ext cx="31750" cy="247650"/>
            </a:xfrm>
            <a:custGeom>
              <a:avLst/>
              <a:gdLst>
                <a:gd name="T0" fmla="*/ 69 w 69"/>
                <a:gd name="T1" fmla="*/ 0 h 499"/>
                <a:gd name="T2" fmla="*/ 0 w 69"/>
                <a:gd name="T3" fmla="*/ 0 h 499"/>
                <a:gd name="T4" fmla="*/ 0 w 69"/>
                <a:gd name="T5" fmla="*/ 20 h 499"/>
                <a:gd name="T6" fmla="*/ 49 w 69"/>
                <a:gd name="T7" fmla="*/ 20 h 499"/>
                <a:gd name="T8" fmla="*/ 49 w 69"/>
                <a:gd name="T9" fmla="*/ 479 h 499"/>
                <a:gd name="T10" fmla="*/ 0 w 69"/>
                <a:gd name="T11" fmla="*/ 479 h 499"/>
                <a:gd name="T12" fmla="*/ 0 w 69"/>
                <a:gd name="T13" fmla="*/ 499 h 499"/>
                <a:gd name="T14" fmla="*/ 69 w 69"/>
                <a:gd name="T15" fmla="*/ 499 h 499"/>
                <a:gd name="T16" fmla="*/ 69 w 69"/>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9">
                  <a:moveTo>
                    <a:pt x="69" y="0"/>
                  </a:moveTo>
                  <a:lnTo>
                    <a:pt x="0" y="0"/>
                  </a:lnTo>
                  <a:lnTo>
                    <a:pt x="0" y="20"/>
                  </a:lnTo>
                  <a:lnTo>
                    <a:pt x="49" y="20"/>
                  </a:lnTo>
                  <a:lnTo>
                    <a:pt x="49" y="479"/>
                  </a:lnTo>
                  <a:lnTo>
                    <a:pt x="0" y="479"/>
                  </a:lnTo>
                  <a:lnTo>
                    <a:pt x="0" y="499"/>
                  </a:lnTo>
                  <a:lnTo>
                    <a:pt x="69" y="499"/>
                  </a:lnTo>
                  <a:lnTo>
                    <a:pt x="69" y="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Freeform 493">
              <a:extLst>
                <a:ext uri="{FF2B5EF4-FFF2-40B4-BE49-F238E27FC236}">
                  <a16:creationId xmlns:a16="http://schemas.microsoft.com/office/drawing/2014/main" id="{2FE647EC-A2CE-FC0D-C965-11613DE5EAC1}"/>
                </a:ext>
              </a:extLst>
            </p:cNvPr>
            <p:cNvSpPr>
              <a:spLocks/>
            </p:cNvSpPr>
            <p:nvPr>
              <p:custDataLst>
                <p:tags r:id="rId68"/>
              </p:custDataLst>
            </p:nvPr>
          </p:nvSpPr>
          <p:spPr bwMode="auto">
            <a:xfrm>
              <a:off x="5364163" y="5491163"/>
              <a:ext cx="26988" cy="74613"/>
            </a:xfrm>
            <a:custGeom>
              <a:avLst/>
              <a:gdLst>
                <a:gd name="T0" fmla="*/ 58 w 58"/>
                <a:gd name="T1" fmla="*/ 53 h 150"/>
                <a:gd name="T2" fmla="*/ 26 w 58"/>
                <a:gd name="T3" fmla="*/ 0 h 150"/>
                <a:gd name="T4" fmla="*/ 0 w 58"/>
                <a:gd name="T5" fmla="*/ 27 h 150"/>
                <a:gd name="T6" fmla="*/ 26 w 58"/>
                <a:gd name="T7" fmla="*/ 53 h 150"/>
                <a:gd name="T8" fmla="*/ 44 w 58"/>
                <a:gd name="T9" fmla="*/ 47 h 150"/>
                <a:gd name="T10" fmla="*/ 46 w 58"/>
                <a:gd name="T11" fmla="*/ 45 h 150"/>
                <a:gd name="T12" fmla="*/ 47 w 58"/>
                <a:gd name="T13" fmla="*/ 53 h 150"/>
                <a:gd name="T14" fmla="*/ 13 w 58"/>
                <a:gd name="T15" fmla="*/ 136 h 150"/>
                <a:gd name="T16" fmla="*/ 8 w 58"/>
                <a:gd name="T17" fmla="*/ 144 h 150"/>
                <a:gd name="T18" fmla="*/ 13 w 58"/>
                <a:gd name="T19" fmla="*/ 150 h 150"/>
                <a:gd name="T20" fmla="*/ 58 w 58"/>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0">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90"/>
                    <a:pt x="30" y="120"/>
                    <a:pt x="13" y="136"/>
                  </a:cubicBezTo>
                  <a:cubicBezTo>
                    <a:pt x="8" y="142"/>
                    <a:pt x="8" y="143"/>
                    <a:pt x="8" y="144"/>
                  </a:cubicBezTo>
                  <a:cubicBezTo>
                    <a:pt x="8" y="148"/>
                    <a:pt x="10" y="150"/>
                    <a:pt x="13" y="150"/>
                  </a:cubicBezTo>
                  <a:cubicBezTo>
                    <a:pt x="18" y="150"/>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9" name="Freeform 494">
              <a:extLst>
                <a:ext uri="{FF2B5EF4-FFF2-40B4-BE49-F238E27FC236}">
                  <a16:creationId xmlns:a16="http://schemas.microsoft.com/office/drawing/2014/main" id="{273C3EBC-1E62-D748-FA76-C469C86B0985}"/>
                </a:ext>
              </a:extLst>
            </p:cNvPr>
            <p:cNvSpPr>
              <a:spLocks noEditPoints="1"/>
            </p:cNvSpPr>
            <p:nvPr>
              <p:custDataLst>
                <p:tags r:id="rId69"/>
              </p:custDataLst>
            </p:nvPr>
          </p:nvSpPr>
          <p:spPr bwMode="auto">
            <a:xfrm>
              <a:off x="5518151" y="5343525"/>
              <a:ext cx="107950" cy="223838"/>
            </a:xfrm>
            <a:custGeom>
              <a:avLst/>
              <a:gdLst>
                <a:gd name="T0" fmla="*/ 104 w 232"/>
                <a:gd name="T1" fmla="*/ 184 h 451"/>
                <a:gd name="T2" fmla="*/ 99 w 232"/>
                <a:gd name="T3" fmla="*/ 158 h 451"/>
                <a:gd name="T4" fmla="*/ 141 w 232"/>
                <a:gd name="T5" fmla="*/ 75 h 451"/>
                <a:gd name="T6" fmla="*/ 179 w 232"/>
                <a:gd name="T7" fmla="*/ 90 h 451"/>
                <a:gd name="T8" fmla="*/ 232 w 232"/>
                <a:gd name="T9" fmla="*/ 63 h 451"/>
                <a:gd name="T10" fmla="*/ 185 w 232"/>
                <a:gd name="T11" fmla="*/ 42 h 451"/>
                <a:gd name="T12" fmla="*/ 153 w 232"/>
                <a:gd name="T13" fmla="*/ 44 h 451"/>
                <a:gd name="T14" fmla="*/ 157 w 232"/>
                <a:gd name="T15" fmla="*/ 16 h 451"/>
                <a:gd name="T16" fmla="*/ 158 w 232"/>
                <a:gd name="T17" fmla="*/ 10 h 451"/>
                <a:gd name="T18" fmla="*/ 147 w 232"/>
                <a:gd name="T19" fmla="*/ 0 h 451"/>
                <a:gd name="T20" fmla="*/ 131 w 232"/>
                <a:gd name="T21" fmla="*/ 38 h 451"/>
                <a:gd name="T22" fmla="*/ 131 w 232"/>
                <a:gd name="T23" fmla="*/ 50 h 451"/>
                <a:gd name="T24" fmla="*/ 38 w 232"/>
                <a:gd name="T25" fmla="*/ 151 h 451"/>
                <a:gd name="T26" fmla="*/ 64 w 232"/>
                <a:gd name="T27" fmla="*/ 203 h 451"/>
                <a:gd name="T28" fmla="*/ 0 w 232"/>
                <a:gd name="T29" fmla="*/ 303 h 451"/>
                <a:gd name="T30" fmla="*/ 65 w 232"/>
                <a:gd name="T31" fmla="*/ 375 h 451"/>
                <a:gd name="T32" fmla="*/ 123 w 232"/>
                <a:gd name="T33" fmla="*/ 394 h 451"/>
                <a:gd name="T34" fmla="*/ 160 w 232"/>
                <a:gd name="T35" fmla="*/ 408 h 451"/>
                <a:gd name="T36" fmla="*/ 167 w 232"/>
                <a:gd name="T37" fmla="*/ 418 h 451"/>
                <a:gd name="T38" fmla="*/ 151 w 232"/>
                <a:gd name="T39" fmla="*/ 433 h 451"/>
                <a:gd name="T40" fmla="*/ 101 w 232"/>
                <a:gd name="T41" fmla="*/ 421 h 451"/>
                <a:gd name="T42" fmla="*/ 95 w 232"/>
                <a:gd name="T43" fmla="*/ 418 h 451"/>
                <a:gd name="T44" fmla="*/ 85 w 232"/>
                <a:gd name="T45" fmla="*/ 427 h 451"/>
                <a:gd name="T46" fmla="*/ 152 w 232"/>
                <a:gd name="T47" fmla="*/ 451 h 451"/>
                <a:gd name="T48" fmla="*/ 211 w 232"/>
                <a:gd name="T49" fmla="*/ 392 h 451"/>
                <a:gd name="T50" fmla="*/ 187 w 232"/>
                <a:gd name="T51" fmla="*/ 354 h 451"/>
                <a:gd name="T52" fmla="*/ 121 w 232"/>
                <a:gd name="T53" fmla="*/ 331 h 451"/>
                <a:gd name="T54" fmla="*/ 88 w 232"/>
                <a:gd name="T55" fmla="*/ 320 h 451"/>
                <a:gd name="T56" fmla="*/ 41 w 232"/>
                <a:gd name="T57" fmla="*/ 280 h 451"/>
                <a:gd name="T58" fmla="*/ 85 w 232"/>
                <a:gd name="T59" fmla="*/ 216 h 451"/>
                <a:gd name="T60" fmla="*/ 89 w 232"/>
                <a:gd name="T61" fmla="*/ 217 h 451"/>
                <a:gd name="T62" fmla="*/ 143 w 232"/>
                <a:gd name="T63" fmla="*/ 225 h 451"/>
                <a:gd name="T64" fmla="*/ 199 w 232"/>
                <a:gd name="T65" fmla="*/ 198 h 451"/>
                <a:gd name="T66" fmla="*/ 152 w 232"/>
                <a:gd name="T67" fmla="*/ 177 h 451"/>
                <a:gd name="T68" fmla="*/ 104 w 232"/>
                <a:gd name="T69" fmla="*/ 184 h 451"/>
                <a:gd name="T70" fmla="*/ 158 w 232"/>
                <a:gd name="T71" fmla="*/ 64 h 451"/>
                <a:gd name="T72" fmla="*/ 184 w 232"/>
                <a:gd name="T73" fmla="*/ 60 h 451"/>
                <a:gd name="T74" fmla="*/ 209 w 232"/>
                <a:gd name="T75" fmla="*/ 63 h 451"/>
                <a:gd name="T76" fmla="*/ 207 w 232"/>
                <a:gd name="T77" fmla="*/ 66 h 451"/>
                <a:gd name="T78" fmla="*/ 179 w 232"/>
                <a:gd name="T79" fmla="*/ 72 h 451"/>
                <a:gd name="T80" fmla="*/ 158 w 232"/>
                <a:gd name="T81" fmla="*/ 64 h 451"/>
                <a:gd name="T82" fmla="*/ 116 w 232"/>
                <a:gd name="T83" fmla="*/ 200 h 451"/>
                <a:gd name="T84" fmla="*/ 150 w 232"/>
                <a:gd name="T85" fmla="*/ 195 h 451"/>
                <a:gd name="T86" fmla="*/ 175 w 232"/>
                <a:gd name="T87" fmla="*/ 199 h 451"/>
                <a:gd name="T88" fmla="*/ 174 w 232"/>
                <a:gd name="T89" fmla="*/ 202 h 451"/>
                <a:gd name="T90" fmla="*/ 144 w 232"/>
                <a:gd name="T91" fmla="*/ 207 h 451"/>
                <a:gd name="T92" fmla="*/ 116 w 232"/>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451">
                  <a:moveTo>
                    <a:pt x="104" y="184"/>
                  </a:moveTo>
                  <a:cubicBezTo>
                    <a:pt x="101" y="176"/>
                    <a:pt x="99" y="167"/>
                    <a:pt x="99" y="158"/>
                  </a:cubicBezTo>
                  <a:cubicBezTo>
                    <a:pt x="99" y="132"/>
                    <a:pt x="114" y="94"/>
                    <a:pt x="141" y="75"/>
                  </a:cubicBezTo>
                  <a:cubicBezTo>
                    <a:pt x="152" y="90"/>
                    <a:pt x="167" y="90"/>
                    <a:pt x="179" y="90"/>
                  </a:cubicBezTo>
                  <a:cubicBezTo>
                    <a:pt x="192" y="90"/>
                    <a:pt x="232" y="90"/>
                    <a:pt x="232" y="63"/>
                  </a:cubicBezTo>
                  <a:cubicBezTo>
                    <a:pt x="232" y="43"/>
                    <a:pt x="206" y="42"/>
                    <a:pt x="185" y="42"/>
                  </a:cubicBezTo>
                  <a:cubicBezTo>
                    <a:pt x="180" y="42"/>
                    <a:pt x="167" y="42"/>
                    <a:pt x="153" y="44"/>
                  </a:cubicBezTo>
                  <a:cubicBezTo>
                    <a:pt x="154" y="29"/>
                    <a:pt x="157" y="17"/>
                    <a:pt x="157" y="16"/>
                  </a:cubicBezTo>
                  <a:cubicBezTo>
                    <a:pt x="158" y="12"/>
                    <a:pt x="158" y="12"/>
                    <a:pt x="158" y="10"/>
                  </a:cubicBezTo>
                  <a:cubicBezTo>
                    <a:pt x="158" y="0"/>
                    <a:pt x="148" y="0"/>
                    <a:pt x="147" y="0"/>
                  </a:cubicBezTo>
                  <a:cubicBezTo>
                    <a:pt x="131" y="0"/>
                    <a:pt x="131" y="29"/>
                    <a:pt x="131" y="38"/>
                  </a:cubicBezTo>
                  <a:cubicBezTo>
                    <a:pt x="131" y="42"/>
                    <a:pt x="131" y="46"/>
                    <a:pt x="131" y="50"/>
                  </a:cubicBezTo>
                  <a:cubicBezTo>
                    <a:pt x="69" y="68"/>
                    <a:pt x="38" y="113"/>
                    <a:pt x="38" y="151"/>
                  </a:cubicBezTo>
                  <a:cubicBezTo>
                    <a:pt x="38" y="174"/>
                    <a:pt x="51" y="193"/>
                    <a:pt x="64" y="203"/>
                  </a:cubicBezTo>
                  <a:cubicBezTo>
                    <a:pt x="12" y="238"/>
                    <a:pt x="0" y="284"/>
                    <a:pt x="0" y="303"/>
                  </a:cubicBezTo>
                  <a:cubicBezTo>
                    <a:pt x="0" y="344"/>
                    <a:pt x="36" y="364"/>
                    <a:pt x="65" y="375"/>
                  </a:cubicBezTo>
                  <a:lnTo>
                    <a:pt x="123" y="394"/>
                  </a:lnTo>
                  <a:cubicBezTo>
                    <a:pt x="135" y="398"/>
                    <a:pt x="157" y="406"/>
                    <a:pt x="160" y="408"/>
                  </a:cubicBezTo>
                  <a:cubicBezTo>
                    <a:pt x="164" y="410"/>
                    <a:pt x="167" y="414"/>
                    <a:pt x="167" y="418"/>
                  </a:cubicBezTo>
                  <a:cubicBezTo>
                    <a:pt x="167" y="420"/>
                    <a:pt x="166" y="433"/>
                    <a:pt x="151" y="433"/>
                  </a:cubicBezTo>
                  <a:cubicBezTo>
                    <a:pt x="148" y="433"/>
                    <a:pt x="124" y="433"/>
                    <a:pt x="101" y="421"/>
                  </a:cubicBezTo>
                  <a:cubicBezTo>
                    <a:pt x="98" y="419"/>
                    <a:pt x="97" y="418"/>
                    <a:pt x="95" y="418"/>
                  </a:cubicBezTo>
                  <a:cubicBezTo>
                    <a:pt x="88" y="418"/>
                    <a:pt x="85" y="424"/>
                    <a:pt x="85" y="427"/>
                  </a:cubicBezTo>
                  <a:cubicBezTo>
                    <a:pt x="85" y="439"/>
                    <a:pt x="127" y="451"/>
                    <a:pt x="152" y="451"/>
                  </a:cubicBezTo>
                  <a:cubicBezTo>
                    <a:pt x="191" y="451"/>
                    <a:pt x="211" y="415"/>
                    <a:pt x="211" y="392"/>
                  </a:cubicBezTo>
                  <a:cubicBezTo>
                    <a:pt x="211" y="370"/>
                    <a:pt x="197" y="358"/>
                    <a:pt x="187" y="354"/>
                  </a:cubicBezTo>
                  <a:cubicBezTo>
                    <a:pt x="180" y="352"/>
                    <a:pt x="133" y="336"/>
                    <a:pt x="121" y="331"/>
                  </a:cubicBezTo>
                  <a:lnTo>
                    <a:pt x="88" y="320"/>
                  </a:lnTo>
                  <a:cubicBezTo>
                    <a:pt x="70" y="314"/>
                    <a:pt x="41" y="304"/>
                    <a:pt x="41" y="280"/>
                  </a:cubicBezTo>
                  <a:cubicBezTo>
                    <a:pt x="41" y="251"/>
                    <a:pt x="79" y="216"/>
                    <a:pt x="85" y="216"/>
                  </a:cubicBezTo>
                  <a:cubicBezTo>
                    <a:pt x="86" y="216"/>
                    <a:pt x="86" y="216"/>
                    <a:pt x="89" y="217"/>
                  </a:cubicBezTo>
                  <a:cubicBezTo>
                    <a:pt x="113" y="225"/>
                    <a:pt x="129" y="225"/>
                    <a:pt x="143" y="225"/>
                  </a:cubicBezTo>
                  <a:cubicBezTo>
                    <a:pt x="158" y="225"/>
                    <a:pt x="199" y="225"/>
                    <a:pt x="199" y="198"/>
                  </a:cubicBezTo>
                  <a:cubicBezTo>
                    <a:pt x="199" y="177"/>
                    <a:pt x="168" y="177"/>
                    <a:pt x="152" y="177"/>
                  </a:cubicBezTo>
                  <a:cubicBezTo>
                    <a:pt x="142" y="177"/>
                    <a:pt x="127" y="177"/>
                    <a:pt x="104" y="184"/>
                  </a:cubicBezTo>
                  <a:close/>
                  <a:moveTo>
                    <a:pt x="158" y="64"/>
                  </a:moveTo>
                  <a:cubicBezTo>
                    <a:pt x="168" y="60"/>
                    <a:pt x="177" y="60"/>
                    <a:pt x="184" y="60"/>
                  </a:cubicBezTo>
                  <a:cubicBezTo>
                    <a:pt x="200" y="60"/>
                    <a:pt x="201" y="60"/>
                    <a:pt x="209" y="63"/>
                  </a:cubicBezTo>
                  <a:cubicBezTo>
                    <a:pt x="208" y="64"/>
                    <a:pt x="209" y="64"/>
                    <a:pt x="207" y="66"/>
                  </a:cubicBezTo>
                  <a:cubicBezTo>
                    <a:pt x="203" y="72"/>
                    <a:pt x="184" y="72"/>
                    <a:pt x="179" y="72"/>
                  </a:cubicBezTo>
                  <a:cubicBezTo>
                    <a:pt x="171" y="72"/>
                    <a:pt x="163" y="72"/>
                    <a:pt x="158" y="64"/>
                  </a:cubicBezTo>
                  <a:close/>
                  <a:moveTo>
                    <a:pt x="116" y="200"/>
                  </a:moveTo>
                  <a:cubicBezTo>
                    <a:pt x="130" y="195"/>
                    <a:pt x="141" y="195"/>
                    <a:pt x="150" y="195"/>
                  </a:cubicBezTo>
                  <a:cubicBezTo>
                    <a:pt x="166" y="195"/>
                    <a:pt x="167" y="196"/>
                    <a:pt x="175" y="199"/>
                  </a:cubicBezTo>
                  <a:cubicBezTo>
                    <a:pt x="175" y="199"/>
                    <a:pt x="174" y="201"/>
                    <a:pt x="174" y="202"/>
                  </a:cubicBezTo>
                  <a:cubicBezTo>
                    <a:pt x="169" y="207"/>
                    <a:pt x="150" y="207"/>
                    <a:pt x="144" y="207"/>
                  </a:cubicBezTo>
                  <a:cubicBezTo>
                    <a:pt x="136" y="207"/>
                    <a:pt x="125" y="207"/>
                    <a:pt x="116" y="20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Freeform 495">
              <a:extLst>
                <a:ext uri="{FF2B5EF4-FFF2-40B4-BE49-F238E27FC236}">
                  <a16:creationId xmlns:a16="http://schemas.microsoft.com/office/drawing/2014/main" id="{AE8798D5-B0F7-F59B-78B7-7E4784860218}"/>
                </a:ext>
              </a:extLst>
            </p:cNvPr>
            <p:cNvSpPr>
              <a:spLocks/>
            </p:cNvSpPr>
            <p:nvPr>
              <p:custDataLst>
                <p:tags r:id="rId70"/>
              </p:custDataLst>
            </p:nvPr>
          </p:nvSpPr>
          <p:spPr bwMode="auto">
            <a:xfrm>
              <a:off x="5645151" y="5311775"/>
              <a:ext cx="114300" cy="79375"/>
            </a:xfrm>
            <a:custGeom>
              <a:avLst/>
              <a:gdLst>
                <a:gd name="T0" fmla="*/ 150 w 244"/>
                <a:gd name="T1" fmla="*/ 141 h 160"/>
                <a:gd name="T2" fmla="*/ 195 w 244"/>
                <a:gd name="T3" fmla="*/ 160 h 160"/>
                <a:gd name="T4" fmla="*/ 244 w 244"/>
                <a:gd name="T5" fmla="*/ 106 h 160"/>
                <a:gd name="T6" fmla="*/ 233 w 244"/>
                <a:gd name="T7" fmla="*/ 99 h 160"/>
                <a:gd name="T8" fmla="*/ 222 w 244"/>
                <a:gd name="T9" fmla="*/ 107 h 160"/>
                <a:gd name="T10" fmla="*/ 197 w 244"/>
                <a:gd name="T11" fmla="*/ 144 h 160"/>
                <a:gd name="T12" fmla="*/ 188 w 244"/>
                <a:gd name="T13" fmla="*/ 130 h 160"/>
                <a:gd name="T14" fmla="*/ 194 w 244"/>
                <a:gd name="T15" fmla="*/ 103 h 160"/>
                <a:gd name="T16" fmla="*/ 208 w 244"/>
                <a:gd name="T17" fmla="*/ 44 h 160"/>
                <a:gd name="T18" fmla="*/ 214 w 244"/>
                <a:gd name="T19" fmla="*/ 20 h 160"/>
                <a:gd name="T20" fmla="*/ 196 w 244"/>
                <a:gd name="T21" fmla="*/ 3 h 160"/>
                <a:gd name="T22" fmla="*/ 169 w 244"/>
                <a:gd name="T23" fmla="*/ 30 h 160"/>
                <a:gd name="T24" fmla="*/ 160 w 244"/>
                <a:gd name="T25" fmla="*/ 66 h 160"/>
                <a:gd name="T26" fmla="*/ 149 w 244"/>
                <a:gd name="T27" fmla="*/ 110 h 160"/>
                <a:gd name="T28" fmla="*/ 142 w 244"/>
                <a:gd name="T29" fmla="*/ 125 h 160"/>
                <a:gd name="T30" fmla="*/ 105 w 244"/>
                <a:gd name="T31" fmla="*/ 144 h 160"/>
                <a:gd name="T32" fmla="*/ 81 w 244"/>
                <a:gd name="T33" fmla="*/ 119 h 160"/>
                <a:gd name="T34" fmla="*/ 101 w 244"/>
                <a:gd name="T35" fmla="*/ 51 h 160"/>
                <a:gd name="T36" fmla="*/ 106 w 244"/>
                <a:gd name="T37" fmla="*/ 32 h 160"/>
                <a:gd name="T38" fmla="*/ 61 w 244"/>
                <a:gd name="T39" fmla="*/ 0 h 160"/>
                <a:gd name="T40" fmla="*/ 0 w 244"/>
                <a:gd name="T41" fmla="*/ 54 h 160"/>
                <a:gd name="T42" fmla="*/ 11 w 244"/>
                <a:gd name="T43" fmla="*/ 60 h 160"/>
                <a:gd name="T44" fmla="*/ 23 w 244"/>
                <a:gd name="T45" fmla="*/ 53 h 160"/>
                <a:gd name="T46" fmla="*/ 59 w 244"/>
                <a:gd name="T47" fmla="*/ 16 h 160"/>
                <a:gd name="T48" fmla="*/ 65 w 244"/>
                <a:gd name="T49" fmla="*/ 24 h 160"/>
                <a:gd name="T50" fmla="*/ 59 w 244"/>
                <a:gd name="T51" fmla="*/ 44 h 160"/>
                <a:gd name="T52" fmla="*/ 39 w 244"/>
                <a:gd name="T53" fmla="*/ 112 h 160"/>
                <a:gd name="T54" fmla="*/ 102 w 244"/>
                <a:gd name="T55" fmla="*/ 160 h 160"/>
                <a:gd name="T56" fmla="*/ 150 w 244"/>
                <a:gd name="T57" fmla="*/ 1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0">
                  <a:moveTo>
                    <a:pt x="150" y="141"/>
                  </a:moveTo>
                  <a:cubicBezTo>
                    <a:pt x="155" y="149"/>
                    <a:pt x="170" y="160"/>
                    <a:pt x="195" y="160"/>
                  </a:cubicBezTo>
                  <a:cubicBezTo>
                    <a:pt x="232" y="160"/>
                    <a:pt x="244" y="108"/>
                    <a:pt x="244" y="106"/>
                  </a:cubicBezTo>
                  <a:cubicBezTo>
                    <a:pt x="244" y="99"/>
                    <a:pt x="238" y="99"/>
                    <a:pt x="233" y="99"/>
                  </a:cubicBezTo>
                  <a:cubicBezTo>
                    <a:pt x="225" y="99"/>
                    <a:pt x="223" y="100"/>
                    <a:pt x="222" y="107"/>
                  </a:cubicBezTo>
                  <a:cubicBezTo>
                    <a:pt x="218" y="122"/>
                    <a:pt x="211" y="144"/>
                    <a:pt x="197" y="144"/>
                  </a:cubicBezTo>
                  <a:cubicBezTo>
                    <a:pt x="189" y="144"/>
                    <a:pt x="188" y="135"/>
                    <a:pt x="188" y="130"/>
                  </a:cubicBezTo>
                  <a:cubicBezTo>
                    <a:pt x="188" y="126"/>
                    <a:pt x="191" y="112"/>
                    <a:pt x="194" y="103"/>
                  </a:cubicBezTo>
                  <a:lnTo>
                    <a:pt x="208" y="44"/>
                  </a:lnTo>
                  <a:cubicBezTo>
                    <a:pt x="211" y="36"/>
                    <a:pt x="214" y="23"/>
                    <a:pt x="214" y="20"/>
                  </a:cubicBezTo>
                  <a:cubicBezTo>
                    <a:pt x="214" y="8"/>
                    <a:pt x="204" y="3"/>
                    <a:pt x="196" y="3"/>
                  </a:cubicBezTo>
                  <a:cubicBezTo>
                    <a:pt x="176" y="3"/>
                    <a:pt x="171" y="20"/>
                    <a:pt x="169" y="30"/>
                  </a:cubicBezTo>
                  <a:lnTo>
                    <a:pt x="160" y="66"/>
                  </a:lnTo>
                  <a:lnTo>
                    <a:pt x="149" y="110"/>
                  </a:lnTo>
                  <a:cubicBezTo>
                    <a:pt x="146" y="119"/>
                    <a:pt x="146" y="120"/>
                    <a:pt x="142" y="125"/>
                  </a:cubicBezTo>
                  <a:cubicBezTo>
                    <a:pt x="132" y="135"/>
                    <a:pt x="120" y="144"/>
                    <a:pt x="105" y="144"/>
                  </a:cubicBezTo>
                  <a:cubicBezTo>
                    <a:pt x="81" y="144"/>
                    <a:pt x="81" y="126"/>
                    <a:pt x="81" y="119"/>
                  </a:cubicBezTo>
                  <a:cubicBezTo>
                    <a:pt x="81" y="99"/>
                    <a:pt x="90" y="76"/>
                    <a:pt x="101" y="51"/>
                  </a:cubicBezTo>
                  <a:cubicBezTo>
                    <a:pt x="105" y="41"/>
                    <a:pt x="106" y="37"/>
                    <a:pt x="106" y="32"/>
                  </a:cubicBezTo>
                  <a:cubicBezTo>
                    <a:pt x="106" y="11"/>
                    <a:pt x="83" y="0"/>
                    <a:pt x="61" y="0"/>
                  </a:cubicBezTo>
                  <a:cubicBezTo>
                    <a:pt x="21" y="0"/>
                    <a:pt x="0" y="44"/>
                    <a:pt x="0" y="54"/>
                  </a:cubicBezTo>
                  <a:cubicBezTo>
                    <a:pt x="0" y="60"/>
                    <a:pt x="6" y="60"/>
                    <a:pt x="11" y="60"/>
                  </a:cubicBezTo>
                  <a:cubicBezTo>
                    <a:pt x="20" y="60"/>
                    <a:pt x="21" y="60"/>
                    <a:pt x="23" y="53"/>
                  </a:cubicBezTo>
                  <a:cubicBezTo>
                    <a:pt x="29" y="33"/>
                    <a:pt x="44" y="16"/>
                    <a:pt x="59" y="16"/>
                  </a:cubicBezTo>
                  <a:cubicBezTo>
                    <a:pt x="61" y="16"/>
                    <a:pt x="65" y="16"/>
                    <a:pt x="65" y="24"/>
                  </a:cubicBezTo>
                  <a:cubicBezTo>
                    <a:pt x="65" y="31"/>
                    <a:pt x="62" y="37"/>
                    <a:pt x="59" y="44"/>
                  </a:cubicBezTo>
                  <a:cubicBezTo>
                    <a:pt x="46" y="75"/>
                    <a:pt x="39" y="96"/>
                    <a:pt x="39" y="112"/>
                  </a:cubicBezTo>
                  <a:cubicBezTo>
                    <a:pt x="39" y="151"/>
                    <a:pt x="72" y="160"/>
                    <a:pt x="102" y="160"/>
                  </a:cubicBezTo>
                  <a:cubicBezTo>
                    <a:pt x="118" y="160"/>
                    <a:pt x="134" y="155"/>
                    <a:pt x="150" y="141"/>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Freeform 496">
              <a:extLst>
                <a:ext uri="{FF2B5EF4-FFF2-40B4-BE49-F238E27FC236}">
                  <a16:creationId xmlns:a16="http://schemas.microsoft.com/office/drawing/2014/main" id="{79F0FE6E-1FAA-15CA-93AE-B1347AFC551D}"/>
                </a:ext>
              </a:extLst>
            </p:cNvPr>
            <p:cNvSpPr>
              <a:spLocks/>
            </p:cNvSpPr>
            <p:nvPr>
              <p:custDataLst>
                <p:tags r:id="rId71"/>
              </p:custDataLst>
            </p:nvPr>
          </p:nvSpPr>
          <p:spPr bwMode="auto">
            <a:xfrm>
              <a:off x="5784851" y="5259388"/>
              <a:ext cx="42863" cy="173038"/>
            </a:xfrm>
            <a:custGeom>
              <a:avLst/>
              <a:gdLst>
                <a:gd name="T0" fmla="*/ 83 w 90"/>
                <a:gd name="T1" fmla="*/ 0 h 348"/>
                <a:gd name="T2" fmla="*/ 0 w 90"/>
                <a:gd name="T3" fmla="*/ 174 h 348"/>
                <a:gd name="T4" fmla="*/ 83 w 90"/>
                <a:gd name="T5" fmla="*/ 348 h 348"/>
                <a:gd name="T6" fmla="*/ 90 w 90"/>
                <a:gd name="T7" fmla="*/ 344 h 348"/>
                <a:gd name="T8" fmla="*/ 87 w 90"/>
                <a:gd name="T9" fmla="*/ 339 h 348"/>
                <a:gd name="T10" fmla="*/ 23 w 90"/>
                <a:gd name="T11" fmla="*/ 174 h 348"/>
                <a:gd name="T12" fmla="*/ 88 w 90"/>
                <a:gd name="T13" fmla="*/ 8 h 348"/>
                <a:gd name="T14" fmla="*/ 90 w 90"/>
                <a:gd name="T15" fmla="*/ 4 h 348"/>
                <a:gd name="T16" fmla="*/ 83 w 90"/>
                <a:gd name="T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348">
                  <a:moveTo>
                    <a:pt x="83" y="0"/>
                  </a:moveTo>
                  <a:cubicBezTo>
                    <a:pt x="17" y="47"/>
                    <a:pt x="0" y="120"/>
                    <a:pt x="0" y="174"/>
                  </a:cubicBezTo>
                  <a:cubicBezTo>
                    <a:pt x="0" y="223"/>
                    <a:pt x="14" y="299"/>
                    <a:pt x="83" y="348"/>
                  </a:cubicBezTo>
                  <a:cubicBezTo>
                    <a:pt x="86" y="348"/>
                    <a:pt x="90" y="348"/>
                    <a:pt x="90" y="344"/>
                  </a:cubicBezTo>
                  <a:cubicBezTo>
                    <a:pt x="90" y="342"/>
                    <a:pt x="89" y="341"/>
                    <a:pt x="87" y="339"/>
                  </a:cubicBezTo>
                  <a:cubicBezTo>
                    <a:pt x="40" y="297"/>
                    <a:pt x="23" y="238"/>
                    <a:pt x="23" y="174"/>
                  </a:cubicBezTo>
                  <a:cubicBezTo>
                    <a:pt x="23" y="80"/>
                    <a:pt x="59" y="34"/>
                    <a:pt x="88" y="8"/>
                  </a:cubicBezTo>
                  <a:cubicBezTo>
                    <a:pt x="89" y="7"/>
                    <a:pt x="90" y="6"/>
                    <a:pt x="90" y="4"/>
                  </a:cubicBezTo>
                  <a:cubicBezTo>
                    <a:pt x="90" y="0"/>
                    <a:pt x="86" y="0"/>
                    <a:pt x="83" y="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Freeform 497">
              <a:extLst>
                <a:ext uri="{FF2B5EF4-FFF2-40B4-BE49-F238E27FC236}">
                  <a16:creationId xmlns:a16="http://schemas.microsoft.com/office/drawing/2014/main" id="{6CD837E8-8071-365E-9DC0-5BEE55D13462}"/>
                </a:ext>
              </a:extLst>
            </p:cNvPr>
            <p:cNvSpPr>
              <a:spLocks/>
            </p:cNvSpPr>
            <p:nvPr>
              <p:custDataLst>
                <p:tags r:id="rId72"/>
              </p:custDataLst>
            </p:nvPr>
          </p:nvSpPr>
          <p:spPr bwMode="auto">
            <a:xfrm>
              <a:off x="5856288" y="5335588"/>
              <a:ext cx="19050" cy="20638"/>
            </a:xfrm>
            <a:custGeom>
              <a:avLst/>
              <a:gdLst>
                <a:gd name="T0" fmla="*/ 40 w 40"/>
                <a:gd name="T1" fmla="*/ 20 h 40"/>
                <a:gd name="T2" fmla="*/ 20 w 40"/>
                <a:gd name="T3" fmla="*/ 0 h 40"/>
                <a:gd name="T4" fmla="*/ 0 w 40"/>
                <a:gd name="T5" fmla="*/ 20 h 40"/>
                <a:gd name="T6" fmla="*/ 20 w 40"/>
                <a:gd name="T7" fmla="*/ 40 h 40"/>
                <a:gd name="T8" fmla="*/ 40 w 40"/>
                <a:gd name="T9" fmla="*/ 20 h 40"/>
              </a:gdLst>
              <a:ahLst/>
              <a:cxnLst>
                <a:cxn ang="0">
                  <a:pos x="T0" y="T1"/>
                </a:cxn>
                <a:cxn ang="0">
                  <a:pos x="T2" y="T3"/>
                </a:cxn>
                <a:cxn ang="0">
                  <a:pos x="T4" y="T5"/>
                </a:cxn>
                <a:cxn ang="0">
                  <a:pos x="T6" y="T7"/>
                </a:cxn>
                <a:cxn ang="0">
                  <a:pos x="T8" y="T9"/>
                </a:cxn>
              </a:cxnLst>
              <a:rect l="0" t="0" r="r" b="b"/>
              <a:pathLst>
                <a:path w="40" h="40">
                  <a:moveTo>
                    <a:pt x="40" y="20"/>
                  </a:moveTo>
                  <a:cubicBezTo>
                    <a:pt x="40" y="8"/>
                    <a:pt x="30" y="0"/>
                    <a:pt x="20" y="0"/>
                  </a:cubicBezTo>
                  <a:cubicBezTo>
                    <a:pt x="9" y="0"/>
                    <a:pt x="0" y="9"/>
                    <a:pt x="0" y="20"/>
                  </a:cubicBezTo>
                  <a:cubicBezTo>
                    <a:pt x="0" y="32"/>
                    <a:pt x="11" y="40"/>
                    <a:pt x="20" y="40"/>
                  </a:cubicBezTo>
                  <a:cubicBezTo>
                    <a:pt x="31" y="40"/>
                    <a:pt x="40" y="31"/>
                    <a:pt x="40" y="2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3" name="Freeform 498">
              <a:extLst>
                <a:ext uri="{FF2B5EF4-FFF2-40B4-BE49-F238E27FC236}">
                  <a16:creationId xmlns:a16="http://schemas.microsoft.com/office/drawing/2014/main" id="{F67135ED-62A0-CF22-EF98-E29B57A50A82}"/>
                </a:ext>
              </a:extLst>
            </p:cNvPr>
            <p:cNvSpPr>
              <a:spLocks/>
            </p:cNvSpPr>
            <p:nvPr>
              <p:custDataLst>
                <p:tags r:id="rId73"/>
              </p:custDataLst>
            </p:nvPr>
          </p:nvSpPr>
          <p:spPr bwMode="auto">
            <a:xfrm>
              <a:off x="5905501" y="5259388"/>
              <a:ext cx="41275" cy="173038"/>
            </a:xfrm>
            <a:custGeom>
              <a:avLst/>
              <a:gdLst>
                <a:gd name="T0" fmla="*/ 7 w 90"/>
                <a:gd name="T1" fmla="*/ 0 h 348"/>
                <a:gd name="T2" fmla="*/ 0 w 90"/>
                <a:gd name="T3" fmla="*/ 4 h 348"/>
                <a:gd name="T4" fmla="*/ 3 w 90"/>
                <a:gd name="T5" fmla="*/ 9 h 348"/>
                <a:gd name="T6" fmla="*/ 67 w 90"/>
                <a:gd name="T7" fmla="*/ 174 h 348"/>
                <a:gd name="T8" fmla="*/ 6 w 90"/>
                <a:gd name="T9" fmla="*/ 336 h 348"/>
                <a:gd name="T10" fmla="*/ 0 w 90"/>
                <a:gd name="T11" fmla="*/ 344 h 348"/>
                <a:gd name="T12" fmla="*/ 5 w 90"/>
                <a:gd name="T13" fmla="*/ 348 h 348"/>
                <a:gd name="T14" fmla="*/ 65 w 90"/>
                <a:gd name="T15" fmla="*/ 282 h 348"/>
                <a:gd name="T16" fmla="*/ 90 w 90"/>
                <a:gd name="T17" fmla="*/ 174 h 348"/>
                <a:gd name="T18" fmla="*/ 7 w 90"/>
                <a:gd name="T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8">
                  <a:moveTo>
                    <a:pt x="7" y="0"/>
                  </a:moveTo>
                  <a:cubicBezTo>
                    <a:pt x="4" y="0"/>
                    <a:pt x="0" y="0"/>
                    <a:pt x="0" y="4"/>
                  </a:cubicBezTo>
                  <a:cubicBezTo>
                    <a:pt x="0" y="6"/>
                    <a:pt x="1" y="7"/>
                    <a:pt x="3" y="9"/>
                  </a:cubicBezTo>
                  <a:cubicBezTo>
                    <a:pt x="33" y="37"/>
                    <a:pt x="67" y="84"/>
                    <a:pt x="67" y="174"/>
                  </a:cubicBezTo>
                  <a:cubicBezTo>
                    <a:pt x="67" y="247"/>
                    <a:pt x="44" y="302"/>
                    <a:pt x="6" y="336"/>
                  </a:cubicBezTo>
                  <a:cubicBezTo>
                    <a:pt x="0" y="342"/>
                    <a:pt x="0" y="342"/>
                    <a:pt x="0" y="344"/>
                  </a:cubicBezTo>
                  <a:cubicBezTo>
                    <a:pt x="0" y="346"/>
                    <a:pt x="1" y="348"/>
                    <a:pt x="5" y="348"/>
                  </a:cubicBezTo>
                  <a:cubicBezTo>
                    <a:pt x="9" y="348"/>
                    <a:pt x="42" y="325"/>
                    <a:pt x="65" y="282"/>
                  </a:cubicBezTo>
                  <a:cubicBezTo>
                    <a:pt x="80" y="253"/>
                    <a:pt x="90" y="215"/>
                    <a:pt x="90" y="174"/>
                  </a:cubicBezTo>
                  <a:cubicBezTo>
                    <a:pt x="90" y="125"/>
                    <a:pt x="76" y="49"/>
                    <a:pt x="7" y="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Freeform 499">
              <a:extLst>
                <a:ext uri="{FF2B5EF4-FFF2-40B4-BE49-F238E27FC236}">
                  <a16:creationId xmlns:a16="http://schemas.microsoft.com/office/drawing/2014/main" id="{AAEEFDBC-A151-D771-7B87-E52ADBEF4BE1}"/>
                </a:ext>
              </a:extLst>
            </p:cNvPr>
            <p:cNvSpPr>
              <a:spLocks/>
            </p:cNvSpPr>
            <p:nvPr>
              <p:custDataLst>
                <p:tags r:id="rId74"/>
              </p:custDataLst>
            </p:nvPr>
          </p:nvSpPr>
          <p:spPr bwMode="auto">
            <a:xfrm>
              <a:off x="5645151" y="5470525"/>
              <a:ext cx="53975" cy="109538"/>
            </a:xfrm>
            <a:custGeom>
              <a:avLst/>
              <a:gdLst>
                <a:gd name="T0" fmla="*/ 71 w 117"/>
                <a:gd name="T1" fmla="*/ 80 h 221"/>
                <a:gd name="T2" fmla="*/ 106 w 117"/>
                <a:gd name="T3" fmla="*/ 80 h 221"/>
                <a:gd name="T4" fmla="*/ 117 w 117"/>
                <a:gd name="T5" fmla="*/ 72 h 221"/>
                <a:gd name="T6" fmla="*/ 107 w 117"/>
                <a:gd name="T7" fmla="*/ 67 h 221"/>
                <a:gd name="T8" fmla="*/ 74 w 117"/>
                <a:gd name="T9" fmla="*/ 67 h 221"/>
                <a:gd name="T10" fmla="*/ 87 w 117"/>
                <a:gd name="T11" fmla="*/ 16 h 221"/>
                <a:gd name="T12" fmla="*/ 88 w 117"/>
                <a:gd name="T13" fmla="*/ 11 h 221"/>
                <a:gd name="T14" fmla="*/ 76 w 117"/>
                <a:gd name="T15" fmla="*/ 0 h 221"/>
                <a:gd name="T16" fmla="*/ 60 w 117"/>
                <a:gd name="T17" fmla="*/ 15 h 221"/>
                <a:gd name="T18" fmla="*/ 46 w 117"/>
                <a:gd name="T19" fmla="*/ 67 h 221"/>
                <a:gd name="T20" fmla="*/ 11 w 117"/>
                <a:gd name="T21" fmla="*/ 67 h 221"/>
                <a:gd name="T22" fmla="*/ 0 w 117"/>
                <a:gd name="T23" fmla="*/ 75 h 221"/>
                <a:gd name="T24" fmla="*/ 10 w 117"/>
                <a:gd name="T25" fmla="*/ 80 h 221"/>
                <a:gd name="T26" fmla="*/ 43 w 117"/>
                <a:gd name="T27" fmla="*/ 80 h 221"/>
                <a:gd name="T28" fmla="*/ 23 w 117"/>
                <a:gd name="T29" fmla="*/ 162 h 221"/>
                <a:gd name="T30" fmla="*/ 17 w 117"/>
                <a:gd name="T31" fmla="*/ 188 h 221"/>
                <a:gd name="T32" fmla="*/ 55 w 117"/>
                <a:gd name="T33" fmla="*/ 221 h 221"/>
                <a:gd name="T34" fmla="*/ 115 w 117"/>
                <a:gd name="T35" fmla="*/ 168 h 221"/>
                <a:gd name="T36" fmla="*/ 110 w 117"/>
                <a:gd name="T37" fmla="*/ 163 h 221"/>
                <a:gd name="T38" fmla="*/ 102 w 117"/>
                <a:gd name="T39" fmla="*/ 170 h 221"/>
                <a:gd name="T40" fmla="*/ 56 w 117"/>
                <a:gd name="T41" fmla="*/ 212 h 221"/>
                <a:gd name="T42" fmla="*/ 44 w 117"/>
                <a:gd name="T43" fmla="*/ 194 h 221"/>
                <a:gd name="T44" fmla="*/ 46 w 117"/>
                <a:gd name="T45" fmla="*/ 180 h 221"/>
                <a:gd name="T46" fmla="*/ 71 w 117"/>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21">
                  <a:moveTo>
                    <a:pt x="71" y="80"/>
                  </a:moveTo>
                  <a:lnTo>
                    <a:pt x="106" y="80"/>
                  </a:lnTo>
                  <a:cubicBezTo>
                    <a:pt x="113" y="80"/>
                    <a:pt x="117" y="80"/>
                    <a:pt x="117" y="72"/>
                  </a:cubicBezTo>
                  <a:cubicBezTo>
                    <a:pt x="117" y="67"/>
                    <a:pt x="113" y="67"/>
                    <a:pt x="107" y="67"/>
                  </a:cubicBezTo>
                  <a:lnTo>
                    <a:pt x="74" y="67"/>
                  </a:lnTo>
                  <a:lnTo>
                    <a:pt x="87" y="16"/>
                  </a:lnTo>
                  <a:cubicBezTo>
                    <a:pt x="87" y="14"/>
                    <a:pt x="88" y="12"/>
                    <a:pt x="88" y="11"/>
                  </a:cubicBezTo>
                  <a:cubicBezTo>
                    <a:pt x="88" y="5"/>
                    <a:pt x="83" y="0"/>
                    <a:pt x="76" y="0"/>
                  </a:cubicBezTo>
                  <a:cubicBezTo>
                    <a:pt x="67" y="0"/>
                    <a:pt x="62" y="6"/>
                    <a:pt x="60" y="15"/>
                  </a:cubicBezTo>
                  <a:cubicBezTo>
                    <a:pt x="57" y="24"/>
                    <a:pt x="62" y="7"/>
                    <a:pt x="46" y="67"/>
                  </a:cubicBezTo>
                  <a:lnTo>
                    <a:pt x="11" y="67"/>
                  </a:lnTo>
                  <a:cubicBezTo>
                    <a:pt x="4" y="67"/>
                    <a:pt x="0" y="67"/>
                    <a:pt x="0" y="75"/>
                  </a:cubicBezTo>
                  <a:cubicBezTo>
                    <a:pt x="0" y="80"/>
                    <a:pt x="4" y="80"/>
                    <a:pt x="10" y="80"/>
                  </a:cubicBezTo>
                  <a:lnTo>
                    <a:pt x="43" y="80"/>
                  </a:lnTo>
                  <a:lnTo>
                    <a:pt x="23" y="162"/>
                  </a:lnTo>
                  <a:cubicBezTo>
                    <a:pt x="21" y="171"/>
                    <a:pt x="17" y="184"/>
                    <a:pt x="17" y="188"/>
                  </a:cubicBezTo>
                  <a:cubicBezTo>
                    <a:pt x="17" y="209"/>
                    <a:pt x="35" y="221"/>
                    <a:pt x="55" y="221"/>
                  </a:cubicBezTo>
                  <a:cubicBezTo>
                    <a:pt x="93" y="221"/>
                    <a:pt x="115" y="172"/>
                    <a:pt x="115" y="168"/>
                  </a:cubicBezTo>
                  <a:cubicBezTo>
                    <a:pt x="115" y="163"/>
                    <a:pt x="111" y="163"/>
                    <a:pt x="110" y="163"/>
                  </a:cubicBezTo>
                  <a:cubicBezTo>
                    <a:pt x="106" y="163"/>
                    <a:pt x="105" y="164"/>
                    <a:pt x="102" y="170"/>
                  </a:cubicBezTo>
                  <a:cubicBezTo>
                    <a:pt x="93" y="192"/>
                    <a:pt x="75" y="212"/>
                    <a:pt x="56" y="212"/>
                  </a:cubicBezTo>
                  <a:cubicBezTo>
                    <a:pt x="48" y="212"/>
                    <a:pt x="44" y="207"/>
                    <a:pt x="44" y="194"/>
                  </a:cubicBezTo>
                  <a:cubicBezTo>
                    <a:pt x="44" y="191"/>
                    <a:pt x="45" y="184"/>
                    <a:pt x="46" y="180"/>
                  </a:cubicBezTo>
                  <a:lnTo>
                    <a:pt x="71" y="8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 name="Freeform 500">
              <a:extLst>
                <a:ext uri="{FF2B5EF4-FFF2-40B4-BE49-F238E27FC236}">
                  <a16:creationId xmlns:a16="http://schemas.microsoft.com/office/drawing/2014/main" id="{006C7D3A-CF07-7287-2302-268E3D5A64D8}"/>
                </a:ext>
              </a:extLst>
            </p:cNvPr>
            <p:cNvSpPr>
              <a:spLocks/>
            </p:cNvSpPr>
            <p:nvPr>
              <p:custDataLst>
                <p:tags r:id="rId75"/>
              </p:custDataLst>
            </p:nvPr>
          </p:nvSpPr>
          <p:spPr bwMode="auto">
            <a:xfrm>
              <a:off x="5726113" y="5559425"/>
              <a:ext cx="20638" cy="52388"/>
            </a:xfrm>
            <a:custGeom>
              <a:avLst/>
              <a:gdLst>
                <a:gd name="T0" fmla="*/ 35 w 45"/>
                <a:gd name="T1" fmla="*/ 34 h 107"/>
                <a:gd name="T2" fmla="*/ 8 w 45"/>
                <a:gd name="T3" fmla="*/ 98 h 107"/>
                <a:gd name="T4" fmla="*/ 5 w 45"/>
                <a:gd name="T5" fmla="*/ 102 h 107"/>
                <a:gd name="T6" fmla="*/ 10 w 45"/>
                <a:gd name="T7" fmla="*/ 107 h 107"/>
                <a:gd name="T8" fmla="*/ 45 w 45"/>
                <a:gd name="T9" fmla="*/ 38 h 107"/>
                <a:gd name="T10" fmla="*/ 20 w 45"/>
                <a:gd name="T11" fmla="*/ 0 h 107"/>
                <a:gd name="T12" fmla="*/ 0 w 45"/>
                <a:gd name="T13" fmla="*/ 20 h 107"/>
                <a:gd name="T14" fmla="*/ 21 w 45"/>
                <a:gd name="T15" fmla="*/ 40 h 107"/>
                <a:gd name="T16" fmla="*/ 35 w 45"/>
                <a:gd name="T17"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7">
                  <a:moveTo>
                    <a:pt x="35" y="34"/>
                  </a:moveTo>
                  <a:cubicBezTo>
                    <a:pt x="35" y="53"/>
                    <a:pt x="31" y="76"/>
                    <a:pt x="8" y="98"/>
                  </a:cubicBezTo>
                  <a:cubicBezTo>
                    <a:pt x="6" y="99"/>
                    <a:pt x="5" y="100"/>
                    <a:pt x="5" y="102"/>
                  </a:cubicBezTo>
                  <a:cubicBezTo>
                    <a:pt x="5" y="105"/>
                    <a:pt x="8" y="107"/>
                    <a:pt x="10" y="107"/>
                  </a:cubicBezTo>
                  <a:cubicBezTo>
                    <a:pt x="15" y="107"/>
                    <a:pt x="45" y="79"/>
                    <a:pt x="45" y="38"/>
                  </a:cubicBezTo>
                  <a:cubicBezTo>
                    <a:pt x="45" y="16"/>
                    <a:pt x="36" y="0"/>
                    <a:pt x="20" y="0"/>
                  </a:cubicBezTo>
                  <a:cubicBezTo>
                    <a:pt x="9" y="0"/>
                    <a:pt x="0" y="9"/>
                    <a:pt x="0" y="20"/>
                  </a:cubicBezTo>
                  <a:cubicBezTo>
                    <a:pt x="0" y="31"/>
                    <a:pt x="8" y="40"/>
                    <a:pt x="21" y="40"/>
                  </a:cubicBezTo>
                  <a:cubicBezTo>
                    <a:pt x="29" y="40"/>
                    <a:pt x="35" y="34"/>
                    <a:pt x="35" y="3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Freeform 501">
              <a:extLst>
                <a:ext uri="{FF2B5EF4-FFF2-40B4-BE49-F238E27FC236}">
                  <a16:creationId xmlns:a16="http://schemas.microsoft.com/office/drawing/2014/main" id="{270A7C91-9890-2333-7721-388A6E3A3019}"/>
                </a:ext>
              </a:extLst>
            </p:cNvPr>
            <p:cNvSpPr>
              <a:spLocks/>
            </p:cNvSpPr>
            <p:nvPr>
              <p:custDataLst>
                <p:tags r:id="rId76"/>
              </p:custDataLst>
            </p:nvPr>
          </p:nvSpPr>
          <p:spPr bwMode="auto">
            <a:xfrm>
              <a:off x="5772151" y="5500688"/>
              <a:ext cx="100013" cy="79375"/>
            </a:xfrm>
            <a:custGeom>
              <a:avLst/>
              <a:gdLst>
                <a:gd name="T0" fmla="*/ 186 w 215"/>
                <a:gd name="T1" fmla="*/ 22 h 161"/>
                <a:gd name="T2" fmla="*/ 167 w 215"/>
                <a:gd name="T3" fmla="*/ 48 h 161"/>
                <a:gd name="T4" fmla="*/ 186 w 215"/>
                <a:gd name="T5" fmla="*/ 66 h 161"/>
                <a:gd name="T6" fmla="*/ 214 w 215"/>
                <a:gd name="T7" fmla="*/ 36 h 161"/>
                <a:gd name="T8" fmla="*/ 169 w 215"/>
                <a:gd name="T9" fmla="*/ 0 h 161"/>
                <a:gd name="T10" fmla="*/ 127 w 215"/>
                <a:gd name="T11" fmla="*/ 19 h 161"/>
                <a:gd name="T12" fmla="*/ 75 w 215"/>
                <a:gd name="T13" fmla="*/ 0 h 161"/>
                <a:gd name="T14" fmla="*/ 0 w 215"/>
                <a:gd name="T15" fmla="*/ 55 h 161"/>
                <a:gd name="T16" fmla="*/ 11 w 215"/>
                <a:gd name="T17" fmla="*/ 61 h 161"/>
                <a:gd name="T18" fmla="*/ 21 w 215"/>
                <a:gd name="T19" fmla="*/ 56 h 161"/>
                <a:gd name="T20" fmla="*/ 73 w 215"/>
                <a:gd name="T21" fmla="*/ 16 h 161"/>
                <a:gd name="T22" fmla="*/ 95 w 215"/>
                <a:gd name="T23" fmla="*/ 34 h 161"/>
                <a:gd name="T24" fmla="*/ 92 w 215"/>
                <a:gd name="T25" fmla="*/ 53 h 161"/>
                <a:gd name="T26" fmla="*/ 80 w 215"/>
                <a:gd name="T27" fmla="*/ 103 h 161"/>
                <a:gd name="T28" fmla="*/ 67 w 215"/>
                <a:gd name="T29" fmla="*/ 134 h 161"/>
                <a:gd name="T30" fmla="*/ 46 w 215"/>
                <a:gd name="T31" fmla="*/ 145 h 161"/>
                <a:gd name="T32" fmla="*/ 28 w 215"/>
                <a:gd name="T33" fmla="*/ 139 h 161"/>
                <a:gd name="T34" fmla="*/ 47 w 215"/>
                <a:gd name="T35" fmla="*/ 113 h 161"/>
                <a:gd name="T36" fmla="*/ 28 w 215"/>
                <a:gd name="T37" fmla="*/ 94 h 161"/>
                <a:gd name="T38" fmla="*/ 0 w 215"/>
                <a:gd name="T39" fmla="*/ 125 h 161"/>
                <a:gd name="T40" fmla="*/ 45 w 215"/>
                <a:gd name="T41" fmla="*/ 161 h 161"/>
                <a:gd name="T42" fmla="*/ 86 w 215"/>
                <a:gd name="T43" fmla="*/ 142 h 161"/>
                <a:gd name="T44" fmla="*/ 139 w 215"/>
                <a:gd name="T45" fmla="*/ 161 h 161"/>
                <a:gd name="T46" fmla="*/ 215 w 215"/>
                <a:gd name="T47" fmla="*/ 106 h 161"/>
                <a:gd name="T48" fmla="*/ 203 w 215"/>
                <a:gd name="T49" fmla="*/ 100 h 161"/>
                <a:gd name="T50" fmla="*/ 193 w 215"/>
                <a:gd name="T51" fmla="*/ 105 h 161"/>
                <a:gd name="T52" fmla="*/ 141 w 215"/>
                <a:gd name="T53" fmla="*/ 145 h 161"/>
                <a:gd name="T54" fmla="*/ 118 w 215"/>
                <a:gd name="T55" fmla="*/ 127 h 161"/>
                <a:gd name="T56" fmla="*/ 122 w 215"/>
                <a:gd name="T57" fmla="*/ 108 h 161"/>
                <a:gd name="T58" fmla="*/ 134 w 215"/>
                <a:gd name="T59" fmla="*/ 58 h 161"/>
                <a:gd name="T60" fmla="*/ 147 w 215"/>
                <a:gd name="T61" fmla="*/ 27 h 161"/>
                <a:gd name="T62" fmla="*/ 168 w 215"/>
                <a:gd name="T63" fmla="*/ 16 h 161"/>
                <a:gd name="T64" fmla="*/ 186 w 215"/>
                <a:gd name="T65"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1">
                  <a:moveTo>
                    <a:pt x="186" y="22"/>
                  </a:moveTo>
                  <a:cubicBezTo>
                    <a:pt x="171" y="28"/>
                    <a:pt x="167" y="42"/>
                    <a:pt x="167" y="48"/>
                  </a:cubicBezTo>
                  <a:cubicBezTo>
                    <a:pt x="167" y="59"/>
                    <a:pt x="176" y="66"/>
                    <a:pt x="186" y="66"/>
                  </a:cubicBezTo>
                  <a:cubicBezTo>
                    <a:pt x="200" y="66"/>
                    <a:pt x="214" y="55"/>
                    <a:pt x="214" y="36"/>
                  </a:cubicBezTo>
                  <a:cubicBezTo>
                    <a:pt x="214" y="13"/>
                    <a:pt x="193" y="0"/>
                    <a:pt x="169" y="0"/>
                  </a:cubicBezTo>
                  <a:cubicBezTo>
                    <a:pt x="151" y="0"/>
                    <a:pt x="137" y="9"/>
                    <a:pt x="127" y="19"/>
                  </a:cubicBezTo>
                  <a:cubicBezTo>
                    <a:pt x="113" y="3"/>
                    <a:pt x="89" y="0"/>
                    <a:pt x="75" y="0"/>
                  </a:cubicBezTo>
                  <a:cubicBezTo>
                    <a:pt x="25" y="0"/>
                    <a:pt x="0" y="41"/>
                    <a:pt x="0" y="55"/>
                  </a:cubicBezTo>
                  <a:cubicBezTo>
                    <a:pt x="0" y="61"/>
                    <a:pt x="5" y="61"/>
                    <a:pt x="11" y="61"/>
                  </a:cubicBezTo>
                  <a:cubicBezTo>
                    <a:pt x="17" y="61"/>
                    <a:pt x="20" y="61"/>
                    <a:pt x="21" y="56"/>
                  </a:cubicBezTo>
                  <a:cubicBezTo>
                    <a:pt x="32" y="24"/>
                    <a:pt x="61" y="16"/>
                    <a:pt x="73" y="16"/>
                  </a:cubicBezTo>
                  <a:cubicBezTo>
                    <a:pt x="95" y="16"/>
                    <a:pt x="95" y="29"/>
                    <a:pt x="95" y="34"/>
                  </a:cubicBezTo>
                  <a:cubicBezTo>
                    <a:pt x="95" y="38"/>
                    <a:pt x="95" y="40"/>
                    <a:pt x="92" y="53"/>
                  </a:cubicBezTo>
                  <a:lnTo>
                    <a:pt x="80" y="103"/>
                  </a:lnTo>
                  <a:cubicBezTo>
                    <a:pt x="75" y="122"/>
                    <a:pt x="74" y="127"/>
                    <a:pt x="67" y="134"/>
                  </a:cubicBezTo>
                  <a:cubicBezTo>
                    <a:pt x="63" y="138"/>
                    <a:pt x="56" y="145"/>
                    <a:pt x="46" y="145"/>
                  </a:cubicBezTo>
                  <a:cubicBezTo>
                    <a:pt x="44" y="145"/>
                    <a:pt x="35" y="145"/>
                    <a:pt x="28" y="139"/>
                  </a:cubicBezTo>
                  <a:cubicBezTo>
                    <a:pt x="43" y="133"/>
                    <a:pt x="47" y="119"/>
                    <a:pt x="47" y="113"/>
                  </a:cubicBezTo>
                  <a:cubicBezTo>
                    <a:pt x="47" y="101"/>
                    <a:pt x="39" y="94"/>
                    <a:pt x="28" y="94"/>
                  </a:cubicBezTo>
                  <a:cubicBezTo>
                    <a:pt x="14" y="94"/>
                    <a:pt x="0" y="106"/>
                    <a:pt x="0" y="125"/>
                  </a:cubicBezTo>
                  <a:cubicBezTo>
                    <a:pt x="0" y="148"/>
                    <a:pt x="22" y="161"/>
                    <a:pt x="45" y="161"/>
                  </a:cubicBezTo>
                  <a:cubicBezTo>
                    <a:pt x="65" y="161"/>
                    <a:pt x="79" y="149"/>
                    <a:pt x="86" y="142"/>
                  </a:cubicBezTo>
                  <a:cubicBezTo>
                    <a:pt x="102" y="159"/>
                    <a:pt x="127" y="161"/>
                    <a:pt x="139" y="161"/>
                  </a:cubicBezTo>
                  <a:cubicBezTo>
                    <a:pt x="189" y="161"/>
                    <a:pt x="215" y="120"/>
                    <a:pt x="215" y="106"/>
                  </a:cubicBezTo>
                  <a:cubicBezTo>
                    <a:pt x="215" y="100"/>
                    <a:pt x="209" y="100"/>
                    <a:pt x="203" y="100"/>
                  </a:cubicBezTo>
                  <a:cubicBezTo>
                    <a:pt x="197" y="100"/>
                    <a:pt x="194" y="100"/>
                    <a:pt x="193" y="105"/>
                  </a:cubicBezTo>
                  <a:cubicBezTo>
                    <a:pt x="182" y="137"/>
                    <a:pt x="153" y="145"/>
                    <a:pt x="141" y="145"/>
                  </a:cubicBezTo>
                  <a:cubicBezTo>
                    <a:pt x="118" y="145"/>
                    <a:pt x="118" y="132"/>
                    <a:pt x="118" y="127"/>
                  </a:cubicBezTo>
                  <a:cubicBezTo>
                    <a:pt x="118" y="123"/>
                    <a:pt x="118" y="121"/>
                    <a:pt x="122" y="108"/>
                  </a:cubicBezTo>
                  <a:lnTo>
                    <a:pt x="134" y="58"/>
                  </a:lnTo>
                  <a:cubicBezTo>
                    <a:pt x="139" y="39"/>
                    <a:pt x="140" y="34"/>
                    <a:pt x="147" y="27"/>
                  </a:cubicBezTo>
                  <a:cubicBezTo>
                    <a:pt x="150" y="24"/>
                    <a:pt x="157" y="16"/>
                    <a:pt x="168" y="16"/>
                  </a:cubicBezTo>
                  <a:cubicBezTo>
                    <a:pt x="171" y="16"/>
                    <a:pt x="179" y="17"/>
                    <a:pt x="186" y="22"/>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 name="Freeform 502">
              <a:extLst>
                <a:ext uri="{FF2B5EF4-FFF2-40B4-BE49-F238E27FC236}">
                  <a16:creationId xmlns:a16="http://schemas.microsoft.com/office/drawing/2014/main" id="{0F728005-F7D0-181E-5FCC-AE15FAC3E4C1}"/>
                </a:ext>
              </a:extLst>
            </p:cNvPr>
            <p:cNvSpPr>
              <a:spLocks/>
            </p:cNvSpPr>
            <p:nvPr>
              <p:custDataLst>
                <p:tags r:id="rId77"/>
              </p:custDataLst>
            </p:nvPr>
          </p:nvSpPr>
          <p:spPr bwMode="auto">
            <a:xfrm>
              <a:off x="6000751" y="5332413"/>
              <a:ext cx="53975" cy="247650"/>
            </a:xfrm>
            <a:custGeom>
              <a:avLst/>
              <a:gdLst>
                <a:gd name="T0" fmla="*/ 116 w 116"/>
                <a:gd name="T1" fmla="*/ 494 h 499"/>
                <a:gd name="T2" fmla="*/ 108 w 116"/>
                <a:gd name="T3" fmla="*/ 483 h 499"/>
                <a:gd name="T4" fmla="*/ 29 w 116"/>
                <a:gd name="T5" fmla="*/ 250 h 499"/>
                <a:gd name="T6" fmla="*/ 110 w 116"/>
                <a:gd name="T7" fmla="*/ 14 h 499"/>
                <a:gd name="T8" fmla="*/ 116 w 116"/>
                <a:gd name="T9" fmla="*/ 5 h 499"/>
                <a:gd name="T10" fmla="*/ 111 w 116"/>
                <a:gd name="T11" fmla="*/ 0 h 499"/>
                <a:gd name="T12" fmla="*/ 32 w 116"/>
                <a:gd name="T13" fmla="*/ 97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8" y="483"/>
                  </a:cubicBezTo>
                  <a:cubicBezTo>
                    <a:pt x="45" y="420"/>
                    <a:pt x="29" y="326"/>
                    <a:pt x="29" y="250"/>
                  </a:cubicBezTo>
                  <a:cubicBezTo>
                    <a:pt x="29" y="163"/>
                    <a:pt x="48" y="76"/>
                    <a:pt x="110" y="14"/>
                  </a:cubicBezTo>
                  <a:cubicBezTo>
                    <a:pt x="116" y="8"/>
                    <a:pt x="116" y="7"/>
                    <a:pt x="116" y="5"/>
                  </a:cubicBezTo>
                  <a:cubicBezTo>
                    <a:pt x="116" y="2"/>
                    <a:pt x="114" y="0"/>
                    <a:pt x="111" y="0"/>
                  </a:cubicBezTo>
                  <a:cubicBezTo>
                    <a:pt x="106" y="0"/>
                    <a:pt x="61" y="34"/>
                    <a:pt x="32" y="97"/>
                  </a:cubicBezTo>
                  <a:cubicBezTo>
                    <a:pt x="6" y="152"/>
                    <a:pt x="0" y="208"/>
                    <a:pt x="0" y="250"/>
                  </a:cubicBezTo>
                  <a:cubicBezTo>
                    <a:pt x="0" y="288"/>
                    <a:pt x="6" y="349"/>
                    <a:pt x="33" y="405"/>
                  </a:cubicBezTo>
                  <a:cubicBezTo>
                    <a:pt x="63" y="467"/>
                    <a:pt x="106" y="499"/>
                    <a:pt x="111" y="499"/>
                  </a:cubicBezTo>
                  <a:cubicBezTo>
                    <a:pt x="114" y="499"/>
                    <a:pt x="116" y="497"/>
                    <a:pt x="116" y="49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Freeform 503">
              <a:extLst>
                <a:ext uri="{FF2B5EF4-FFF2-40B4-BE49-F238E27FC236}">
                  <a16:creationId xmlns:a16="http://schemas.microsoft.com/office/drawing/2014/main" id="{54DA3078-9E6A-A5F4-E3B4-8A7F89C8BD04}"/>
                </a:ext>
              </a:extLst>
            </p:cNvPr>
            <p:cNvSpPr>
              <a:spLocks/>
            </p:cNvSpPr>
            <p:nvPr>
              <p:custDataLst>
                <p:tags r:id="rId78"/>
              </p:custDataLst>
            </p:nvPr>
          </p:nvSpPr>
          <p:spPr bwMode="auto">
            <a:xfrm>
              <a:off x="6080126" y="5408613"/>
              <a:ext cx="85725" cy="112713"/>
            </a:xfrm>
            <a:custGeom>
              <a:avLst/>
              <a:gdLst>
                <a:gd name="T0" fmla="*/ 169 w 183"/>
                <a:gd name="T1" fmla="*/ 34 h 226"/>
                <a:gd name="T2" fmla="*/ 145 w 183"/>
                <a:gd name="T3" fmla="*/ 56 h 226"/>
                <a:gd name="T4" fmla="*/ 160 w 183"/>
                <a:gd name="T5" fmla="*/ 71 h 226"/>
                <a:gd name="T6" fmla="*/ 183 w 183"/>
                <a:gd name="T7" fmla="*/ 43 h 226"/>
                <a:gd name="T8" fmla="*/ 124 w 183"/>
                <a:gd name="T9" fmla="*/ 0 h 226"/>
                <a:gd name="T10" fmla="*/ 40 w 183"/>
                <a:gd name="T11" fmla="*/ 73 h 226"/>
                <a:gd name="T12" fmla="*/ 91 w 183"/>
                <a:gd name="T13" fmla="*/ 122 h 226"/>
                <a:gd name="T14" fmla="*/ 143 w 183"/>
                <a:gd name="T15" fmla="*/ 160 h 226"/>
                <a:gd name="T16" fmla="*/ 71 w 183"/>
                <a:gd name="T17" fmla="*/ 215 h 226"/>
                <a:gd name="T18" fmla="*/ 15 w 183"/>
                <a:gd name="T19" fmla="*/ 188 h 226"/>
                <a:gd name="T20" fmla="*/ 46 w 183"/>
                <a:gd name="T21" fmla="*/ 162 h 226"/>
                <a:gd name="T22" fmla="*/ 28 w 183"/>
                <a:gd name="T23" fmla="*/ 144 h 226"/>
                <a:gd name="T24" fmla="*/ 0 w 183"/>
                <a:gd name="T25" fmla="*/ 177 h 226"/>
                <a:gd name="T26" fmla="*/ 71 w 183"/>
                <a:gd name="T27" fmla="*/ 226 h 226"/>
                <a:gd name="T28" fmla="*/ 171 w 183"/>
                <a:gd name="T29" fmla="*/ 143 h 226"/>
                <a:gd name="T30" fmla="*/ 156 w 183"/>
                <a:gd name="T31" fmla="*/ 107 h 226"/>
                <a:gd name="T32" fmla="*/ 106 w 183"/>
                <a:gd name="T33" fmla="*/ 86 h 226"/>
                <a:gd name="T34" fmla="*/ 68 w 183"/>
                <a:gd name="T35" fmla="*/ 56 h 226"/>
                <a:gd name="T36" fmla="*/ 124 w 183"/>
                <a:gd name="T37" fmla="*/ 11 h 226"/>
                <a:gd name="T38" fmla="*/ 169 w 183"/>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26">
                  <a:moveTo>
                    <a:pt x="169" y="34"/>
                  </a:moveTo>
                  <a:cubicBezTo>
                    <a:pt x="155" y="34"/>
                    <a:pt x="145" y="45"/>
                    <a:pt x="145" y="56"/>
                  </a:cubicBezTo>
                  <a:cubicBezTo>
                    <a:pt x="145" y="63"/>
                    <a:pt x="149" y="71"/>
                    <a:pt x="160" y="71"/>
                  </a:cubicBezTo>
                  <a:cubicBezTo>
                    <a:pt x="171" y="71"/>
                    <a:pt x="183" y="62"/>
                    <a:pt x="183" y="43"/>
                  </a:cubicBezTo>
                  <a:cubicBezTo>
                    <a:pt x="183" y="20"/>
                    <a:pt x="162" y="0"/>
                    <a:pt x="124" y="0"/>
                  </a:cubicBezTo>
                  <a:cubicBezTo>
                    <a:pt x="58" y="0"/>
                    <a:pt x="40" y="51"/>
                    <a:pt x="40" y="73"/>
                  </a:cubicBezTo>
                  <a:cubicBezTo>
                    <a:pt x="40" y="112"/>
                    <a:pt x="76" y="119"/>
                    <a:pt x="91" y="122"/>
                  </a:cubicBezTo>
                  <a:cubicBezTo>
                    <a:pt x="117" y="127"/>
                    <a:pt x="143" y="132"/>
                    <a:pt x="143" y="160"/>
                  </a:cubicBezTo>
                  <a:cubicBezTo>
                    <a:pt x="143" y="173"/>
                    <a:pt x="131" y="215"/>
                    <a:pt x="71" y="215"/>
                  </a:cubicBezTo>
                  <a:cubicBezTo>
                    <a:pt x="64" y="215"/>
                    <a:pt x="26" y="215"/>
                    <a:pt x="15" y="188"/>
                  </a:cubicBezTo>
                  <a:cubicBezTo>
                    <a:pt x="34" y="191"/>
                    <a:pt x="46" y="176"/>
                    <a:pt x="46" y="162"/>
                  </a:cubicBezTo>
                  <a:cubicBezTo>
                    <a:pt x="46" y="150"/>
                    <a:pt x="38" y="144"/>
                    <a:pt x="28" y="144"/>
                  </a:cubicBezTo>
                  <a:cubicBezTo>
                    <a:pt x="15" y="144"/>
                    <a:pt x="0" y="155"/>
                    <a:pt x="0" y="177"/>
                  </a:cubicBezTo>
                  <a:cubicBezTo>
                    <a:pt x="0" y="206"/>
                    <a:pt x="28" y="226"/>
                    <a:pt x="71" y="226"/>
                  </a:cubicBezTo>
                  <a:cubicBezTo>
                    <a:pt x="152" y="226"/>
                    <a:pt x="171" y="165"/>
                    <a:pt x="171" y="143"/>
                  </a:cubicBezTo>
                  <a:cubicBezTo>
                    <a:pt x="171" y="125"/>
                    <a:pt x="162" y="113"/>
                    <a:pt x="156" y="107"/>
                  </a:cubicBezTo>
                  <a:cubicBezTo>
                    <a:pt x="142" y="93"/>
                    <a:pt x="128" y="90"/>
                    <a:pt x="106" y="86"/>
                  </a:cubicBezTo>
                  <a:cubicBezTo>
                    <a:pt x="88" y="82"/>
                    <a:pt x="68" y="78"/>
                    <a:pt x="68" y="56"/>
                  </a:cubicBezTo>
                  <a:cubicBezTo>
                    <a:pt x="68" y="41"/>
                    <a:pt x="80" y="11"/>
                    <a:pt x="124" y="11"/>
                  </a:cubicBezTo>
                  <a:cubicBezTo>
                    <a:pt x="136" y="11"/>
                    <a:pt x="161" y="14"/>
                    <a:pt x="169" y="3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Freeform 504">
              <a:extLst>
                <a:ext uri="{FF2B5EF4-FFF2-40B4-BE49-F238E27FC236}">
                  <a16:creationId xmlns:a16="http://schemas.microsoft.com/office/drawing/2014/main" id="{66D81A5A-E13C-F1C4-F40F-292D9B690BE5}"/>
                </a:ext>
              </a:extLst>
            </p:cNvPr>
            <p:cNvSpPr>
              <a:spLocks/>
            </p:cNvSpPr>
            <p:nvPr>
              <p:custDataLst>
                <p:tags r:id="rId79"/>
              </p:custDataLst>
            </p:nvPr>
          </p:nvSpPr>
          <p:spPr bwMode="auto">
            <a:xfrm>
              <a:off x="6191251" y="5332413"/>
              <a:ext cx="53975" cy="247650"/>
            </a:xfrm>
            <a:custGeom>
              <a:avLst/>
              <a:gdLst>
                <a:gd name="T0" fmla="*/ 116 w 116"/>
                <a:gd name="T1" fmla="*/ 250 h 499"/>
                <a:gd name="T2" fmla="*/ 83 w 116"/>
                <a:gd name="T3" fmla="*/ 94 h 499"/>
                <a:gd name="T4" fmla="*/ 5 w 116"/>
                <a:gd name="T5" fmla="*/ 0 h 499"/>
                <a:gd name="T6" fmla="*/ 0 w 116"/>
                <a:gd name="T7" fmla="*/ 5 h 499"/>
                <a:gd name="T8" fmla="*/ 9 w 116"/>
                <a:gd name="T9" fmla="*/ 17 h 499"/>
                <a:gd name="T10" fmla="*/ 87 w 116"/>
                <a:gd name="T11" fmla="*/ 250 h 499"/>
                <a:gd name="T12" fmla="*/ 6 w 116"/>
                <a:gd name="T13" fmla="*/ 485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5"/>
                  </a:cubicBezTo>
                  <a:cubicBezTo>
                    <a:pt x="0" y="491"/>
                    <a:pt x="0" y="492"/>
                    <a:pt x="0" y="494"/>
                  </a:cubicBezTo>
                  <a:cubicBezTo>
                    <a:pt x="0" y="497"/>
                    <a:pt x="2" y="499"/>
                    <a:pt x="5" y="499"/>
                  </a:cubicBezTo>
                  <a:cubicBezTo>
                    <a:pt x="10" y="499"/>
                    <a:pt x="55" y="465"/>
                    <a:pt x="84" y="402"/>
                  </a:cubicBezTo>
                  <a:cubicBezTo>
                    <a:pt x="110" y="347"/>
                    <a:pt x="116" y="291"/>
                    <a:pt x="116" y="25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Freeform 505">
              <a:extLst>
                <a:ext uri="{FF2B5EF4-FFF2-40B4-BE49-F238E27FC236}">
                  <a16:creationId xmlns:a16="http://schemas.microsoft.com/office/drawing/2014/main" id="{79023A45-A134-99C4-2CCD-58C8B4B35955}"/>
                </a:ext>
              </a:extLst>
            </p:cNvPr>
            <p:cNvSpPr>
              <a:spLocks/>
            </p:cNvSpPr>
            <p:nvPr>
              <p:custDataLst>
                <p:tags r:id="rId80"/>
              </p:custDataLst>
            </p:nvPr>
          </p:nvSpPr>
          <p:spPr bwMode="auto">
            <a:xfrm>
              <a:off x="6370638" y="5332413"/>
              <a:ext cx="90488" cy="247650"/>
            </a:xfrm>
            <a:custGeom>
              <a:avLst/>
              <a:gdLst>
                <a:gd name="T0" fmla="*/ 192 w 194"/>
                <a:gd name="T1" fmla="*/ 19 h 499"/>
                <a:gd name="T2" fmla="*/ 194 w 194"/>
                <a:gd name="T3" fmla="*/ 10 h 499"/>
                <a:gd name="T4" fmla="*/ 184 w 194"/>
                <a:gd name="T5" fmla="*/ 0 h 499"/>
                <a:gd name="T6" fmla="*/ 176 w 194"/>
                <a:gd name="T7" fmla="*/ 5 h 499"/>
                <a:gd name="T8" fmla="*/ 3 w 194"/>
                <a:gd name="T9" fmla="*/ 480 h 499"/>
                <a:gd name="T10" fmla="*/ 0 w 194"/>
                <a:gd name="T11" fmla="*/ 489 h 499"/>
                <a:gd name="T12" fmla="*/ 10 w 194"/>
                <a:gd name="T13" fmla="*/ 499 h 499"/>
                <a:gd name="T14" fmla="*/ 21 w 194"/>
                <a:gd name="T15" fmla="*/ 487 h 499"/>
                <a:gd name="T16" fmla="*/ 192 w 194"/>
                <a:gd name="T17" fmla="*/ 1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499">
                  <a:moveTo>
                    <a:pt x="192" y="19"/>
                  </a:moveTo>
                  <a:cubicBezTo>
                    <a:pt x="194" y="13"/>
                    <a:pt x="194" y="11"/>
                    <a:pt x="194" y="10"/>
                  </a:cubicBezTo>
                  <a:cubicBezTo>
                    <a:pt x="194" y="5"/>
                    <a:pt x="190" y="0"/>
                    <a:pt x="184" y="0"/>
                  </a:cubicBezTo>
                  <a:cubicBezTo>
                    <a:pt x="181" y="0"/>
                    <a:pt x="177" y="2"/>
                    <a:pt x="176" y="5"/>
                  </a:cubicBezTo>
                  <a:lnTo>
                    <a:pt x="3" y="480"/>
                  </a:lnTo>
                  <a:cubicBezTo>
                    <a:pt x="0" y="486"/>
                    <a:pt x="0" y="488"/>
                    <a:pt x="0" y="489"/>
                  </a:cubicBezTo>
                  <a:cubicBezTo>
                    <a:pt x="0" y="494"/>
                    <a:pt x="5" y="499"/>
                    <a:pt x="10" y="499"/>
                  </a:cubicBezTo>
                  <a:cubicBezTo>
                    <a:pt x="17" y="499"/>
                    <a:pt x="18" y="495"/>
                    <a:pt x="21" y="487"/>
                  </a:cubicBezTo>
                  <a:lnTo>
                    <a:pt x="192" y="19"/>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Freeform 506">
              <a:extLst>
                <a:ext uri="{FF2B5EF4-FFF2-40B4-BE49-F238E27FC236}">
                  <a16:creationId xmlns:a16="http://schemas.microsoft.com/office/drawing/2014/main" id="{70F1270D-DDCB-077D-DD14-F5BB346BB089}"/>
                </a:ext>
              </a:extLst>
            </p:cNvPr>
            <p:cNvSpPr>
              <a:spLocks/>
            </p:cNvSpPr>
            <p:nvPr>
              <p:custDataLst>
                <p:tags r:id="rId81"/>
              </p:custDataLst>
            </p:nvPr>
          </p:nvSpPr>
          <p:spPr bwMode="auto">
            <a:xfrm>
              <a:off x="6351588" y="5384800"/>
              <a:ext cx="117475" cy="142875"/>
            </a:xfrm>
            <a:custGeom>
              <a:avLst/>
              <a:gdLst>
                <a:gd name="T0" fmla="*/ 232 w 249"/>
                <a:gd name="T1" fmla="*/ 155 h 289"/>
                <a:gd name="T2" fmla="*/ 249 w 249"/>
                <a:gd name="T3" fmla="*/ 145 h 289"/>
                <a:gd name="T4" fmla="*/ 232 w 249"/>
                <a:gd name="T5" fmla="*/ 135 h 289"/>
                <a:gd name="T6" fmla="*/ 20 w 249"/>
                <a:gd name="T7" fmla="*/ 135 h 289"/>
                <a:gd name="T8" fmla="*/ 154 w 249"/>
                <a:gd name="T9" fmla="*/ 20 h 289"/>
                <a:gd name="T10" fmla="*/ 232 w 249"/>
                <a:gd name="T11" fmla="*/ 20 h 289"/>
                <a:gd name="T12" fmla="*/ 249 w 249"/>
                <a:gd name="T13" fmla="*/ 10 h 289"/>
                <a:gd name="T14" fmla="*/ 232 w 249"/>
                <a:gd name="T15" fmla="*/ 0 h 289"/>
                <a:gd name="T16" fmla="*/ 153 w 249"/>
                <a:gd name="T17" fmla="*/ 0 h 289"/>
                <a:gd name="T18" fmla="*/ 0 w 249"/>
                <a:gd name="T19" fmla="*/ 145 h 289"/>
                <a:gd name="T20" fmla="*/ 153 w 249"/>
                <a:gd name="T21" fmla="*/ 289 h 289"/>
                <a:gd name="T22" fmla="*/ 232 w 249"/>
                <a:gd name="T23" fmla="*/ 289 h 289"/>
                <a:gd name="T24" fmla="*/ 249 w 249"/>
                <a:gd name="T25" fmla="*/ 279 h 289"/>
                <a:gd name="T26" fmla="*/ 232 w 249"/>
                <a:gd name="T27" fmla="*/ 269 h 289"/>
                <a:gd name="T28" fmla="*/ 154 w 249"/>
                <a:gd name="T29" fmla="*/ 269 h 289"/>
                <a:gd name="T30" fmla="*/ 20 w 249"/>
                <a:gd name="T31" fmla="*/ 155 h 289"/>
                <a:gd name="T32" fmla="*/ 232 w 249"/>
                <a:gd name="T33" fmla="*/ 15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89">
                  <a:moveTo>
                    <a:pt x="232" y="155"/>
                  </a:moveTo>
                  <a:cubicBezTo>
                    <a:pt x="240" y="155"/>
                    <a:pt x="249" y="155"/>
                    <a:pt x="249" y="145"/>
                  </a:cubicBezTo>
                  <a:cubicBezTo>
                    <a:pt x="249" y="135"/>
                    <a:pt x="240" y="135"/>
                    <a:pt x="232" y="135"/>
                  </a:cubicBezTo>
                  <a:lnTo>
                    <a:pt x="20" y="135"/>
                  </a:lnTo>
                  <a:cubicBezTo>
                    <a:pt x="26" y="68"/>
                    <a:pt x="84" y="20"/>
                    <a:pt x="154" y="20"/>
                  </a:cubicBezTo>
                  <a:lnTo>
                    <a:pt x="232" y="20"/>
                  </a:lnTo>
                  <a:cubicBezTo>
                    <a:pt x="240" y="20"/>
                    <a:pt x="249" y="20"/>
                    <a:pt x="249" y="10"/>
                  </a:cubicBezTo>
                  <a:cubicBezTo>
                    <a:pt x="249" y="0"/>
                    <a:pt x="240" y="0"/>
                    <a:pt x="232" y="0"/>
                  </a:cubicBezTo>
                  <a:lnTo>
                    <a:pt x="153" y="0"/>
                  </a:lnTo>
                  <a:cubicBezTo>
                    <a:pt x="68" y="0"/>
                    <a:pt x="0" y="65"/>
                    <a:pt x="0" y="145"/>
                  </a:cubicBezTo>
                  <a:cubicBezTo>
                    <a:pt x="0" y="224"/>
                    <a:pt x="68" y="289"/>
                    <a:pt x="153" y="289"/>
                  </a:cubicBezTo>
                  <a:lnTo>
                    <a:pt x="232" y="289"/>
                  </a:lnTo>
                  <a:cubicBezTo>
                    <a:pt x="240" y="289"/>
                    <a:pt x="249" y="289"/>
                    <a:pt x="249" y="279"/>
                  </a:cubicBezTo>
                  <a:cubicBezTo>
                    <a:pt x="249" y="269"/>
                    <a:pt x="240" y="269"/>
                    <a:pt x="232" y="269"/>
                  </a:cubicBezTo>
                  <a:lnTo>
                    <a:pt x="154" y="269"/>
                  </a:lnTo>
                  <a:cubicBezTo>
                    <a:pt x="84" y="269"/>
                    <a:pt x="26" y="221"/>
                    <a:pt x="20" y="155"/>
                  </a:cubicBezTo>
                  <a:lnTo>
                    <a:pt x="232" y="155"/>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Freeform 507">
              <a:extLst>
                <a:ext uri="{FF2B5EF4-FFF2-40B4-BE49-F238E27FC236}">
                  <a16:creationId xmlns:a16="http://schemas.microsoft.com/office/drawing/2014/main" id="{ECAC65EC-3ACB-A0A7-D272-887C35B0A757}"/>
                </a:ext>
              </a:extLst>
            </p:cNvPr>
            <p:cNvSpPr>
              <a:spLocks/>
            </p:cNvSpPr>
            <p:nvPr>
              <p:custDataLst>
                <p:tags r:id="rId82"/>
              </p:custDataLst>
            </p:nvPr>
          </p:nvSpPr>
          <p:spPr bwMode="auto">
            <a:xfrm>
              <a:off x="6565901" y="5343525"/>
              <a:ext cx="166688" cy="179388"/>
            </a:xfrm>
            <a:custGeom>
              <a:avLst/>
              <a:gdLst>
                <a:gd name="T0" fmla="*/ 359 w 359"/>
                <a:gd name="T1" fmla="*/ 111 h 362"/>
                <a:gd name="T2" fmla="*/ 271 w 359"/>
                <a:gd name="T3" fmla="*/ 0 h 362"/>
                <a:gd name="T4" fmla="*/ 171 w 359"/>
                <a:gd name="T5" fmla="*/ 45 h 362"/>
                <a:gd name="T6" fmla="*/ 117 w 359"/>
                <a:gd name="T7" fmla="*/ 130 h 362"/>
                <a:gd name="T8" fmla="*/ 122 w 359"/>
                <a:gd name="T9" fmla="*/ 133 h 362"/>
                <a:gd name="T10" fmla="*/ 146 w 359"/>
                <a:gd name="T11" fmla="*/ 123 h 362"/>
                <a:gd name="T12" fmla="*/ 161 w 359"/>
                <a:gd name="T13" fmla="*/ 103 h 362"/>
                <a:gd name="T14" fmla="*/ 196 w 359"/>
                <a:gd name="T15" fmla="*/ 48 h 362"/>
                <a:gd name="T16" fmla="*/ 238 w 359"/>
                <a:gd name="T17" fmla="*/ 27 h 362"/>
                <a:gd name="T18" fmla="*/ 317 w 359"/>
                <a:gd name="T19" fmla="*/ 132 h 362"/>
                <a:gd name="T20" fmla="*/ 152 w 359"/>
                <a:gd name="T21" fmla="*/ 335 h 362"/>
                <a:gd name="T22" fmla="*/ 43 w 359"/>
                <a:gd name="T23" fmla="*/ 207 h 362"/>
                <a:gd name="T24" fmla="*/ 150 w 359"/>
                <a:gd name="T25" fmla="*/ 22 h 362"/>
                <a:gd name="T26" fmla="*/ 170 w 359"/>
                <a:gd name="T27" fmla="*/ 3 h 362"/>
                <a:gd name="T28" fmla="*/ 165 w 359"/>
                <a:gd name="T29" fmla="*/ 0 h 362"/>
                <a:gd name="T30" fmla="*/ 0 w 359"/>
                <a:gd name="T31" fmla="*/ 229 h 362"/>
                <a:gd name="T32" fmla="*/ 120 w 359"/>
                <a:gd name="T33" fmla="*/ 362 h 362"/>
                <a:gd name="T34" fmla="*/ 359 w 359"/>
                <a:gd name="T35" fmla="*/ 11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362">
                  <a:moveTo>
                    <a:pt x="359" y="111"/>
                  </a:moveTo>
                  <a:cubicBezTo>
                    <a:pt x="359" y="48"/>
                    <a:pt x="332" y="0"/>
                    <a:pt x="271" y="0"/>
                  </a:cubicBezTo>
                  <a:cubicBezTo>
                    <a:pt x="219" y="0"/>
                    <a:pt x="175" y="42"/>
                    <a:pt x="171" y="45"/>
                  </a:cubicBezTo>
                  <a:cubicBezTo>
                    <a:pt x="132" y="84"/>
                    <a:pt x="117" y="129"/>
                    <a:pt x="117" y="130"/>
                  </a:cubicBezTo>
                  <a:cubicBezTo>
                    <a:pt x="117" y="133"/>
                    <a:pt x="119" y="133"/>
                    <a:pt x="122" y="133"/>
                  </a:cubicBezTo>
                  <a:cubicBezTo>
                    <a:pt x="131" y="133"/>
                    <a:pt x="139" y="128"/>
                    <a:pt x="146" y="123"/>
                  </a:cubicBezTo>
                  <a:cubicBezTo>
                    <a:pt x="155" y="116"/>
                    <a:pt x="156" y="115"/>
                    <a:pt x="161" y="103"/>
                  </a:cubicBezTo>
                  <a:cubicBezTo>
                    <a:pt x="166" y="93"/>
                    <a:pt x="177" y="69"/>
                    <a:pt x="196" y="48"/>
                  </a:cubicBezTo>
                  <a:cubicBezTo>
                    <a:pt x="208" y="35"/>
                    <a:pt x="218" y="27"/>
                    <a:pt x="238" y="27"/>
                  </a:cubicBezTo>
                  <a:cubicBezTo>
                    <a:pt x="286" y="27"/>
                    <a:pt x="317" y="67"/>
                    <a:pt x="317" y="132"/>
                  </a:cubicBezTo>
                  <a:cubicBezTo>
                    <a:pt x="317" y="234"/>
                    <a:pt x="245" y="335"/>
                    <a:pt x="152" y="335"/>
                  </a:cubicBezTo>
                  <a:cubicBezTo>
                    <a:pt x="82" y="335"/>
                    <a:pt x="43" y="278"/>
                    <a:pt x="43" y="207"/>
                  </a:cubicBezTo>
                  <a:cubicBezTo>
                    <a:pt x="43" y="139"/>
                    <a:pt x="78" y="64"/>
                    <a:pt x="150" y="22"/>
                  </a:cubicBezTo>
                  <a:cubicBezTo>
                    <a:pt x="155" y="19"/>
                    <a:pt x="170" y="10"/>
                    <a:pt x="170" y="3"/>
                  </a:cubicBezTo>
                  <a:cubicBezTo>
                    <a:pt x="170" y="0"/>
                    <a:pt x="166" y="0"/>
                    <a:pt x="165" y="0"/>
                  </a:cubicBezTo>
                  <a:cubicBezTo>
                    <a:pt x="148" y="0"/>
                    <a:pt x="0" y="79"/>
                    <a:pt x="0" y="229"/>
                  </a:cubicBezTo>
                  <a:cubicBezTo>
                    <a:pt x="0" y="298"/>
                    <a:pt x="37" y="362"/>
                    <a:pt x="120" y="362"/>
                  </a:cubicBezTo>
                  <a:cubicBezTo>
                    <a:pt x="217" y="362"/>
                    <a:pt x="359" y="264"/>
                    <a:pt x="359" y="111"/>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Freeform 508">
              <a:extLst>
                <a:ext uri="{FF2B5EF4-FFF2-40B4-BE49-F238E27FC236}">
                  <a16:creationId xmlns:a16="http://schemas.microsoft.com/office/drawing/2014/main" id="{B4749603-EF88-1A90-08DB-0DB88CA144B8}"/>
                </a:ext>
              </a:extLst>
            </p:cNvPr>
            <p:cNvSpPr>
              <a:spLocks/>
            </p:cNvSpPr>
            <p:nvPr>
              <p:custDataLst>
                <p:tags r:id="rId83"/>
              </p:custDataLst>
            </p:nvPr>
          </p:nvSpPr>
          <p:spPr bwMode="auto">
            <a:xfrm>
              <a:off x="6748463" y="5478463"/>
              <a:ext cx="65088" cy="77788"/>
            </a:xfrm>
            <a:custGeom>
              <a:avLst/>
              <a:gdLst>
                <a:gd name="T0" fmla="*/ 126 w 139"/>
                <a:gd name="T1" fmla="*/ 23 h 157"/>
                <a:gd name="T2" fmla="*/ 111 w 139"/>
                <a:gd name="T3" fmla="*/ 39 h 157"/>
                <a:gd name="T4" fmla="*/ 123 w 139"/>
                <a:gd name="T5" fmla="*/ 50 h 157"/>
                <a:gd name="T6" fmla="*/ 139 w 139"/>
                <a:gd name="T7" fmla="*/ 30 h 157"/>
                <a:gd name="T8" fmla="*/ 93 w 139"/>
                <a:gd name="T9" fmla="*/ 0 h 157"/>
                <a:gd name="T10" fmla="*/ 29 w 139"/>
                <a:gd name="T11" fmla="*/ 51 h 157"/>
                <a:gd name="T12" fmla="*/ 41 w 139"/>
                <a:gd name="T13" fmla="*/ 77 h 157"/>
                <a:gd name="T14" fmla="*/ 81 w 139"/>
                <a:gd name="T15" fmla="*/ 89 h 157"/>
                <a:gd name="T16" fmla="*/ 110 w 139"/>
                <a:gd name="T17" fmla="*/ 112 h 157"/>
                <a:gd name="T18" fmla="*/ 92 w 139"/>
                <a:gd name="T19" fmla="*/ 140 h 157"/>
                <a:gd name="T20" fmla="*/ 57 w 139"/>
                <a:gd name="T21" fmla="*/ 148 h 157"/>
                <a:gd name="T22" fmla="*/ 15 w 139"/>
                <a:gd name="T23" fmla="*/ 133 h 157"/>
                <a:gd name="T24" fmla="*/ 34 w 139"/>
                <a:gd name="T25" fmla="*/ 113 h 157"/>
                <a:gd name="T26" fmla="*/ 21 w 139"/>
                <a:gd name="T27" fmla="*/ 100 h 157"/>
                <a:gd name="T28" fmla="*/ 0 w 139"/>
                <a:gd name="T29" fmla="*/ 124 h 157"/>
                <a:gd name="T30" fmla="*/ 56 w 139"/>
                <a:gd name="T31" fmla="*/ 157 h 157"/>
                <a:gd name="T32" fmla="*/ 132 w 139"/>
                <a:gd name="T33" fmla="*/ 100 h 157"/>
                <a:gd name="T34" fmla="*/ 84 w 139"/>
                <a:gd name="T35" fmla="*/ 59 h 157"/>
                <a:gd name="T36" fmla="*/ 70 w 139"/>
                <a:gd name="T37" fmla="*/ 56 h 157"/>
                <a:gd name="T38" fmla="*/ 51 w 139"/>
                <a:gd name="T39" fmla="*/ 39 h 157"/>
                <a:gd name="T40" fmla="*/ 65 w 139"/>
                <a:gd name="T41" fmla="*/ 17 h 157"/>
                <a:gd name="T42" fmla="*/ 93 w 139"/>
                <a:gd name="T43" fmla="*/ 10 h 157"/>
                <a:gd name="T44" fmla="*/ 126 w 139"/>
                <a:gd name="T45" fmla="*/ 2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57">
                  <a:moveTo>
                    <a:pt x="126" y="23"/>
                  </a:moveTo>
                  <a:cubicBezTo>
                    <a:pt x="117" y="25"/>
                    <a:pt x="111" y="32"/>
                    <a:pt x="111" y="39"/>
                  </a:cubicBezTo>
                  <a:cubicBezTo>
                    <a:pt x="111" y="47"/>
                    <a:pt x="118" y="50"/>
                    <a:pt x="123" y="50"/>
                  </a:cubicBezTo>
                  <a:cubicBezTo>
                    <a:pt x="126" y="50"/>
                    <a:pt x="139" y="48"/>
                    <a:pt x="139" y="30"/>
                  </a:cubicBezTo>
                  <a:cubicBezTo>
                    <a:pt x="139" y="8"/>
                    <a:pt x="114" y="0"/>
                    <a:pt x="93" y="0"/>
                  </a:cubicBezTo>
                  <a:cubicBezTo>
                    <a:pt x="39" y="0"/>
                    <a:pt x="29" y="40"/>
                    <a:pt x="29" y="51"/>
                  </a:cubicBezTo>
                  <a:cubicBezTo>
                    <a:pt x="29" y="64"/>
                    <a:pt x="36" y="72"/>
                    <a:pt x="41" y="77"/>
                  </a:cubicBezTo>
                  <a:cubicBezTo>
                    <a:pt x="50" y="83"/>
                    <a:pt x="56" y="85"/>
                    <a:pt x="81" y="89"/>
                  </a:cubicBezTo>
                  <a:cubicBezTo>
                    <a:pt x="88" y="90"/>
                    <a:pt x="110" y="95"/>
                    <a:pt x="110" y="112"/>
                  </a:cubicBezTo>
                  <a:cubicBezTo>
                    <a:pt x="110" y="118"/>
                    <a:pt x="106" y="131"/>
                    <a:pt x="92" y="140"/>
                  </a:cubicBezTo>
                  <a:cubicBezTo>
                    <a:pt x="78" y="148"/>
                    <a:pt x="61" y="148"/>
                    <a:pt x="57" y="148"/>
                  </a:cubicBezTo>
                  <a:cubicBezTo>
                    <a:pt x="43" y="148"/>
                    <a:pt x="23" y="145"/>
                    <a:pt x="15" y="133"/>
                  </a:cubicBezTo>
                  <a:cubicBezTo>
                    <a:pt x="27" y="132"/>
                    <a:pt x="34" y="123"/>
                    <a:pt x="34" y="113"/>
                  </a:cubicBezTo>
                  <a:cubicBezTo>
                    <a:pt x="34" y="104"/>
                    <a:pt x="28" y="100"/>
                    <a:pt x="21" y="100"/>
                  </a:cubicBezTo>
                  <a:cubicBezTo>
                    <a:pt x="10" y="100"/>
                    <a:pt x="0" y="108"/>
                    <a:pt x="0" y="124"/>
                  </a:cubicBezTo>
                  <a:cubicBezTo>
                    <a:pt x="0" y="145"/>
                    <a:pt x="23" y="157"/>
                    <a:pt x="56" y="157"/>
                  </a:cubicBezTo>
                  <a:cubicBezTo>
                    <a:pt x="121" y="157"/>
                    <a:pt x="132" y="113"/>
                    <a:pt x="132" y="100"/>
                  </a:cubicBezTo>
                  <a:cubicBezTo>
                    <a:pt x="132" y="68"/>
                    <a:pt x="97" y="62"/>
                    <a:pt x="84" y="59"/>
                  </a:cubicBezTo>
                  <a:cubicBezTo>
                    <a:pt x="81" y="58"/>
                    <a:pt x="73" y="57"/>
                    <a:pt x="70" y="56"/>
                  </a:cubicBezTo>
                  <a:cubicBezTo>
                    <a:pt x="58" y="54"/>
                    <a:pt x="51" y="47"/>
                    <a:pt x="51" y="39"/>
                  </a:cubicBezTo>
                  <a:cubicBezTo>
                    <a:pt x="51" y="31"/>
                    <a:pt x="58" y="21"/>
                    <a:pt x="65" y="17"/>
                  </a:cubicBezTo>
                  <a:cubicBezTo>
                    <a:pt x="75" y="11"/>
                    <a:pt x="87" y="10"/>
                    <a:pt x="93" y="10"/>
                  </a:cubicBezTo>
                  <a:cubicBezTo>
                    <a:pt x="100" y="10"/>
                    <a:pt x="118" y="11"/>
                    <a:pt x="126" y="2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Freeform 509">
              <a:extLst>
                <a:ext uri="{FF2B5EF4-FFF2-40B4-BE49-F238E27FC236}">
                  <a16:creationId xmlns:a16="http://schemas.microsoft.com/office/drawing/2014/main" id="{EEB316C2-9DAA-9503-3323-42AF6A78CBFF}"/>
                </a:ext>
              </a:extLst>
            </p:cNvPr>
            <p:cNvSpPr>
              <a:spLocks/>
            </p:cNvSpPr>
            <p:nvPr>
              <p:custDataLst>
                <p:tags r:id="rId84"/>
              </p:custDataLst>
            </p:nvPr>
          </p:nvSpPr>
          <p:spPr bwMode="auto">
            <a:xfrm>
              <a:off x="6853238" y="5332413"/>
              <a:ext cx="82550" cy="247650"/>
            </a:xfrm>
            <a:custGeom>
              <a:avLst/>
              <a:gdLst>
                <a:gd name="T0" fmla="*/ 72 w 177"/>
                <a:gd name="T1" fmla="*/ 433 h 499"/>
                <a:gd name="T2" fmla="*/ 5 w 177"/>
                <a:gd name="T3" fmla="*/ 488 h 499"/>
                <a:gd name="T4" fmla="*/ 0 w 177"/>
                <a:gd name="T5" fmla="*/ 493 h 499"/>
                <a:gd name="T6" fmla="*/ 10 w 177"/>
                <a:gd name="T7" fmla="*/ 499 h 499"/>
                <a:gd name="T8" fmla="*/ 106 w 177"/>
                <a:gd name="T9" fmla="*/ 437 h 499"/>
                <a:gd name="T10" fmla="*/ 106 w 177"/>
                <a:gd name="T11" fmla="*/ 323 h 499"/>
                <a:gd name="T12" fmla="*/ 126 w 177"/>
                <a:gd name="T13" fmla="*/ 271 h 499"/>
                <a:gd name="T14" fmla="*/ 173 w 177"/>
                <a:gd name="T15" fmla="*/ 255 h 499"/>
                <a:gd name="T16" fmla="*/ 177 w 177"/>
                <a:gd name="T17" fmla="*/ 250 h 499"/>
                <a:gd name="T18" fmla="*/ 169 w 177"/>
                <a:gd name="T19" fmla="*/ 244 h 499"/>
                <a:gd name="T20" fmla="*/ 107 w 177"/>
                <a:gd name="T21" fmla="*/ 200 h 499"/>
                <a:gd name="T22" fmla="*/ 106 w 177"/>
                <a:gd name="T23" fmla="*/ 175 h 499"/>
                <a:gd name="T24" fmla="*/ 106 w 177"/>
                <a:gd name="T25" fmla="*/ 77 h 499"/>
                <a:gd name="T26" fmla="*/ 82 w 177"/>
                <a:gd name="T27" fmla="*/ 21 h 499"/>
                <a:gd name="T28" fmla="*/ 10 w 177"/>
                <a:gd name="T29" fmla="*/ 0 h 499"/>
                <a:gd name="T30" fmla="*/ 0 w 177"/>
                <a:gd name="T31" fmla="*/ 6 h 499"/>
                <a:gd name="T32" fmla="*/ 8 w 177"/>
                <a:gd name="T33" fmla="*/ 11 h 499"/>
                <a:gd name="T34" fmla="*/ 71 w 177"/>
                <a:gd name="T35" fmla="*/ 55 h 499"/>
                <a:gd name="T36" fmla="*/ 72 w 177"/>
                <a:gd name="T37" fmla="*/ 78 h 499"/>
                <a:gd name="T38" fmla="*/ 72 w 177"/>
                <a:gd name="T39" fmla="*/ 183 h 499"/>
                <a:gd name="T40" fmla="*/ 92 w 177"/>
                <a:gd name="T41" fmla="*/ 230 h 499"/>
                <a:gd name="T42" fmla="*/ 131 w 177"/>
                <a:gd name="T43" fmla="*/ 250 h 499"/>
                <a:gd name="T44" fmla="*/ 72 w 177"/>
                <a:gd name="T45" fmla="*/ 313 h 499"/>
                <a:gd name="T46" fmla="*/ 72 w 177"/>
                <a:gd name="T47" fmla="*/ 43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499">
                  <a:moveTo>
                    <a:pt x="72" y="433"/>
                  </a:moveTo>
                  <a:cubicBezTo>
                    <a:pt x="72" y="453"/>
                    <a:pt x="59" y="484"/>
                    <a:pt x="5" y="488"/>
                  </a:cubicBezTo>
                  <a:cubicBezTo>
                    <a:pt x="2" y="488"/>
                    <a:pt x="0" y="490"/>
                    <a:pt x="0" y="493"/>
                  </a:cubicBezTo>
                  <a:cubicBezTo>
                    <a:pt x="0" y="499"/>
                    <a:pt x="6" y="499"/>
                    <a:pt x="10" y="499"/>
                  </a:cubicBezTo>
                  <a:cubicBezTo>
                    <a:pt x="59" y="499"/>
                    <a:pt x="105" y="475"/>
                    <a:pt x="106" y="437"/>
                  </a:cubicBezTo>
                  <a:lnTo>
                    <a:pt x="106" y="323"/>
                  </a:lnTo>
                  <a:cubicBezTo>
                    <a:pt x="106" y="303"/>
                    <a:pt x="106" y="287"/>
                    <a:pt x="126" y="271"/>
                  </a:cubicBezTo>
                  <a:cubicBezTo>
                    <a:pt x="143" y="257"/>
                    <a:pt x="162" y="256"/>
                    <a:pt x="173" y="255"/>
                  </a:cubicBezTo>
                  <a:cubicBezTo>
                    <a:pt x="175" y="255"/>
                    <a:pt x="177" y="253"/>
                    <a:pt x="177" y="250"/>
                  </a:cubicBezTo>
                  <a:cubicBezTo>
                    <a:pt x="177" y="245"/>
                    <a:pt x="174" y="245"/>
                    <a:pt x="169" y="244"/>
                  </a:cubicBezTo>
                  <a:cubicBezTo>
                    <a:pt x="137" y="242"/>
                    <a:pt x="113" y="224"/>
                    <a:pt x="107" y="200"/>
                  </a:cubicBezTo>
                  <a:cubicBezTo>
                    <a:pt x="106" y="194"/>
                    <a:pt x="106" y="193"/>
                    <a:pt x="106" y="175"/>
                  </a:cubicBezTo>
                  <a:lnTo>
                    <a:pt x="106" y="77"/>
                  </a:lnTo>
                  <a:cubicBezTo>
                    <a:pt x="106" y="56"/>
                    <a:pt x="106" y="40"/>
                    <a:pt x="82" y="21"/>
                  </a:cubicBezTo>
                  <a:cubicBezTo>
                    <a:pt x="62" y="5"/>
                    <a:pt x="27" y="0"/>
                    <a:pt x="10" y="0"/>
                  </a:cubicBezTo>
                  <a:cubicBezTo>
                    <a:pt x="6" y="0"/>
                    <a:pt x="0" y="0"/>
                    <a:pt x="0" y="6"/>
                  </a:cubicBezTo>
                  <a:cubicBezTo>
                    <a:pt x="0" y="11"/>
                    <a:pt x="3" y="11"/>
                    <a:pt x="8" y="11"/>
                  </a:cubicBezTo>
                  <a:cubicBezTo>
                    <a:pt x="40" y="13"/>
                    <a:pt x="64" y="29"/>
                    <a:pt x="71" y="55"/>
                  </a:cubicBezTo>
                  <a:cubicBezTo>
                    <a:pt x="72" y="59"/>
                    <a:pt x="72" y="60"/>
                    <a:pt x="72" y="78"/>
                  </a:cubicBezTo>
                  <a:lnTo>
                    <a:pt x="72" y="183"/>
                  </a:lnTo>
                  <a:cubicBezTo>
                    <a:pt x="72" y="206"/>
                    <a:pt x="76" y="214"/>
                    <a:pt x="92" y="230"/>
                  </a:cubicBezTo>
                  <a:cubicBezTo>
                    <a:pt x="103" y="241"/>
                    <a:pt x="117" y="246"/>
                    <a:pt x="131" y="250"/>
                  </a:cubicBezTo>
                  <a:cubicBezTo>
                    <a:pt x="90" y="261"/>
                    <a:pt x="72" y="284"/>
                    <a:pt x="72" y="313"/>
                  </a:cubicBezTo>
                  <a:lnTo>
                    <a:pt x="72" y="43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Oval 510">
              <a:extLst>
                <a:ext uri="{FF2B5EF4-FFF2-40B4-BE49-F238E27FC236}">
                  <a16:creationId xmlns:a16="http://schemas.microsoft.com/office/drawing/2014/main" id="{3DB7A172-6993-1E7C-3FEB-E98A8819B874}"/>
                </a:ext>
              </a:extLst>
            </p:cNvPr>
            <p:cNvSpPr>
              <a:spLocks noChangeArrowheads="1"/>
            </p:cNvSpPr>
            <p:nvPr>
              <p:custDataLst>
                <p:tags r:id="rId85"/>
              </p:custDataLst>
            </p:nvPr>
          </p:nvSpPr>
          <p:spPr bwMode="auto">
            <a:xfrm>
              <a:off x="6972301" y="5491163"/>
              <a:ext cx="25400" cy="26988"/>
            </a:xfrm>
            <a:prstGeom prst="ellipse">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89069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P spid="4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7926E01-834B-A262-3D22-241A9CC50B71}"/>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6814090" y="3587457"/>
            <a:ext cx="4842082" cy="2696856"/>
          </a:xfrm>
          <a:prstGeom prst="rect">
            <a:avLst/>
          </a:prstGeom>
        </p:spPr>
      </p:pic>
      <p:pic>
        <p:nvPicPr>
          <p:cNvPr id="6" name="Graphic 5">
            <a:extLst>
              <a:ext uri="{FF2B5EF4-FFF2-40B4-BE49-F238E27FC236}">
                <a16:creationId xmlns:a16="http://schemas.microsoft.com/office/drawing/2014/main" id="{FEAE0A39-F67A-625D-939C-33A5EAD16D95}"/>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6814090" y="3587457"/>
            <a:ext cx="4842082" cy="2696856"/>
          </a:xfrm>
          <a:prstGeom prst="rect">
            <a:avLst/>
          </a:prstGeom>
        </p:spPr>
      </p:pic>
      <p:sp>
        <p:nvSpPr>
          <p:cNvPr id="2" name="Title 1">
            <a:extLst>
              <a:ext uri="{FF2B5EF4-FFF2-40B4-BE49-F238E27FC236}">
                <a16:creationId xmlns:a16="http://schemas.microsoft.com/office/drawing/2014/main" id="{827F6B71-9C40-AFA3-2DBD-4D75AF91767A}"/>
              </a:ext>
            </a:extLst>
          </p:cNvPr>
          <p:cNvSpPr>
            <a:spLocks noGrp="1"/>
          </p:cNvSpPr>
          <p:nvPr>
            <p:ph type="title"/>
          </p:nvPr>
        </p:nvSpPr>
        <p:spPr/>
        <p:txBody>
          <a:bodyPr/>
          <a:lstStyle/>
          <a:p>
            <a:r>
              <a:rPr lang="en-US" dirty="0"/>
              <a:t>Problem Statement</a:t>
            </a:r>
          </a:p>
        </p:txBody>
      </p:sp>
      <p:sp>
        <p:nvSpPr>
          <p:cNvPr id="66" name="Slide Number Placeholder 65">
            <a:extLst>
              <a:ext uri="{FF2B5EF4-FFF2-40B4-BE49-F238E27FC236}">
                <a16:creationId xmlns:a16="http://schemas.microsoft.com/office/drawing/2014/main" id="{6138AFDF-AECF-2BAB-6CC1-0574AA5E2FC4}"/>
              </a:ext>
            </a:extLst>
          </p:cNvPr>
          <p:cNvSpPr>
            <a:spLocks noGrp="1"/>
          </p:cNvSpPr>
          <p:nvPr>
            <p:ph type="sldNum" sz="quarter" idx="12"/>
          </p:nvPr>
        </p:nvSpPr>
        <p:spPr/>
        <p:txBody>
          <a:bodyPr/>
          <a:lstStyle/>
          <a:p>
            <a:fld id="{9D63C778-8F33-42D2-9DEF-FB4EE1C18A90}" type="slidenum">
              <a:rPr lang="en-US" smtClean="0"/>
              <a:t>6</a:t>
            </a:fld>
            <a:endParaRPr lang="en-US"/>
          </a:p>
        </p:txBody>
      </p:sp>
      <p:sp>
        <p:nvSpPr>
          <p:cNvPr id="922" name="TextBox 921">
            <a:extLst>
              <a:ext uri="{FF2B5EF4-FFF2-40B4-BE49-F238E27FC236}">
                <a16:creationId xmlns:a16="http://schemas.microsoft.com/office/drawing/2014/main" id="{D0A239ED-37BF-281D-42D8-3BC8277CC175}"/>
              </a:ext>
            </a:extLst>
          </p:cNvPr>
          <p:cNvSpPr txBox="1"/>
          <p:nvPr/>
        </p:nvSpPr>
        <p:spPr>
          <a:xfrm>
            <a:off x="1099990" y="1923004"/>
            <a:ext cx="7073318" cy="461665"/>
          </a:xfrm>
          <a:prstGeom prst="rect">
            <a:avLst/>
          </a:prstGeom>
          <a:noFill/>
        </p:spPr>
        <p:txBody>
          <a:bodyPr wrap="square">
            <a:spAutoFit/>
          </a:bodyPr>
          <a:lstStyle/>
          <a:p>
            <a:r>
              <a:rPr lang="en-US" sz="2400" dirty="0"/>
              <a:t>Objective: Compute the </a:t>
            </a:r>
            <a:r>
              <a:rPr lang="en-US" sz="2400" b="1" dirty="0"/>
              <a:t>backward reachability tube</a:t>
            </a:r>
          </a:p>
        </p:txBody>
      </p:sp>
      <p:grpSp>
        <p:nvGrpSpPr>
          <p:cNvPr id="923" name="Group 922">
            <a:extLst>
              <a:ext uri="{FF2B5EF4-FFF2-40B4-BE49-F238E27FC236}">
                <a16:creationId xmlns:a16="http://schemas.microsoft.com/office/drawing/2014/main" id="{F6A84CAC-9E0D-8905-8115-8F26E7F57CB7}"/>
              </a:ext>
            </a:extLst>
          </p:cNvPr>
          <p:cNvGrpSpPr>
            <a:grpSpLocks noChangeAspect="1"/>
          </p:cNvGrpSpPr>
          <p:nvPr>
            <p:custDataLst>
              <p:tags r:id="rId2"/>
            </p:custDataLst>
          </p:nvPr>
        </p:nvGrpSpPr>
        <p:grpSpPr>
          <a:xfrm>
            <a:off x="2389188" y="2448482"/>
            <a:ext cx="4799013" cy="747713"/>
            <a:chOff x="2389188" y="4864100"/>
            <a:chExt cx="4799013" cy="747713"/>
          </a:xfrm>
        </p:grpSpPr>
        <p:sp>
          <p:nvSpPr>
            <p:cNvPr id="924" name="Rectangle 429">
              <a:extLst>
                <a:ext uri="{FF2B5EF4-FFF2-40B4-BE49-F238E27FC236}">
                  <a16:creationId xmlns:a16="http://schemas.microsoft.com/office/drawing/2014/main" id="{276A9598-63A3-8FD7-D50E-E94749723839}"/>
                </a:ext>
              </a:extLst>
            </p:cNvPr>
            <p:cNvSpPr>
              <a:spLocks noChangeArrowheads="1"/>
            </p:cNvSpPr>
            <p:nvPr>
              <p:custDataLst>
                <p:tags r:id="rId3"/>
              </p:custDataLst>
            </p:nvPr>
          </p:nvSpPr>
          <p:spPr bwMode="auto">
            <a:xfrm>
              <a:off x="2459038" y="4864100"/>
              <a:ext cx="841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Freeform 430">
              <a:extLst>
                <a:ext uri="{FF2B5EF4-FFF2-40B4-BE49-F238E27FC236}">
                  <a16:creationId xmlns:a16="http://schemas.microsoft.com/office/drawing/2014/main" id="{6EE874F6-A7A5-4DB2-C65C-9CE08C439C7B}"/>
                </a:ext>
              </a:extLst>
            </p:cNvPr>
            <p:cNvSpPr>
              <a:spLocks/>
            </p:cNvSpPr>
            <p:nvPr>
              <p:custDataLst>
                <p:tags r:id="rId4"/>
              </p:custDataLst>
            </p:nvPr>
          </p:nvSpPr>
          <p:spPr bwMode="auto">
            <a:xfrm>
              <a:off x="2389188" y="4902200"/>
              <a:ext cx="188913" cy="174625"/>
            </a:xfrm>
            <a:custGeom>
              <a:avLst/>
              <a:gdLst>
                <a:gd name="T0" fmla="*/ 191 w 407"/>
                <a:gd name="T1" fmla="*/ 28 h 352"/>
                <a:gd name="T2" fmla="*/ 312 w 407"/>
                <a:gd name="T3" fmla="*/ 84 h 352"/>
                <a:gd name="T4" fmla="*/ 206 w 407"/>
                <a:gd name="T5" fmla="*/ 177 h 352"/>
                <a:gd name="T6" fmla="*/ 164 w 407"/>
                <a:gd name="T7" fmla="*/ 201 h 352"/>
                <a:gd name="T8" fmla="*/ 167 w 407"/>
                <a:gd name="T9" fmla="*/ 204 h 352"/>
                <a:gd name="T10" fmla="*/ 224 w 407"/>
                <a:gd name="T11" fmla="*/ 277 h 352"/>
                <a:gd name="T12" fmla="*/ 289 w 407"/>
                <a:gd name="T13" fmla="*/ 352 h 352"/>
                <a:gd name="T14" fmla="*/ 407 w 407"/>
                <a:gd name="T15" fmla="*/ 280 h 352"/>
                <a:gd name="T16" fmla="*/ 401 w 407"/>
                <a:gd name="T17" fmla="*/ 276 h 352"/>
                <a:gd name="T18" fmla="*/ 365 w 407"/>
                <a:gd name="T19" fmla="*/ 298 h 352"/>
                <a:gd name="T20" fmla="*/ 322 w 407"/>
                <a:gd name="T21" fmla="*/ 325 h 352"/>
                <a:gd name="T22" fmla="*/ 264 w 407"/>
                <a:gd name="T23" fmla="*/ 250 h 352"/>
                <a:gd name="T24" fmla="*/ 233 w 407"/>
                <a:gd name="T25" fmla="*/ 193 h 352"/>
                <a:gd name="T26" fmla="*/ 354 w 407"/>
                <a:gd name="T27" fmla="*/ 63 h 352"/>
                <a:gd name="T28" fmla="*/ 195 w 407"/>
                <a:gd name="T29" fmla="*/ 0 h 352"/>
                <a:gd name="T30" fmla="*/ 76 w 407"/>
                <a:gd name="T31" fmla="*/ 18 h 352"/>
                <a:gd name="T32" fmla="*/ 0 w 407"/>
                <a:gd name="T33" fmla="*/ 93 h 352"/>
                <a:gd name="T34" fmla="*/ 5 w 407"/>
                <a:gd name="T35" fmla="*/ 97 h 352"/>
                <a:gd name="T36" fmla="*/ 28 w 407"/>
                <a:gd name="T37" fmla="*/ 88 h 352"/>
                <a:gd name="T38" fmla="*/ 43 w 407"/>
                <a:gd name="T39" fmla="*/ 68 h 352"/>
                <a:gd name="T40" fmla="*/ 127 w 407"/>
                <a:gd name="T41" fmla="*/ 28 h 352"/>
                <a:gd name="T42" fmla="*/ 103 w 407"/>
                <a:gd name="T43" fmla="*/ 177 h 352"/>
                <a:gd name="T44" fmla="*/ 49 w 407"/>
                <a:gd name="T45" fmla="*/ 342 h 352"/>
                <a:gd name="T46" fmla="*/ 47 w 407"/>
                <a:gd name="T47" fmla="*/ 349 h 352"/>
                <a:gd name="T48" fmla="*/ 52 w 407"/>
                <a:gd name="T49" fmla="*/ 352 h 352"/>
                <a:gd name="T50" fmla="*/ 88 w 407"/>
                <a:gd name="T51" fmla="*/ 331 h 352"/>
                <a:gd name="T52" fmla="*/ 168 w 407"/>
                <a:gd name="T53" fmla="*/ 28 h 352"/>
                <a:gd name="T54" fmla="*/ 191 w 407"/>
                <a:gd name="T55" fmla="*/ 28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7" h="352">
                  <a:moveTo>
                    <a:pt x="191" y="28"/>
                  </a:moveTo>
                  <a:cubicBezTo>
                    <a:pt x="287" y="28"/>
                    <a:pt x="312" y="51"/>
                    <a:pt x="312" y="84"/>
                  </a:cubicBezTo>
                  <a:cubicBezTo>
                    <a:pt x="312" y="115"/>
                    <a:pt x="288" y="174"/>
                    <a:pt x="206" y="177"/>
                  </a:cubicBezTo>
                  <a:cubicBezTo>
                    <a:pt x="181" y="178"/>
                    <a:pt x="164" y="196"/>
                    <a:pt x="164" y="201"/>
                  </a:cubicBezTo>
                  <a:cubicBezTo>
                    <a:pt x="164" y="204"/>
                    <a:pt x="166" y="204"/>
                    <a:pt x="167" y="204"/>
                  </a:cubicBezTo>
                  <a:cubicBezTo>
                    <a:pt x="188" y="208"/>
                    <a:pt x="198" y="218"/>
                    <a:pt x="224" y="277"/>
                  </a:cubicBezTo>
                  <a:cubicBezTo>
                    <a:pt x="247" y="329"/>
                    <a:pt x="260" y="352"/>
                    <a:pt x="289" y="352"/>
                  </a:cubicBezTo>
                  <a:cubicBezTo>
                    <a:pt x="349" y="352"/>
                    <a:pt x="407" y="291"/>
                    <a:pt x="407" y="280"/>
                  </a:cubicBezTo>
                  <a:cubicBezTo>
                    <a:pt x="407" y="276"/>
                    <a:pt x="403" y="276"/>
                    <a:pt x="401" y="276"/>
                  </a:cubicBezTo>
                  <a:cubicBezTo>
                    <a:pt x="395" y="276"/>
                    <a:pt x="376" y="283"/>
                    <a:pt x="365" y="298"/>
                  </a:cubicBezTo>
                  <a:cubicBezTo>
                    <a:pt x="357" y="309"/>
                    <a:pt x="346" y="325"/>
                    <a:pt x="322" y="325"/>
                  </a:cubicBezTo>
                  <a:cubicBezTo>
                    <a:pt x="296" y="325"/>
                    <a:pt x="281" y="289"/>
                    <a:pt x="264" y="250"/>
                  </a:cubicBezTo>
                  <a:cubicBezTo>
                    <a:pt x="254" y="225"/>
                    <a:pt x="245" y="207"/>
                    <a:pt x="233" y="193"/>
                  </a:cubicBezTo>
                  <a:cubicBezTo>
                    <a:pt x="305" y="167"/>
                    <a:pt x="354" y="115"/>
                    <a:pt x="354" y="63"/>
                  </a:cubicBezTo>
                  <a:cubicBezTo>
                    <a:pt x="354" y="0"/>
                    <a:pt x="270" y="0"/>
                    <a:pt x="195" y="0"/>
                  </a:cubicBezTo>
                  <a:cubicBezTo>
                    <a:pt x="145" y="0"/>
                    <a:pt x="117" y="0"/>
                    <a:pt x="76" y="18"/>
                  </a:cubicBezTo>
                  <a:cubicBezTo>
                    <a:pt x="9" y="48"/>
                    <a:pt x="0" y="89"/>
                    <a:pt x="0" y="93"/>
                  </a:cubicBezTo>
                  <a:cubicBezTo>
                    <a:pt x="0" y="96"/>
                    <a:pt x="2" y="97"/>
                    <a:pt x="5" y="97"/>
                  </a:cubicBezTo>
                  <a:cubicBezTo>
                    <a:pt x="13" y="97"/>
                    <a:pt x="24" y="90"/>
                    <a:pt x="28" y="88"/>
                  </a:cubicBezTo>
                  <a:cubicBezTo>
                    <a:pt x="39" y="81"/>
                    <a:pt x="40" y="78"/>
                    <a:pt x="43" y="68"/>
                  </a:cubicBezTo>
                  <a:cubicBezTo>
                    <a:pt x="50" y="48"/>
                    <a:pt x="64" y="31"/>
                    <a:pt x="127" y="28"/>
                  </a:cubicBezTo>
                  <a:cubicBezTo>
                    <a:pt x="124" y="58"/>
                    <a:pt x="120" y="105"/>
                    <a:pt x="103" y="177"/>
                  </a:cubicBezTo>
                  <a:cubicBezTo>
                    <a:pt x="89" y="233"/>
                    <a:pt x="71" y="288"/>
                    <a:pt x="49" y="342"/>
                  </a:cubicBezTo>
                  <a:cubicBezTo>
                    <a:pt x="47" y="347"/>
                    <a:pt x="47" y="348"/>
                    <a:pt x="47" y="349"/>
                  </a:cubicBezTo>
                  <a:cubicBezTo>
                    <a:pt x="47" y="352"/>
                    <a:pt x="51" y="352"/>
                    <a:pt x="52" y="352"/>
                  </a:cubicBezTo>
                  <a:cubicBezTo>
                    <a:pt x="62" y="352"/>
                    <a:pt x="82" y="340"/>
                    <a:pt x="88" y="331"/>
                  </a:cubicBezTo>
                  <a:cubicBezTo>
                    <a:pt x="89" y="328"/>
                    <a:pt x="152" y="187"/>
                    <a:pt x="168" y="28"/>
                  </a:cubicBezTo>
                  <a:lnTo>
                    <a:pt x="191" y="2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Freeform 431">
              <a:extLst>
                <a:ext uri="{FF2B5EF4-FFF2-40B4-BE49-F238E27FC236}">
                  <a16:creationId xmlns:a16="http://schemas.microsoft.com/office/drawing/2014/main" id="{541398F1-81BB-2F1C-F2C6-6472627B18E7}"/>
                </a:ext>
              </a:extLst>
            </p:cNvPr>
            <p:cNvSpPr>
              <a:spLocks/>
            </p:cNvSpPr>
            <p:nvPr>
              <p:custDataLst>
                <p:tags r:id="rId5"/>
              </p:custDataLst>
            </p:nvPr>
          </p:nvSpPr>
          <p:spPr bwMode="auto">
            <a:xfrm>
              <a:off x="2603501" y="4886325"/>
              <a:ext cx="53975" cy="247650"/>
            </a:xfrm>
            <a:custGeom>
              <a:avLst/>
              <a:gdLst>
                <a:gd name="T0" fmla="*/ 115 w 115"/>
                <a:gd name="T1" fmla="*/ 494 h 499"/>
                <a:gd name="T2" fmla="*/ 107 w 115"/>
                <a:gd name="T3" fmla="*/ 483 h 499"/>
                <a:gd name="T4" fmla="*/ 29 w 115"/>
                <a:gd name="T5" fmla="*/ 249 h 499"/>
                <a:gd name="T6" fmla="*/ 109 w 115"/>
                <a:gd name="T7" fmla="*/ 13 h 499"/>
                <a:gd name="T8" fmla="*/ 115 w 115"/>
                <a:gd name="T9" fmla="*/ 5 h 499"/>
                <a:gd name="T10" fmla="*/ 110 w 115"/>
                <a:gd name="T11" fmla="*/ 0 h 499"/>
                <a:gd name="T12" fmla="*/ 31 w 115"/>
                <a:gd name="T13" fmla="*/ 97 h 499"/>
                <a:gd name="T14" fmla="*/ 0 w 115"/>
                <a:gd name="T15" fmla="*/ 249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5" y="420"/>
                    <a:pt x="29" y="326"/>
                    <a:pt x="29" y="249"/>
                  </a:cubicBezTo>
                  <a:cubicBezTo>
                    <a:pt x="29" y="163"/>
                    <a:pt x="48" y="76"/>
                    <a:pt x="109" y="13"/>
                  </a:cubicBezTo>
                  <a:cubicBezTo>
                    <a:pt x="115" y="7"/>
                    <a:pt x="115" y="6"/>
                    <a:pt x="115" y="5"/>
                  </a:cubicBezTo>
                  <a:cubicBezTo>
                    <a:pt x="115" y="1"/>
                    <a:pt x="113" y="0"/>
                    <a:pt x="110" y="0"/>
                  </a:cubicBezTo>
                  <a:cubicBezTo>
                    <a:pt x="105" y="0"/>
                    <a:pt x="61" y="34"/>
                    <a:pt x="31" y="97"/>
                  </a:cubicBezTo>
                  <a:cubicBezTo>
                    <a:pt x="6" y="152"/>
                    <a:pt x="0" y="207"/>
                    <a:pt x="0" y="249"/>
                  </a:cubicBezTo>
                  <a:cubicBezTo>
                    <a:pt x="0" y="288"/>
                    <a:pt x="5" y="349"/>
                    <a:pt x="33" y="405"/>
                  </a:cubicBezTo>
                  <a:cubicBezTo>
                    <a:pt x="63" y="466"/>
                    <a:pt x="105" y="499"/>
                    <a:pt x="110" y="499"/>
                  </a:cubicBezTo>
                  <a:cubicBezTo>
                    <a:pt x="113" y="499"/>
                    <a:pt x="115" y="497"/>
                    <a:pt x="115" y="49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 name="Freeform 432">
              <a:extLst>
                <a:ext uri="{FF2B5EF4-FFF2-40B4-BE49-F238E27FC236}">
                  <a16:creationId xmlns:a16="http://schemas.microsoft.com/office/drawing/2014/main" id="{51FF8500-B40E-834D-9154-35B665769CCA}"/>
                </a:ext>
              </a:extLst>
            </p:cNvPr>
            <p:cNvSpPr>
              <a:spLocks/>
            </p:cNvSpPr>
            <p:nvPr>
              <p:custDataLst>
                <p:tags r:id="rId6"/>
              </p:custDataLst>
            </p:nvPr>
          </p:nvSpPr>
          <p:spPr bwMode="auto">
            <a:xfrm>
              <a:off x="2676526" y="4916488"/>
              <a:ext cx="71438" cy="15875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3 h 318"/>
                <a:gd name="T12" fmla="*/ 101 w 153"/>
                <a:gd name="T13" fmla="*/ 0 h 318"/>
                <a:gd name="T14" fmla="*/ 81 w 153"/>
                <a:gd name="T15" fmla="*/ 18 h 318"/>
                <a:gd name="T16" fmla="*/ 61 w 153"/>
                <a:gd name="T17" fmla="*/ 97 h 318"/>
                <a:gd name="T18" fmla="*/ 15 w 153"/>
                <a:gd name="T19" fmla="*/ 97 h 318"/>
                <a:gd name="T20" fmla="*/ 0 w 153"/>
                <a:gd name="T21" fmla="*/ 107 h 318"/>
                <a:gd name="T22" fmla="*/ 14 w 153"/>
                <a:gd name="T23" fmla="*/ 113 h 318"/>
                <a:gd name="T24" fmla="*/ 57 w 153"/>
                <a:gd name="T25" fmla="*/ 113 h 318"/>
                <a:gd name="T26" fmla="*/ 20 w 153"/>
                <a:gd name="T27" fmla="*/ 272 h 318"/>
                <a:gd name="T28" fmla="*/ 65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5" y="16"/>
                    <a:pt x="115" y="13"/>
                  </a:cubicBezTo>
                  <a:cubicBezTo>
                    <a:pt x="115" y="5"/>
                    <a:pt x="109" y="0"/>
                    <a:pt x="101" y="0"/>
                  </a:cubicBezTo>
                  <a:cubicBezTo>
                    <a:pt x="99" y="0"/>
                    <a:pt x="85" y="0"/>
                    <a:pt x="81" y="18"/>
                  </a:cubicBezTo>
                  <a:lnTo>
                    <a:pt x="61" y="97"/>
                  </a:lnTo>
                  <a:lnTo>
                    <a:pt x="15" y="97"/>
                  </a:lnTo>
                  <a:cubicBezTo>
                    <a:pt x="5" y="97"/>
                    <a:pt x="0" y="97"/>
                    <a:pt x="0" y="107"/>
                  </a:cubicBezTo>
                  <a:cubicBezTo>
                    <a:pt x="0" y="113"/>
                    <a:pt x="4" y="113"/>
                    <a:pt x="14" y="113"/>
                  </a:cubicBezTo>
                  <a:lnTo>
                    <a:pt x="57" y="113"/>
                  </a:lnTo>
                  <a:cubicBezTo>
                    <a:pt x="22" y="254"/>
                    <a:pt x="20" y="263"/>
                    <a:pt x="20" y="272"/>
                  </a:cubicBezTo>
                  <a:cubicBezTo>
                    <a:pt x="20" y="299"/>
                    <a:pt x="38" y="318"/>
                    <a:pt x="65" y="318"/>
                  </a:cubicBezTo>
                  <a:cubicBezTo>
                    <a:pt x="116" y="318"/>
                    <a:pt x="145" y="245"/>
                    <a:pt x="145" y="241"/>
                  </a:cubicBezTo>
                  <a:cubicBezTo>
                    <a:pt x="145" y="236"/>
                    <a:pt x="141" y="236"/>
                    <a:pt x="139" y="236"/>
                  </a:cubicBezTo>
                  <a:cubicBezTo>
                    <a:pt x="134" y="236"/>
                    <a:pt x="134" y="237"/>
                    <a:pt x="131" y="243"/>
                  </a:cubicBezTo>
                  <a:cubicBezTo>
                    <a:pt x="110" y="295"/>
                    <a:pt x="83" y="307"/>
                    <a:pt x="66" y="307"/>
                  </a:cubicBezTo>
                  <a:cubicBezTo>
                    <a:pt x="56" y="307"/>
                    <a:pt x="51" y="300"/>
                    <a:pt x="51" y="284"/>
                  </a:cubicBezTo>
                  <a:cubicBezTo>
                    <a:pt x="51" y="272"/>
                    <a:pt x="52" y="268"/>
                    <a:pt x="54" y="260"/>
                  </a:cubicBezTo>
                  <a:lnTo>
                    <a:pt x="91"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Freeform 433">
              <a:extLst>
                <a:ext uri="{FF2B5EF4-FFF2-40B4-BE49-F238E27FC236}">
                  <a16:creationId xmlns:a16="http://schemas.microsoft.com/office/drawing/2014/main" id="{CCF31EF0-90B6-59C4-85E0-80EE6B13A052}"/>
                </a:ext>
              </a:extLst>
            </p:cNvPr>
            <p:cNvSpPr>
              <a:spLocks/>
            </p:cNvSpPr>
            <p:nvPr>
              <p:custDataLst>
                <p:tags r:id="rId7"/>
              </p:custDataLst>
            </p:nvPr>
          </p:nvSpPr>
          <p:spPr bwMode="auto">
            <a:xfrm>
              <a:off x="2774951" y="5045075"/>
              <a:ext cx="26988" cy="74613"/>
            </a:xfrm>
            <a:custGeom>
              <a:avLst/>
              <a:gdLst>
                <a:gd name="T0" fmla="*/ 58 w 58"/>
                <a:gd name="T1" fmla="*/ 53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3 h 149"/>
                <a:gd name="T14" fmla="*/ 13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89"/>
                    <a:pt x="30" y="119"/>
                    <a:pt x="13" y="136"/>
                  </a:cubicBezTo>
                  <a:cubicBezTo>
                    <a:pt x="8" y="141"/>
                    <a:pt x="8" y="142"/>
                    <a:pt x="8" y="144"/>
                  </a:cubicBezTo>
                  <a:cubicBezTo>
                    <a:pt x="8" y="147"/>
                    <a:pt x="10" y="149"/>
                    <a:pt x="13" y="149"/>
                  </a:cubicBezTo>
                  <a:cubicBezTo>
                    <a:pt x="18" y="149"/>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Freeform 434">
              <a:extLst>
                <a:ext uri="{FF2B5EF4-FFF2-40B4-BE49-F238E27FC236}">
                  <a16:creationId xmlns:a16="http://schemas.microsoft.com/office/drawing/2014/main" id="{9363C745-9A2E-53E9-099D-DA55AA02D893}"/>
                </a:ext>
              </a:extLst>
            </p:cNvPr>
            <p:cNvSpPr>
              <a:spLocks/>
            </p:cNvSpPr>
            <p:nvPr>
              <p:custDataLst>
                <p:tags r:id="rId8"/>
              </p:custDataLst>
            </p:nvPr>
          </p:nvSpPr>
          <p:spPr bwMode="auto">
            <a:xfrm>
              <a:off x="2824163" y="4916488"/>
              <a:ext cx="71438" cy="15875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3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5" y="16"/>
                    <a:pt x="115" y="13"/>
                  </a:cubicBezTo>
                  <a:cubicBezTo>
                    <a:pt x="115" y="5"/>
                    <a:pt x="109" y="0"/>
                    <a:pt x="101" y="0"/>
                  </a:cubicBezTo>
                  <a:cubicBezTo>
                    <a:pt x="100" y="0"/>
                    <a:pt x="86" y="0"/>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6" y="318"/>
                    <a:pt x="145" y="245"/>
                    <a:pt x="145" y="241"/>
                  </a:cubicBezTo>
                  <a:cubicBezTo>
                    <a:pt x="145" y="236"/>
                    <a:pt x="141" y="236"/>
                    <a:pt x="139" y="236"/>
                  </a:cubicBezTo>
                  <a:cubicBezTo>
                    <a:pt x="134" y="236"/>
                    <a:pt x="134" y="237"/>
                    <a:pt x="131"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Freeform 435">
              <a:extLst>
                <a:ext uri="{FF2B5EF4-FFF2-40B4-BE49-F238E27FC236}">
                  <a16:creationId xmlns:a16="http://schemas.microsoft.com/office/drawing/2014/main" id="{0C17E7F0-75CE-A99B-7510-3621BE5621C6}"/>
                </a:ext>
              </a:extLst>
            </p:cNvPr>
            <p:cNvSpPr>
              <a:spLocks/>
            </p:cNvSpPr>
            <p:nvPr>
              <p:custDataLst>
                <p:tags r:id="rId9"/>
              </p:custDataLst>
            </p:nvPr>
          </p:nvSpPr>
          <p:spPr bwMode="auto">
            <a:xfrm>
              <a:off x="2914651" y="4987925"/>
              <a:ext cx="87313" cy="157163"/>
            </a:xfrm>
            <a:custGeom>
              <a:avLst/>
              <a:gdLst>
                <a:gd name="T0" fmla="*/ 116 w 185"/>
                <a:gd name="T1" fmla="*/ 108 h 317"/>
                <a:gd name="T2" fmla="*/ 150 w 185"/>
                <a:gd name="T3" fmla="*/ 108 h 317"/>
                <a:gd name="T4" fmla="*/ 162 w 185"/>
                <a:gd name="T5" fmla="*/ 100 h 317"/>
                <a:gd name="T6" fmla="*/ 151 w 185"/>
                <a:gd name="T7" fmla="*/ 96 h 317"/>
                <a:gd name="T8" fmla="*/ 119 w 185"/>
                <a:gd name="T9" fmla="*/ 96 h 317"/>
                <a:gd name="T10" fmla="*/ 132 w 185"/>
                <a:gd name="T11" fmla="*/ 25 h 317"/>
                <a:gd name="T12" fmla="*/ 150 w 185"/>
                <a:gd name="T13" fmla="*/ 10 h 317"/>
                <a:gd name="T14" fmla="*/ 166 w 185"/>
                <a:gd name="T15" fmla="*/ 14 h 317"/>
                <a:gd name="T16" fmla="*/ 151 w 185"/>
                <a:gd name="T17" fmla="*/ 33 h 317"/>
                <a:gd name="T18" fmla="*/ 165 w 185"/>
                <a:gd name="T19" fmla="*/ 46 h 317"/>
                <a:gd name="T20" fmla="*/ 185 w 185"/>
                <a:gd name="T21" fmla="*/ 25 h 317"/>
                <a:gd name="T22" fmla="*/ 150 w 185"/>
                <a:gd name="T23" fmla="*/ 0 h 317"/>
                <a:gd name="T24" fmla="*/ 108 w 185"/>
                <a:gd name="T25" fmla="*/ 27 h 317"/>
                <a:gd name="T26" fmla="*/ 91 w 185"/>
                <a:gd name="T27" fmla="*/ 96 h 317"/>
                <a:gd name="T28" fmla="*/ 64 w 185"/>
                <a:gd name="T29" fmla="*/ 96 h 317"/>
                <a:gd name="T30" fmla="*/ 52 w 185"/>
                <a:gd name="T31" fmla="*/ 103 h 317"/>
                <a:gd name="T32" fmla="*/ 63 w 185"/>
                <a:gd name="T33" fmla="*/ 108 h 317"/>
                <a:gd name="T34" fmla="*/ 89 w 185"/>
                <a:gd name="T35" fmla="*/ 108 h 317"/>
                <a:gd name="T36" fmla="*/ 58 w 185"/>
                <a:gd name="T37" fmla="*/ 273 h 317"/>
                <a:gd name="T38" fmla="*/ 34 w 185"/>
                <a:gd name="T39" fmla="*/ 307 h 317"/>
                <a:gd name="T40" fmla="*/ 18 w 185"/>
                <a:gd name="T41" fmla="*/ 303 h 317"/>
                <a:gd name="T42" fmla="*/ 34 w 185"/>
                <a:gd name="T43" fmla="*/ 284 h 317"/>
                <a:gd name="T44" fmla="*/ 20 w 185"/>
                <a:gd name="T45" fmla="*/ 271 h 317"/>
                <a:gd name="T46" fmla="*/ 0 w 185"/>
                <a:gd name="T47" fmla="*/ 292 h 317"/>
                <a:gd name="T48" fmla="*/ 34 w 185"/>
                <a:gd name="T49" fmla="*/ 317 h 317"/>
                <a:gd name="T50" fmla="*/ 75 w 185"/>
                <a:gd name="T51" fmla="*/ 286 h 317"/>
                <a:gd name="T52" fmla="*/ 97 w 185"/>
                <a:gd name="T53" fmla="*/ 216 h 317"/>
                <a:gd name="T54" fmla="*/ 116 w 185"/>
                <a:gd name="T55" fmla="*/ 10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317">
                  <a:moveTo>
                    <a:pt x="116" y="108"/>
                  </a:moveTo>
                  <a:lnTo>
                    <a:pt x="150" y="108"/>
                  </a:lnTo>
                  <a:cubicBezTo>
                    <a:pt x="157" y="108"/>
                    <a:pt x="162" y="108"/>
                    <a:pt x="162" y="100"/>
                  </a:cubicBezTo>
                  <a:cubicBezTo>
                    <a:pt x="162" y="96"/>
                    <a:pt x="157" y="96"/>
                    <a:pt x="151" y="96"/>
                  </a:cubicBezTo>
                  <a:lnTo>
                    <a:pt x="119" y="96"/>
                  </a:lnTo>
                  <a:cubicBezTo>
                    <a:pt x="127" y="51"/>
                    <a:pt x="130" y="35"/>
                    <a:pt x="132" y="25"/>
                  </a:cubicBezTo>
                  <a:cubicBezTo>
                    <a:pt x="134" y="17"/>
                    <a:pt x="142" y="10"/>
                    <a:pt x="150" y="10"/>
                  </a:cubicBezTo>
                  <a:cubicBezTo>
                    <a:pt x="150" y="10"/>
                    <a:pt x="160" y="10"/>
                    <a:pt x="166" y="14"/>
                  </a:cubicBezTo>
                  <a:cubicBezTo>
                    <a:pt x="152" y="19"/>
                    <a:pt x="151" y="31"/>
                    <a:pt x="151" y="33"/>
                  </a:cubicBezTo>
                  <a:cubicBezTo>
                    <a:pt x="151" y="41"/>
                    <a:pt x="157" y="46"/>
                    <a:pt x="165" y="46"/>
                  </a:cubicBezTo>
                  <a:cubicBezTo>
                    <a:pt x="175" y="46"/>
                    <a:pt x="185" y="38"/>
                    <a:pt x="185" y="25"/>
                  </a:cubicBezTo>
                  <a:cubicBezTo>
                    <a:pt x="185" y="9"/>
                    <a:pt x="168" y="0"/>
                    <a:pt x="150" y="0"/>
                  </a:cubicBezTo>
                  <a:cubicBezTo>
                    <a:pt x="135" y="0"/>
                    <a:pt x="118" y="9"/>
                    <a:pt x="108" y="27"/>
                  </a:cubicBezTo>
                  <a:cubicBezTo>
                    <a:pt x="101" y="39"/>
                    <a:pt x="99" y="55"/>
                    <a:pt x="91" y="96"/>
                  </a:cubicBezTo>
                  <a:lnTo>
                    <a:pt x="64" y="96"/>
                  </a:lnTo>
                  <a:cubicBezTo>
                    <a:pt x="57" y="96"/>
                    <a:pt x="52" y="96"/>
                    <a:pt x="52" y="103"/>
                  </a:cubicBezTo>
                  <a:cubicBezTo>
                    <a:pt x="52" y="108"/>
                    <a:pt x="57" y="108"/>
                    <a:pt x="63" y="108"/>
                  </a:cubicBezTo>
                  <a:lnTo>
                    <a:pt x="89" y="108"/>
                  </a:lnTo>
                  <a:cubicBezTo>
                    <a:pt x="88" y="110"/>
                    <a:pt x="66" y="236"/>
                    <a:pt x="58" y="273"/>
                  </a:cubicBezTo>
                  <a:cubicBezTo>
                    <a:pt x="56" y="281"/>
                    <a:pt x="50" y="307"/>
                    <a:pt x="34" y="307"/>
                  </a:cubicBezTo>
                  <a:cubicBezTo>
                    <a:pt x="33" y="307"/>
                    <a:pt x="25" y="307"/>
                    <a:pt x="18" y="303"/>
                  </a:cubicBezTo>
                  <a:cubicBezTo>
                    <a:pt x="33" y="299"/>
                    <a:pt x="34" y="286"/>
                    <a:pt x="34" y="284"/>
                  </a:cubicBezTo>
                  <a:cubicBezTo>
                    <a:pt x="34" y="276"/>
                    <a:pt x="28" y="271"/>
                    <a:pt x="20" y="271"/>
                  </a:cubicBezTo>
                  <a:cubicBezTo>
                    <a:pt x="10" y="271"/>
                    <a:pt x="0" y="279"/>
                    <a:pt x="0" y="292"/>
                  </a:cubicBezTo>
                  <a:cubicBezTo>
                    <a:pt x="0" y="308"/>
                    <a:pt x="16" y="317"/>
                    <a:pt x="34" y="317"/>
                  </a:cubicBezTo>
                  <a:cubicBezTo>
                    <a:pt x="56" y="317"/>
                    <a:pt x="71" y="294"/>
                    <a:pt x="75" y="286"/>
                  </a:cubicBezTo>
                  <a:cubicBezTo>
                    <a:pt x="88" y="263"/>
                    <a:pt x="96" y="220"/>
                    <a:pt x="97" y="216"/>
                  </a:cubicBezTo>
                  <a:lnTo>
                    <a:pt x="116" y="10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Freeform 436">
              <a:extLst>
                <a:ext uri="{FF2B5EF4-FFF2-40B4-BE49-F238E27FC236}">
                  <a16:creationId xmlns:a16="http://schemas.microsoft.com/office/drawing/2014/main" id="{68878296-747E-8D51-3D81-285FB8BE525B}"/>
                </a:ext>
              </a:extLst>
            </p:cNvPr>
            <p:cNvSpPr>
              <a:spLocks/>
            </p:cNvSpPr>
            <p:nvPr>
              <p:custDataLst>
                <p:tags r:id="rId10"/>
              </p:custDataLst>
            </p:nvPr>
          </p:nvSpPr>
          <p:spPr bwMode="auto">
            <a:xfrm>
              <a:off x="3043238" y="5045075"/>
              <a:ext cx="28575" cy="74613"/>
            </a:xfrm>
            <a:custGeom>
              <a:avLst/>
              <a:gdLst>
                <a:gd name="T0" fmla="*/ 59 w 59"/>
                <a:gd name="T1" fmla="*/ 53 h 149"/>
                <a:gd name="T2" fmla="*/ 27 w 59"/>
                <a:gd name="T3" fmla="*/ 0 h 149"/>
                <a:gd name="T4" fmla="*/ 0 w 59"/>
                <a:gd name="T5" fmla="*/ 27 h 149"/>
                <a:gd name="T6" fmla="*/ 27 w 59"/>
                <a:gd name="T7" fmla="*/ 53 h 149"/>
                <a:gd name="T8" fmla="*/ 44 w 59"/>
                <a:gd name="T9" fmla="*/ 47 h 149"/>
                <a:gd name="T10" fmla="*/ 47 w 59"/>
                <a:gd name="T11" fmla="*/ 45 h 149"/>
                <a:gd name="T12" fmla="*/ 48 w 59"/>
                <a:gd name="T13" fmla="*/ 53 h 149"/>
                <a:gd name="T14" fmla="*/ 14 w 59"/>
                <a:gd name="T15" fmla="*/ 136 h 149"/>
                <a:gd name="T16" fmla="*/ 8 w 59"/>
                <a:gd name="T17" fmla="*/ 144 h 149"/>
                <a:gd name="T18" fmla="*/ 13 w 59"/>
                <a:gd name="T19" fmla="*/ 149 h 149"/>
                <a:gd name="T20" fmla="*/ 59 w 59"/>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3"/>
                  </a:moveTo>
                  <a:cubicBezTo>
                    <a:pt x="59" y="20"/>
                    <a:pt x="46" y="0"/>
                    <a:pt x="27" y="0"/>
                  </a:cubicBezTo>
                  <a:cubicBezTo>
                    <a:pt x="10" y="0"/>
                    <a:pt x="0" y="13"/>
                    <a:pt x="0" y="27"/>
                  </a:cubicBezTo>
                  <a:cubicBezTo>
                    <a:pt x="0" y="40"/>
                    <a:pt x="10" y="53"/>
                    <a:pt x="27" y="53"/>
                  </a:cubicBezTo>
                  <a:cubicBezTo>
                    <a:pt x="33" y="53"/>
                    <a:pt x="39" y="51"/>
                    <a:pt x="44" y="47"/>
                  </a:cubicBezTo>
                  <a:cubicBezTo>
                    <a:pt x="46" y="46"/>
                    <a:pt x="46" y="45"/>
                    <a:pt x="47" y="45"/>
                  </a:cubicBezTo>
                  <a:cubicBezTo>
                    <a:pt x="47" y="45"/>
                    <a:pt x="48" y="46"/>
                    <a:pt x="48" y="53"/>
                  </a:cubicBezTo>
                  <a:cubicBezTo>
                    <a:pt x="48" y="89"/>
                    <a:pt x="30" y="119"/>
                    <a:pt x="14" y="136"/>
                  </a:cubicBezTo>
                  <a:cubicBezTo>
                    <a:pt x="8" y="141"/>
                    <a:pt x="8" y="142"/>
                    <a:pt x="8" y="144"/>
                  </a:cubicBezTo>
                  <a:cubicBezTo>
                    <a:pt x="8" y="147"/>
                    <a:pt x="11" y="149"/>
                    <a:pt x="13" y="149"/>
                  </a:cubicBezTo>
                  <a:cubicBezTo>
                    <a:pt x="19" y="149"/>
                    <a:pt x="59" y="111"/>
                    <a:pt x="59"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Freeform 437">
              <a:extLst>
                <a:ext uri="{FF2B5EF4-FFF2-40B4-BE49-F238E27FC236}">
                  <a16:creationId xmlns:a16="http://schemas.microsoft.com/office/drawing/2014/main" id="{21249A2B-EA75-2416-C8A2-6F5B84E83BEC}"/>
                </a:ext>
              </a:extLst>
            </p:cNvPr>
            <p:cNvSpPr>
              <a:spLocks noEditPoints="1"/>
            </p:cNvSpPr>
            <p:nvPr>
              <p:custDataLst>
                <p:tags r:id="rId11"/>
              </p:custDataLst>
            </p:nvPr>
          </p:nvSpPr>
          <p:spPr bwMode="auto">
            <a:xfrm>
              <a:off x="3135313" y="4902200"/>
              <a:ext cx="139700" cy="169863"/>
            </a:xfrm>
            <a:custGeom>
              <a:avLst/>
              <a:gdLst>
                <a:gd name="T0" fmla="*/ 191 w 301"/>
                <a:gd name="T1" fmla="*/ 18 h 342"/>
                <a:gd name="T2" fmla="*/ 283 w 301"/>
                <a:gd name="T3" fmla="*/ 88 h 342"/>
                <a:gd name="T4" fmla="*/ 292 w 301"/>
                <a:gd name="T5" fmla="*/ 103 h 342"/>
                <a:gd name="T6" fmla="*/ 301 w 301"/>
                <a:gd name="T7" fmla="*/ 85 h 342"/>
                <a:gd name="T8" fmla="*/ 301 w 301"/>
                <a:gd name="T9" fmla="*/ 18 h 342"/>
                <a:gd name="T10" fmla="*/ 284 w 301"/>
                <a:gd name="T11" fmla="*/ 0 h 342"/>
                <a:gd name="T12" fmla="*/ 17 w 301"/>
                <a:gd name="T13" fmla="*/ 0 h 342"/>
                <a:gd name="T14" fmla="*/ 0 w 301"/>
                <a:gd name="T15" fmla="*/ 16 h 342"/>
                <a:gd name="T16" fmla="*/ 0 w 301"/>
                <a:gd name="T17" fmla="*/ 87 h 342"/>
                <a:gd name="T18" fmla="*/ 9 w 301"/>
                <a:gd name="T19" fmla="*/ 103 h 342"/>
                <a:gd name="T20" fmla="*/ 18 w 301"/>
                <a:gd name="T21" fmla="*/ 93 h 342"/>
                <a:gd name="T22" fmla="*/ 110 w 301"/>
                <a:gd name="T23" fmla="*/ 18 h 342"/>
                <a:gd name="T24" fmla="*/ 110 w 301"/>
                <a:gd name="T25" fmla="*/ 296 h 342"/>
                <a:gd name="T26" fmla="*/ 76 w 301"/>
                <a:gd name="T27" fmla="*/ 325 h 342"/>
                <a:gd name="T28" fmla="*/ 61 w 301"/>
                <a:gd name="T29" fmla="*/ 333 h 342"/>
                <a:gd name="T30" fmla="*/ 78 w 301"/>
                <a:gd name="T31" fmla="*/ 342 h 342"/>
                <a:gd name="T32" fmla="*/ 223 w 301"/>
                <a:gd name="T33" fmla="*/ 342 h 342"/>
                <a:gd name="T34" fmla="*/ 239 w 301"/>
                <a:gd name="T35" fmla="*/ 333 h 342"/>
                <a:gd name="T36" fmla="*/ 225 w 301"/>
                <a:gd name="T37" fmla="*/ 325 h 342"/>
                <a:gd name="T38" fmla="*/ 191 w 301"/>
                <a:gd name="T39" fmla="*/ 296 h 342"/>
                <a:gd name="T40" fmla="*/ 191 w 301"/>
                <a:gd name="T41" fmla="*/ 18 h 342"/>
                <a:gd name="T42" fmla="*/ 18 w 301"/>
                <a:gd name="T43" fmla="*/ 18 h 342"/>
                <a:gd name="T44" fmla="*/ 48 w 301"/>
                <a:gd name="T45" fmla="*/ 18 h 342"/>
                <a:gd name="T46" fmla="*/ 18 w 301"/>
                <a:gd name="T47" fmla="*/ 44 h 342"/>
                <a:gd name="T48" fmla="*/ 18 w 301"/>
                <a:gd name="T49" fmla="*/ 18 h 342"/>
                <a:gd name="T50" fmla="*/ 283 w 301"/>
                <a:gd name="T51" fmla="*/ 18 h 342"/>
                <a:gd name="T52" fmla="*/ 283 w 301"/>
                <a:gd name="T53" fmla="*/ 44 h 342"/>
                <a:gd name="T54" fmla="*/ 253 w 301"/>
                <a:gd name="T55" fmla="*/ 18 h 342"/>
                <a:gd name="T56" fmla="*/ 283 w 301"/>
                <a:gd name="T57" fmla="*/ 18 h 342"/>
                <a:gd name="T58" fmla="*/ 123 w 301"/>
                <a:gd name="T59" fmla="*/ 325 h 342"/>
                <a:gd name="T60" fmla="*/ 127 w 301"/>
                <a:gd name="T61" fmla="*/ 297 h 342"/>
                <a:gd name="T62" fmla="*/ 127 w 301"/>
                <a:gd name="T63" fmla="*/ 18 h 342"/>
                <a:gd name="T64" fmla="*/ 173 w 301"/>
                <a:gd name="T65" fmla="*/ 18 h 342"/>
                <a:gd name="T66" fmla="*/ 173 w 301"/>
                <a:gd name="T67" fmla="*/ 297 h 342"/>
                <a:gd name="T68" fmla="*/ 178 w 301"/>
                <a:gd name="T69" fmla="*/ 325 h 342"/>
                <a:gd name="T70" fmla="*/ 123 w 301"/>
                <a:gd name="T71" fmla="*/ 32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1" h="342">
                  <a:moveTo>
                    <a:pt x="191" y="18"/>
                  </a:moveTo>
                  <a:cubicBezTo>
                    <a:pt x="256" y="22"/>
                    <a:pt x="281" y="64"/>
                    <a:pt x="283" y="88"/>
                  </a:cubicBezTo>
                  <a:cubicBezTo>
                    <a:pt x="283" y="95"/>
                    <a:pt x="284" y="103"/>
                    <a:pt x="292" y="103"/>
                  </a:cubicBezTo>
                  <a:cubicBezTo>
                    <a:pt x="301" y="103"/>
                    <a:pt x="301" y="94"/>
                    <a:pt x="301" y="85"/>
                  </a:cubicBezTo>
                  <a:lnTo>
                    <a:pt x="301" y="18"/>
                  </a:lnTo>
                  <a:cubicBezTo>
                    <a:pt x="301" y="1"/>
                    <a:pt x="299" y="0"/>
                    <a:pt x="284" y="0"/>
                  </a:cubicBezTo>
                  <a:lnTo>
                    <a:pt x="17" y="0"/>
                  </a:lnTo>
                  <a:cubicBezTo>
                    <a:pt x="1" y="0"/>
                    <a:pt x="0" y="1"/>
                    <a:pt x="0" y="16"/>
                  </a:cubicBezTo>
                  <a:lnTo>
                    <a:pt x="0" y="87"/>
                  </a:lnTo>
                  <a:cubicBezTo>
                    <a:pt x="0" y="95"/>
                    <a:pt x="0" y="103"/>
                    <a:pt x="9" y="103"/>
                  </a:cubicBezTo>
                  <a:cubicBezTo>
                    <a:pt x="17" y="103"/>
                    <a:pt x="18" y="94"/>
                    <a:pt x="18" y="93"/>
                  </a:cubicBezTo>
                  <a:cubicBezTo>
                    <a:pt x="20" y="51"/>
                    <a:pt x="57" y="21"/>
                    <a:pt x="110" y="18"/>
                  </a:cubicBezTo>
                  <a:lnTo>
                    <a:pt x="110" y="296"/>
                  </a:lnTo>
                  <a:cubicBezTo>
                    <a:pt x="110" y="321"/>
                    <a:pt x="108" y="325"/>
                    <a:pt x="76" y="325"/>
                  </a:cubicBezTo>
                  <a:cubicBezTo>
                    <a:pt x="70" y="325"/>
                    <a:pt x="61" y="325"/>
                    <a:pt x="61" y="333"/>
                  </a:cubicBezTo>
                  <a:cubicBezTo>
                    <a:pt x="61" y="342"/>
                    <a:pt x="69" y="342"/>
                    <a:pt x="78" y="342"/>
                  </a:cubicBezTo>
                  <a:lnTo>
                    <a:pt x="223" y="342"/>
                  </a:lnTo>
                  <a:cubicBezTo>
                    <a:pt x="232" y="342"/>
                    <a:pt x="239" y="342"/>
                    <a:pt x="239" y="333"/>
                  </a:cubicBezTo>
                  <a:cubicBezTo>
                    <a:pt x="239" y="325"/>
                    <a:pt x="231" y="325"/>
                    <a:pt x="225" y="325"/>
                  </a:cubicBezTo>
                  <a:cubicBezTo>
                    <a:pt x="193" y="325"/>
                    <a:pt x="191" y="321"/>
                    <a:pt x="191" y="296"/>
                  </a:cubicBezTo>
                  <a:lnTo>
                    <a:pt x="191" y="18"/>
                  </a:lnTo>
                  <a:close/>
                  <a:moveTo>
                    <a:pt x="18" y="18"/>
                  </a:moveTo>
                  <a:lnTo>
                    <a:pt x="48" y="18"/>
                  </a:lnTo>
                  <a:cubicBezTo>
                    <a:pt x="35" y="25"/>
                    <a:pt x="25" y="35"/>
                    <a:pt x="18" y="44"/>
                  </a:cubicBezTo>
                  <a:lnTo>
                    <a:pt x="18" y="18"/>
                  </a:lnTo>
                  <a:close/>
                  <a:moveTo>
                    <a:pt x="283" y="18"/>
                  </a:moveTo>
                  <a:lnTo>
                    <a:pt x="283" y="44"/>
                  </a:lnTo>
                  <a:cubicBezTo>
                    <a:pt x="278" y="37"/>
                    <a:pt x="266" y="26"/>
                    <a:pt x="253" y="18"/>
                  </a:cubicBezTo>
                  <a:lnTo>
                    <a:pt x="283" y="18"/>
                  </a:lnTo>
                  <a:close/>
                  <a:moveTo>
                    <a:pt x="123" y="325"/>
                  </a:moveTo>
                  <a:cubicBezTo>
                    <a:pt x="127" y="316"/>
                    <a:pt x="127" y="303"/>
                    <a:pt x="127" y="297"/>
                  </a:cubicBezTo>
                  <a:lnTo>
                    <a:pt x="127" y="18"/>
                  </a:lnTo>
                  <a:lnTo>
                    <a:pt x="173" y="18"/>
                  </a:lnTo>
                  <a:lnTo>
                    <a:pt x="173" y="297"/>
                  </a:lnTo>
                  <a:cubicBezTo>
                    <a:pt x="173" y="303"/>
                    <a:pt x="173" y="316"/>
                    <a:pt x="178" y="325"/>
                  </a:cubicBezTo>
                  <a:lnTo>
                    <a:pt x="123" y="325"/>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Freeform 438">
              <a:extLst>
                <a:ext uri="{FF2B5EF4-FFF2-40B4-BE49-F238E27FC236}">
                  <a16:creationId xmlns:a16="http://schemas.microsoft.com/office/drawing/2014/main" id="{C5B3702B-2F32-1AD2-4FD1-BF7633FFAC54}"/>
                </a:ext>
              </a:extLst>
            </p:cNvPr>
            <p:cNvSpPr>
              <a:spLocks/>
            </p:cNvSpPr>
            <p:nvPr>
              <p:custDataLst>
                <p:tags r:id="rId12"/>
              </p:custDataLst>
            </p:nvPr>
          </p:nvSpPr>
          <p:spPr bwMode="auto">
            <a:xfrm>
              <a:off x="3302001" y="5045075"/>
              <a:ext cx="26988" cy="74613"/>
            </a:xfrm>
            <a:custGeom>
              <a:avLst/>
              <a:gdLst>
                <a:gd name="T0" fmla="*/ 58 w 58"/>
                <a:gd name="T1" fmla="*/ 53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3 h 149"/>
                <a:gd name="T14" fmla="*/ 14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89"/>
                    <a:pt x="30" y="119"/>
                    <a:pt x="14" y="136"/>
                  </a:cubicBezTo>
                  <a:cubicBezTo>
                    <a:pt x="8" y="141"/>
                    <a:pt x="8" y="142"/>
                    <a:pt x="8" y="144"/>
                  </a:cubicBezTo>
                  <a:cubicBezTo>
                    <a:pt x="8" y="147"/>
                    <a:pt x="10" y="149"/>
                    <a:pt x="13" y="149"/>
                  </a:cubicBezTo>
                  <a:cubicBezTo>
                    <a:pt x="18" y="149"/>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Freeform 439">
              <a:extLst>
                <a:ext uri="{FF2B5EF4-FFF2-40B4-BE49-F238E27FC236}">
                  <a16:creationId xmlns:a16="http://schemas.microsoft.com/office/drawing/2014/main" id="{FC2FFDF8-1108-BF65-01AF-2D4700BB2ECD}"/>
                </a:ext>
              </a:extLst>
            </p:cNvPr>
            <p:cNvSpPr>
              <a:spLocks noEditPoints="1"/>
            </p:cNvSpPr>
            <p:nvPr>
              <p:custDataLst>
                <p:tags r:id="rId13"/>
              </p:custDataLst>
            </p:nvPr>
          </p:nvSpPr>
          <p:spPr bwMode="auto">
            <a:xfrm>
              <a:off x="3394076" y="4897438"/>
              <a:ext cx="165100" cy="179388"/>
            </a:xfrm>
            <a:custGeom>
              <a:avLst/>
              <a:gdLst>
                <a:gd name="T0" fmla="*/ 355 w 355"/>
                <a:gd name="T1" fmla="*/ 180 h 361"/>
                <a:gd name="T2" fmla="*/ 178 w 355"/>
                <a:gd name="T3" fmla="*/ 0 h 361"/>
                <a:gd name="T4" fmla="*/ 0 w 355"/>
                <a:gd name="T5" fmla="*/ 180 h 361"/>
                <a:gd name="T6" fmla="*/ 178 w 355"/>
                <a:gd name="T7" fmla="*/ 361 h 361"/>
                <a:gd name="T8" fmla="*/ 355 w 355"/>
                <a:gd name="T9" fmla="*/ 180 h 361"/>
                <a:gd name="T10" fmla="*/ 109 w 355"/>
                <a:gd name="T11" fmla="*/ 31 h 361"/>
                <a:gd name="T12" fmla="*/ 70 w 355"/>
                <a:gd name="T13" fmla="*/ 180 h 361"/>
                <a:gd name="T14" fmla="*/ 109 w 355"/>
                <a:gd name="T15" fmla="*/ 330 h 361"/>
                <a:gd name="T16" fmla="*/ 17 w 355"/>
                <a:gd name="T17" fmla="*/ 180 h 361"/>
                <a:gd name="T18" fmla="*/ 108 w 355"/>
                <a:gd name="T19" fmla="*/ 31 h 361"/>
                <a:gd name="T20" fmla="*/ 109 w 355"/>
                <a:gd name="T21" fmla="*/ 31 h 361"/>
                <a:gd name="T22" fmla="*/ 247 w 355"/>
                <a:gd name="T23" fmla="*/ 31 h 361"/>
                <a:gd name="T24" fmla="*/ 338 w 355"/>
                <a:gd name="T25" fmla="*/ 180 h 361"/>
                <a:gd name="T26" fmla="*/ 246 w 355"/>
                <a:gd name="T27" fmla="*/ 330 h 361"/>
                <a:gd name="T28" fmla="*/ 285 w 355"/>
                <a:gd name="T29" fmla="*/ 180 h 361"/>
                <a:gd name="T30" fmla="*/ 246 w 355"/>
                <a:gd name="T31" fmla="*/ 31 h 361"/>
                <a:gd name="T32" fmla="*/ 247 w 355"/>
                <a:gd name="T33" fmla="*/ 31 h 361"/>
                <a:gd name="T34" fmla="*/ 178 w 355"/>
                <a:gd name="T35" fmla="*/ 343 h 361"/>
                <a:gd name="T36" fmla="*/ 88 w 355"/>
                <a:gd name="T37" fmla="*/ 180 h 361"/>
                <a:gd name="T38" fmla="*/ 178 w 355"/>
                <a:gd name="T39" fmla="*/ 17 h 361"/>
                <a:gd name="T40" fmla="*/ 267 w 355"/>
                <a:gd name="T41" fmla="*/ 180 h 361"/>
                <a:gd name="T42" fmla="*/ 178 w 355"/>
                <a:gd name="T43" fmla="*/ 343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5" h="361">
                  <a:moveTo>
                    <a:pt x="355" y="180"/>
                  </a:moveTo>
                  <a:cubicBezTo>
                    <a:pt x="355" y="55"/>
                    <a:pt x="267" y="0"/>
                    <a:pt x="178" y="0"/>
                  </a:cubicBezTo>
                  <a:cubicBezTo>
                    <a:pt x="86" y="0"/>
                    <a:pt x="0" y="57"/>
                    <a:pt x="0" y="180"/>
                  </a:cubicBezTo>
                  <a:cubicBezTo>
                    <a:pt x="0" y="306"/>
                    <a:pt x="88" y="361"/>
                    <a:pt x="178" y="361"/>
                  </a:cubicBezTo>
                  <a:cubicBezTo>
                    <a:pt x="269" y="361"/>
                    <a:pt x="355" y="303"/>
                    <a:pt x="355" y="180"/>
                  </a:cubicBezTo>
                  <a:close/>
                  <a:moveTo>
                    <a:pt x="109" y="31"/>
                  </a:moveTo>
                  <a:cubicBezTo>
                    <a:pt x="78" y="67"/>
                    <a:pt x="70" y="125"/>
                    <a:pt x="70" y="180"/>
                  </a:cubicBezTo>
                  <a:cubicBezTo>
                    <a:pt x="70" y="229"/>
                    <a:pt x="76" y="291"/>
                    <a:pt x="109" y="330"/>
                  </a:cubicBezTo>
                  <a:cubicBezTo>
                    <a:pt x="75" y="317"/>
                    <a:pt x="17" y="277"/>
                    <a:pt x="17" y="180"/>
                  </a:cubicBezTo>
                  <a:cubicBezTo>
                    <a:pt x="17" y="79"/>
                    <a:pt x="79" y="42"/>
                    <a:pt x="108" y="31"/>
                  </a:cubicBezTo>
                  <a:lnTo>
                    <a:pt x="109" y="31"/>
                  </a:lnTo>
                  <a:close/>
                  <a:moveTo>
                    <a:pt x="247" y="31"/>
                  </a:moveTo>
                  <a:cubicBezTo>
                    <a:pt x="280" y="43"/>
                    <a:pt x="338" y="83"/>
                    <a:pt x="338" y="180"/>
                  </a:cubicBezTo>
                  <a:cubicBezTo>
                    <a:pt x="338" y="282"/>
                    <a:pt x="276" y="319"/>
                    <a:pt x="246" y="330"/>
                  </a:cubicBezTo>
                  <a:cubicBezTo>
                    <a:pt x="277" y="294"/>
                    <a:pt x="285" y="235"/>
                    <a:pt x="285" y="180"/>
                  </a:cubicBezTo>
                  <a:cubicBezTo>
                    <a:pt x="285" y="132"/>
                    <a:pt x="279" y="69"/>
                    <a:pt x="246" y="31"/>
                  </a:cubicBezTo>
                  <a:lnTo>
                    <a:pt x="247" y="31"/>
                  </a:lnTo>
                  <a:close/>
                  <a:moveTo>
                    <a:pt x="178" y="343"/>
                  </a:moveTo>
                  <a:cubicBezTo>
                    <a:pt x="97" y="343"/>
                    <a:pt x="88" y="237"/>
                    <a:pt x="88" y="180"/>
                  </a:cubicBezTo>
                  <a:cubicBezTo>
                    <a:pt x="88" y="121"/>
                    <a:pt x="98" y="17"/>
                    <a:pt x="178" y="17"/>
                  </a:cubicBezTo>
                  <a:cubicBezTo>
                    <a:pt x="258" y="17"/>
                    <a:pt x="267" y="123"/>
                    <a:pt x="267" y="180"/>
                  </a:cubicBezTo>
                  <a:cubicBezTo>
                    <a:pt x="267" y="240"/>
                    <a:pt x="257" y="343"/>
                    <a:pt x="178" y="34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Freeform 440">
              <a:extLst>
                <a:ext uri="{FF2B5EF4-FFF2-40B4-BE49-F238E27FC236}">
                  <a16:creationId xmlns:a16="http://schemas.microsoft.com/office/drawing/2014/main" id="{93A731A6-657A-EAE4-3A43-0908F2564B4B}"/>
                </a:ext>
              </a:extLst>
            </p:cNvPr>
            <p:cNvSpPr>
              <a:spLocks/>
            </p:cNvSpPr>
            <p:nvPr>
              <p:custDataLst>
                <p:tags r:id="rId14"/>
              </p:custDataLst>
            </p:nvPr>
          </p:nvSpPr>
          <p:spPr bwMode="auto">
            <a:xfrm>
              <a:off x="3579813" y="4886325"/>
              <a:ext cx="53975" cy="247650"/>
            </a:xfrm>
            <a:custGeom>
              <a:avLst/>
              <a:gdLst>
                <a:gd name="T0" fmla="*/ 116 w 116"/>
                <a:gd name="T1" fmla="*/ 249 h 499"/>
                <a:gd name="T2" fmla="*/ 83 w 116"/>
                <a:gd name="T3" fmla="*/ 94 h 499"/>
                <a:gd name="T4" fmla="*/ 5 w 116"/>
                <a:gd name="T5" fmla="*/ 0 h 499"/>
                <a:gd name="T6" fmla="*/ 0 w 116"/>
                <a:gd name="T7" fmla="*/ 5 h 499"/>
                <a:gd name="T8" fmla="*/ 10 w 116"/>
                <a:gd name="T9" fmla="*/ 16 h 499"/>
                <a:gd name="T10" fmla="*/ 87 w 116"/>
                <a:gd name="T11" fmla="*/ 249 h 499"/>
                <a:gd name="T12" fmla="*/ 7 w 116"/>
                <a:gd name="T13" fmla="*/ 485 h 499"/>
                <a:gd name="T14" fmla="*/ 0 w 116"/>
                <a:gd name="T15" fmla="*/ 494 h 499"/>
                <a:gd name="T16" fmla="*/ 5 w 116"/>
                <a:gd name="T17" fmla="*/ 499 h 499"/>
                <a:gd name="T18" fmla="*/ 85 w 116"/>
                <a:gd name="T19" fmla="*/ 401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0"/>
                    <a:pt x="111" y="150"/>
                    <a:pt x="83" y="94"/>
                  </a:cubicBezTo>
                  <a:cubicBezTo>
                    <a:pt x="53" y="32"/>
                    <a:pt x="10" y="0"/>
                    <a:pt x="5" y="0"/>
                  </a:cubicBezTo>
                  <a:cubicBezTo>
                    <a:pt x="2" y="0"/>
                    <a:pt x="0" y="2"/>
                    <a:pt x="0" y="5"/>
                  </a:cubicBezTo>
                  <a:cubicBezTo>
                    <a:pt x="0" y="6"/>
                    <a:pt x="0" y="7"/>
                    <a:pt x="10" y="16"/>
                  </a:cubicBezTo>
                  <a:cubicBezTo>
                    <a:pt x="59" y="66"/>
                    <a:pt x="87" y="145"/>
                    <a:pt x="87" y="249"/>
                  </a:cubicBezTo>
                  <a:cubicBezTo>
                    <a:pt x="87" y="335"/>
                    <a:pt x="69" y="422"/>
                    <a:pt x="7" y="485"/>
                  </a:cubicBezTo>
                  <a:cubicBezTo>
                    <a:pt x="0" y="491"/>
                    <a:pt x="0" y="492"/>
                    <a:pt x="0" y="494"/>
                  </a:cubicBezTo>
                  <a:cubicBezTo>
                    <a:pt x="0" y="497"/>
                    <a:pt x="2" y="499"/>
                    <a:pt x="5" y="499"/>
                  </a:cubicBezTo>
                  <a:cubicBezTo>
                    <a:pt x="10" y="499"/>
                    <a:pt x="55" y="465"/>
                    <a:pt x="85" y="401"/>
                  </a:cubicBezTo>
                  <a:cubicBezTo>
                    <a:pt x="110" y="347"/>
                    <a:pt x="116" y="291"/>
                    <a:pt x="116" y="249"/>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Freeform 441">
              <a:extLst>
                <a:ext uri="{FF2B5EF4-FFF2-40B4-BE49-F238E27FC236}">
                  <a16:creationId xmlns:a16="http://schemas.microsoft.com/office/drawing/2014/main" id="{247DB5F5-A8A9-18B8-B289-A44D7D6C4FF8}"/>
                </a:ext>
              </a:extLst>
            </p:cNvPr>
            <p:cNvSpPr>
              <a:spLocks noEditPoints="1"/>
            </p:cNvSpPr>
            <p:nvPr>
              <p:custDataLst>
                <p:tags r:id="rId15"/>
              </p:custDataLst>
            </p:nvPr>
          </p:nvSpPr>
          <p:spPr bwMode="auto">
            <a:xfrm>
              <a:off x="3735388" y="4981575"/>
              <a:ext cx="153988" cy="57150"/>
            </a:xfrm>
            <a:custGeom>
              <a:avLst/>
              <a:gdLst>
                <a:gd name="T0" fmla="*/ 315 w 332"/>
                <a:gd name="T1" fmla="*/ 20 h 117"/>
                <a:gd name="T2" fmla="*/ 332 w 332"/>
                <a:gd name="T3" fmla="*/ 10 h 117"/>
                <a:gd name="T4" fmla="*/ 315 w 332"/>
                <a:gd name="T5" fmla="*/ 0 h 117"/>
                <a:gd name="T6" fmla="*/ 17 w 332"/>
                <a:gd name="T7" fmla="*/ 0 h 117"/>
                <a:gd name="T8" fmla="*/ 0 w 332"/>
                <a:gd name="T9" fmla="*/ 10 h 117"/>
                <a:gd name="T10" fmla="*/ 17 w 332"/>
                <a:gd name="T11" fmla="*/ 20 h 117"/>
                <a:gd name="T12" fmla="*/ 315 w 332"/>
                <a:gd name="T13" fmla="*/ 20 h 117"/>
                <a:gd name="T14" fmla="*/ 315 w 332"/>
                <a:gd name="T15" fmla="*/ 117 h 117"/>
                <a:gd name="T16" fmla="*/ 332 w 332"/>
                <a:gd name="T17" fmla="*/ 107 h 117"/>
                <a:gd name="T18" fmla="*/ 315 w 332"/>
                <a:gd name="T19" fmla="*/ 97 h 117"/>
                <a:gd name="T20" fmla="*/ 17 w 332"/>
                <a:gd name="T21" fmla="*/ 97 h 117"/>
                <a:gd name="T22" fmla="*/ 0 w 332"/>
                <a:gd name="T23" fmla="*/ 107 h 117"/>
                <a:gd name="T24" fmla="*/ 17 w 332"/>
                <a:gd name="T25" fmla="*/ 117 h 117"/>
                <a:gd name="T26" fmla="*/ 315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2" y="20"/>
                    <a:pt x="332" y="20"/>
                    <a:pt x="332" y="10"/>
                  </a:cubicBezTo>
                  <a:cubicBezTo>
                    <a:pt x="332" y="0"/>
                    <a:pt x="322" y="0"/>
                    <a:pt x="315" y="0"/>
                  </a:cubicBezTo>
                  <a:lnTo>
                    <a:pt x="17" y="0"/>
                  </a:lnTo>
                  <a:cubicBezTo>
                    <a:pt x="10" y="0"/>
                    <a:pt x="0" y="0"/>
                    <a:pt x="0" y="10"/>
                  </a:cubicBezTo>
                  <a:cubicBezTo>
                    <a:pt x="0" y="20"/>
                    <a:pt x="10" y="20"/>
                    <a:pt x="17" y="20"/>
                  </a:cubicBezTo>
                  <a:lnTo>
                    <a:pt x="315" y="20"/>
                  </a:lnTo>
                  <a:close/>
                  <a:moveTo>
                    <a:pt x="315" y="117"/>
                  </a:moveTo>
                  <a:cubicBezTo>
                    <a:pt x="322" y="117"/>
                    <a:pt x="332" y="117"/>
                    <a:pt x="332" y="107"/>
                  </a:cubicBezTo>
                  <a:cubicBezTo>
                    <a:pt x="332" y="97"/>
                    <a:pt x="322" y="97"/>
                    <a:pt x="315" y="97"/>
                  </a:cubicBezTo>
                  <a:lnTo>
                    <a:pt x="17" y="97"/>
                  </a:lnTo>
                  <a:cubicBezTo>
                    <a:pt x="10" y="97"/>
                    <a:pt x="0" y="97"/>
                    <a:pt x="0" y="107"/>
                  </a:cubicBezTo>
                  <a:cubicBezTo>
                    <a:pt x="0" y="117"/>
                    <a:pt x="10" y="117"/>
                    <a:pt x="17" y="117"/>
                  </a:cubicBezTo>
                  <a:lnTo>
                    <a:pt x="315" y="117"/>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Freeform 442">
              <a:extLst>
                <a:ext uri="{FF2B5EF4-FFF2-40B4-BE49-F238E27FC236}">
                  <a16:creationId xmlns:a16="http://schemas.microsoft.com/office/drawing/2014/main" id="{AA7A7571-8F44-AF2E-C8B9-50F389BAE280}"/>
                </a:ext>
              </a:extLst>
            </p:cNvPr>
            <p:cNvSpPr>
              <a:spLocks/>
            </p:cNvSpPr>
            <p:nvPr>
              <p:custDataLst>
                <p:tags r:id="rId16"/>
              </p:custDataLst>
            </p:nvPr>
          </p:nvSpPr>
          <p:spPr bwMode="auto">
            <a:xfrm>
              <a:off x="3984626" y="4886325"/>
              <a:ext cx="82550" cy="247650"/>
            </a:xfrm>
            <a:custGeom>
              <a:avLst/>
              <a:gdLst>
                <a:gd name="T0" fmla="*/ 105 w 177"/>
                <a:gd name="T1" fmla="*/ 66 h 499"/>
                <a:gd name="T2" fmla="*/ 172 w 177"/>
                <a:gd name="T3" fmla="*/ 11 h 499"/>
                <a:gd name="T4" fmla="*/ 177 w 177"/>
                <a:gd name="T5" fmla="*/ 5 h 499"/>
                <a:gd name="T6" fmla="*/ 167 w 177"/>
                <a:gd name="T7" fmla="*/ 0 h 499"/>
                <a:gd name="T8" fmla="*/ 72 w 177"/>
                <a:gd name="T9" fmla="*/ 62 h 499"/>
                <a:gd name="T10" fmla="*/ 72 w 177"/>
                <a:gd name="T11" fmla="*/ 176 h 499"/>
                <a:gd name="T12" fmla="*/ 52 w 177"/>
                <a:gd name="T13" fmla="*/ 228 h 499"/>
                <a:gd name="T14" fmla="*/ 4 w 177"/>
                <a:gd name="T15" fmla="*/ 244 h 499"/>
                <a:gd name="T16" fmla="*/ 0 w 177"/>
                <a:gd name="T17" fmla="*/ 249 h 499"/>
                <a:gd name="T18" fmla="*/ 8 w 177"/>
                <a:gd name="T19" fmla="*/ 255 h 499"/>
                <a:gd name="T20" fmla="*/ 70 w 177"/>
                <a:gd name="T21" fmla="*/ 299 h 499"/>
                <a:gd name="T22" fmla="*/ 72 w 177"/>
                <a:gd name="T23" fmla="*/ 324 h 499"/>
                <a:gd name="T24" fmla="*/ 72 w 177"/>
                <a:gd name="T25" fmla="*/ 422 h 499"/>
                <a:gd name="T26" fmla="*/ 96 w 177"/>
                <a:gd name="T27" fmla="*/ 478 h 499"/>
                <a:gd name="T28" fmla="*/ 167 w 177"/>
                <a:gd name="T29" fmla="*/ 499 h 499"/>
                <a:gd name="T30" fmla="*/ 177 w 177"/>
                <a:gd name="T31" fmla="*/ 493 h 499"/>
                <a:gd name="T32" fmla="*/ 169 w 177"/>
                <a:gd name="T33" fmla="*/ 488 h 499"/>
                <a:gd name="T34" fmla="*/ 107 w 177"/>
                <a:gd name="T35" fmla="*/ 444 h 499"/>
                <a:gd name="T36" fmla="*/ 105 w 177"/>
                <a:gd name="T37" fmla="*/ 421 h 499"/>
                <a:gd name="T38" fmla="*/ 105 w 177"/>
                <a:gd name="T39" fmla="*/ 316 h 499"/>
                <a:gd name="T40" fmla="*/ 85 w 177"/>
                <a:gd name="T41" fmla="*/ 269 h 499"/>
                <a:gd name="T42" fmla="*/ 46 w 177"/>
                <a:gd name="T43" fmla="*/ 249 h 499"/>
                <a:gd name="T44" fmla="*/ 105 w 177"/>
                <a:gd name="T45" fmla="*/ 186 h 499"/>
                <a:gd name="T46" fmla="*/ 105 w 177"/>
                <a:gd name="T47" fmla="*/ 6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499">
                  <a:moveTo>
                    <a:pt x="105" y="66"/>
                  </a:moveTo>
                  <a:cubicBezTo>
                    <a:pt x="105" y="46"/>
                    <a:pt x="118" y="14"/>
                    <a:pt x="172" y="11"/>
                  </a:cubicBezTo>
                  <a:cubicBezTo>
                    <a:pt x="175" y="10"/>
                    <a:pt x="177" y="8"/>
                    <a:pt x="177" y="5"/>
                  </a:cubicBezTo>
                  <a:cubicBezTo>
                    <a:pt x="177" y="0"/>
                    <a:pt x="173" y="0"/>
                    <a:pt x="167" y="0"/>
                  </a:cubicBezTo>
                  <a:cubicBezTo>
                    <a:pt x="118" y="0"/>
                    <a:pt x="72" y="25"/>
                    <a:pt x="72" y="62"/>
                  </a:cubicBezTo>
                  <a:lnTo>
                    <a:pt x="72" y="176"/>
                  </a:lnTo>
                  <a:cubicBezTo>
                    <a:pt x="72" y="195"/>
                    <a:pt x="72" y="211"/>
                    <a:pt x="52" y="228"/>
                  </a:cubicBezTo>
                  <a:cubicBezTo>
                    <a:pt x="34" y="242"/>
                    <a:pt x="15" y="243"/>
                    <a:pt x="4" y="244"/>
                  </a:cubicBezTo>
                  <a:cubicBezTo>
                    <a:pt x="2" y="244"/>
                    <a:pt x="0" y="246"/>
                    <a:pt x="0" y="249"/>
                  </a:cubicBezTo>
                  <a:cubicBezTo>
                    <a:pt x="0" y="254"/>
                    <a:pt x="3" y="254"/>
                    <a:pt x="8" y="255"/>
                  </a:cubicBezTo>
                  <a:cubicBezTo>
                    <a:pt x="41" y="257"/>
                    <a:pt x="65" y="275"/>
                    <a:pt x="70" y="299"/>
                  </a:cubicBezTo>
                  <a:cubicBezTo>
                    <a:pt x="72" y="305"/>
                    <a:pt x="72" y="306"/>
                    <a:pt x="72" y="324"/>
                  </a:cubicBezTo>
                  <a:lnTo>
                    <a:pt x="72" y="422"/>
                  </a:lnTo>
                  <a:cubicBezTo>
                    <a:pt x="72" y="443"/>
                    <a:pt x="72" y="459"/>
                    <a:pt x="96" y="478"/>
                  </a:cubicBezTo>
                  <a:cubicBezTo>
                    <a:pt x="115" y="493"/>
                    <a:pt x="148" y="499"/>
                    <a:pt x="167" y="499"/>
                  </a:cubicBezTo>
                  <a:cubicBezTo>
                    <a:pt x="173" y="499"/>
                    <a:pt x="177" y="499"/>
                    <a:pt x="177" y="493"/>
                  </a:cubicBezTo>
                  <a:cubicBezTo>
                    <a:pt x="177" y="488"/>
                    <a:pt x="174" y="488"/>
                    <a:pt x="169" y="488"/>
                  </a:cubicBezTo>
                  <a:cubicBezTo>
                    <a:pt x="138" y="486"/>
                    <a:pt x="113" y="470"/>
                    <a:pt x="107" y="444"/>
                  </a:cubicBezTo>
                  <a:cubicBezTo>
                    <a:pt x="105" y="440"/>
                    <a:pt x="105" y="439"/>
                    <a:pt x="105" y="421"/>
                  </a:cubicBezTo>
                  <a:lnTo>
                    <a:pt x="105" y="316"/>
                  </a:lnTo>
                  <a:cubicBezTo>
                    <a:pt x="105" y="293"/>
                    <a:pt x="101" y="285"/>
                    <a:pt x="85" y="269"/>
                  </a:cubicBezTo>
                  <a:cubicBezTo>
                    <a:pt x="75" y="258"/>
                    <a:pt x="60" y="253"/>
                    <a:pt x="46" y="249"/>
                  </a:cubicBezTo>
                  <a:cubicBezTo>
                    <a:pt x="87" y="238"/>
                    <a:pt x="105" y="215"/>
                    <a:pt x="105" y="186"/>
                  </a:cubicBezTo>
                  <a:lnTo>
                    <a:pt x="105" y="66"/>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Freeform 443">
              <a:extLst>
                <a:ext uri="{FF2B5EF4-FFF2-40B4-BE49-F238E27FC236}">
                  <a16:creationId xmlns:a16="http://schemas.microsoft.com/office/drawing/2014/main" id="{1811C1EB-3A2B-E0EE-21BD-649CEDEF8DEB}"/>
                </a:ext>
              </a:extLst>
            </p:cNvPr>
            <p:cNvSpPr>
              <a:spLocks/>
            </p:cNvSpPr>
            <p:nvPr>
              <p:custDataLst>
                <p:tags r:id="rId17"/>
              </p:custDataLst>
            </p:nvPr>
          </p:nvSpPr>
          <p:spPr bwMode="auto">
            <a:xfrm>
              <a:off x="4129088" y="4897438"/>
              <a:ext cx="61913" cy="38100"/>
            </a:xfrm>
            <a:custGeom>
              <a:avLst/>
              <a:gdLst>
                <a:gd name="T0" fmla="*/ 66 w 133"/>
                <a:gd name="T1" fmla="*/ 0 h 77"/>
                <a:gd name="T2" fmla="*/ 0 w 133"/>
                <a:gd name="T3" fmla="*/ 68 h 77"/>
                <a:gd name="T4" fmla="*/ 9 w 133"/>
                <a:gd name="T5" fmla="*/ 77 h 77"/>
                <a:gd name="T6" fmla="*/ 66 w 133"/>
                <a:gd name="T7" fmla="*/ 26 h 77"/>
                <a:gd name="T8" fmla="*/ 124 w 133"/>
                <a:gd name="T9" fmla="*/ 77 h 77"/>
                <a:gd name="T10" fmla="*/ 133 w 133"/>
                <a:gd name="T11" fmla="*/ 68 h 77"/>
                <a:gd name="T12" fmla="*/ 66 w 133"/>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33" h="77">
                  <a:moveTo>
                    <a:pt x="66" y="0"/>
                  </a:moveTo>
                  <a:lnTo>
                    <a:pt x="0" y="68"/>
                  </a:lnTo>
                  <a:lnTo>
                    <a:pt x="9" y="77"/>
                  </a:lnTo>
                  <a:lnTo>
                    <a:pt x="66" y="26"/>
                  </a:lnTo>
                  <a:lnTo>
                    <a:pt x="124" y="77"/>
                  </a:lnTo>
                  <a:lnTo>
                    <a:pt x="133" y="68"/>
                  </a:lnTo>
                  <a:lnTo>
                    <a:pt x="66" y="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 name="Freeform 444">
              <a:extLst>
                <a:ext uri="{FF2B5EF4-FFF2-40B4-BE49-F238E27FC236}">
                  <a16:creationId xmlns:a16="http://schemas.microsoft.com/office/drawing/2014/main" id="{D8E9E07C-0674-12BF-F2C4-14FA47D07138}"/>
                </a:ext>
              </a:extLst>
            </p:cNvPr>
            <p:cNvSpPr>
              <a:spLocks/>
            </p:cNvSpPr>
            <p:nvPr>
              <p:custDataLst>
                <p:tags r:id="rId18"/>
              </p:custDataLst>
            </p:nvPr>
          </p:nvSpPr>
          <p:spPr bwMode="auto">
            <a:xfrm>
              <a:off x="4092576" y="4960938"/>
              <a:ext cx="131763" cy="112713"/>
            </a:xfrm>
            <a:custGeom>
              <a:avLst/>
              <a:gdLst>
                <a:gd name="T0" fmla="*/ 248 w 282"/>
                <a:gd name="T1" fmla="*/ 25 h 229"/>
                <a:gd name="T2" fmla="*/ 221 w 282"/>
                <a:gd name="T3" fmla="*/ 59 h 229"/>
                <a:gd name="T4" fmla="*/ 246 w 282"/>
                <a:gd name="T5" fmla="*/ 82 h 229"/>
                <a:gd name="T6" fmla="*/ 282 w 282"/>
                <a:gd name="T7" fmla="*/ 43 h 229"/>
                <a:gd name="T8" fmla="*/ 225 w 282"/>
                <a:gd name="T9" fmla="*/ 0 h 229"/>
                <a:gd name="T10" fmla="*/ 172 w 282"/>
                <a:gd name="T11" fmla="*/ 30 h 229"/>
                <a:gd name="T12" fmla="*/ 103 w 282"/>
                <a:gd name="T13" fmla="*/ 0 h 229"/>
                <a:gd name="T14" fmla="*/ 6 w 282"/>
                <a:gd name="T15" fmla="*/ 77 h 229"/>
                <a:gd name="T16" fmla="*/ 18 w 282"/>
                <a:gd name="T17" fmla="*/ 84 h 229"/>
                <a:gd name="T18" fmla="*/ 30 w 282"/>
                <a:gd name="T19" fmla="*/ 78 h 229"/>
                <a:gd name="T20" fmla="*/ 101 w 282"/>
                <a:gd name="T21" fmla="*/ 18 h 229"/>
                <a:gd name="T22" fmla="*/ 129 w 282"/>
                <a:gd name="T23" fmla="*/ 42 h 229"/>
                <a:gd name="T24" fmla="*/ 117 w 282"/>
                <a:gd name="T25" fmla="*/ 97 h 229"/>
                <a:gd name="T26" fmla="*/ 100 w 282"/>
                <a:gd name="T27" fmla="*/ 166 h 229"/>
                <a:gd name="T28" fmla="*/ 58 w 282"/>
                <a:gd name="T29" fmla="*/ 211 h 229"/>
                <a:gd name="T30" fmla="*/ 34 w 282"/>
                <a:gd name="T31" fmla="*/ 204 h 229"/>
                <a:gd name="T32" fmla="*/ 61 w 282"/>
                <a:gd name="T33" fmla="*/ 169 h 229"/>
                <a:gd name="T34" fmla="*/ 36 w 282"/>
                <a:gd name="T35" fmla="*/ 146 h 229"/>
                <a:gd name="T36" fmla="*/ 0 w 282"/>
                <a:gd name="T37" fmla="*/ 185 h 229"/>
                <a:gd name="T38" fmla="*/ 57 w 282"/>
                <a:gd name="T39" fmla="*/ 229 h 229"/>
                <a:gd name="T40" fmla="*/ 110 w 282"/>
                <a:gd name="T41" fmla="*/ 199 h 229"/>
                <a:gd name="T42" fmla="*/ 179 w 282"/>
                <a:gd name="T43" fmla="*/ 229 h 229"/>
                <a:gd name="T44" fmla="*/ 276 w 282"/>
                <a:gd name="T45" fmla="*/ 151 h 229"/>
                <a:gd name="T46" fmla="*/ 264 w 282"/>
                <a:gd name="T47" fmla="*/ 144 h 229"/>
                <a:gd name="T48" fmla="*/ 252 w 282"/>
                <a:gd name="T49" fmla="*/ 151 h 229"/>
                <a:gd name="T50" fmla="*/ 181 w 282"/>
                <a:gd name="T51" fmla="*/ 211 h 229"/>
                <a:gd name="T52" fmla="*/ 153 w 282"/>
                <a:gd name="T53" fmla="*/ 186 h 229"/>
                <a:gd name="T54" fmla="*/ 164 w 282"/>
                <a:gd name="T55" fmla="*/ 131 h 229"/>
                <a:gd name="T56" fmla="*/ 182 w 282"/>
                <a:gd name="T57" fmla="*/ 63 h 229"/>
                <a:gd name="T58" fmla="*/ 224 w 282"/>
                <a:gd name="T59" fmla="*/ 18 h 229"/>
                <a:gd name="T60" fmla="*/ 248 w 282"/>
                <a:gd name="T61"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29">
                  <a:moveTo>
                    <a:pt x="248" y="25"/>
                  </a:moveTo>
                  <a:cubicBezTo>
                    <a:pt x="230" y="30"/>
                    <a:pt x="221" y="47"/>
                    <a:pt x="221" y="59"/>
                  </a:cubicBezTo>
                  <a:cubicBezTo>
                    <a:pt x="221" y="70"/>
                    <a:pt x="230" y="82"/>
                    <a:pt x="246" y="82"/>
                  </a:cubicBezTo>
                  <a:cubicBezTo>
                    <a:pt x="264" y="82"/>
                    <a:pt x="282" y="68"/>
                    <a:pt x="282" y="43"/>
                  </a:cubicBezTo>
                  <a:cubicBezTo>
                    <a:pt x="282" y="17"/>
                    <a:pt x="256" y="0"/>
                    <a:pt x="225" y="0"/>
                  </a:cubicBezTo>
                  <a:cubicBezTo>
                    <a:pt x="197" y="0"/>
                    <a:pt x="178" y="21"/>
                    <a:pt x="172" y="30"/>
                  </a:cubicBezTo>
                  <a:cubicBezTo>
                    <a:pt x="159" y="9"/>
                    <a:pt x="132" y="0"/>
                    <a:pt x="103" y="0"/>
                  </a:cubicBezTo>
                  <a:cubicBezTo>
                    <a:pt x="40" y="0"/>
                    <a:pt x="6" y="61"/>
                    <a:pt x="6" y="77"/>
                  </a:cubicBezTo>
                  <a:cubicBezTo>
                    <a:pt x="6" y="84"/>
                    <a:pt x="14" y="84"/>
                    <a:pt x="18" y="84"/>
                  </a:cubicBezTo>
                  <a:cubicBezTo>
                    <a:pt x="24" y="84"/>
                    <a:pt x="28" y="84"/>
                    <a:pt x="30" y="78"/>
                  </a:cubicBezTo>
                  <a:cubicBezTo>
                    <a:pt x="44" y="33"/>
                    <a:pt x="80" y="18"/>
                    <a:pt x="101" y="18"/>
                  </a:cubicBezTo>
                  <a:cubicBezTo>
                    <a:pt x="120" y="18"/>
                    <a:pt x="129" y="27"/>
                    <a:pt x="129" y="42"/>
                  </a:cubicBezTo>
                  <a:cubicBezTo>
                    <a:pt x="129" y="52"/>
                    <a:pt x="122" y="79"/>
                    <a:pt x="117" y="97"/>
                  </a:cubicBezTo>
                  <a:lnTo>
                    <a:pt x="100" y="166"/>
                  </a:lnTo>
                  <a:cubicBezTo>
                    <a:pt x="93" y="196"/>
                    <a:pt x="75" y="211"/>
                    <a:pt x="58" y="211"/>
                  </a:cubicBezTo>
                  <a:cubicBezTo>
                    <a:pt x="55" y="211"/>
                    <a:pt x="44" y="211"/>
                    <a:pt x="34" y="204"/>
                  </a:cubicBezTo>
                  <a:cubicBezTo>
                    <a:pt x="52" y="199"/>
                    <a:pt x="61" y="182"/>
                    <a:pt x="61" y="169"/>
                  </a:cubicBezTo>
                  <a:cubicBezTo>
                    <a:pt x="61" y="158"/>
                    <a:pt x="52" y="146"/>
                    <a:pt x="36" y="146"/>
                  </a:cubicBezTo>
                  <a:cubicBezTo>
                    <a:pt x="18" y="146"/>
                    <a:pt x="0" y="161"/>
                    <a:pt x="0" y="185"/>
                  </a:cubicBezTo>
                  <a:cubicBezTo>
                    <a:pt x="0" y="212"/>
                    <a:pt x="26" y="229"/>
                    <a:pt x="57" y="229"/>
                  </a:cubicBezTo>
                  <a:cubicBezTo>
                    <a:pt x="85" y="229"/>
                    <a:pt x="104" y="208"/>
                    <a:pt x="110" y="199"/>
                  </a:cubicBezTo>
                  <a:cubicBezTo>
                    <a:pt x="123" y="220"/>
                    <a:pt x="151" y="229"/>
                    <a:pt x="179" y="229"/>
                  </a:cubicBezTo>
                  <a:cubicBezTo>
                    <a:pt x="242" y="229"/>
                    <a:pt x="276" y="168"/>
                    <a:pt x="276" y="151"/>
                  </a:cubicBezTo>
                  <a:cubicBezTo>
                    <a:pt x="276" y="144"/>
                    <a:pt x="268" y="144"/>
                    <a:pt x="264" y="144"/>
                  </a:cubicBezTo>
                  <a:cubicBezTo>
                    <a:pt x="258" y="144"/>
                    <a:pt x="254" y="144"/>
                    <a:pt x="252" y="151"/>
                  </a:cubicBezTo>
                  <a:cubicBezTo>
                    <a:pt x="238" y="196"/>
                    <a:pt x="202" y="211"/>
                    <a:pt x="181" y="211"/>
                  </a:cubicBezTo>
                  <a:cubicBezTo>
                    <a:pt x="162" y="211"/>
                    <a:pt x="153" y="202"/>
                    <a:pt x="153" y="186"/>
                  </a:cubicBezTo>
                  <a:cubicBezTo>
                    <a:pt x="153" y="176"/>
                    <a:pt x="160" y="149"/>
                    <a:pt x="164" y="131"/>
                  </a:cubicBezTo>
                  <a:cubicBezTo>
                    <a:pt x="168" y="118"/>
                    <a:pt x="179" y="71"/>
                    <a:pt x="182" y="63"/>
                  </a:cubicBezTo>
                  <a:cubicBezTo>
                    <a:pt x="189" y="33"/>
                    <a:pt x="207" y="18"/>
                    <a:pt x="224" y="18"/>
                  </a:cubicBezTo>
                  <a:cubicBezTo>
                    <a:pt x="227" y="18"/>
                    <a:pt x="238" y="18"/>
                    <a:pt x="248" y="25"/>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Freeform 445">
              <a:extLst>
                <a:ext uri="{FF2B5EF4-FFF2-40B4-BE49-F238E27FC236}">
                  <a16:creationId xmlns:a16="http://schemas.microsoft.com/office/drawing/2014/main" id="{E8F2BC34-57C3-B9AF-5093-9B6400B232DB}"/>
                </a:ext>
              </a:extLst>
            </p:cNvPr>
            <p:cNvSpPr>
              <a:spLocks/>
            </p:cNvSpPr>
            <p:nvPr>
              <p:custDataLst>
                <p:tags r:id="rId19"/>
              </p:custDataLst>
            </p:nvPr>
          </p:nvSpPr>
          <p:spPr bwMode="auto">
            <a:xfrm>
              <a:off x="4329113" y="4886325"/>
              <a:ext cx="9525" cy="247650"/>
            </a:xfrm>
            <a:custGeom>
              <a:avLst/>
              <a:gdLst>
                <a:gd name="T0" fmla="*/ 20 w 20"/>
                <a:gd name="T1" fmla="*/ 18 h 499"/>
                <a:gd name="T2" fmla="*/ 10 w 20"/>
                <a:gd name="T3" fmla="*/ 0 h 499"/>
                <a:gd name="T4" fmla="*/ 0 w 20"/>
                <a:gd name="T5" fmla="*/ 18 h 499"/>
                <a:gd name="T6" fmla="*/ 0 w 20"/>
                <a:gd name="T7" fmla="*/ 481 h 499"/>
                <a:gd name="T8" fmla="*/ 10 w 20"/>
                <a:gd name="T9" fmla="*/ 499 h 499"/>
                <a:gd name="T10" fmla="*/ 20 w 20"/>
                <a:gd name="T11" fmla="*/ 481 h 499"/>
                <a:gd name="T12" fmla="*/ 20 w 20"/>
                <a:gd name="T13" fmla="*/ 18 h 499"/>
              </a:gdLst>
              <a:ahLst/>
              <a:cxnLst>
                <a:cxn ang="0">
                  <a:pos x="T0" y="T1"/>
                </a:cxn>
                <a:cxn ang="0">
                  <a:pos x="T2" y="T3"/>
                </a:cxn>
                <a:cxn ang="0">
                  <a:pos x="T4" y="T5"/>
                </a:cxn>
                <a:cxn ang="0">
                  <a:pos x="T6" y="T7"/>
                </a:cxn>
                <a:cxn ang="0">
                  <a:pos x="T8" y="T9"/>
                </a:cxn>
                <a:cxn ang="0">
                  <a:pos x="T10" y="T11"/>
                </a:cxn>
                <a:cxn ang="0">
                  <a:pos x="T12" y="T13"/>
                </a:cxn>
              </a:cxnLst>
              <a:rect l="0" t="0" r="r" b="b"/>
              <a:pathLst>
                <a:path w="20" h="499">
                  <a:moveTo>
                    <a:pt x="20" y="18"/>
                  </a:moveTo>
                  <a:cubicBezTo>
                    <a:pt x="20" y="9"/>
                    <a:pt x="20" y="0"/>
                    <a:pt x="10" y="0"/>
                  </a:cubicBezTo>
                  <a:cubicBezTo>
                    <a:pt x="0" y="0"/>
                    <a:pt x="0" y="9"/>
                    <a:pt x="0" y="18"/>
                  </a:cubicBezTo>
                  <a:lnTo>
                    <a:pt x="0" y="481"/>
                  </a:lnTo>
                  <a:cubicBezTo>
                    <a:pt x="0" y="490"/>
                    <a:pt x="0" y="499"/>
                    <a:pt x="10" y="499"/>
                  </a:cubicBezTo>
                  <a:cubicBezTo>
                    <a:pt x="20" y="499"/>
                    <a:pt x="20" y="490"/>
                    <a:pt x="20" y="481"/>
                  </a:cubicBezTo>
                  <a:lnTo>
                    <a:pt x="20" y="1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 name="Freeform 446">
              <a:extLst>
                <a:ext uri="{FF2B5EF4-FFF2-40B4-BE49-F238E27FC236}">
                  <a16:creationId xmlns:a16="http://schemas.microsoft.com/office/drawing/2014/main" id="{CB3DCBF5-C0C4-15D0-BC13-C4ADEC0E6F9E}"/>
                </a:ext>
              </a:extLst>
            </p:cNvPr>
            <p:cNvSpPr>
              <a:spLocks/>
            </p:cNvSpPr>
            <p:nvPr>
              <p:custDataLst>
                <p:tags r:id="rId20"/>
              </p:custDataLst>
            </p:nvPr>
          </p:nvSpPr>
          <p:spPr bwMode="auto">
            <a:xfrm>
              <a:off x="4443413" y="4900613"/>
              <a:ext cx="103188" cy="171450"/>
            </a:xfrm>
            <a:custGeom>
              <a:avLst/>
              <a:gdLst>
                <a:gd name="T0" fmla="*/ 222 w 222"/>
                <a:gd name="T1" fmla="*/ 18 h 346"/>
                <a:gd name="T2" fmla="*/ 204 w 222"/>
                <a:gd name="T3" fmla="*/ 0 h 346"/>
                <a:gd name="T4" fmla="*/ 17 w 222"/>
                <a:gd name="T5" fmla="*/ 0 h 346"/>
                <a:gd name="T6" fmla="*/ 0 w 222"/>
                <a:gd name="T7" fmla="*/ 10 h 346"/>
                <a:gd name="T8" fmla="*/ 17 w 222"/>
                <a:gd name="T9" fmla="*/ 20 h 346"/>
                <a:gd name="T10" fmla="*/ 202 w 222"/>
                <a:gd name="T11" fmla="*/ 20 h 346"/>
                <a:gd name="T12" fmla="*/ 202 w 222"/>
                <a:gd name="T13" fmla="*/ 163 h 346"/>
                <a:gd name="T14" fmla="*/ 24 w 222"/>
                <a:gd name="T15" fmla="*/ 163 h 346"/>
                <a:gd name="T16" fmla="*/ 7 w 222"/>
                <a:gd name="T17" fmla="*/ 173 h 346"/>
                <a:gd name="T18" fmla="*/ 24 w 222"/>
                <a:gd name="T19" fmla="*/ 183 h 346"/>
                <a:gd name="T20" fmla="*/ 202 w 222"/>
                <a:gd name="T21" fmla="*/ 183 h 346"/>
                <a:gd name="T22" fmla="*/ 202 w 222"/>
                <a:gd name="T23" fmla="*/ 326 h 346"/>
                <a:gd name="T24" fmla="*/ 17 w 222"/>
                <a:gd name="T25" fmla="*/ 326 h 346"/>
                <a:gd name="T26" fmla="*/ 0 w 222"/>
                <a:gd name="T27" fmla="*/ 336 h 346"/>
                <a:gd name="T28" fmla="*/ 17 w 222"/>
                <a:gd name="T29" fmla="*/ 346 h 346"/>
                <a:gd name="T30" fmla="*/ 204 w 222"/>
                <a:gd name="T31" fmla="*/ 346 h 346"/>
                <a:gd name="T32" fmla="*/ 222 w 222"/>
                <a:gd name="T33" fmla="*/ 328 h 346"/>
                <a:gd name="T34" fmla="*/ 222 w 222"/>
                <a:gd name="T35" fmla="*/ 1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346">
                  <a:moveTo>
                    <a:pt x="222" y="18"/>
                  </a:moveTo>
                  <a:cubicBezTo>
                    <a:pt x="222" y="1"/>
                    <a:pt x="220" y="0"/>
                    <a:pt x="204" y="0"/>
                  </a:cubicBezTo>
                  <a:lnTo>
                    <a:pt x="17" y="0"/>
                  </a:lnTo>
                  <a:cubicBezTo>
                    <a:pt x="9" y="0"/>
                    <a:pt x="0" y="0"/>
                    <a:pt x="0" y="10"/>
                  </a:cubicBezTo>
                  <a:cubicBezTo>
                    <a:pt x="0" y="20"/>
                    <a:pt x="9" y="20"/>
                    <a:pt x="17" y="20"/>
                  </a:cubicBezTo>
                  <a:lnTo>
                    <a:pt x="202" y="20"/>
                  </a:lnTo>
                  <a:lnTo>
                    <a:pt x="202" y="163"/>
                  </a:lnTo>
                  <a:lnTo>
                    <a:pt x="24" y="163"/>
                  </a:lnTo>
                  <a:cubicBezTo>
                    <a:pt x="16" y="163"/>
                    <a:pt x="7" y="163"/>
                    <a:pt x="7" y="173"/>
                  </a:cubicBezTo>
                  <a:cubicBezTo>
                    <a:pt x="7" y="183"/>
                    <a:pt x="16" y="183"/>
                    <a:pt x="24" y="183"/>
                  </a:cubicBezTo>
                  <a:lnTo>
                    <a:pt x="202" y="183"/>
                  </a:lnTo>
                  <a:lnTo>
                    <a:pt x="202" y="326"/>
                  </a:lnTo>
                  <a:lnTo>
                    <a:pt x="17" y="326"/>
                  </a:lnTo>
                  <a:cubicBezTo>
                    <a:pt x="9" y="326"/>
                    <a:pt x="0" y="326"/>
                    <a:pt x="0" y="336"/>
                  </a:cubicBezTo>
                  <a:cubicBezTo>
                    <a:pt x="0" y="346"/>
                    <a:pt x="9" y="346"/>
                    <a:pt x="17" y="346"/>
                  </a:cubicBezTo>
                  <a:lnTo>
                    <a:pt x="204" y="346"/>
                  </a:lnTo>
                  <a:cubicBezTo>
                    <a:pt x="220" y="346"/>
                    <a:pt x="222" y="345"/>
                    <a:pt x="222" y="328"/>
                  </a:cubicBezTo>
                  <a:lnTo>
                    <a:pt x="222" y="1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Freeform 447">
              <a:extLst>
                <a:ext uri="{FF2B5EF4-FFF2-40B4-BE49-F238E27FC236}">
                  <a16:creationId xmlns:a16="http://schemas.microsoft.com/office/drawing/2014/main" id="{5B8FF7A9-7FC0-2616-29EA-6DE16512C984}"/>
                </a:ext>
              </a:extLst>
            </p:cNvPr>
            <p:cNvSpPr>
              <a:spLocks/>
            </p:cNvSpPr>
            <p:nvPr>
              <p:custDataLst>
                <p:tags r:id="rId21"/>
              </p:custDataLst>
            </p:nvPr>
          </p:nvSpPr>
          <p:spPr bwMode="auto">
            <a:xfrm>
              <a:off x="4567238" y="4960938"/>
              <a:ext cx="142875" cy="112713"/>
            </a:xfrm>
            <a:custGeom>
              <a:avLst/>
              <a:gdLst>
                <a:gd name="T0" fmla="*/ 265 w 307"/>
                <a:gd name="T1" fmla="*/ 67 h 229"/>
                <a:gd name="T2" fmla="*/ 275 w 307"/>
                <a:gd name="T3" fmla="*/ 26 h 229"/>
                <a:gd name="T4" fmla="*/ 251 w 307"/>
                <a:gd name="T5" fmla="*/ 4 h 229"/>
                <a:gd name="T6" fmla="*/ 218 w 307"/>
                <a:gd name="T7" fmla="*/ 30 h 229"/>
                <a:gd name="T8" fmla="*/ 190 w 307"/>
                <a:gd name="T9" fmla="*/ 144 h 229"/>
                <a:gd name="T10" fmla="*/ 182 w 307"/>
                <a:gd name="T11" fmla="*/ 179 h 229"/>
                <a:gd name="T12" fmla="*/ 129 w 307"/>
                <a:gd name="T13" fmla="*/ 211 h 229"/>
                <a:gd name="T14" fmla="*/ 99 w 307"/>
                <a:gd name="T15" fmla="*/ 175 h 229"/>
                <a:gd name="T16" fmla="*/ 128 w 307"/>
                <a:gd name="T17" fmla="*/ 69 h 229"/>
                <a:gd name="T18" fmla="*/ 134 w 307"/>
                <a:gd name="T19" fmla="*/ 44 h 229"/>
                <a:gd name="T20" fmla="*/ 78 w 307"/>
                <a:gd name="T21" fmla="*/ 0 h 229"/>
                <a:gd name="T22" fmla="*/ 0 w 307"/>
                <a:gd name="T23" fmla="*/ 77 h 229"/>
                <a:gd name="T24" fmla="*/ 12 w 307"/>
                <a:gd name="T25" fmla="*/ 84 h 229"/>
                <a:gd name="T26" fmla="*/ 24 w 307"/>
                <a:gd name="T27" fmla="*/ 78 h 229"/>
                <a:gd name="T28" fmla="*/ 75 w 307"/>
                <a:gd name="T29" fmla="*/ 18 h 229"/>
                <a:gd name="T30" fmla="*/ 84 w 307"/>
                <a:gd name="T31" fmla="*/ 28 h 229"/>
                <a:gd name="T32" fmla="*/ 76 w 307"/>
                <a:gd name="T33" fmla="*/ 59 h 229"/>
                <a:gd name="T34" fmla="*/ 45 w 307"/>
                <a:gd name="T35" fmla="*/ 164 h 229"/>
                <a:gd name="T36" fmla="*/ 125 w 307"/>
                <a:gd name="T37" fmla="*/ 229 h 229"/>
                <a:gd name="T38" fmla="*/ 188 w 307"/>
                <a:gd name="T39" fmla="*/ 202 h 229"/>
                <a:gd name="T40" fmla="*/ 245 w 307"/>
                <a:gd name="T41" fmla="*/ 229 h 229"/>
                <a:gd name="T42" fmla="*/ 288 w 307"/>
                <a:gd name="T43" fmla="*/ 201 h 229"/>
                <a:gd name="T44" fmla="*/ 307 w 307"/>
                <a:gd name="T45" fmla="*/ 151 h 229"/>
                <a:gd name="T46" fmla="*/ 295 w 307"/>
                <a:gd name="T47" fmla="*/ 144 h 229"/>
                <a:gd name="T48" fmla="*/ 285 w 307"/>
                <a:gd name="T49" fmla="*/ 147 h 229"/>
                <a:gd name="T50" fmla="*/ 281 w 307"/>
                <a:gd name="T51" fmla="*/ 161 h 229"/>
                <a:gd name="T52" fmla="*/ 247 w 307"/>
                <a:gd name="T53" fmla="*/ 211 h 229"/>
                <a:gd name="T54" fmla="*/ 236 w 307"/>
                <a:gd name="T55" fmla="*/ 193 h 229"/>
                <a:gd name="T56" fmla="*/ 243 w 307"/>
                <a:gd name="T57" fmla="*/ 156 h 229"/>
                <a:gd name="T58" fmla="*/ 254 w 307"/>
                <a:gd name="T59" fmla="*/ 111 h 229"/>
                <a:gd name="T60" fmla="*/ 265 w 307"/>
                <a:gd name="T61" fmla="*/ 6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7" h="229">
                  <a:moveTo>
                    <a:pt x="265" y="67"/>
                  </a:moveTo>
                  <a:cubicBezTo>
                    <a:pt x="269" y="53"/>
                    <a:pt x="275" y="29"/>
                    <a:pt x="275" y="26"/>
                  </a:cubicBezTo>
                  <a:cubicBezTo>
                    <a:pt x="275" y="15"/>
                    <a:pt x="267" y="4"/>
                    <a:pt x="251" y="4"/>
                  </a:cubicBezTo>
                  <a:cubicBezTo>
                    <a:pt x="243" y="4"/>
                    <a:pt x="225" y="8"/>
                    <a:pt x="218" y="30"/>
                  </a:cubicBezTo>
                  <a:cubicBezTo>
                    <a:pt x="216" y="37"/>
                    <a:pt x="194" y="127"/>
                    <a:pt x="190" y="144"/>
                  </a:cubicBezTo>
                  <a:cubicBezTo>
                    <a:pt x="187" y="155"/>
                    <a:pt x="183" y="170"/>
                    <a:pt x="182" y="179"/>
                  </a:cubicBezTo>
                  <a:cubicBezTo>
                    <a:pt x="173" y="191"/>
                    <a:pt x="154" y="211"/>
                    <a:pt x="129" y="211"/>
                  </a:cubicBezTo>
                  <a:cubicBezTo>
                    <a:pt x="99" y="211"/>
                    <a:pt x="99" y="186"/>
                    <a:pt x="99" y="175"/>
                  </a:cubicBezTo>
                  <a:cubicBezTo>
                    <a:pt x="99" y="144"/>
                    <a:pt x="114" y="105"/>
                    <a:pt x="128" y="69"/>
                  </a:cubicBezTo>
                  <a:cubicBezTo>
                    <a:pt x="133" y="56"/>
                    <a:pt x="134" y="53"/>
                    <a:pt x="134" y="44"/>
                  </a:cubicBezTo>
                  <a:cubicBezTo>
                    <a:pt x="134" y="16"/>
                    <a:pt x="106" y="0"/>
                    <a:pt x="78" y="0"/>
                  </a:cubicBezTo>
                  <a:cubicBezTo>
                    <a:pt x="25" y="0"/>
                    <a:pt x="0" y="67"/>
                    <a:pt x="0" y="77"/>
                  </a:cubicBezTo>
                  <a:cubicBezTo>
                    <a:pt x="0" y="84"/>
                    <a:pt x="8" y="84"/>
                    <a:pt x="12" y="84"/>
                  </a:cubicBezTo>
                  <a:cubicBezTo>
                    <a:pt x="18" y="84"/>
                    <a:pt x="22" y="84"/>
                    <a:pt x="24" y="78"/>
                  </a:cubicBezTo>
                  <a:cubicBezTo>
                    <a:pt x="40" y="23"/>
                    <a:pt x="67" y="18"/>
                    <a:pt x="75" y="18"/>
                  </a:cubicBezTo>
                  <a:cubicBezTo>
                    <a:pt x="79" y="18"/>
                    <a:pt x="84" y="18"/>
                    <a:pt x="84" y="28"/>
                  </a:cubicBezTo>
                  <a:cubicBezTo>
                    <a:pt x="84" y="40"/>
                    <a:pt x="78" y="53"/>
                    <a:pt x="76" y="59"/>
                  </a:cubicBezTo>
                  <a:cubicBezTo>
                    <a:pt x="55" y="112"/>
                    <a:pt x="45" y="140"/>
                    <a:pt x="45" y="164"/>
                  </a:cubicBezTo>
                  <a:cubicBezTo>
                    <a:pt x="45" y="221"/>
                    <a:pt x="95" y="229"/>
                    <a:pt x="125" y="229"/>
                  </a:cubicBezTo>
                  <a:cubicBezTo>
                    <a:pt x="139" y="229"/>
                    <a:pt x="161" y="227"/>
                    <a:pt x="188" y="202"/>
                  </a:cubicBezTo>
                  <a:cubicBezTo>
                    <a:pt x="204" y="226"/>
                    <a:pt x="233" y="229"/>
                    <a:pt x="245" y="229"/>
                  </a:cubicBezTo>
                  <a:cubicBezTo>
                    <a:pt x="263" y="229"/>
                    <a:pt x="278" y="219"/>
                    <a:pt x="288" y="201"/>
                  </a:cubicBezTo>
                  <a:cubicBezTo>
                    <a:pt x="301" y="181"/>
                    <a:pt x="307" y="154"/>
                    <a:pt x="307" y="151"/>
                  </a:cubicBezTo>
                  <a:cubicBezTo>
                    <a:pt x="307" y="144"/>
                    <a:pt x="300" y="144"/>
                    <a:pt x="295" y="144"/>
                  </a:cubicBezTo>
                  <a:cubicBezTo>
                    <a:pt x="290" y="144"/>
                    <a:pt x="288" y="144"/>
                    <a:pt x="285" y="147"/>
                  </a:cubicBezTo>
                  <a:cubicBezTo>
                    <a:pt x="284" y="148"/>
                    <a:pt x="284" y="149"/>
                    <a:pt x="281" y="161"/>
                  </a:cubicBezTo>
                  <a:cubicBezTo>
                    <a:pt x="271" y="200"/>
                    <a:pt x="260" y="211"/>
                    <a:pt x="247" y="211"/>
                  </a:cubicBezTo>
                  <a:cubicBezTo>
                    <a:pt x="240" y="211"/>
                    <a:pt x="236" y="206"/>
                    <a:pt x="236" y="193"/>
                  </a:cubicBezTo>
                  <a:cubicBezTo>
                    <a:pt x="236" y="184"/>
                    <a:pt x="238" y="176"/>
                    <a:pt x="243" y="156"/>
                  </a:cubicBezTo>
                  <a:cubicBezTo>
                    <a:pt x="246" y="142"/>
                    <a:pt x="251" y="122"/>
                    <a:pt x="254" y="111"/>
                  </a:cubicBezTo>
                  <a:lnTo>
                    <a:pt x="265" y="67"/>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Freeform 448">
              <a:extLst>
                <a:ext uri="{FF2B5EF4-FFF2-40B4-BE49-F238E27FC236}">
                  <a16:creationId xmlns:a16="http://schemas.microsoft.com/office/drawing/2014/main" id="{56D4178D-EE7E-096B-AE4E-4326C4DFF513}"/>
                </a:ext>
              </a:extLst>
            </p:cNvPr>
            <p:cNvSpPr>
              <a:spLocks/>
            </p:cNvSpPr>
            <p:nvPr>
              <p:custDataLst>
                <p:tags r:id="rId22"/>
              </p:custDataLst>
            </p:nvPr>
          </p:nvSpPr>
          <p:spPr bwMode="auto">
            <a:xfrm>
              <a:off x="4802188" y="4938713"/>
              <a:ext cx="115888" cy="142875"/>
            </a:xfrm>
            <a:custGeom>
              <a:avLst/>
              <a:gdLst>
                <a:gd name="T0" fmla="*/ 232 w 250"/>
                <a:gd name="T1" fmla="*/ 154 h 289"/>
                <a:gd name="T2" fmla="*/ 250 w 250"/>
                <a:gd name="T3" fmla="*/ 144 h 289"/>
                <a:gd name="T4" fmla="*/ 232 w 250"/>
                <a:gd name="T5" fmla="*/ 134 h 289"/>
                <a:gd name="T6" fmla="*/ 21 w 250"/>
                <a:gd name="T7" fmla="*/ 134 h 289"/>
                <a:gd name="T8" fmla="*/ 154 w 250"/>
                <a:gd name="T9" fmla="*/ 20 h 289"/>
                <a:gd name="T10" fmla="*/ 232 w 250"/>
                <a:gd name="T11" fmla="*/ 20 h 289"/>
                <a:gd name="T12" fmla="*/ 250 w 250"/>
                <a:gd name="T13" fmla="*/ 10 h 289"/>
                <a:gd name="T14" fmla="*/ 232 w 250"/>
                <a:gd name="T15" fmla="*/ 0 h 289"/>
                <a:gd name="T16" fmla="*/ 153 w 250"/>
                <a:gd name="T17" fmla="*/ 0 h 289"/>
                <a:gd name="T18" fmla="*/ 0 w 250"/>
                <a:gd name="T19" fmla="*/ 144 h 289"/>
                <a:gd name="T20" fmla="*/ 153 w 250"/>
                <a:gd name="T21" fmla="*/ 289 h 289"/>
                <a:gd name="T22" fmla="*/ 232 w 250"/>
                <a:gd name="T23" fmla="*/ 289 h 289"/>
                <a:gd name="T24" fmla="*/ 250 w 250"/>
                <a:gd name="T25" fmla="*/ 279 h 289"/>
                <a:gd name="T26" fmla="*/ 232 w 250"/>
                <a:gd name="T27" fmla="*/ 269 h 289"/>
                <a:gd name="T28" fmla="*/ 154 w 250"/>
                <a:gd name="T29" fmla="*/ 269 h 289"/>
                <a:gd name="T30" fmla="*/ 21 w 250"/>
                <a:gd name="T31" fmla="*/ 154 h 289"/>
                <a:gd name="T32" fmla="*/ 232 w 250"/>
                <a:gd name="T33" fmla="*/ 15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89">
                  <a:moveTo>
                    <a:pt x="232" y="154"/>
                  </a:moveTo>
                  <a:cubicBezTo>
                    <a:pt x="241" y="154"/>
                    <a:pt x="250" y="154"/>
                    <a:pt x="250" y="144"/>
                  </a:cubicBezTo>
                  <a:cubicBezTo>
                    <a:pt x="250" y="134"/>
                    <a:pt x="241" y="134"/>
                    <a:pt x="232" y="134"/>
                  </a:cubicBezTo>
                  <a:lnTo>
                    <a:pt x="21" y="134"/>
                  </a:lnTo>
                  <a:cubicBezTo>
                    <a:pt x="27" y="68"/>
                    <a:pt x="84" y="20"/>
                    <a:pt x="154" y="20"/>
                  </a:cubicBezTo>
                  <a:lnTo>
                    <a:pt x="232" y="20"/>
                  </a:lnTo>
                  <a:cubicBezTo>
                    <a:pt x="241" y="20"/>
                    <a:pt x="250" y="20"/>
                    <a:pt x="250" y="10"/>
                  </a:cubicBezTo>
                  <a:cubicBezTo>
                    <a:pt x="250" y="0"/>
                    <a:pt x="241" y="0"/>
                    <a:pt x="232" y="0"/>
                  </a:cubicBezTo>
                  <a:lnTo>
                    <a:pt x="153" y="0"/>
                  </a:lnTo>
                  <a:cubicBezTo>
                    <a:pt x="68" y="0"/>
                    <a:pt x="0" y="65"/>
                    <a:pt x="0" y="144"/>
                  </a:cubicBezTo>
                  <a:cubicBezTo>
                    <a:pt x="0" y="224"/>
                    <a:pt x="68" y="289"/>
                    <a:pt x="153" y="289"/>
                  </a:cubicBezTo>
                  <a:lnTo>
                    <a:pt x="232" y="289"/>
                  </a:lnTo>
                  <a:cubicBezTo>
                    <a:pt x="241" y="289"/>
                    <a:pt x="250" y="289"/>
                    <a:pt x="250" y="279"/>
                  </a:cubicBezTo>
                  <a:cubicBezTo>
                    <a:pt x="250" y="269"/>
                    <a:pt x="241" y="269"/>
                    <a:pt x="232" y="269"/>
                  </a:cubicBezTo>
                  <a:lnTo>
                    <a:pt x="154" y="269"/>
                  </a:lnTo>
                  <a:cubicBezTo>
                    <a:pt x="84" y="269"/>
                    <a:pt x="27" y="221"/>
                    <a:pt x="21" y="154"/>
                  </a:cubicBezTo>
                  <a:lnTo>
                    <a:pt x="232" y="154"/>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Freeform 449">
              <a:extLst>
                <a:ext uri="{FF2B5EF4-FFF2-40B4-BE49-F238E27FC236}">
                  <a16:creationId xmlns:a16="http://schemas.microsoft.com/office/drawing/2014/main" id="{72ABF0CA-6D7B-96DD-35F3-B9100A22101A}"/>
                </a:ext>
              </a:extLst>
            </p:cNvPr>
            <p:cNvSpPr>
              <a:spLocks noEditPoints="1"/>
            </p:cNvSpPr>
            <p:nvPr>
              <p:custDataLst>
                <p:tags r:id="rId23"/>
              </p:custDataLst>
            </p:nvPr>
          </p:nvSpPr>
          <p:spPr bwMode="auto">
            <a:xfrm>
              <a:off x="5005388" y="4902200"/>
              <a:ext cx="161925" cy="174625"/>
            </a:xfrm>
            <a:custGeom>
              <a:avLst/>
              <a:gdLst>
                <a:gd name="T0" fmla="*/ 254 w 346"/>
                <a:gd name="T1" fmla="*/ 0 h 352"/>
                <a:gd name="T2" fmla="*/ 237 w 346"/>
                <a:gd name="T3" fmla="*/ 9 h 352"/>
                <a:gd name="T4" fmla="*/ 249 w 346"/>
                <a:gd name="T5" fmla="*/ 18 h 352"/>
                <a:gd name="T6" fmla="*/ 281 w 346"/>
                <a:gd name="T7" fmla="*/ 85 h 352"/>
                <a:gd name="T8" fmla="*/ 281 w 346"/>
                <a:gd name="T9" fmla="*/ 217 h 352"/>
                <a:gd name="T10" fmla="*/ 187 w 346"/>
                <a:gd name="T11" fmla="*/ 331 h 352"/>
                <a:gd name="T12" fmla="*/ 121 w 346"/>
                <a:gd name="T13" fmla="*/ 233 h 352"/>
                <a:gd name="T14" fmla="*/ 121 w 346"/>
                <a:gd name="T15" fmla="*/ 46 h 352"/>
                <a:gd name="T16" fmla="*/ 152 w 346"/>
                <a:gd name="T17" fmla="*/ 18 h 352"/>
                <a:gd name="T18" fmla="*/ 168 w 346"/>
                <a:gd name="T19" fmla="*/ 9 h 352"/>
                <a:gd name="T20" fmla="*/ 151 w 346"/>
                <a:gd name="T21" fmla="*/ 0 h 352"/>
                <a:gd name="T22" fmla="*/ 17 w 346"/>
                <a:gd name="T23" fmla="*/ 0 h 352"/>
                <a:gd name="T24" fmla="*/ 0 w 346"/>
                <a:gd name="T25" fmla="*/ 9 h 352"/>
                <a:gd name="T26" fmla="*/ 11 w 346"/>
                <a:gd name="T27" fmla="*/ 18 h 352"/>
                <a:gd name="T28" fmla="*/ 42 w 346"/>
                <a:gd name="T29" fmla="*/ 39 h 352"/>
                <a:gd name="T30" fmla="*/ 42 w 346"/>
                <a:gd name="T31" fmla="*/ 223 h 352"/>
                <a:gd name="T32" fmla="*/ 79 w 346"/>
                <a:gd name="T33" fmla="*/ 323 h 352"/>
                <a:gd name="T34" fmla="*/ 172 w 346"/>
                <a:gd name="T35" fmla="*/ 352 h 352"/>
                <a:gd name="T36" fmla="*/ 302 w 346"/>
                <a:gd name="T37" fmla="*/ 205 h 352"/>
                <a:gd name="T38" fmla="*/ 302 w 346"/>
                <a:gd name="T39" fmla="*/ 103 h 352"/>
                <a:gd name="T40" fmla="*/ 335 w 346"/>
                <a:gd name="T41" fmla="*/ 18 h 352"/>
                <a:gd name="T42" fmla="*/ 346 w 346"/>
                <a:gd name="T43" fmla="*/ 9 h 352"/>
                <a:gd name="T44" fmla="*/ 329 w 346"/>
                <a:gd name="T45" fmla="*/ 0 h 352"/>
                <a:gd name="T46" fmla="*/ 254 w 346"/>
                <a:gd name="T47" fmla="*/ 0 h 352"/>
                <a:gd name="T48" fmla="*/ 302 w 346"/>
                <a:gd name="T49" fmla="*/ 18 h 352"/>
                <a:gd name="T50" fmla="*/ 291 w 346"/>
                <a:gd name="T51" fmla="*/ 37 h 352"/>
                <a:gd name="T52" fmla="*/ 281 w 346"/>
                <a:gd name="T53" fmla="*/ 18 h 352"/>
                <a:gd name="T54" fmla="*/ 302 w 346"/>
                <a:gd name="T55" fmla="*/ 18 h 352"/>
                <a:gd name="T56" fmla="*/ 104 w 346"/>
                <a:gd name="T57" fmla="*/ 234 h 352"/>
                <a:gd name="T58" fmla="*/ 132 w 346"/>
                <a:gd name="T59" fmla="*/ 330 h 352"/>
                <a:gd name="T60" fmla="*/ 60 w 346"/>
                <a:gd name="T61" fmla="*/ 243 h 352"/>
                <a:gd name="T62" fmla="*/ 59 w 346"/>
                <a:gd name="T63" fmla="*/ 206 h 352"/>
                <a:gd name="T64" fmla="*/ 59 w 346"/>
                <a:gd name="T65" fmla="*/ 67 h 352"/>
                <a:gd name="T66" fmla="*/ 59 w 346"/>
                <a:gd name="T67" fmla="*/ 30 h 352"/>
                <a:gd name="T68" fmla="*/ 55 w 346"/>
                <a:gd name="T69" fmla="*/ 18 h 352"/>
                <a:gd name="T70" fmla="*/ 108 w 346"/>
                <a:gd name="T71" fmla="*/ 18 h 352"/>
                <a:gd name="T72" fmla="*/ 104 w 346"/>
                <a:gd name="T73" fmla="*/ 45 h 352"/>
                <a:gd name="T74" fmla="*/ 104 w 346"/>
                <a:gd name="T75" fmla="*/ 23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6" h="352">
                  <a:moveTo>
                    <a:pt x="254" y="0"/>
                  </a:moveTo>
                  <a:cubicBezTo>
                    <a:pt x="245" y="0"/>
                    <a:pt x="237" y="0"/>
                    <a:pt x="237" y="9"/>
                  </a:cubicBezTo>
                  <a:cubicBezTo>
                    <a:pt x="237" y="16"/>
                    <a:pt x="244" y="17"/>
                    <a:pt x="249" y="18"/>
                  </a:cubicBezTo>
                  <a:cubicBezTo>
                    <a:pt x="271" y="21"/>
                    <a:pt x="281" y="52"/>
                    <a:pt x="281" y="85"/>
                  </a:cubicBezTo>
                  <a:lnTo>
                    <a:pt x="281" y="217"/>
                  </a:lnTo>
                  <a:cubicBezTo>
                    <a:pt x="281" y="276"/>
                    <a:pt x="260" y="331"/>
                    <a:pt x="187" y="331"/>
                  </a:cubicBezTo>
                  <a:cubicBezTo>
                    <a:pt x="155" y="331"/>
                    <a:pt x="121" y="320"/>
                    <a:pt x="121" y="233"/>
                  </a:cubicBezTo>
                  <a:lnTo>
                    <a:pt x="121" y="46"/>
                  </a:lnTo>
                  <a:cubicBezTo>
                    <a:pt x="121" y="23"/>
                    <a:pt x="123" y="18"/>
                    <a:pt x="152" y="18"/>
                  </a:cubicBezTo>
                  <a:cubicBezTo>
                    <a:pt x="160" y="18"/>
                    <a:pt x="168" y="18"/>
                    <a:pt x="168" y="9"/>
                  </a:cubicBezTo>
                  <a:cubicBezTo>
                    <a:pt x="168" y="0"/>
                    <a:pt x="160" y="0"/>
                    <a:pt x="151" y="0"/>
                  </a:cubicBezTo>
                  <a:lnTo>
                    <a:pt x="17" y="0"/>
                  </a:lnTo>
                  <a:cubicBezTo>
                    <a:pt x="8" y="0"/>
                    <a:pt x="0" y="0"/>
                    <a:pt x="0" y="9"/>
                  </a:cubicBezTo>
                  <a:cubicBezTo>
                    <a:pt x="0" y="16"/>
                    <a:pt x="7" y="18"/>
                    <a:pt x="11" y="18"/>
                  </a:cubicBezTo>
                  <a:cubicBezTo>
                    <a:pt x="34" y="18"/>
                    <a:pt x="42" y="18"/>
                    <a:pt x="42" y="39"/>
                  </a:cubicBezTo>
                  <a:lnTo>
                    <a:pt x="42" y="223"/>
                  </a:lnTo>
                  <a:cubicBezTo>
                    <a:pt x="42" y="246"/>
                    <a:pt x="42" y="291"/>
                    <a:pt x="79" y="323"/>
                  </a:cubicBezTo>
                  <a:cubicBezTo>
                    <a:pt x="104" y="345"/>
                    <a:pt x="139" y="352"/>
                    <a:pt x="172" y="352"/>
                  </a:cubicBezTo>
                  <a:cubicBezTo>
                    <a:pt x="302" y="352"/>
                    <a:pt x="302" y="243"/>
                    <a:pt x="302" y="205"/>
                  </a:cubicBezTo>
                  <a:lnTo>
                    <a:pt x="302" y="103"/>
                  </a:lnTo>
                  <a:cubicBezTo>
                    <a:pt x="302" y="72"/>
                    <a:pt x="302" y="22"/>
                    <a:pt x="335" y="18"/>
                  </a:cubicBezTo>
                  <a:cubicBezTo>
                    <a:pt x="339" y="17"/>
                    <a:pt x="346" y="17"/>
                    <a:pt x="346" y="9"/>
                  </a:cubicBezTo>
                  <a:cubicBezTo>
                    <a:pt x="346" y="0"/>
                    <a:pt x="338" y="0"/>
                    <a:pt x="329" y="0"/>
                  </a:cubicBezTo>
                  <a:lnTo>
                    <a:pt x="254" y="0"/>
                  </a:lnTo>
                  <a:close/>
                  <a:moveTo>
                    <a:pt x="302" y="18"/>
                  </a:moveTo>
                  <a:cubicBezTo>
                    <a:pt x="297" y="25"/>
                    <a:pt x="294" y="29"/>
                    <a:pt x="291" y="37"/>
                  </a:cubicBezTo>
                  <a:cubicBezTo>
                    <a:pt x="288" y="29"/>
                    <a:pt x="286" y="25"/>
                    <a:pt x="281" y="18"/>
                  </a:cubicBezTo>
                  <a:lnTo>
                    <a:pt x="302" y="18"/>
                  </a:lnTo>
                  <a:close/>
                  <a:moveTo>
                    <a:pt x="104" y="234"/>
                  </a:moveTo>
                  <a:cubicBezTo>
                    <a:pt x="104" y="273"/>
                    <a:pt x="111" y="309"/>
                    <a:pt x="132" y="330"/>
                  </a:cubicBezTo>
                  <a:cubicBezTo>
                    <a:pt x="83" y="319"/>
                    <a:pt x="63" y="285"/>
                    <a:pt x="60" y="243"/>
                  </a:cubicBezTo>
                  <a:cubicBezTo>
                    <a:pt x="59" y="237"/>
                    <a:pt x="59" y="218"/>
                    <a:pt x="59" y="206"/>
                  </a:cubicBezTo>
                  <a:lnTo>
                    <a:pt x="59" y="67"/>
                  </a:lnTo>
                  <a:cubicBezTo>
                    <a:pt x="59" y="55"/>
                    <a:pt x="59" y="37"/>
                    <a:pt x="59" y="30"/>
                  </a:cubicBezTo>
                  <a:cubicBezTo>
                    <a:pt x="58" y="30"/>
                    <a:pt x="58" y="23"/>
                    <a:pt x="55" y="18"/>
                  </a:cubicBezTo>
                  <a:lnTo>
                    <a:pt x="108" y="18"/>
                  </a:lnTo>
                  <a:cubicBezTo>
                    <a:pt x="104" y="27"/>
                    <a:pt x="104" y="38"/>
                    <a:pt x="104" y="45"/>
                  </a:cubicBezTo>
                  <a:lnTo>
                    <a:pt x="104" y="234"/>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 name="Freeform 450">
              <a:extLst>
                <a:ext uri="{FF2B5EF4-FFF2-40B4-BE49-F238E27FC236}">
                  <a16:creationId xmlns:a16="http://schemas.microsoft.com/office/drawing/2014/main" id="{3E334D42-F871-B934-5629-C89D0E87963F}"/>
                </a:ext>
              </a:extLst>
            </p:cNvPr>
            <p:cNvSpPr>
              <a:spLocks/>
            </p:cNvSpPr>
            <p:nvPr>
              <p:custDataLst>
                <p:tags r:id="rId24"/>
              </p:custDataLst>
            </p:nvPr>
          </p:nvSpPr>
          <p:spPr bwMode="auto">
            <a:xfrm>
              <a:off x="5189538" y="5045075"/>
              <a:ext cx="26988" cy="74613"/>
            </a:xfrm>
            <a:custGeom>
              <a:avLst/>
              <a:gdLst>
                <a:gd name="T0" fmla="*/ 58 w 58"/>
                <a:gd name="T1" fmla="*/ 53 h 149"/>
                <a:gd name="T2" fmla="*/ 27 w 58"/>
                <a:gd name="T3" fmla="*/ 0 h 149"/>
                <a:gd name="T4" fmla="*/ 0 w 58"/>
                <a:gd name="T5" fmla="*/ 27 h 149"/>
                <a:gd name="T6" fmla="*/ 27 w 58"/>
                <a:gd name="T7" fmla="*/ 53 h 149"/>
                <a:gd name="T8" fmla="*/ 44 w 58"/>
                <a:gd name="T9" fmla="*/ 47 h 149"/>
                <a:gd name="T10" fmla="*/ 46 w 58"/>
                <a:gd name="T11" fmla="*/ 45 h 149"/>
                <a:gd name="T12" fmla="*/ 48 w 58"/>
                <a:gd name="T13" fmla="*/ 53 h 149"/>
                <a:gd name="T14" fmla="*/ 14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7" y="0"/>
                  </a:cubicBezTo>
                  <a:cubicBezTo>
                    <a:pt x="10" y="0"/>
                    <a:pt x="0" y="13"/>
                    <a:pt x="0" y="27"/>
                  </a:cubicBezTo>
                  <a:cubicBezTo>
                    <a:pt x="0" y="40"/>
                    <a:pt x="10" y="53"/>
                    <a:pt x="27" y="53"/>
                  </a:cubicBezTo>
                  <a:cubicBezTo>
                    <a:pt x="33" y="53"/>
                    <a:pt x="39" y="51"/>
                    <a:pt x="44" y="47"/>
                  </a:cubicBezTo>
                  <a:cubicBezTo>
                    <a:pt x="45" y="46"/>
                    <a:pt x="46" y="45"/>
                    <a:pt x="46" y="45"/>
                  </a:cubicBezTo>
                  <a:cubicBezTo>
                    <a:pt x="47" y="45"/>
                    <a:pt x="48" y="46"/>
                    <a:pt x="48" y="53"/>
                  </a:cubicBezTo>
                  <a:cubicBezTo>
                    <a:pt x="48" y="89"/>
                    <a:pt x="30" y="119"/>
                    <a:pt x="14" y="136"/>
                  </a:cubicBezTo>
                  <a:cubicBezTo>
                    <a:pt x="8" y="141"/>
                    <a:pt x="8" y="142"/>
                    <a:pt x="8" y="144"/>
                  </a:cubicBezTo>
                  <a:cubicBezTo>
                    <a:pt x="8" y="147"/>
                    <a:pt x="11" y="149"/>
                    <a:pt x="13" y="149"/>
                  </a:cubicBezTo>
                  <a:cubicBezTo>
                    <a:pt x="19" y="149"/>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Freeform 451">
              <a:extLst>
                <a:ext uri="{FF2B5EF4-FFF2-40B4-BE49-F238E27FC236}">
                  <a16:creationId xmlns:a16="http://schemas.microsoft.com/office/drawing/2014/main" id="{DE712413-961A-3B16-3585-4AE23F28915E}"/>
                </a:ext>
              </a:extLst>
            </p:cNvPr>
            <p:cNvSpPr>
              <a:spLocks/>
            </p:cNvSpPr>
            <p:nvPr>
              <p:custDataLst>
                <p:tags r:id="rId25"/>
              </p:custDataLst>
            </p:nvPr>
          </p:nvSpPr>
          <p:spPr bwMode="auto">
            <a:xfrm>
              <a:off x="5351463" y="4900613"/>
              <a:ext cx="103188" cy="171450"/>
            </a:xfrm>
            <a:custGeom>
              <a:avLst/>
              <a:gdLst>
                <a:gd name="T0" fmla="*/ 222 w 222"/>
                <a:gd name="T1" fmla="*/ 18 h 346"/>
                <a:gd name="T2" fmla="*/ 205 w 222"/>
                <a:gd name="T3" fmla="*/ 0 h 346"/>
                <a:gd name="T4" fmla="*/ 18 w 222"/>
                <a:gd name="T5" fmla="*/ 0 h 346"/>
                <a:gd name="T6" fmla="*/ 0 w 222"/>
                <a:gd name="T7" fmla="*/ 10 h 346"/>
                <a:gd name="T8" fmla="*/ 18 w 222"/>
                <a:gd name="T9" fmla="*/ 20 h 346"/>
                <a:gd name="T10" fmla="*/ 202 w 222"/>
                <a:gd name="T11" fmla="*/ 20 h 346"/>
                <a:gd name="T12" fmla="*/ 202 w 222"/>
                <a:gd name="T13" fmla="*/ 163 h 346"/>
                <a:gd name="T14" fmla="*/ 25 w 222"/>
                <a:gd name="T15" fmla="*/ 163 h 346"/>
                <a:gd name="T16" fmla="*/ 7 w 222"/>
                <a:gd name="T17" fmla="*/ 173 h 346"/>
                <a:gd name="T18" fmla="*/ 25 w 222"/>
                <a:gd name="T19" fmla="*/ 183 h 346"/>
                <a:gd name="T20" fmla="*/ 202 w 222"/>
                <a:gd name="T21" fmla="*/ 183 h 346"/>
                <a:gd name="T22" fmla="*/ 202 w 222"/>
                <a:gd name="T23" fmla="*/ 326 h 346"/>
                <a:gd name="T24" fmla="*/ 18 w 222"/>
                <a:gd name="T25" fmla="*/ 326 h 346"/>
                <a:gd name="T26" fmla="*/ 0 w 222"/>
                <a:gd name="T27" fmla="*/ 336 h 346"/>
                <a:gd name="T28" fmla="*/ 18 w 222"/>
                <a:gd name="T29" fmla="*/ 346 h 346"/>
                <a:gd name="T30" fmla="*/ 205 w 222"/>
                <a:gd name="T31" fmla="*/ 346 h 346"/>
                <a:gd name="T32" fmla="*/ 222 w 222"/>
                <a:gd name="T33" fmla="*/ 328 h 346"/>
                <a:gd name="T34" fmla="*/ 222 w 222"/>
                <a:gd name="T35" fmla="*/ 1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346">
                  <a:moveTo>
                    <a:pt x="222" y="18"/>
                  </a:moveTo>
                  <a:cubicBezTo>
                    <a:pt x="222" y="1"/>
                    <a:pt x="221" y="0"/>
                    <a:pt x="205" y="0"/>
                  </a:cubicBezTo>
                  <a:lnTo>
                    <a:pt x="18" y="0"/>
                  </a:lnTo>
                  <a:cubicBezTo>
                    <a:pt x="9" y="0"/>
                    <a:pt x="0" y="0"/>
                    <a:pt x="0" y="10"/>
                  </a:cubicBezTo>
                  <a:cubicBezTo>
                    <a:pt x="0" y="20"/>
                    <a:pt x="9" y="20"/>
                    <a:pt x="18" y="20"/>
                  </a:cubicBezTo>
                  <a:lnTo>
                    <a:pt x="202" y="20"/>
                  </a:lnTo>
                  <a:lnTo>
                    <a:pt x="202" y="163"/>
                  </a:lnTo>
                  <a:lnTo>
                    <a:pt x="25" y="163"/>
                  </a:lnTo>
                  <a:cubicBezTo>
                    <a:pt x="16" y="163"/>
                    <a:pt x="7" y="163"/>
                    <a:pt x="7" y="173"/>
                  </a:cubicBezTo>
                  <a:cubicBezTo>
                    <a:pt x="7" y="183"/>
                    <a:pt x="16" y="183"/>
                    <a:pt x="25" y="183"/>
                  </a:cubicBezTo>
                  <a:lnTo>
                    <a:pt x="202" y="183"/>
                  </a:lnTo>
                  <a:lnTo>
                    <a:pt x="202" y="326"/>
                  </a:lnTo>
                  <a:lnTo>
                    <a:pt x="18" y="326"/>
                  </a:lnTo>
                  <a:cubicBezTo>
                    <a:pt x="9" y="326"/>
                    <a:pt x="0" y="326"/>
                    <a:pt x="0" y="336"/>
                  </a:cubicBezTo>
                  <a:cubicBezTo>
                    <a:pt x="0" y="346"/>
                    <a:pt x="9" y="346"/>
                    <a:pt x="18" y="346"/>
                  </a:cubicBezTo>
                  <a:lnTo>
                    <a:pt x="205" y="346"/>
                  </a:lnTo>
                  <a:cubicBezTo>
                    <a:pt x="221" y="346"/>
                    <a:pt x="222" y="345"/>
                    <a:pt x="222" y="328"/>
                  </a:cubicBezTo>
                  <a:lnTo>
                    <a:pt x="222" y="1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 name="Rectangle 452">
              <a:extLst>
                <a:ext uri="{FF2B5EF4-FFF2-40B4-BE49-F238E27FC236}">
                  <a16:creationId xmlns:a16="http://schemas.microsoft.com/office/drawing/2014/main" id="{61D96027-382A-BE86-2DA2-03552047D9A2}"/>
                </a:ext>
              </a:extLst>
            </p:cNvPr>
            <p:cNvSpPr>
              <a:spLocks noChangeArrowheads="1"/>
            </p:cNvSpPr>
            <p:nvPr>
              <p:custDataLst>
                <p:tags r:id="rId26"/>
              </p:custDataLst>
            </p:nvPr>
          </p:nvSpPr>
          <p:spPr bwMode="auto">
            <a:xfrm>
              <a:off x="5486401" y="4879975"/>
              <a:ext cx="841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Freeform 453">
              <a:extLst>
                <a:ext uri="{FF2B5EF4-FFF2-40B4-BE49-F238E27FC236}">
                  <a16:creationId xmlns:a16="http://schemas.microsoft.com/office/drawing/2014/main" id="{D2995163-E02B-32B9-71FD-8ABB125F927B}"/>
                </a:ext>
              </a:extLst>
            </p:cNvPr>
            <p:cNvSpPr>
              <a:spLocks/>
            </p:cNvSpPr>
            <p:nvPr>
              <p:custDataLst>
                <p:tags r:id="rId27"/>
              </p:custDataLst>
            </p:nvPr>
          </p:nvSpPr>
          <p:spPr bwMode="auto">
            <a:xfrm>
              <a:off x="5472113" y="4916488"/>
              <a:ext cx="71438" cy="158750"/>
            </a:xfrm>
            <a:custGeom>
              <a:avLst/>
              <a:gdLst>
                <a:gd name="T0" fmla="*/ 92 w 153"/>
                <a:gd name="T1" fmla="*/ 113 h 318"/>
                <a:gd name="T2" fmla="*/ 138 w 153"/>
                <a:gd name="T3" fmla="*/ 113 h 318"/>
                <a:gd name="T4" fmla="*/ 153 w 153"/>
                <a:gd name="T5" fmla="*/ 103 h 318"/>
                <a:gd name="T6" fmla="*/ 139 w 153"/>
                <a:gd name="T7" fmla="*/ 97 h 318"/>
                <a:gd name="T8" fmla="*/ 96 w 153"/>
                <a:gd name="T9" fmla="*/ 97 h 318"/>
                <a:gd name="T10" fmla="*/ 116 w 153"/>
                <a:gd name="T11" fmla="*/ 13 h 318"/>
                <a:gd name="T12" fmla="*/ 102 w 153"/>
                <a:gd name="T13" fmla="*/ 0 h 318"/>
                <a:gd name="T14" fmla="*/ 82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2 w 153"/>
                <a:gd name="T39" fmla="*/ 284 h 318"/>
                <a:gd name="T40" fmla="*/ 55 w 153"/>
                <a:gd name="T41" fmla="*/ 260 h 318"/>
                <a:gd name="T42" fmla="*/ 92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2" y="113"/>
                  </a:moveTo>
                  <a:lnTo>
                    <a:pt x="138" y="113"/>
                  </a:lnTo>
                  <a:cubicBezTo>
                    <a:pt x="148" y="113"/>
                    <a:pt x="153" y="113"/>
                    <a:pt x="153" y="103"/>
                  </a:cubicBezTo>
                  <a:cubicBezTo>
                    <a:pt x="153" y="97"/>
                    <a:pt x="148" y="97"/>
                    <a:pt x="139" y="97"/>
                  </a:cubicBezTo>
                  <a:lnTo>
                    <a:pt x="96" y="97"/>
                  </a:lnTo>
                  <a:cubicBezTo>
                    <a:pt x="114" y="26"/>
                    <a:pt x="116" y="16"/>
                    <a:pt x="116" y="13"/>
                  </a:cubicBezTo>
                  <a:cubicBezTo>
                    <a:pt x="116" y="5"/>
                    <a:pt x="110" y="0"/>
                    <a:pt x="102" y="0"/>
                  </a:cubicBezTo>
                  <a:cubicBezTo>
                    <a:pt x="100" y="0"/>
                    <a:pt x="86" y="0"/>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5" y="236"/>
                    <a:pt x="134"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 name="Freeform 454">
              <a:extLst>
                <a:ext uri="{FF2B5EF4-FFF2-40B4-BE49-F238E27FC236}">
                  <a16:creationId xmlns:a16="http://schemas.microsoft.com/office/drawing/2014/main" id="{8136D13D-1568-9359-E8F9-8446C9745853}"/>
                </a:ext>
              </a:extLst>
            </p:cNvPr>
            <p:cNvSpPr>
              <a:spLocks/>
            </p:cNvSpPr>
            <p:nvPr>
              <p:custDataLst>
                <p:tags r:id="rId28"/>
              </p:custDataLst>
            </p:nvPr>
          </p:nvSpPr>
          <p:spPr bwMode="auto">
            <a:xfrm>
              <a:off x="5635626" y="4938713"/>
              <a:ext cx="115888" cy="142875"/>
            </a:xfrm>
            <a:custGeom>
              <a:avLst/>
              <a:gdLst>
                <a:gd name="T0" fmla="*/ 232 w 250"/>
                <a:gd name="T1" fmla="*/ 154 h 289"/>
                <a:gd name="T2" fmla="*/ 250 w 250"/>
                <a:gd name="T3" fmla="*/ 144 h 289"/>
                <a:gd name="T4" fmla="*/ 232 w 250"/>
                <a:gd name="T5" fmla="*/ 134 h 289"/>
                <a:gd name="T6" fmla="*/ 21 w 250"/>
                <a:gd name="T7" fmla="*/ 134 h 289"/>
                <a:gd name="T8" fmla="*/ 154 w 250"/>
                <a:gd name="T9" fmla="*/ 20 h 289"/>
                <a:gd name="T10" fmla="*/ 232 w 250"/>
                <a:gd name="T11" fmla="*/ 20 h 289"/>
                <a:gd name="T12" fmla="*/ 250 w 250"/>
                <a:gd name="T13" fmla="*/ 10 h 289"/>
                <a:gd name="T14" fmla="*/ 232 w 250"/>
                <a:gd name="T15" fmla="*/ 0 h 289"/>
                <a:gd name="T16" fmla="*/ 153 w 250"/>
                <a:gd name="T17" fmla="*/ 0 h 289"/>
                <a:gd name="T18" fmla="*/ 0 w 250"/>
                <a:gd name="T19" fmla="*/ 144 h 289"/>
                <a:gd name="T20" fmla="*/ 153 w 250"/>
                <a:gd name="T21" fmla="*/ 289 h 289"/>
                <a:gd name="T22" fmla="*/ 232 w 250"/>
                <a:gd name="T23" fmla="*/ 289 h 289"/>
                <a:gd name="T24" fmla="*/ 250 w 250"/>
                <a:gd name="T25" fmla="*/ 279 h 289"/>
                <a:gd name="T26" fmla="*/ 232 w 250"/>
                <a:gd name="T27" fmla="*/ 269 h 289"/>
                <a:gd name="T28" fmla="*/ 154 w 250"/>
                <a:gd name="T29" fmla="*/ 269 h 289"/>
                <a:gd name="T30" fmla="*/ 21 w 250"/>
                <a:gd name="T31" fmla="*/ 154 h 289"/>
                <a:gd name="T32" fmla="*/ 232 w 250"/>
                <a:gd name="T33" fmla="*/ 154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89">
                  <a:moveTo>
                    <a:pt x="232" y="154"/>
                  </a:moveTo>
                  <a:cubicBezTo>
                    <a:pt x="241" y="154"/>
                    <a:pt x="250" y="154"/>
                    <a:pt x="250" y="144"/>
                  </a:cubicBezTo>
                  <a:cubicBezTo>
                    <a:pt x="250" y="134"/>
                    <a:pt x="241" y="134"/>
                    <a:pt x="232" y="134"/>
                  </a:cubicBezTo>
                  <a:lnTo>
                    <a:pt x="21" y="134"/>
                  </a:lnTo>
                  <a:cubicBezTo>
                    <a:pt x="27" y="68"/>
                    <a:pt x="84" y="20"/>
                    <a:pt x="154" y="20"/>
                  </a:cubicBezTo>
                  <a:lnTo>
                    <a:pt x="232" y="20"/>
                  </a:lnTo>
                  <a:cubicBezTo>
                    <a:pt x="241" y="20"/>
                    <a:pt x="250" y="20"/>
                    <a:pt x="250" y="10"/>
                  </a:cubicBezTo>
                  <a:cubicBezTo>
                    <a:pt x="250" y="0"/>
                    <a:pt x="241" y="0"/>
                    <a:pt x="232" y="0"/>
                  </a:cubicBezTo>
                  <a:lnTo>
                    <a:pt x="153" y="0"/>
                  </a:lnTo>
                  <a:cubicBezTo>
                    <a:pt x="68" y="0"/>
                    <a:pt x="0" y="65"/>
                    <a:pt x="0" y="144"/>
                  </a:cubicBezTo>
                  <a:cubicBezTo>
                    <a:pt x="0" y="224"/>
                    <a:pt x="68" y="289"/>
                    <a:pt x="153" y="289"/>
                  </a:cubicBezTo>
                  <a:lnTo>
                    <a:pt x="232" y="289"/>
                  </a:lnTo>
                  <a:cubicBezTo>
                    <a:pt x="241" y="289"/>
                    <a:pt x="250" y="289"/>
                    <a:pt x="250" y="279"/>
                  </a:cubicBezTo>
                  <a:cubicBezTo>
                    <a:pt x="250" y="269"/>
                    <a:pt x="241" y="269"/>
                    <a:pt x="232" y="269"/>
                  </a:cubicBezTo>
                  <a:lnTo>
                    <a:pt x="154" y="269"/>
                  </a:lnTo>
                  <a:cubicBezTo>
                    <a:pt x="84" y="269"/>
                    <a:pt x="27" y="221"/>
                    <a:pt x="21" y="154"/>
                  </a:cubicBezTo>
                  <a:lnTo>
                    <a:pt x="232" y="154"/>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Freeform 455">
              <a:extLst>
                <a:ext uri="{FF2B5EF4-FFF2-40B4-BE49-F238E27FC236}">
                  <a16:creationId xmlns:a16="http://schemas.microsoft.com/office/drawing/2014/main" id="{38E83D3C-3168-908C-84B8-9DCC195BEEFC}"/>
                </a:ext>
              </a:extLst>
            </p:cNvPr>
            <p:cNvSpPr>
              <a:spLocks/>
            </p:cNvSpPr>
            <p:nvPr>
              <p:custDataLst>
                <p:tags r:id="rId29"/>
              </p:custDataLst>
            </p:nvPr>
          </p:nvSpPr>
          <p:spPr bwMode="auto">
            <a:xfrm>
              <a:off x="5862638" y="4886325"/>
              <a:ext cx="31750" cy="247650"/>
            </a:xfrm>
            <a:custGeom>
              <a:avLst/>
              <a:gdLst>
                <a:gd name="T0" fmla="*/ 69 w 69"/>
                <a:gd name="T1" fmla="*/ 499 h 499"/>
                <a:gd name="T2" fmla="*/ 69 w 69"/>
                <a:gd name="T3" fmla="*/ 479 h 499"/>
                <a:gd name="T4" fmla="*/ 20 w 69"/>
                <a:gd name="T5" fmla="*/ 479 h 499"/>
                <a:gd name="T6" fmla="*/ 20 w 69"/>
                <a:gd name="T7" fmla="*/ 20 h 499"/>
                <a:gd name="T8" fmla="*/ 69 w 69"/>
                <a:gd name="T9" fmla="*/ 20 h 499"/>
                <a:gd name="T10" fmla="*/ 69 w 69"/>
                <a:gd name="T11" fmla="*/ 0 h 499"/>
                <a:gd name="T12" fmla="*/ 0 w 69"/>
                <a:gd name="T13" fmla="*/ 0 h 499"/>
                <a:gd name="T14" fmla="*/ 0 w 69"/>
                <a:gd name="T15" fmla="*/ 499 h 499"/>
                <a:gd name="T16" fmla="*/ 69 w 69"/>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9">
                  <a:moveTo>
                    <a:pt x="69" y="499"/>
                  </a:moveTo>
                  <a:lnTo>
                    <a:pt x="69" y="479"/>
                  </a:lnTo>
                  <a:lnTo>
                    <a:pt x="20" y="479"/>
                  </a:lnTo>
                  <a:lnTo>
                    <a:pt x="20" y="20"/>
                  </a:lnTo>
                  <a:lnTo>
                    <a:pt x="69" y="20"/>
                  </a:lnTo>
                  <a:lnTo>
                    <a:pt x="69" y="0"/>
                  </a:lnTo>
                  <a:lnTo>
                    <a:pt x="0" y="0"/>
                  </a:lnTo>
                  <a:lnTo>
                    <a:pt x="0" y="499"/>
                  </a:lnTo>
                  <a:lnTo>
                    <a:pt x="69" y="499"/>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 name="Freeform 456">
              <a:extLst>
                <a:ext uri="{FF2B5EF4-FFF2-40B4-BE49-F238E27FC236}">
                  <a16:creationId xmlns:a16="http://schemas.microsoft.com/office/drawing/2014/main" id="{A01D0FFB-3BD8-92E2-2E42-E9BF20F63B00}"/>
                </a:ext>
              </a:extLst>
            </p:cNvPr>
            <p:cNvSpPr>
              <a:spLocks/>
            </p:cNvSpPr>
            <p:nvPr>
              <p:custDataLst>
                <p:tags r:id="rId30"/>
              </p:custDataLst>
            </p:nvPr>
          </p:nvSpPr>
          <p:spPr bwMode="auto">
            <a:xfrm>
              <a:off x="5905501" y="4916488"/>
              <a:ext cx="71438" cy="158750"/>
            </a:xfrm>
            <a:custGeom>
              <a:avLst/>
              <a:gdLst>
                <a:gd name="T0" fmla="*/ 92 w 153"/>
                <a:gd name="T1" fmla="*/ 113 h 318"/>
                <a:gd name="T2" fmla="*/ 138 w 153"/>
                <a:gd name="T3" fmla="*/ 113 h 318"/>
                <a:gd name="T4" fmla="*/ 153 w 153"/>
                <a:gd name="T5" fmla="*/ 103 h 318"/>
                <a:gd name="T6" fmla="*/ 139 w 153"/>
                <a:gd name="T7" fmla="*/ 97 h 318"/>
                <a:gd name="T8" fmla="*/ 96 w 153"/>
                <a:gd name="T9" fmla="*/ 97 h 318"/>
                <a:gd name="T10" fmla="*/ 116 w 153"/>
                <a:gd name="T11" fmla="*/ 13 h 318"/>
                <a:gd name="T12" fmla="*/ 102 w 153"/>
                <a:gd name="T13" fmla="*/ 0 h 318"/>
                <a:gd name="T14" fmla="*/ 82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2 w 153"/>
                <a:gd name="T39" fmla="*/ 284 h 318"/>
                <a:gd name="T40" fmla="*/ 55 w 153"/>
                <a:gd name="T41" fmla="*/ 260 h 318"/>
                <a:gd name="T42" fmla="*/ 92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2" y="113"/>
                  </a:moveTo>
                  <a:lnTo>
                    <a:pt x="138" y="113"/>
                  </a:lnTo>
                  <a:cubicBezTo>
                    <a:pt x="148" y="113"/>
                    <a:pt x="153" y="113"/>
                    <a:pt x="153" y="103"/>
                  </a:cubicBezTo>
                  <a:cubicBezTo>
                    <a:pt x="153" y="97"/>
                    <a:pt x="148" y="97"/>
                    <a:pt x="139" y="97"/>
                  </a:cubicBezTo>
                  <a:lnTo>
                    <a:pt x="96" y="97"/>
                  </a:lnTo>
                  <a:cubicBezTo>
                    <a:pt x="114" y="26"/>
                    <a:pt x="116" y="16"/>
                    <a:pt x="116" y="13"/>
                  </a:cubicBezTo>
                  <a:cubicBezTo>
                    <a:pt x="116" y="5"/>
                    <a:pt x="110" y="0"/>
                    <a:pt x="102" y="0"/>
                  </a:cubicBezTo>
                  <a:cubicBezTo>
                    <a:pt x="100" y="0"/>
                    <a:pt x="86" y="0"/>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5" y="236"/>
                    <a:pt x="134"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Freeform 457">
              <a:extLst>
                <a:ext uri="{FF2B5EF4-FFF2-40B4-BE49-F238E27FC236}">
                  <a16:creationId xmlns:a16="http://schemas.microsoft.com/office/drawing/2014/main" id="{8479D361-1DE2-BAD3-0AAF-D35E2426E49E}"/>
                </a:ext>
              </a:extLst>
            </p:cNvPr>
            <p:cNvSpPr>
              <a:spLocks/>
            </p:cNvSpPr>
            <p:nvPr>
              <p:custDataLst>
                <p:tags r:id="rId31"/>
              </p:custDataLst>
            </p:nvPr>
          </p:nvSpPr>
          <p:spPr bwMode="auto">
            <a:xfrm>
              <a:off x="6003926" y="5045075"/>
              <a:ext cx="26988" cy="74613"/>
            </a:xfrm>
            <a:custGeom>
              <a:avLst/>
              <a:gdLst>
                <a:gd name="T0" fmla="*/ 58 w 58"/>
                <a:gd name="T1" fmla="*/ 53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3 h 149"/>
                <a:gd name="T14" fmla="*/ 13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89"/>
                    <a:pt x="30" y="119"/>
                    <a:pt x="13" y="136"/>
                  </a:cubicBezTo>
                  <a:cubicBezTo>
                    <a:pt x="8" y="141"/>
                    <a:pt x="8" y="142"/>
                    <a:pt x="8" y="144"/>
                  </a:cubicBezTo>
                  <a:cubicBezTo>
                    <a:pt x="8" y="147"/>
                    <a:pt x="10" y="149"/>
                    <a:pt x="13" y="149"/>
                  </a:cubicBezTo>
                  <a:cubicBezTo>
                    <a:pt x="18" y="149"/>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Freeform 458">
              <a:extLst>
                <a:ext uri="{FF2B5EF4-FFF2-40B4-BE49-F238E27FC236}">
                  <a16:creationId xmlns:a16="http://schemas.microsoft.com/office/drawing/2014/main" id="{A6665CA1-8340-5198-9DD7-8E2551BE6FA4}"/>
                </a:ext>
              </a:extLst>
            </p:cNvPr>
            <p:cNvSpPr>
              <a:spLocks/>
            </p:cNvSpPr>
            <p:nvPr>
              <p:custDataLst>
                <p:tags r:id="rId32"/>
              </p:custDataLst>
            </p:nvPr>
          </p:nvSpPr>
          <p:spPr bwMode="auto">
            <a:xfrm>
              <a:off x="6092826" y="4916488"/>
              <a:ext cx="71438" cy="15875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3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6" y="16"/>
                    <a:pt x="116" y="13"/>
                  </a:cubicBezTo>
                  <a:cubicBezTo>
                    <a:pt x="116" y="5"/>
                    <a:pt x="110" y="0"/>
                    <a:pt x="101" y="0"/>
                  </a:cubicBezTo>
                  <a:cubicBezTo>
                    <a:pt x="100" y="0"/>
                    <a:pt x="86" y="0"/>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4" y="236"/>
                    <a:pt x="134" y="237"/>
                    <a:pt x="131"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Freeform 459">
              <a:extLst>
                <a:ext uri="{FF2B5EF4-FFF2-40B4-BE49-F238E27FC236}">
                  <a16:creationId xmlns:a16="http://schemas.microsoft.com/office/drawing/2014/main" id="{8480143B-EE65-1E47-0987-C507284001E0}"/>
                </a:ext>
              </a:extLst>
            </p:cNvPr>
            <p:cNvSpPr>
              <a:spLocks/>
            </p:cNvSpPr>
            <p:nvPr>
              <p:custDataLst>
                <p:tags r:id="rId33"/>
              </p:custDataLst>
            </p:nvPr>
          </p:nvSpPr>
          <p:spPr bwMode="auto">
            <a:xfrm>
              <a:off x="6183313" y="4987925"/>
              <a:ext cx="87313" cy="157163"/>
            </a:xfrm>
            <a:custGeom>
              <a:avLst/>
              <a:gdLst>
                <a:gd name="T0" fmla="*/ 117 w 186"/>
                <a:gd name="T1" fmla="*/ 108 h 317"/>
                <a:gd name="T2" fmla="*/ 151 w 186"/>
                <a:gd name="T3" fmla="*/ 108 h 317"/>
                <a:gd name="T4" fmla="*/ 163 w 186"/>
                <a:gd name="T5" fmla="*/ 100 h 317"/>
                <a:gd name="T6" fmla="*/ 152 w 186"/>
                <a:gd name="T7" fmla="*/ 96 h 317"/>
                <a:gd name="T8" fmla="*/ 119 w 186"/>
                <a:gd name="T9" fmla="*/ 96 h 317"/>
                <a:gd name="T10" fmla="*/ 133 w 186"/>
                <a:gd name="T11" fmla="*/ 25 h 317"/>
                <a:gd name="T12" fmla="*/ 151 w 186"/>
                <a:gd name="T13" fmla="*/ 10 h 317"/>
                <a:gd name="T14" fmla="*/ 167 w 186"/>
                <a:gd name="T15" fmla="*/ 14 h 317"/>
                <a:gd name="T16" fmla="*/ 152 w 186"/>
                <a:gd name="T17" fmla="*/ 33 h 317"/>
                <a:gd name="T18" fmla="*/ 166 w 186"/>
                <a:gd name="T19" fmla="*/ 46 h 317"/>
                <a:gd name="T20" fmla="*/ 186 w 186"/>
                <a:gd name="T21" fmla="*/ 25 h 317"/>
                <a:gd name="T22" fmla="*/ 151 w 186"/>
                <a:gd name="T23" fmla="*/ 0 h 317"/>
                <a:gd name="T24" fmla="*/ 109 w 186"/>
                <a:gd name="T25" fmla="*/ 27 h 317"/>
                <a:gd name="T26" fmla="*/ 92 w 186"/>
                <a:gd name="T27" fmla="*/ 96 h 317"/>
                <a:gd name="T28" fmla="*/ 64 w 186"/>
                <a:gd name="T29" fmla="*/ 96 h 317"/>
                <a:gd name="T30" fmla="*/ 53 w 186"/>
                <a:gd name="T31" fmla="*/ 103 h 317"/>
                <a:gd name="T32" fmla="*/ 64 w 186"/>
                <a:gd name="T33" fmla="*/ 108 h 317"/>
                <a:gd name="T34" fmla="*/ 89 w 186"/>
                <a:gd name="T35" fmla="*/ 108 h 317"/>
                <a:gd name="T36" fmla="*/ 59 w 186"/>
                <a:gd name="T37" fmla="*/ 273 h 317"/>
                <a:gd name="T38" fmla="*/ 34 w 186"/>
                <a:gd name="T39" fmla="*/ 307 h 317"/>
                <a:gd name="T40" fmla="*/ 19 w 186"/>
                <a:gd name="T41" fmla="*/ 303 h 317"/>
                <a:gd name="T42" fmla="*/ 34 w 186"/>
                <a:gd name="T43" fmla="*/ 284 h 317"/>
                <a:gd name="T44" fmla="*/ 20 w 186"/>
                <a:gd name="T45" fmla="*/ 271 h 317"/>
                <a:gd name="T46" fmla="*/ 0 w 186"/>
                <a:gd name="T47" fmla="*/ 292 h 317"/>
                <a:gd name="T48" fmla="*/ 34 w 186"/>
                <a:gd name="T49" fmla="*/ 317 h 317"/>
                <a:gd name="T50" fmla="*/ 76 w 186"/>
                <a:gd name="T51" fmla="*/ 286 h 317"/>
                <a:gd name="T52" fmla="*/ 97 w 186"/>
                <a:gd name="T53" fmla="*/ 216 h 317"/>
                <a:gd name="T54" fmla="*/ 117 w 186"/>
                <a:gd name="T55" fmla="*/ 10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317">
                  <a:moveTo>
                    <a:pt x="117" y="108"/>
                  </a:moveTo>
                  <a:lnTo>
                    <a:pt x="151" y="108"/>
                  </a:lnTo>
                  <a:cubicBezTo>
                    <a:pt x="158" y="108"/>
                    <a:pt x="163" y="108"/>
                    <a:pt x="163" y="100"/>
                  </a:cubicBezTo>
                  <a:cubicBezTo>
                    <a:pt x="163" y="96"/>
                    <a:pt x="158" y="96"/>
                    <a:pt x="152" y="96"/>
                  </a:cubicBezTo>
                  <a:lnTo>
                    <a:pt x="119" y="96"/>
                  </a:lnTo>
                  <a:cubicBezTo>
                    <a:pt x="127" y="51"/>
                    <a:pt x="130" y="35"/>
                    <a:pt x="133" y="25"/>
                  </a:cubicBezTo>
                  <a:cubicBezTo>
                    <a:pt x="135" y="17"/>
                    <a:pt x="142" y="10"/>
                    <a:pt x="151" y="10"/>
                  </a:cubicBezTo>
                  <a:cubicBezTo>
                    <a:pt x="151" y="10"/>
                    <a:pt x="161" y="10"/>
                    <a:pt x="167" y="14"/>
                  </a:cubicBezTo>
                  <a:cubicBezTo>
                    <a:pt x="153" y="19"/>
                    <a:pt x="152" y="31"/>
                    <a:pt x="152" y="33"/>
                  </a:cubicBezTo>
                  <a:cubicBezTo>
                    <a:pt x="152" y="41"/>
                    <a:pt x="158" y="46"/>
                    <a:pt x="166" y="46"/>
                  </a:cubicBezTo>
                  <a:cubicBezTo>
                    <a:pt x="175" y="46"/>
                    <a:pt x="186" y="38"/>
                    <a:pt x="186" y="25"/>
                  </a:cubicBezTo>
                  <a:cubicBezTo>
                    <a:pt x="186" y="9"/>
                    <a:pt x="169" y="0"/>
                    <a:pt x="151" y="0"/>
                  </a:cubicBezTo>
                  <a:cubicBezTo>
                    <a:pt x="135" y="0"/>
                    <a:pt x="118" y="9"/>
                    <a:pt x="109" y="27"/>
                  </a:cubicBezTo>
                  <a:cubicBezTo>
                    <a:pt x="102" y="39"/>
                    <a:pt x="99" y="55"/>
                    <a:pt x="92" y="96"/>
                  </a:cubicBezTo>
                  <a:lnTo>
                    <a:pt x="64" y="96"/>
                  </a:lnTo>
                  <a:cubicBezTo>
                    <a:pt x="57" y="96"/>
                    <a:pt x="53" y="96"/>
                    <a:pt x="53" y="103"/>
                  </a:cubicBezTo>
                  <a:cubicBezTo>
                    <a:pt x="53" y="108"/>
                    <a:pt x="57" y="108"/>
                    <a:pt x="64" y="108"/>
                  </a:cubicBezTo>
                  <a:lnTo>
                    <a:pt x="89" y="108"/>
                  </a:lnTo>
                  <a:cubicBezTo>
                    <a:pt x="89" y="110"/>
                    <a:pt x="67" y="236"/>
                    <a:pt x="59" y="273"/>
                  </a:cubicBezTo>
                  <a:cubicBezTo>
                    <a:pt x="57" y="281"/>
                    <a:pt x="51" y="307"/>
                    <a:pt x="34" y="307"/>
                  </a:cubicBezTo>
                  <a:cubicBezTo>
                    <a:pt x="34" y="307"/>
                    <a:pt x="26" y="307"/>
                    <a:pt x="19" y="303"/>
                  </a:cubicBezTo>
                  <a:cubicBezTo>
                    <a:pt x="33" y="299"/>
                    <a:pt x="34" y="286"/>
                    <a:pt x="34" y="284"/>
                  </a:cubicBezTo>
                  <a:cubicBezTo>
                    <a:pt x="34" y="276"/>
                    <a:pt x="28" y="271"/>
                    <a:pt x="20" y="271"/>
                  </a:cubicBezTo>
                  <a:cubicBezTo>
                    <a:pt x="11" y="271"/>
                    <a:pt x="0" y="279"/>
                    <a:pt x="0" y="292"/>
                  </a:cubicBezTo>
                  <a:cubicBezTo>
                    <a:pt x="0" y="308"/>
                    <a:pt x="17" y="317"/>
                    <a:pt x="34" y="317"/>
                  </a:cubicBezTo>
                  <a:cubicBezTo>
                    <a:pt x="57" y="317"/>
                    <a:pt x="72" y="294"/>
                    <a:pt x="76" y="286"/>
                  </a:cubicBezTo>
                  <a:cubicBezTo>
                    <a:pt x="89" y="263"/>
                    <a:pt x="97" y="220"/>
                    <a:pt x="97" y="216"/>
                  </a:cubicBezTo>
                  <a:lnTo>
                    <a:pt x="117" y="10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 name="Freeform 460">
              <a:extLst>
                <a:ext uri="{FF2B5EF4-FFF2-40B4-BE49-F238E27FC236}">
                  <a16:creationId xmlns:a16="http://schemas.microsoft.com/office/drawing/2014/main" id="{DD543DB0-2840-E89A-ADFA-3BDC09F0ECFF}"/>
                </a:ext>
              </a:extLst>
            </p:cNvPr>
            <p:cNvSpPr>
              <a:spLocks/>
            </p:cNvSpPr>
            <p:nvPr>
              <p:custDataLst>
                <p:tags r:id="rId34"/>
              </p:custDataLst>
            </p:nvPr>
          </p:nvSpPr>
          <p:spPr bwMode="auto">
            <a:xfrm>
              <a:off x="6297613" y="4886325"/>
              <a:ext cx="31750" cy="247650"/>
            </a:xfrm>
            <a:custGeom>
              <a:avLst/>
              <a:gdLst>
                <a:gd name="T0" fmla="*/ 69 w 69"/>
                <a:gd name="T1" fmla="*/ 0 h 499"/>
                <a:gd name="T2" fmla="*/ 0 w 69"/>
                <a:gd name="T3" fmla="*/ 0 h 499"/>
                <a:gd name="T4" fmla="*/ 0 w 69"/>
                <a:gd name="T5" fmla="*/ 20 h 499"/>
                <a:gd name="T6" fmla="*/ 49 w 69"/>
                <a:gd name="T7" fmla="*/ 20 h 499"/>
                <a:gd name="T8" fmla="*/ 49 w 69"/>
                <a:gd name="T9" fmla="*/ 479 h 499"/>
                <a:gd name="T10" fmla="*/ 0 w 69"/>
                <a:gd name="T11" fmla="*/ 479 h 499"/>
                <a:gd name="T12" fmla="*/ 0 w 69"/>
                <a:gd name="T13" fmla="*/ 499 h 499"/>
                <a:gd name="T14" fmla="*/ 69 w 69"/>
                <a:gd name="T15" fmla="*/ 499 h 499"/>
                <a:gd name="T16" fmla="*/ 69 w 69"/>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9">
                  <a:moveTo>
                    <a:pt x="69" y="0"/>
                  </a:moveTo>
                  <a:lnTo>
                    <a:pt x="0" y="0"/>
                  </a:lnTo>
                  <a:lnTo>
                    <a:pt x="0" y="20"/>
                  </a:lnTo>
                  <a:lnTo>
                    <a:pt x="49" y="20"/>
                  </a:lnTo>
                  <a:lnTo>
                    <a:pt x="49" y="479"/>
                  </a:lnTo>
                  <a:lnTo>
                    <a:pt x="0" y="479"/>
                  </a:lnTo>
                  <a:lnTo>
                    <a:pt x="0" y="499"/>
                  </a:lnTo>
                  <a:lnTo>
                    <a:pt x="69" y="499"/>
                  </a:lnTo>
                  <a:lnTo>
                    <a:pt x="69" y="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Freeform 461">
              <a:extLst>
                <a:ext uri="{FF2B5EF4-FFF2-40B4-BE49-F238E27FC236}">
                  <a16:creationId xmlns:a16="http://schemas.microsoft.com/office/drawing/2014/main" id="{8D3BD8B2-170D-2361-C395-858DD72BB41E}"/>
                </a:ext>
              </a:extLst>
            </p:cNvPr>
            <p:cNvSpPr>
              <a:spLocks/>
            </p:cNvSpPr>
            <p:nvPr>
              <p:custDataLst>
                <p:tags r:id="rId35"/>
              </p:custDataLst>
            </p:nvPr>
          </p:nvSpPr>
          <p:spPr bwMode="auto">
            <a:xfrm>
              <a:off x="6376988" y="5045075"/>
              <a:ext cx="26988" cy="74613"/>
            </a:xfrm>
            <a:custGeom>
              <a:avLst/>
              <a:gdLst>
                <a:gd name="T0" fmla="*/ 58 w 58"/>
                <a:gd name="T1" fmla="*/ 53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3 h 149"/>
                <a:gd name="T14" fmla="*/ 13 w 58"/>
                <a:gd name="T15" fmla="*/ 136 h 149"/>
                <a:gd name="T16" fmla="*/ 8 w 58"/>
                <a:gd name="T17" fmla="*/ 144 h 149"/>
                <a:gd name="T18" fmla="*/ 13 w 58"/>
                <a:gd name="T19" fmla="*/ 149 h 149"/>
                <a:gd name="T20" fmla="*/ 58 w 58"/>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89"/>
                    <a:pt x="30" y="119"/>
                    <a:pt x="13" y="136"/>
                  </a:cubicBezTo>
                  <a:cubicBezTo>
                    <a:pt x="8" y="141"/>
                    <a:pt x="8" y="142"/>
                    <a:pt x="8" y="144"/>
                  </a:cubicBezTo>
                  <a:cubicBezTo>
                    <a:pt x="8" y="147"/>
                    <a:pt x="10" y="149"/>
                    <a:pt x="13" y="149"/>
                  </a:cubicBezTo>
                  <a:cubicBezTo>
                    <a:pt x="18" y="149"/>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 name="Freeform 462">
              <a:extLst>
                <a:ext uri="{FF2B5EF4-FFF2-40B4-BE49-F238E27FC236}">
                  <a16:creationId xmlns:a16="http://schemas.microsoft.com/office/drawing/2014/main" id="{CC19AE8B-9FB9-561F-3B9A-C6222D057BE8}"/>
                </a:ext>
              </a:extLst>
            </p:cNvPr>
            <p:cNvSpPr>
              <a:spLocks/>
            </p:cNvSpPr>
            <p:nvPr>
              <p:custDataLst>
                <p:tags r:id="rId36"/>
              </p:custDataLst>
            </p:nvPr>
          </p:nvSpPr>
          <p:spPr bwMode="auto">
            <a:xfrm>
              <a:off x="6534151" y="4960938"/>
              <a:ext cx="131763" cy="112713"/>
            </a:xfrm>
            <a:custGeom>
              <a:avLst/>
              <a:gdLst>
                <a:gd name="T0" fmla="*/ 248 w 282"/>
                <a:gd name="T1" fmla="*/ 25 h 229"/>
                <a:gd name="T2" fmla="*/ 221 w 282"/>
                <a:gd name="T3" fmla="*/ 59 h 229"/>
                <a:gd name="T4" fmla="*/ 246 w 282"/>
                <a:gd name="T5" fmla="*/ 82 h 229"/>
                <a:gd name="T6" fmla="*/ 282 w 282"/>
                <a:gd name="T7" fmla="*/ 43 h 229"/>
                <a:gd name="T8" fmla="*/ 225 w 282"/>
                <a:gd name="T9" fmla="*/ 0 h 229"/>
                <a:gd name="T10" fmla="*/ 172 w 282"/>
                <a:gd name="T11" fmla="*/ 30 h 229"/>
                <a:gd name="T12" fmla="*/ 103 w 282"/>
                <a:gd name="T13" fmla="*/ 0 h 229"/>
                <a:gd name="T14" fmla="*/ 6 w 282"/>
                <a:gd name="T15" fmla="*/ 77 h 229"/>
                <a:gd name="T16" fmla="*/ 18 w 282"/>
                <a:gd name="T17" fmla="*/ 84 h 229"/>
                <a:gd name="T18" fmla="*/ 29 w 282"/>
                <a:gd name="T19" fmla="*/ 78 h 229"/>
                <a:gd name="T20" fmla="*/ 100 w 282"/>
                <a:gd name="T21" fmla="*/ 18 h 229"/>
                <a:gd name="T22" fmla="*/ 128 w 282"/>
                <a:gd name="T23" fmla="*/ 42 h 229"/>
                <a:gd name="T24" fmla="*/ 117 w 282"/>
                <a:gd name="T25" fmla="*/ 97 h 229"/>
                <a:gd name="T26" fmla="*/ 100 w 282"/>
                <a:gd name="T27" fmla="*/ 166 h 229"/>
                <a:gd name="T28" fmla="*/ 57 w 282"/>
                <a:gd name="T29" fmla="*/ 211 h 229"/>
                <a:gd name="T30" fmla="*/ 33 w 282"/>
                <a:gd name="T31" fmla="*/ 204 h 229"/>
                <a:gd name="T32" fmla="*/ 60 w 282"/>
                <a:gd name="T33" fmla="*/ 169 h 229"/>
                <a:gd name="T34" fmla="*/ 35 w 282"/>
                <a:gd name="T35" fmla="*/ 146 h 229"/>
                <a:gd name="T36" fmla="*/ 0 w 282"/>
                <a:gd name="T37" fmla="*/ 185 h 229"/>
                <a:gd name="T38" fmla="*/ 56 w 282"/>
                <a:gd name="T39" fmla="*/ 229 h 229"/>
                <a:gd name="T40" fmla="*/ 110 w 282"/>
                <a:gd name="T41" fmla="*/ 199 h 229"/>
                <a:gd name="T42" fmla="*/ 179 w 282"/>
                <a:gd name="T43" fmla="*/ 229 h 229"/>
                <a:gd name="T44" fmla="*/ 275 w 282"/>
                <a:gd name="T45" fmla="*/ 151 h 229"/>
                <a:gd name="T46" fmla="*/ 263 w 282"/>
                <a:gd name="T47" fmla="*/ 144 h 229"/>
                <a:gd name="T48" fmla="*/ 252 w 282"/>
                <a:gd name="T49" fmla="*/ 151 h 229"/>
                <a:gd name="T50" fmla="*/ 181 w 282"/>
                <a:gd name="T51" fmla="*/ 211 h 229"/>
                <a:gd name="T52" fmla="*/ 153 w 282"/>
                <a:gd name="T53" fmla="*/ 186 h 229"/>
                <a:gd name="T54" fmla="*/ 164 w 282"/>
                <a:gd name="T55" fmla="*/ 131 h 229"/>
                <a:gd name="T56" fmla="*/ 182 w 282"/>
                <a:gd name="T57" fmla="*/ 63 h 229"/>
                <a:gd name="T58" fmla="*/ 224 w 282"/>
                <a:gd name="T59" fmla="*/ 18 h 229"/>
                <a:gd name="T60" fmla="*/ 248 w 282"/>
                <a:gd name="T61"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29">
                  <a:moveTo>
                    <a:pt x="248" y="25"/>
                  </a:moveTo>
                  <a:cubicBezTo>
                    <a:pt x="230" y="30"/>
                    <a:pt x="221" y="47"/>
                    <a:pt x="221" y="59"/>
                  </a:cubicBezTo>
                  <a:cubicBezTo>
                    <a:pt x="221" y="70"/>
                    <a:pt x="229" y="82"/>
                    <a:pt x="246" y="82"/>
                  </a:cubicBezTo>
                  <a:cubicBezTo>
                    <a:pt x="263" y="82"/>
                    <a:pt x="282" y="68"/>
                    <a:pt x="282" y="43"/>
                  </a:cubicBezTo>
                  <a:cubicBezTo>
                    <a:pt x="282" y="17"/>
                    <a:pt x="255" y="0"/>
                    <a:pt x="225" y="0"/>
                  </a:cubicBezTo>
                  <a:cubicBezTo>
                    <a:pt x="197" y="0"/>
                    <a:pt x="178" y="21"/>
                    <a:pt x="172" y="30"/>
                  </a:cubicBezTo>
                  <a:cubicBezTo>
                    <a:pt x="159" y="9"/>
                    <a:pt x="131" y="0"/>
                    <a:pt x="103" y="0"/>
                  </a:cubicBezTo>
                  <a:cubicBezTo>
                    <a:pt x="40" y="0"/>
                    <a:pt x="6" y="61"/>
                    <a:pt x="6" y="77"/>
                  </a:cubicBezTo>
                  <a:cubicBezTo>
                    <a:pt x="6" y="84"/>
                    <a:pt x="14" y="84"/>
                    <a:pt x="18" y="84"/>
                  </a:cubicBezTo>
                  <a:cubicBezTo>
                    <a:pt x="24" y="84"/>
                    <a:pt x="27" y="84"/>
                    <a:pt x="29" y="78"/>
                  </a:cubicBezTo>
                  <a:cubicBezTo>
                    <a:pt x="44" y="33"/>
                    <a:pt x="80" y="18"/>
                    <a:pt x="100" y="18"/>
                  </a:cubicBezTo>
                  <a:cubicBezTo>
                    <a:pt x="119" y="18"/>
                    <a:pt x="128" y="27"/>
                    <a:pt x="128" y="42"/>
                  </a:cubicBezTo>
                  <a:cubicBezTo>
                    <a:pt x="128" y="52"/>
                    <a:pt x="121" y="79"/>
                    <a:pt x="117" y="97"/>
                  </a:cubicBezTo>
                  <a:lnTo>
                    <a:pt x="100" y="166"/>
                  </a:lnTo>
                  <a:cubicBezTo>
                    <a:pt x="92" y="196"/>
                    <a:pt x="74" y="211"/>
                    <a:pt x="57" y="211"/>
                  </a:cubicBezTo>
                  <a:cubicBezTo>
                    <a:pt x="55" y="211"/>
                    <a:pt x="43" y="211"/>
                    <a:pt x="33" y="204"/>
                  </a:cubicBezTo>
                  <a:cubicBezTo>
                    <a:pt x="51" y="199"/>
                    <a:pt x="60" y="182"/>
                    <a:pt x="60" y="169"/>
                  </a:cubicBezTo>
                  <a:cubicBezTo>
                    <a:pt x="60" y="158"/>
                    <a:pt x="52" y="146"/>
                    <a:pt x="35" y="146"/>
                  </a:cubicBezTo>
                  <a:cubicBezTo>
                    <a:pt x="18" y="146"/>
                    <a:pt x="0" y="161"/>
                    <a:pt x="0" y="185"/>
                  </a:cubicBezTo>
                  <a:cubicBezTo>
                    <a:pt x="0" y="212"/>
                    <a:pt x="26" y="229"/>
                    <a:pt x="56" y="229"/>
                  </a:cubicBezTo>
                  <a:cubicBezTo>
                    <a:pt x="85" y="229"/>
                    <a:pt x="103" y="208"/>
                    <a:pt x="110" y="199"/>
                  </a:cubicBezTo>
                  <a:cubicBezTo>
                    <a:pt x="122" y="220"/>
                    <a:pt x="150" y="229"/>
                    <a:pt x="179" y="229"/>
                  </a:cubicBezTo>
                  <a:cubicBezTo>
                    <a:pt x="241" y="229"/>
                    <a:pt x="275" y="168"/>
                    <a:pt x="275" y="151"/>
                  </a:cubicBezTo>
                  <a:cubicBezTo>
                    <a:pt x="275" y="144"/>
                    <a:pt x="268" y="144"/>
                    <a:pt x="263" y="144"/>
                  </a:cubicBezTo>
                  <a:cubicBezTo>
                    <a:pt x="257" y="144"/>
                    <a:pt x="254" y="144"/>
                    <a:pt x="252" y="151"/>
                  </a:cubicBezTo>
                  <a:cubicBezTo>
                    <a:pt x="237" y="196"/>
                    <a:pt x="202" y="211"/>
                    <a:pt x="181" y="211"/>
                  </a:cubicBezTo>
                  <a:cubicBezTo>
                    <a:pt x="162" y="211"/>
                    <a:pt x="153" y="202"/>
                    <a:pt x="153" y="186"/>
                  </a:cubicBezTo>
                  <a:cubicBezTo>
                    <a:pt x="153" y="176"/>
                    <a:pt x="160" y="149"/>
                    <a:pt x="164" y="131"/>
                  </a:cubicBezTo>
                  <a:cubicBezTo>
                    <a:pt x="168" y="118"/>
                    <a:pt x="179" y="71"/>
                    <a:pt x="182" y="63"/>
                  </a:cubicBezTo>
                  <a:cubicBezTo>
                    <a:pt x="189" y="33"/>
                    <a:pt x="206" y="18"/>
                    <a:pt x="224" y="18"/>
                  </a:cubicBezTo>
                  <a:cubicBezTo>
                    <a:pt x="226" y="18"/>
                    <a:pt x="238" y="18"/>
                    <a:pt x="248" y="25"/>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Freeform 463">
              <a:extLst>
                <a:ext uri="{FF2B5EF4-FFF2-40B4-BE49-F238E27FC236}">
                  <a16:creationId xmlns:a16="http://schemas.microsoft.com/office/drawing/2014/main" id="{A4C62909-E855-DEA0-FAC7-FAE3D60CB2F2}"/>
                </a:ext>
              </a:extLst>
            </p:cNvPr>
            <p:cNvSpPr>
              <a:spLocks noEditPoints="1"/>
            </p:cNvSpPr>
            <p:nvPr>
              <p:custDataLst>
                <p:tags r:id="rId37"/>
              </p:custDataLst>
            </p:nvPr>
          </p:nvSpPr>
          <p:spPr bwMode="auto">
            <a:xfrm>
              <a:off x="6754813" y="4981575"/>
              <a:ext cx="155575" cy="57150"/>
            </a:xfrm>
            <a:custGeom>
              <a:avLst/>
              <a:gdLst>
                <a:gd name="T0" fmla="*/ 315 w 332"/>
                <a:gd name="T1" fmla="*/ 20 h 117"/>
                <a:gd name="T2" fmla="*/ 332 w 332"/>
                <a:gd name="T3" fmla="*/ 10 h 117"/>
                <a:gd name="T4" fmla="*/ 315 w 332"/>
                <a:gd name="T5" fmla="*/ 0 h 117"/>
                <a:gd name="T6" fmla="*/ 17 w 332"/>
                <a:gd name="T7" fmla="*/ 0 h 117"/>
                <a:gd name="T8" fmla="*/ 0 w 332"/>
                <a:gd name="T9" fmla="*/ 10 h 117"/>
                <a:gd name="T10" fmla="*/ 17 w 332"/>
                <a:gd name="T11" fmla="*/ 20 h 117"/>
                <a:gd name="T12" fmla="*/ 315 w 332"/>
                <a:gd name="T13" fmla="*/ 20 h 117"/>
                <a:gd name="T14" fmla="*/ 315 w 332"/>
                <a:gd name="T15" fmla="*/ 117 h 117"/>
                <a:gd name="T16" fmla="*/ 332 w 332"/>
                <a:gd name="T17" fmla="*/ 107 h 117"/>
                <a:gd name="T18" fmla="*/ 315 w 332"/>
                <a:gd name="T19" fmla="*/ 97 h 117"/>
                <a:gd name="T20" fmla="*/ 17 w 332"/>
                <a:gd name="T21" fmla="*/ 97 h 117"/>
                <a:gd name="T22" fmla="*/ 0 w 332"/>
                <a:gd name="T23" fmla="*/ 107 h 117"/>
                <a:gd name="T24" fmla="*/ 17 w 332"/>
                <a:gd name="T25" fmla="*/ 117 h 117"/>
                <a:gd name="T26" fmla="*/ 315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2" y="20"/>
                    <a:pt x="332" y="20"/>
                    <a:pt x="332" y="10"/>
                  </a:cubicBezTo>
                  <a:cubicBezTo>
                    <a:pt x="332" y="0"/>
                    <a:pt x="322" y="0"/>
                    <a:pt x="315" y="0"/>
                  </a:cubicBezTo>
                  <a:lnTo>
                    <a:pt x="17" y="0"/>
                  </a:lnTo>
                  <a:cubicBezTo>
                    <a:pt x="10" y="0"/>
                    <a:pt x="0" y="0"/>
                    <a:pt x="0" y="10"/>
                  </a:cubicBezTo>
                  <a:cubicBezTo>
                    <a:pt x="0" y="20"/>
                    <a:pt x="10" y="20"/>
                    <a:pt x="17" y="20"/>
                  </a:cubicBezTo>
                  <a:lnTo>
                    <a:pt x="315" y="20"/>
                  </a:lnTo>
                  <a:close/>
                  <a:moveTo>
                    <a:pt x="315" y="117"/>
                  </a:moveTo>
                  <a:cubicBezTo>
                    <a:pt x="322" y="117"/>
                    <a:pt x="332" y="117"/>
                    <a:pt x="332" y="107"/>
                  </a:cubicBezTo>
                  <a:cubicBezTo>
                    <a:pt x="332" y="97"/>
                    <a:pt x="322" y="97"/>
                    <a:pt x="315" y="97"/>
                  </a:cubicBezTo>
                  <a:lnTo>
                    <a:pt x="17" y="97"/>
                  </a:lnTo>
                  <a:cubicBezTo>
                    <a:pt x="10" y="97"/>
                    <a:pt x="0" y="97"/>
                    <a:pt x="0" y="107"/>
                  </a:cubicBezTo>
                  <a:cubicBezTo>
                    <a:pt x="0" y="117"/>
                    <a:pt x="10" y="117"/>
                    <a:pt x="17" y="117"/>
                  </a:cubicBezTo>
                  <a:lnTo>
                    <a:pt x="315" y="117"/>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 name="Freeform 464">
              <a:extLst>
                <a:ext uri="{FF2B5EF4-FFF2-40B4-BE49-F238E27FC236}">
                  <a16:creationId xmlns:a16="http://schemas.microsoft.com/office/drawing/2014/main" id="{602B613E-F8BA-1269-0732-BE6731A45A23}"/>
                </a:ext>
              </a:extLst>
            </p:cNvPr>
            <p:cNvSpPr>
              <a:spLocks/>
            </p:cNvSpPr>
            <p:nvPr>
              <p:custDataLst>
                <p:tags r:id="rId38"/>
              </p:custDataLst>
            </p:nvPr>
          </p:nvSpPr>
          <p:spPr bwMode="auto">
            <a:xfrm>
              <a:off x="7034213" y="4897438"/>
              <a:ext cx="61913" cy="38100"/>
            </a:xfrm>
            <a:custGeom>
              <a:avLst/>
              <a:gdLst>
                <a:gd name="T0" fmla="*/ 66 w 133"/>
                <a:gd name="T1" fmla="*/ 0 h 77"/>
                <a:gd name="T2" fmla="*/ 0 w 133"/>
                <a:gd name="T3" fmla="*/ 68 h 77"/>
                <a:gd name="T4" fmla="*/ 9 w 133"/>
                <a:gd name="T5" fmla="*/ 77 h 77"/>
                <a:gd name="T6" fmla="*/ 66 w 133"/>
                <a:gd name="T7" fmla="*/ 26 h 77"/>
                <a:gd name="T8" fmla="*/ 124 w 133"/>
                <a:gd name="T9" fmla="*/ 77 h 77"/>
                <a:gd name="T10" fmla="*/ 133 w 133"/>
                <a:gd name="T11" fmla="*/ 68 h 77"/>
                <a:gd name="T12" fmla="*/ 66 w 133"/>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33" h="77">
                  <a:moveTo>
                    <a:pt x="66" y="0"/>
                  </a:moveTo>
                  <a:lnTo>
                    <a:pt x="0" y="68"/>
                  </a:lnTo>
                  <a:lnTo>
                    <a:pt x="9" y="77"/>
                  </a:lnTo>
                  <a:lnTo>
                    <a:pt x="66" y="26"/>
                  </a:lnTo>
                  <a:lnTo>
                    <a:pt x="124" y="77"/>
                  </a:lnTo>
                  <a:lnTo>
                    <a:pt x="133" y="68"/>
                  </a:lnTo>
                  <a:lnTo>
                    <a:pt x="66" y="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Freeform 465">
              <a:extLst>
                <a:ext uri="{FF2B5EF4-FFF2-40B4-BE49-F238E27FC236}">
                  <a16:creationId xmlns:a16="http://schemas.microsoft.com/office/drawing/2014/main" id="{745938F3-9AA4-2146-8F34-23A07F05326C}"/>
                </a:ext>
              </a:extLst>
            </p:cNvPr>
            <p:cNvSpPr>
              <a:spLocks/>
            </p:cNvSpPr>
            <p:nvPr>
              <p:custDataLst>
                <p:tags r:id="rId39"/>
              </p:custDataLst>
            </p:nvPr>
          </p:nvSpPr>
          <p:spPr bwMode="auto">
            <a:xfrm>
              <a:off x="6996113" y="4960938"/>
              <a:ext cx="131763" cy="112713"/>
            </a:xfrm>
            <a:custGeom>
              <a:avLst/>
              <a:gdLst>
                <a:gd name="T0" fmla="*/ 248 w 282"/>
                <a:gd name="T1" fmla="*/ 25 h 229"/>
                <a:gd name="T2" fmla="*/ 221 w 282"/>
                <a:gd name="T3" fmla="*/ 59 h 229"/>
                <a:gd name="T4" fmla="*/ 246 w 282"/>
                <a:gd name="T5" fmla="*/ 82 h 229"/>
                <a:gd name="T6" fmla="*/ 282 w 282"/>
                <a:gd name="T7" fmla="*/ 43 h 229"/>
                <a:gd name="T8" fmla="*/ 225 w 282"/>
                <a:gd name="T9" fmla="*/ 0 h 229"/>
                <a:gd name="T10" fmla="*/ 172 w 282"/>
                <a:gd name="T11" fmla="*/ 30 h 229"/>
                <a:gd name="T12" fmla="*/ 103 w 282"/>
                <a:gd name="T13" fmla="*/ 0 h 229"/>
                <a:gd name="T14" fmla="*/ 7 w 282"/>
                <a:gd name="T15" fmla="*/ 77 h 229"/>
                <a:gd name="T16" fmla="*/ 19 w 282"/>
                <a:gd name="T17" fmla="*/ 84 h 229"/>
                <a:gd name="T18" fmla="*/ 30 w 282"/>
                <a:gd name="T19" fmla="*/ 78 h 229"/>
                <a:gd name="T20" fmla="*/ 101 w 282"/>
                <a:gd name="T21" fmla="*/ 18 h 229"/>
                <a:gd name="T22" fmla="*/ 129 w 282"/>
                <a:gd name="T23" fmla="*/ 42 h 229"/>
                <a:gd name="T24" fmla="*/ 117 w 282"/>
                <a:gd name="T25" fmla="*/ 97 h 229"/>
                <a:gd name="T26" fmla="*/ 100 w 282"/>
                <a:gd name="T27" fmla="*/ 166 h 229"/>
                <a:gd name="T28" fmla="*/ 58 w 282"/>
                <a:gd name="T29" fmla="*/ 211 h 229"/>
                <a:gd name="T30" fmla="*/ 34 w 282"/>
                <a:gd name="T31" fmla="*/ 204 h 229"/>
                <a:gd name="T32" fmla="*/ 61 w 282"/>
                <a:gd name="T33" fmla="*/ 169 h 229"/>
                <a:gd name="T34" fmla="*/ 36 w 282"/>
                <a:gd name="T35" fmla="*/ 146 h 229"/>
                <a:gd name="T36" fmla="*/ 0 w 282"/>
                <a:gd name="T37" fmla="*/ 185 h 229"/>
                <a:gd name="T38" fmla="*/ 57 w 282"/>
                <a:gd name="T39" fmla="*/ 229 h 229"/>
                <a:gd name="T40" fmla="*/ 110 w 282"/>
                <a:gd name="T41" fmla="*/ 199 h 229"/>
                <a:gd name="T42" fmla="*/ 179 w 282"/>
                <a:gd name="T43" fmla="*/ 229 h 229"/>
                <a:gd name="T44" fmla="*/ 276 w 282"/>
                <a:gd name="T45" fmla="*/ 151 h 229"/>
                <a:gd name="T46" fmla="*/ 264 w 282"/>
                <a:gd name="T47" fmla="*/ 144 h 229"/>
                <a:gd name="T48" fmla="*/ 252 w 282"/>
                <a:gd name="T49" fmla="*/ 151 h 229"/>
                <a:gd name="T50" fmla="*/ 182 w 282"/>
                <a:gd name="T51" fmla="*/ 211 h 229"/>
                <a:gd name="T52" fmla="*/ 154 w 282"/>
                <a:gd name="T53" fmla="*/ 186 h 229"/>
                <a:gd name="T54" fmla="*/ 165 w 282"/>
                <a:gd name="T55" fmla="*/ 131 h 229"/>
                <a:gd name="T56" fmla="*/ 182 w 282"/>
                <a:gd name="T57" fmla="*/ 63 h 229"/>
                <a:gd name="T58" fmla="*/ 224 w 282"/>
                <a:gd name="T59" fmla="*/ 18 h 229"/>
                <a:gd name="T60" fmla="*/ 248 w 282"/>
                <a:gd name="T61"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29">
                  <a:moveTo>
                    <a:pt x="248" y="25"/>
                  </a:moveTo>
                  <a:cubicBezTo>
                    <a:pt x="230" y="30"/>
                    <a:pt x="221" y="47"/>
                    <a:pt x="221" y="59"/>
                  </a:cubicBezTo>
                  <a:cubicBezTo>
                    <a:pt x="221" y="70"/>
                    <a:pt x="230" y="82"/>
                    <a:pt x="246" y="82"/>
                  </a:cubicBezTo>
                  <a:cubicBezTo>
                    <a:pt x="264" y="82"/>
                    <a:pt x="282" y="68"/>
                    <a:pt x="282" y="43"/>
                  </a:cubicBezTo>
                  <a:cubicBezTo>
                    <a:pt x="282" y="17"/>
                    <a:pt x="256" y="0"/>
                    <a:pt x="225" y="0"/>
                  </a:cubicBezTo>
                  <a:cubicBezTo>
                    <a:pt x="197" y="0"/>
                    <a:pt x="179" y="21"/>
                    <a:pt x="172" y="30"/>
                  </a:cubicBezTo>
                  <a:cubicBezTo>
                    <a:pt x="160" y="9"/>
                    <a:pt x="132" y="0"/>
                    <a:pt x="103" y="0"/>
                  </a:cubicBezTo>
                  <a:cubicBezTo>
                    <a:pt x="40" y="0"/>
                    <a:pt x="7" y="61"/>
                    <a:pt x="7" y="77"/>
                  </a:cubicBezTo>
                  <a:cubicBezTo>
                    <a:pt x="7" y="84"/>
                    <a:pt x="14" y="84"/>
                    <a:pt x="19" y="84"/>
                  </a:cubicBezTo>
                  <a:cubicBezTo>
                    <a:pt x="25" y="84"/>
                    <a:pt x="28" y="84"/>
                    <a:pt x="30" y="78"/>
                  </a:cubicBezTo>
                  <a:cubicBezTo>
                    <a:pt x="44" y="33"/>
                    <a:pt x="80" y="18"/>
                    <a:pt x="101" y="18"/>
                  </a:cubicBezTo>
                  <a:cubicBezTo>
                    <a:pt x="120" y="18"/>
                    <a:pt x="129" y="27"/>
                    <a:pt x="129" y="42"/>
                  </a:cubicBezTo>
                  <a:cubicBezTo>
                    <a:pt x="129" y="52"/>
                    <a:pt x="122" y="79"/>
                    <a:pt x="117" y="97"/>
                  </a:cubicBezTo>
                  <a:lnTo>
                    <a:pt x="100" y="166"/>
                  </a:lnTo>
                  <a:cubicBezTo>
                    <a:pt x="93" y="196"/>
                    <a:pt x="75" y="211"/>
                    <a:pt x="58" y="211"/>
                  </a:cubicBezTo>
                  <a:cubicBezTo>
                    <a:pt x="55" y="211"/>
                    <a:pt x="44" y="211"/>
                    <a:pt x="34" y="204"/>
                  </a:cubicBezTo>
                  <a:cubicBezTo>
                    <a:pt x="52" y="199"/>
                    <a:pt x="61" y="182"/>
                    <a:pt x="61" y="169"/>
                  </a:cubicBezTo>
                  <a:cubicBezTo>
                    <a:pt x="61" y="158"/>
                    <a:pt x="52" y="146"/>
                    <a:pt x="36" y="146"/>
                  </a:cubicBezTo>
                  <a:cubicBezTo>
                    <a:pt x="19" y="146"/>
                    <a:pt x="0" y="161"/>
                    <a:pt x="0" y="185"/>
                  </a:cubicBezTo>
                  <a:cubicBezTo>
                    <a:pt x="0" y="212"/>
                    <a:pt x="27" y="229"/>
                    <a:pt x="57" y="229"/>
                  </a:cubicBezTo>
                  <a:cubicBezTo>
                    <a:pt x="85" y="229"/>
                    <a:pt x="104" y="208"/>
                    <a:pt x="110" y="199"/>
                  </a:cubicBezTo>
                  <a:cubicBezTo>
                    <a:pt x="123" y="220"/>
                    <a:pt x="151" y="229"/>
                    <a:pt x="179" y="229"/>
                  </a:cubicBezTo>
                  <a:cubicBezTo>
                    <a:pt x="242" y="229"/>
                    <a:pt x="276" y="168"/>
                    <a:pt x="276" y="151"/>
                  </a:cubicBezTo>
                  <a:cubicBezTo>
                    <a:pt x="276" y="144"/>
                    <a:pt x="268" y="144"/>
                    <a:pt x="264" y="144"/>
                  </a:cubicBezTo>
                  <a:cubicBezTo>
                    <a:pt x="258" y="144"/>
                    <a:pt x="254" y="144"/>
                    <a:pt x="252" y="151"/>
                  </a:cubicBezTo>
                  <a:cubicBezTo>
                    <a:pt x="238" y="196"/>
                    <a:pt x="202" y="211"/>
                    <a:pt x="182" y="211"/>
                  </a:cubicBezTo>
                  <a:cubicBezTo>
                    <a:pt x="163" y="211"/>
                    <a:pt x="154" y="202"/>
                    <a:pt x="154" y="186"/>
                  </a:cubicBezTo>
                  <a:cubicBezTo>
                    <a:pt x="154" y="176"/>
                    <a:pt x="160" y="149"/>
                    <a:pt x="165" y="131"/>
                  </a:cubicBezTo>
                  <a:cubicBezTo>
                    <a:pt x="168" y="118"/>
                    <a:pt x="180" y="71"/>
                    <a:pt x="182" y="63"/>
                  </a:cubicBezTo>
                  <a:cubicBezTo>
                    <a:pt x="190" y="33"/>
                    <a:pt x="207" y="18"/>
                    <a:pt x="224" y="18"/>
                  </a:cubicBezTo>
                  <a:cubicBezTo>
                    <a:pt x="227" y="18"/>
                    <a:pt x="238" y="18"/>
                    <a:pt x="248" y="25"/>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466">
              <a:extLst>
                <a:ext uri="{FF2B5EF4-FFF2-40B4-BE49-F238E27FC236}">
                  <a16:creationId xmlns:a16="http://schemas.microsoft.com/office/drawing/2014/main" id="{D1B648E1-5D77-B24C-1109-70DB1009D9EC}"/>
                </a:ext>
              </a:extLst>
            </p:cNvPr>
            <p:cNvSpPr>
              <a:spLocks/>
            </p:cNvSpPr>
            <p:nvPr>
              <p:custDataLst>
                <p:tags r:id="rId40"/>
              </p:custDataLst>
            </p:nvPr>
          </p:nvSpPr>
          <p:spPr bwMode="auto">
            <a:xfrm>
              <a:off x="7161213" y="5045075"/>
              <a:ext cx="26988" cy="74613"/>
            </a:xfrm>
            <a:custGeom>
              <a:avLst/>
              <a:gdLst>
                <a:gd name="T0" fmla="*/ 59 w 59"/>
                <a:gd name="T1" fmla="*/ 53 h 149"/>
                <a:gd name="T2" fmla="*/ 27 w 59"/>
                <a:gd name="T3" fmla="*/ 0 h 149"/>
                <a:gd name="T4" fmla="*/ 0 w 59"/>
                <a:gd name="T5" fmla="*/ 27 h 149"/>
                <a:gd name="T6" fmla="*/ 27 w 59"/>
                <a:gd name="T7" fmla="*/ 53 h 149"/>
                <a:gd name="T8" fmla="*/ 44 w 59"/>
                <a:gd name="T9" fmla="*/ 47 h 149"/>
                <a:gd name="T10" fmla="*/ 47 w 59"/>
                <a:gd name="T11" fmla="*/ 45 h 149"/>
                <a:gd name="T12" fmla="*/ 48 w 59"/>
                <a:gd name="T13" fmla="*/ 53 h 149"/>
                <a:gd name="T14" fmla="*/ 14 w 59"/>
                <a:gd name="T15" fmla="*/ 136 h 149"/>
                <a:gd name="T16" fmla="*/ 8 w 59"/>
                <a:gd name="T17" fmla="*/ 144 h 149"/>
                <a:gd name="T18" fmla="*/ 13 w 59"/>
                <a:gd name="T19" fmla="*/ 149 h 149"/>
                <a:gd name="T20" fmla="*/ 59 w 59"/>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3"/>
                  </a:moveTo>
                  <a:cubicBezTo>
                    <a:pt x="59" y="20"/>
                    <a:pt x="46" y="0"/>
                    <a:pt x="27" y="0"/>
                  </a:cubicBezTo>
                  <a:cubicBezTo>
                    <a:pt x="10" y="0"/>
                    <a:pt x="0" y="13"/>
                    <a:pt x="0" y="27"/>
                  </a:cubicBezTo>
                  <a:cubicBezTo>
                    <a:pt x="0" y="40"/>
                    <a:pt x="10" y="53"/>
                    <a:pt x="27" y="53"/>
                  </a:cubicBezTo>
                  <a:cubicBezTo>
                    <a:pt x="33" y="53"/>
                    <a:pt x="39" y="51"/>
                    <a:pt x="44" y="47"/>
                  </a:cubicBezTo>
                  <a:cubicBezTo>
                    <a:pt x="46" y="46"/>
                    <a:pt x="46" y="45"/>
                    <a:pt x="47" y="45"/>
                  </a:cubicBezTo>
                  <a:cubicBezTo>
                    <a:pt x="47" y="45"/>
                    <a:pt x="48" y="46"/>
                    <a:pt x="48" y="53"/>
                  </a:cubicBezTo>
                  <a:cubicBezTo>
                    <a:pt x="48" y="89"/>
                    <a:pt x="30" y="119"/>
                    <a:pt x="14" y="136"/>
                  </a:cubicBezTo>
                  <a:cubicBezTo>
                    <a:pt x="8" y="141"/>
                    <a:pt x="8" y="142"/>
                    <a:pt x="8" y="144"/>
                  </a:cubicBezTo>
                  <a:cubicBezTo>
                    <a:pt x="8" y="147"/>
                    <a:pt x="11" y="149"/>
                    <a:pt x="13" y="149"/>
                  </a:cubicBezTo>
                  <a:cubicBezTo>
                    <a:pt x="19" y="149"/>
                    <a:pt x="59" y="111"/>
                    <a:pt x="59"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Freeform 467">
              <a:extLst>
                <a:ext uri="{FF2B5EF4-FFF2-40B4-BE49-F238E27FC236}">
                  <a16:creationId xmlns:a16="http://schemas.microsoft.com/office/drawing/2014/main" id="{B83056FD-4A81-77A2-FEFA-8DBD2DD4762B}"/>
                </a:ext>
              </a:extLst>
            </p:cNvPr>
            <p:cNvSpPr>
              <a:spLocks noEditPoints="1"/>
            </p:cNvSpPr>
            <p:nvPr>
              <p:custDataLst>
                <p:tags r:id="rId41"/>
              </p:custDataLst>
            </p:nvPr>
          </p:nvSpPr>
          <p:spPr bwMode="auto">
            <a:xfrm>
              <a:off x="2824163" y="5343525"/>
              <a:ext cx="109538" cy="223838"/>
            </a:xfrm>
            <a:custGeom>
              <a:avLst/>
              <a:gdLst>
                <a:gd name="T0" fmla="*/ 105 w 233"/>
                <a:gd name="T1" fmla="*/ 184 h 451"/>
                <a:gd name="T2" fmla="*/ 100 w 233"/>
                <a:gd name="T3" fmla="*/ 158 h 451"/>
                <a:gd name="T4" fmla="*/ 142 w 233"/>
                <a:gd name="T5" fmla="*/ 75 h 451"/>
                <a:gd name="T6" fmla="*/ 179 w 233"/>
                <a:gd name="T7" fmla="*/ 90 h 451"/>
                <a:gd name="T8" fmla="*/ 233 w 233"/>
                <a:gd name="T9" fmla="*/ 63 h 451"/>
                <a:gd name="T10" fmla="*/ 185 w 233"/>
                <a:gd name="T11" fmla="*/ 42 h 451"/>
                <a:gd name="T12" fmla="*/ 154 w 233"/>
                <a:gd name="T13" fmla="*/ 44 h 451"/>
                <a:gd name="T14" fmla="*/ 157 w 233"/>
                <a:gd name="T15" fmla="*/ 16 h 451"/>
                <a:gd name="T16" fmla="*/ 158 w 233"/>
                <a:gd name="T17" fmla="*/ 10 h 451"/>
                <a:gd name="T18" fmla="*/ 148 w 233"/>
                <a:gd name="T19" fmla="*/ 0 h 451"/>
                <a:gd name="T20" fmla="*/ 131 w 233"/>
                <a:gd name="T21" fmla="*/ 38 h 451"/>
                <a:gd name="T22" fmla="*/ 132 w 233"/>
                <a:gd name="T23" fmla="*/ 50 h 451"/>
                <a:gd name="T24" fmla="*/ 39 w 233"/>
                <a:gd name="T25" fmla="*/ 151 h 451"/>
                <a:gd name="T26" fmla="*/ 65 w 233"/>
                <a:gd name="T27" fmla="*/ 203 h 451"/>
                <a:gd name="T28" fmla="*/ 0 w 233"/>
                <a:gd name="T29" fmla="*/ 303 h 451"/>
                <a:gd name="T30" fmla="*/ 66 w 233"/>
                <a:gd name="T31" fmla="*/ 375 h 451"/>
                <a:gd name="T32" fmla="*/ 123 w 233"/>
                <a:gd name="T33" fmla="*/ 394 h 451"/>
                <a:gd name="T34" fmla="*/ 161 w 233"/>
                <a:gd name="T35" fmla="*/ 408 h 451"/>
                <a:gd name="T36" fmla="*/ 167 w 233"/>
                <a:gd name="T37" fmla="*/ 418 h 451"/>
                <a:gd name="T38" fmla="*/ 152 w 233"/>
                <a:gd name="T39" fmla="*/ 433 h 451"/>
                <a:gd name="T40" fmla="*/ 102 w 233"/>
                <a:gd name="T41" fmla="*/ 421 h 451"/>
                <a:gd name="T42" fmla="*/ 96 w 233"/>
                <a:gd name="T43" fmla="*/ 418 h 451"/>
                <a:gd name="T44" fmla="*/ 86 w 233"/>
                <a:gd name="T45" fmla="*/ 427 h 451"/>
                <a:gd name="T46" fmla="*/ 152 w 233"/>
                <a:gd name="T47" fmla="*/ 451 h 451"/>
                <a:gd name="T48" fmla="*/ 212 w 233"/>
                <a:gd name="T49" fmla="*/ 392 h 451"/>
                <a:gd name="T50" fmla="*/ 187 w 233"/>
                <a:gd name="T51" fmla="*/ 354 h 451"/>
                <a:gd name="T52" fmla="*/ 121 w 233"/>
                <a:gd name="T53" fmla="*/ 331 h 451"/>
                <a:gd name="T54" fmla="*/ 89 w 233"/>
                <a:gd name="T55" fmla="*/ 320 h 451"/>
                <a:gd name="T56" fmla="*/ 42 w 233"/>
                <a:gd name="T57" fmla="*/ 280 h 451"/>
                <a:gd name="T58" fmla="*/ 86 w 233"/>
                <a:gd name="T59" fmla="*/ 216 h 451"/>
                <a:gd name="T60" fmla="*/ 90 w 233"/>
                <a:gd name="T61" fmla="*/ 217 h 451"/>
                <a:gd name="T62" fmla="*/ 143 w 233"/>
                <a:gd name="T63" fmla="*/ 225 h 451"/>
                <a:gd name="T64" fmla="*/ 200 w 233"/>
                <a:gd name="T65" fmla="*/ 198 h 451"/>
                <a:gd name="T66" fmla="*/ 152 w 233"/>
                <a:gd name="T67" fmla="*/ 177 h 451"/>
                <a:gd name="T68" fmla="*/ 105 w 233"/>
                <a:gd name="T69" fmla="*/ 184 h 451"/>
                <a:gd name="T70" fmla="*/ 159 w 233"/>
                <a:gd name="T71" fmla="*/ 64 h 451"/>
                <a:gd name="T72" fmla="*/ 185 w 233"/>
                <a:gd name="T73" fmla="*/ 60 h 451"/>
                <a:gd name="T74" fmla="*/ 210 w 233"/>
                <a:gd name="T75" fmla="*/ 63 h 451"/>
                <a:gd name="T76" fmla="*/ 208 w 233"/>
                <a:gd name="T77" fmla="*/ 66 h 451"/>
                <a:gd name="T78" fmla="*/ 179 w 233"/>
                <a:gd name="T79" fmla="*/ 72 h 451"/>
                <a:gd name="T80" fmla="*/ 159 w 233"/>
                <a:gd name="T81" fmla="*/ 64 h 451"/>
                <a:gd name="T82" fmla="*/ 117 w 233"/>
                <a:gd name="T83" fmla="*/ 200 h 451"/>
                <a:gd name="T84" fmla="*/ 150 w 233"/>
                <a:gd name="T85" fmla="*/ 195 h 451"/>
                <a:gd name="T86" fmla="*/ 176 w 233"/>
                <a:gd name="T87" fmla="*/ 199 h 451"/>
                <a:gd name="T88" fmla="*/ 174 w 233"/>
                <a:gd name="T89" fmla="*/ 202 h 451"/>
                <a:gd name="T90" fmla="*/ 145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5" y="184"/>
                  </a:moveTo>
                  <a:cubicBezTo>
                    <a:pt x="102" y="176"/>
                    <a:pt x="100" y="167"/>
                    <a:pt x="100" y="158"/>
                  </a:cubicBezTo>
                  <a:cubicBezTo>
                    <a:pt x="100" y="132"/>
                    <a:pt x="115" y="94"/>
                    <a:pt x="142" y="75"/>
                  </a:cubicBezTo>
                  <a:cubicBezTo>
                    <a:pt x="153" y="90"/>
                    <a:pt x="167" y="90"/>
                    <a:pt x="179" y="90"/>
                  </a:cubicBezTo>
                  <a:cubicBezTo>
                    <a:pt x="193" y="90"/>
                    <a:pt x="233" y="90"/>
                    <a:pt x="233" y="63"/>
                  </a:cubicBezTo>
                  <a:cubicBezTo>
                    <a:pt x="233" y="43"/>
                    <a:pt x="206" y="42"/>
                    <a:pt x="185" y="42"/>
                  </a:cubicBezTo>
                  <a:cubicBezTo>
                    <a:pt x="180" y="42"/>
                    <a:pt x="168" y="42"/>
                    <a:pt x="154" y="44"/>
                  </a:cubicBezTo>
                  <a:cubicBezTo>
                    <a:pt x="154" y="29"/>
                    <a:pt x="157" y="17"/>
                    <a:pt x="157" y="16"/>
                  </a:cubicBezTo>
                  <a:cubicBezTo>
                    <a:pt x="158" y="12"/>
                    <a:pt x="158" y="12"/>
                    <a:pt x="158" y="10"/>
                  </a:cubicBezTo>
                  <a:cubicBezTo>
                    <a:pt x="158" y="0"/>
                    <a:pt x="148" y="0"/>
                    <a:pt x="148" y="0"/>
                  </a:cubicBezTo>
                  <a:cubicBezTo>
                    <a:pt x="131" y="0"/>
                    <a:pt x="131" y="29"/>
                    <a:pt x="131" y="38"/>
                  </a:cubicBezTo>
                  <a:cubicBezTo>
                    <a:pt x="131" y="42"/>
                    <a:pt x="131" y="46"/>
                    <a:pt x="132" y="50"/>
                  </a:cubicBezTo>
                  <a:cubicBezTo>
                    <a:pt x="70" y="68"/>
                    <a:pt x="39" y="113"/>
                    <a:pt x="39" y="151"/>
                  </a:cubicBezTo>
                  <a:cubicBezTo>
                    <a:pt x="39" y="174"/>
                    <a:pt x="52" y="193"/>
                    <a:pt x="65" y="203"/>
                  </a:cubicBezTo>
                  <a:cubicBezTo>
                    <a:pt x="13" y="238"/>
                    <a:pt x="0" y="284"/>
                    <a:pt x="0" y="303"/>
                  </a:cubicBezTo>
                  <a:cubicBezTo>
                    <a:pt x="0" y="344"/>
                    <a:pt x="37" y="364"/>
                    <a:pt x="66" y="375"/>
                  </a:cubicBezTo>
                  <a:lnTo>
                    <a:pt x="123" y="394"/>
                  </a:lnTo>
                  <a:cubicBezTo>
                    <a:pt x="136" y="398"/>
                    <a:pt x="157" y="406"/>
                    <a:pt x="161" y="408"/>
                  </a:cubicBezTo>
                  <a:cubicBezTo>
                    <a:pt x="165" y="410"/>
                    <a:pt x="167" y="414"/>
                    <a:pt x="167" y="418"/>
                  </a:cubicBezTo>
                  <a:cubicBezTo>
                    <a:pt x="167" y="420"/>
                    <a:pt x="166" y="433"/>
                    <a:pt x="152" y="433"/>
                  </a:cubicBezTo>
                  <a:cubicBezTo>
                    <a:pt x="149" y="433"/>
                    <a:pt x="124" y="433"/>
                    <a:pt x="102" y="421"/>
                  </a:cubicBezTo>
                  <a:cubicBezTo>
                    <a:pt x="99" y="419"/>
                    <a:pt x="98" y="418"/>
                    <a:pt x="96" y="418"/>
                  </a:cubicBezTo>
                  <a:cubicBezTo>
                    <a:pt x="89" y="418"/>
                    <a:pt x="86" y="424"/>
                    <a:pt x="86" y="427"/>
                  </a:cubicBezTo>
                  <a:cubicBezTo>
                    <a:pt x="86" y="439"/>
                    <a:pt x="127" y="451"/>
                    <a:pt x="152" y="451"/>
                  </a:cubicBezTo>
                  <a:cubicBezTo>
                    <a:pt x="191" y="451"/>
                    <a:pt x="212" y="415"/>
                    <a:pt x="212" y="392"/>
                  </a:cubicBezTo>
                  <a:cubicBezTo>
                    <a:pt x="212" y="370"/>
                    <a:pt x="197" y="358"/>
                    <a:pt x="187" y="354"/>
                  </a:cubicBezTo>
                  <a:cubicBezTo>
                    <a:pt x="181" y="352"/>
                    <a:pt x="134" y="336"/>
                    <a:pt x="121" y="331"/>
                  </a:cubicBezTo>
                  <a:lnTo>
                    <a:pt x="89" y="320"/>
                  </a:lnTo>
                  <a:cubicBezTo>
                    <a:pt x="71" y="314"/>
                    <a:pt x="42" y="304"/>
                    <a:pt x="42" y="280"/>
                  </a:cubicBezTo>
                  <a:cubicBezTo>
                    <a:pt x="42" y="251"/>
                    <a:pt x="80" y="216"/>
                    <a:pt x="86" y="216"/>
                  </a:cubicBezTo>
                  <a:cubicBezTo>
                    <a:pt x="87" y="216"/>
                    <a:pt x="87" y="216"/>
                    <a:pt x="90" y="217"/>
                  </a:cubicBezTo>
                  <a:cubicBezTo>
                    <a:pt x="114" y="225"/>
                    <a:pt x="130" y="225"/>
                    <a:pt x="143" y="225"/>
                  </a:cubicBezTo>
                  <a:cubicBezTo>
                    <a:pt x="159" y="225"/>
                    <a:pt x="200" y="225"/>
                    <a:pt x="200" y="198"/>
                  </a:cubicBezTo>
                  <a:cubicBezTo>
                    <a:pt x="200" y="177"/>
                    <a:pt x="169" y="177"/>
                    <a:pt x="152" y="177"/>
                  </a:cubicBezTo>
                  <a:cubicBezTo>
                    <a:pt x="143" y="177"/>
                    <a:pt x="127" y="177"/>
                    <a:pt x="105" y="184"/>
                  </a:cubicBezTo>
                  <a:close/>
                  <a:moveTo>
                    <a:pt x="159" y="64"/>
                  </a:moveTo>
                  <a:cubicBezTo>
                    <a:pt x="169" y="60"/>
                    <a:pt x="178" y="60"/>
                    <a:pt x="185" y="60"/>
                  </a:cubicBezTo>
                  <a:cubicBezTo>
                    <a:pt x="200" y="60"/>
                    <a:pt x="202" y="60"/>
                    <a:pt x="210" y="63"/>
                  </a:cubicBezTo>
                  <a:cubicBezTo>
                    <a:pt x="209" y="64"/>
                    <a:pt x="210" y="64"/>
                    <a:pt x="208" y="66"/>
                  </a:cubicBezTo>
                  <a:cubicBezTo>
                    <a:pt x="203" y="72"/>
                    <a:pt x="184" y="72"/>
                    <a:pt x="179" y="72"/>
                  </a:cubicBezTo>
                  <a:cubicBezTo>
                    <a:pt x="171" y="72"/>
                    <a:pt x="163" y="72"/>
                    <a:pt x="159" y="64"/>
                  </a:cubicBezTo>
                  <a:close/>
                  <a:moveTo>
                    <a:pt x="117" y="200"/>
                  </a:moveTo>
                  <a:cubicBezTo>
                    <a:pt x="131" y="195"/>
                    <a:pt x="142" y="195"/>
                    <a:pt x="150" y="195"/>
                  </a:cubicBezTo>
                  <a:cubicBezTo>
                    <a:pt x="166" y="195"/>
                    <a:pt x="168" y="196"/>
                    <a:pt x="176" y="199"/>
                  </a:cubicBezTo>
                  <a:cubicBezTo>
                    <a:pt x="175" y="199"/>
                    <a:pt x="175" y="201"/>
                    <a:pt x="174" y="202"/>
                  </a:cubicBezTo>
                  <a:cubicBezTo>
                    <a:pt x="169" y="207"/>
                    <a:pt x="151" y="207"/>
                    <a:pt x="145" y="207"/>
                  </a:cubicBezTo>
                  <a:cubicBezTo>
                    <a:pt x="137" y="207"/>
                    <a:pt x="126" y="207"/>
                    <a:pt x="117" y="20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Freeform 468">
              <a:extLst>
                <a:ext uri="{FF2B5EF4-FFF2-40B4-BE49-F238E27FC236}">
                  <a16:creationId xmlns:a16="http://schemas.microsoft.com/office/drawing/2014/main" id="{55D6A88C-8427-9A5E-0114-ED432AE3DA97}"/>
                </a:ext>
              </a:extLst>
            </p:cNvPr>
            <p:cNvSpPr>
              <a:spLocks/>
            </p:cNvSpPr>
            <p:nvPr>
              <p:custDataLst>
                <p:tags r:id="rId42"/>
              </p:custDataLst>
            </p:nvPr>
          </p:nvSpPr>
          <p:spPr bwMode="auto">
            <a:xfrm>
              <a:off x="2951163" y="5311775"/>
              <a:ext cx="114300" cy="79375"/>
            </a:xfrm>
            <a:custGeom>
              <a:avLst/>
              <a:gdLst>
                <a:gd name="T0" fmla="*/ 150 w 244"/>
                <a:gd name="T1" fmla="*/ 141 h 160"/>
                <a:gd name="T2" fmla="*/ 195 w 244"/>
                <a:gd name="T3" fmla="*/ 160 h 160"/>
                <a:gd name="T4" fmla="*/ 244 w 244"/>
                <a:gd name="T5" fmla="*/ 106 h 160"/>
                <a:gd name="T6" fmla="*/ 233 w 244"/>
                <a:gd name="T7" fmla="*/ 99 h 160"/>
                <a:gd name="T8" fmla="*/ 221 w 244"/>
                <a:gd name="T9" fmla="*/ 107 h 160"/>
                <a:gd name="T10" fmla="*/ 197 w 244"/>
                <a:gd name="T11" fmla="*/ 144 h 160"/>
                <a:gd name="T12" fmla="*/ 188 w 244"/>
                <a:gd name="T13" fmla="*/ 130 h 160"/>
                <a:gd name="T14" fmla="*/ 194 w 244"/>
                <a:gd name="T15" fmla="*/ 103 h 160"/>
                <a:gd name="T16" fmla="*/ 208 w 244"/>
                <a:gd name="T17" fmla="*/ 44 h 160"/>
                <a:gd name="T18" fmla="*/ 213 w 244"/>
                <a:gd name="T19" fmla="*/ 20 h 160"/>
                <a:gd name="T20" fmla="*/ 195 w 244"/>
                <a:gd name="T21" fmla="*/ 3 h 160"/>
                <a:gd name="T22" fmla="*/ 168 w 244"/>
                <a:gd name="T23" fmla="*/ 30 h 160"/>
                <a:gd name="T24" fmla="*/ 159 w 244"/>
                <a:gd name="T25" fmla="*/ 66 h 160"/>
                <a:gd name="T26" fmla="*/ 149 w 244"/>
                <a:gd name="T27" fmla="*/ 110 h 160"/>
                <a:gd name="T28" fmla="*/ 141 w 244"/>
                <a:gd name="T29" fmla="*/ 125 h 160"/>
                <a:gd name="T30" fmla="*/ 104 w 244"/>
                <a:gd name="T31" fmla="*/ 144 h 160"/>
                <a:gd name="T32" fmla="*/ 81 w 244"/>
                <a:gd name="T33" fmla="*/ 119 h 160"/>
                <a:gd name="T34" fmla="*/ 100 w 244"/>
                <a:gd name="T35" fmla="*/ 51 h 160"/>
                <a:gd name="T36" fmla="*/ 106 w 244"/>
                <a:gd name="T37" fmla="*/ 32 h 160"/>
                <a:gd name="T38" fmla="*/ 61 w 244"/>
                <a:gd name="T39" fmla="*/ 0 h 160"/>
                <a:gd name="T40" fmla="*/ 0 w 244"/>
                <a:gd name="T41" fmla="*/ 54 h 160"/>
                <a:gd name="T42" fmla="*/ 11 w 244"/>
                <a:gd name="T43" fmla="*/ 60 h 160"/>
                <a:gd name="T44" fmla="*/ 23 w 244"/>
                <a:gd name="T45" fmla="*/ 53 h 160"/>
                <a:gd name="T46" fmla="*/ 59 w 244"/>
                <a:gd name="T47" fmla="*/ 16 h 160"/>
                <a:gd name="T48" fmla="*/ 65 w 244"/>
                <a:gd name="T49" fmla="*/ 24 h 160"/>
                <a:gd name="T50" fmla="*/ 59 w 244"/>
                <a:gd name="T51" fmla="*/ 44 h 160"/>
                <a:gd name="T52" fmla="*/ 39 w 244"/>
                <a:gd name="T53" fmla="*/ 112 h 160"/>
                <a:gd name="T54" fmla="*/ 102 w 244"/>
                <a:gd name="T55" fmla="*/ 160 h 160"/>
                <a:gd name="T56" fmla="*/ 150 w 244"/>
                <a:gd name="T57" fmla="*/ 1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0">
                  <a:moveTo>
                    <a:pt x="150" y="141"/>
                  </a:moveTo>
                  <a:cubicBezTo>
                    <a:pt x="154" y="149"/>
                    <a:pt x="170" y="160"/>
                    <a:pt x="195" y="160"/>
                  </a:cubicBezTo>
                  <a:cubicBezTo>
                    <a:pt x="232" y="160"/>
                    <a:pt x="244" y="108"/>
                    <a:pt x="244" y="106"/>
                  </a:cubicBezTo>
                  <a:cubicBezTo>
                    <a:pt x="244" y="99"/>
                    <a:pt x="238" y="99"/>
                    <a:pt x="233" y="99"/>
                  </a:cubicBezTo>
                  <a:cubicBezTo>
                    <a:pt x="224" y="99"/>
                    <a:pt x="223" y="100"/>
                    <a:pt x="221" y="107"/>
                  </a:cubicBezTo>
                  <a:cubicBezTo>
                    <a:pt x="217" y="122"/>
                    <a:pt x="211" y="144"/>
                    <a:pt x="197" y="144"/>
                  </a:cubicBezTo>
                  <a:cubicBezTo>
                    <a:pt x="189" y="144"/>
                    <a:pt x="188" y="135"/>
                    <a:pt x="188" y="130"/>
                  </a:cubicBezTo>
                  <a:cubicBezTo>
                    <a:pt x="188" y="126"/>
                    <a:pt x="191" y="112"/>
                    <a:pt x="194" y="103"/>
                  </a:cubicBezTo>
                  <a:lnTo>
                    <a:pt x="208" y="44"/>
                  </a:lnTo>
                  <a:cubicBezTo>
                    <a:pt x="210" y="36"/>
                    <a:pt x="213" y="23"/>
                    <a:pt x="213" y="20"/>
                  </a:cubicBezTo>
                  <a:cubicBezTo>
                    <a:pt x="213" y="8"/>
                    <a:pt x="204" y="3"/>
                    <a:pt x="195" y="3"/>
                  </a:cubicBezTo>
                  <a:cubicBezTo>
                    <a:pt x="175" y="3"/>
                    <a:pt x="171" y="20"/>
                    <a:pt x="168" y="30"/>
                  </a:cubicBezTo>
                  <a:lnTo>
                    <a:pt x="159" y="66"/>
                  </a:lnTo>
                  <a:lnTo>
                    <a:pt x="149" y="110"/>
                  </a:lnTo>
                  <a:cubicBezTo>
                    <a:pt x="146" y="119"/>
                    <a:pt x="146" y="120"/>
                    <a:pt x="141" y="125"/>
                  </a:cubicBezTo>
                  <a:cubicBezTo>
                    <a:pt x="132" y="135"/>
                    <a:pt x="120" y="144"/>
                    <a:pt x="104" y="144"/>
                  </a:cubicBezTo>
                  <a:cubicBezTo>
                    <a:pt x="81" y="144"/>
                    <a:pt x="81" y="126"/>
                    <a:pt x="81" y="119"/>
                  </a:cubicBezTo>
                  <a:cubicBezTo>
                    <a:pt x="81" y="99"/>
                    <a:pt x="90" y="76"/>
                    <a:pt x="100" y="51"/>
                  </a:cubicBezTo>
                  <a:cubicBezTo>
                    <a:pt x="104" y="41"/>
                    <a:pt x="106" y="37"/>
                    <a:pt x="106" y="32"/>
                  </a:cubicBezTo>
                  <a:cubicBezTo>
                    <a:pt x="106" y="11"/>
                    <a:pt x="83" y="0"/>
                    <a:pt x="61" y="0"/>
                  </a:cubicBezTo>
                  <a:cubicBezTo>
                    <a:pt x="21" y="0"/>
                    <a:pt x="0" y="44"/>
                    <a:pt x="0" y="54"/>
                  </a:cubicBezTo>
                  <a:cubicBezTo>
                    <a:pt x="0" y="60"/>
                    <a:pt x="6" y="60"/>
                    <a:pt x="11" y="60"/>
                  </a:cubicBezTo>
                  <a:cubicBezTo>
                    <a:pt x="20" y="60"/>
                    <a:pt x="21" y="60"/>
                    <a:pt x="23" y="53"/>
                  </a:cubicBezTo>
                  <a:cubicBezTo>
                    <a:pt x="29" y="33"/>
                    <a:pt x="44" y="16"/>
                    <a:pt x="59" y="16"/>
                  </a:cubicBezTo>
                  <a:cubicBezTo>
                    <a:pt x="61" y="16"/>
                    <a:pt x="65" y="16"/>
                    <a:pt x="65" y="24"/>
                  </a:cubicBezTo>
                  <a:cubicBezTo>
                    <a:pt x="65" y="31"/>
                    <a:pt x="62" y="37"/>
                    <a:pt x="59" y="44"/>
                  </a:cubicBezTo>
                  <a:cubicBezTo>
                    <a:pt x="46" y="75"/>
                    <a:pt x="39" y="96"/>
                    <a:pt x="39" y="112"/>
                  </a:cubicBezTo>
                  <a:cubicBezTo>
                    <a:pt x="39" y="151"/>
                    <a:pt x="72" y="160"/>
                    <a:pt x="102" y="160"/>
                  </a:cubicBezTo>
                  <a:cubicBezTo>
                    <a:pt x="118" y="160"/>
                    <a:pt x="134" y="155"/>
                    <a:pt x="150" y="141"/>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Freeform 469">
              <a:extLst>
                <a:ext uri="{FF2B5EF4-FFF2-40B4-BE49-F238E27FC236}">
                  <a16:creationId xmlns:a16="http://schemas.microsoft.com/office/drawing/2014/main" id="{BDC016EC-3E1F-47BB-2FB2-27445AC3A2E0}"/>
                </a:ext>
              </a:extLst>
            </p:cNvPr>
            <p:cNvSpPr>
              <a:spLocks/>
            </p:cNvSpPr>
            <p:nvPr>
              <p:custDataLst>
                <p:tags r:id="rId43"/>
              </p:custDataLst>
            </p:nvPr>
          </p:nvSpPr>
          <p:spPr bwMode="auto">
            <a:xfrm>
              <a:off x="3090863" y="5259388"/>
              <a:ext cx="42863" cy="173038"/>
            </a:xfrm>
            <a:custGeom>
              <a:avLst/>
              <a:gdLst>
                <a:gd name="T0" fmla="*/ 84 w 91"/>
                <a:gd name="T1" fmla="*/ 0 h 348"/>
                <a:gd name="T2" fmla="*/ 0 w 91"/>
                <a:gd name="T3" fmla="*/ 174 h 348"/>
                <a:gd name="T4" fmla="*/ 84 w 91"/>
                <a:gd name="T5" fmla="*/ 348 h 348"/>
                <a:gd name="T6" fmla="*/ 91 w 91"/>
                <a:gd name="T7" fmla="*/ 344 h 348"/>
                <a:gd name="T8" fmla="*/ 88 w 91"/>
                <a:gd name="T9" fmla="*/ 339 h 348"/>
                <a:gd name="T10" fmla="*/ 24 w 91"/>
                <a:gd name="T11" fmla="*/ 174 h 348"/>
                <a:gd name="T12" fmla="*/ 89 w 91"/>
                <a:gd name="T13" fmla="*/ 8 h 348"/>
                <a:gd name="T14" fmla="*/ 91 w 91"/>
                <a:gd name="T15" fmla="*/ 4 h 348"/>
                <a:gd name="T16" fmla="*/ 84 w 91"/>
                <a:gd name="T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8">
                  <a:moveTo>
                    <a:pt x="84" y="0"/>
                  </a:moveTo>
                  <a:cubicBezTo>
                    <a:pt x="18" y="47"/>
                    <a:pt x="0" y="120"/>
                    <a:pt x="0" y="174"/>
                  </a:cubicBezTo>
                  <a:cubicBezTo>
                    <a:pt x="0" y="223"/>
                    <a:pt x="15" y="299"/>
                    <a:pt x="84" y="348"/>
                  </a:cubicBezTo>
                  <a:cubicBezTo>
                    <a:pt x="87" y="348"/>
                    <a:pt x="91" y="348"/>
                    <a:pt x="91" y="344"/>
                  </a:cubicBezTo>
                  <a:cubicBezTo>
                    <a:pt x="91" y="342"/>
                    <a:pt x="90" y="341"/>
                    <a:pt x="88" y="339"/>
                  </a:cubicBezTo>
                  <a:cubicBezTo>
                    <a:pt x="41" y="297"/>
                    <a:pt x="24" y="238"/>
                    <a:pt x="24" y="174"/>
                  </a:cubicBezTo>
                  <a:cubicBezTo>
                    <a:pt x="24" y="80"/>
                    <a:pt x="60" y="34"/>
                    <a:pt x="89" y="8"/>
                  </a:cubicBezTo>
                  <a:cubicBezTo>
                    <a:pt x="90" y="7"/>
                    <a:pt x="91" y="6"/>
                    <a:pt x="91" y="4"/>
                  </a:cubicBezTo>
                  <a:cubicBezTo>
                    <a:pt x="91" y="0"/>
                    <a:pt x="87" y="0"/>
                    <a:pt x="84" y="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Freeform 470">
              <a:extLst>
                <a:ext uri="{FF2B5EF4-FFF2-40B4-BE49-F238E27FC236}">
                  <a16:creationId xmlns:a16="http://schemas.microsoft.com/office/drawing/2014/main" id="{E959491C-835A-A917-B7FB-A809A0C6A9B9}"/>
                </a:ext>
              </a:extLst>
            </p:cNvPr>
            <p:cNvSpPr>
              <a:spLocks/>
            </p:cNvSpPr>
            <p:nvPr>
              <p:custDataLst>
                <p:tags r:id="rId44"/>
              </p:custDataLst>
            </p:nvPr>
          </p:nvSpPr>
          <p:spPr bwMode="auto">
            <a:xfrm>
              <a:off x="3163888" y="5335588"/>
              <a:ext cx="19050" cy="20638"/>
            </a:xfrm>
            <a:custGeom>
              <a:avLst/>
              <a:gdLst>
                <a:gd name="T0" fmla="*/ 40 w 40"/>
                <a:gd name="T1" fmla="*/ 20 h 40"/>
                <a:gd name="T2" fmla="*/ 20 w 40"/>
                <a:gd name="T3" fmla="*/ 0 h 40"/>
                <a:gd name="T4" fmla="*/ 0 w 40"/>
                <a:gd name="T5" fmla="*/ 20 h 40"/>
                <a:gd name="T6" fmla="*/ 20 w 40"/>
                <a:gd name="T7" fmla="*/ 40 h 40"/>
                <a:gd name="T8" fmla="*/ 40 w 40"/>
                <a:gd name="T9" fmla="*/ 20 h 40"/>
              </a:gdLst>
              <a:ahLst/>
              <a:cxnLst>
                <a:cxn ang="0">
                  <a:pos x="T0" y="T1"/>
                </a:cxn>
                <a:cxn ang="0">
                  <a:pos x="T2" y="T3"/>
                </a:cxn>
                <a:cxn ang="0">
                  <a:pos x="T4" y="T5"/>
                </a:cxn>
                <a:cxn ang="0">
                  <a:pos x="T6" y="T7"/>
                </a:cxn>
                <a:cxn ang="0">
                  <a:pos x="T8" y="T9"/>
                </a:cxn>
              </a:cxnLst>
              <a:rect l="0" t="0" r="r" b="b"/>
              <a:pathLst>
                <a:path w="40" h="40">
                  <a:moveTo>
                    <a:pt x="40" y="20"/>
                  </a:moveTo>
                  <a:cubicBezTo>
                    <a:pt x="40" y="8"/>
                    <a:pt x="30" y="0"/>
                    <a:pt x="20" y="0"/>
                  </a:cubicBezTo>
                  <a:cubicBezTo>
                    <a:pt x="9" y="0"/>
                    <a:pt x="0" y="9"/>
                    <a:pt x="0" y="20"/>
                  </a:cubicBezTo>
                  <a:cubicBezTo>
                    <a:pt x="0" y="32"/>
                    <a:pt x="10" y="40"/>
                    <a:pt x="20" y="40"/>
                  </a:cubicBezTo>
                  <a:cubicBezTo>
                    <a:pt x="31" y="40"/>
                    <a:pt x="40" y="31"/>
                    <a:pt x="40" y="2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Freeform 471">
              <a:extLst>
                <a:ext uri="{FF2B5EF4-FFF2-40B4-BE49-F238E27FC236}">
                  <a16:creationId xmlns:a16="http://schemas.microsoft.com/office/drawing/2014/main" id="{3B5F4287-46A2-71C1-E8FF-D42AAE933133}"/>
                </a:ext>
              </a:extLst>
            </p:cNvPr>
            <p:cNvSpPr>
              <a:spLocks/>
            </p:cNvSpPr>
            <p:nvPr>
              <p:custDataLst>
                <p:tags r:id="rId45"/>
              </p:custDataLst>
            </p:nvPr>
          </p:nvSpPr>
          <p:spPr bwMode="auto">
            <a:xfrm>
              <a:off x="3213101" y="5259388"/>
              <a:ext cx="41275" cy="173038"/>
            </a:xfrm>
            <a:custGeom>
              <a:avLst/>
              <a:gdLst>
                <a:gd name="T0" fmla="*/ 7 w 90"/>
                <a:gd name="T1" fmla="*/ 0 h 348"/>
                <a:gd name="T2" fmla="*/ 0 w 90"/>
                <a:gd name="T3" fmla="*/ 4 h 348"/>
                <a:gd name="T4" fmla="*/ 3 w 90"/>
                <a:gd name="T5" fmla="*/ 9 h 348"/>
                <a:gd name="T6" fmla="*/ 67 w 90"/>
                <a:gd name="T7" fmla="*/ 174 h 348"/>
                <a:gd name="T8" fmla="*/ 6 w 90"/>
                <a:gd name="T9" fmla="*/ 336 h 348"/>
                <a:gd name="T10" fmla="*/ 0 w 90"/>
                <a:gd name="T11" fmla="*/ 344 h 348"/>
                <a:gd name="T12" fmla="*/ 5 w 90"/>
                <a:gd name="T13" fmla="*/ 348 h 348"/>
                <a:gd name="T14" fmla="*/ 65 w 90"/>
                <a:gd name="T15" fmla="*/ 282 h 348"/>
                <a:gd name="T16" fmla="*/ 90 w 90"/>
                <a:gd name="T17" fmla="*/ 174 h 348"/>
                <a:gd name="T18" fmla="*/ 7 w 90"/>
                <a:gd name="T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8">
                  <a:moveTo>
                    <a:pt x="7" y="0"/>
                  </a:moveTo>
                  <a:cubicBezTo>
                    <a:pt x="4" y="0"/>
                    <a:pt x="0" y="0"/>
                    <a:pt x="0" y="4"/>
                  </a:cubicBezTo>
                  <a:cubicBezTo>
                    <a:pt x="0" y="6"/>
                    <a:pt x="1" y="7"/>
                    <a:pt x="3" y="9"/>
                  </a:cubicBezTo>
                  <a:cubicBezTo>
                    <a:pt x="33" y="37"/>
                    <a:pt x="67" y="84"/>
                    <a:pt x="67" y="174"/>
                  </a:cubicBezTo>
                  <a:cubicBezTo>
                    <a:pt x="67" y="247"/>
                    <a:pt x="44" y="302"/>
                    <a:pt x="6" y="336"/>
                  </a:cubicBezTo>
                  <a:cubicBezTo>
                    <a:pt x="0" y="342"/>
                    <a:pt x="0" y="342"/>
                    <a:pt x="0" y="344"/>
                  </a:cubicBezTo>
                  <a:cubicBezTo>
                    <a:pt x="0" y="346"/>
                    <a:pt x="1" y="348"/>
                    <a:pt x="5" y="348"/>
                  </a:cubicBezTo>
                  <a:cubicBezTo>
                    <a:pt x="9" y="348"/>
                    <a:pt x="42" y="325"/>
                    <a:pt x="65" y="282"/>
                  </a:cubicBezTo>
                  <a:cubicBezTo>
                    <a:pt x="80" y="253"/>
                    <a:pt x="90" y="215"/>
                    <a:pt x="90" y="174"/>
                  </a:cubicBezTo>
                  <a:cubicBezTo>
                    <a:pt x="90" y="125"/>
                    <a:pt x="76" y="49"/>
                    <a:pt x="7" y="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Freeform 472">
              <a:extLst>
                <a:ext uri="{FF2B5EF4-FFF2-40B4-BE49-F238E27FC236}">
                  <a16:creationId xmlns:a16="http://schemas.microsoft.com/office/drawing/2014/main" id="{DF768569-93D8-27F5-78D3-AB699097DED4}"/>
                </a:ext>
              </a:extLst>
            </p:cNvPr>
            <p:cNvSpPr>
              <a:spLocks/>
            </p:cNvSpPr>
            <p:nvPr>
              <p:custDataLst>
                <p:tags r:id="rId46"/>
              </p:custDataLst>
            </p:nvPr>
          </p:nvSpPr>
          <p:spPr bwMode="auto">
            <a:xfrm>
              <a:off x="2951163" y="5470525"/>
              <a:ext cx="55563" cy="109538"/>
            </a:xfrm>
            <a:custGeom>
              <a:avLst/>
              <a:gdLst>
                <a:gd name="T0" fmla="*/ 71 w 118"/>
                <a:gd name="T1" fmla="*/ 80 h 221"/>
                <a:gd name="T2" fmla="*/ 107 w 118"/>
                <a:gd name="T3" fmla="*/ 80 h 221"/>
                <a:gd name="T4" fmla="*/ 118 w 118"/>
                <a:gd name="T5" fmla="*/ 72 h 221"/>
                <a:gd name="T6" fmla="*/ 108 w 118"/>
                <a:gd name="T7" fmla="*/ 67 h 221"/>
                <a:gd name="T8" fmla="*/ 75 w 118"/>
                <a:gd name="T9" fmla="*/ 67 h 221"/>
                <a:gd name="T10" fmla="*/ 88 w 118"/>
                <a:gd name="T11" fmla="*/ 16 h 221"/>
                <a:gd name="T12" fmla="*/ 89 w 118"/>
                <a:gd name="T13" fmla="*/ 11 h 221"/>
                <a:gd name="T14" fmla="*/ 77 w 118"/>
                <a:gd name="T15" fmla="*/ 0 h 221"/>
                <a:gd name="T16" fmla="*/ 60 w 118"/>
                <a:gd name="T17" fmla="*/ 15 h 221"/>
                <a:gd name="T18" fmla="*/ 47 w 118"/>
                <a:gd name="T19" fmla="*/ 67 h 221"/>
                <a:gd name="T20" fmla="*/ 12 w 118"/>
                <a:gd name="T21" fmla="*/ 67 h 221"/>
                <a:gd name="T22" fmla="*/ 0 w 118"/>
                <a:gd name="T23" fmla="*/ 75 h 221"/>
                <a:gd name="T24" fmla="*/ 11 w 118"/>
                <a:gd name="T25" fmla="*/ 80 h 221"/>
                <a:gd name="T26" fmla="*/ 44 w 118"/>
                <a:gd name="T27" fmla="*/ 80 h 221"/>
                <a:gd name="T28" fmla="*/ 23 w 118"/>
                <a:gd name="T29" fmla="*/ 162 h 221"/>
                <a:gd name="T30" fmla="*/ 18 w 118"/>
                <a:gd name="T31" fmla="*/ 188 h 221"/>
                <a:gd name="T32" fmla="*/ 55 w 118"/>
                <a:gd name="T33" fmla="*/ 221 h 221"/>
                <a:gd name="T34" fmla="*/ 116 w 118"/>
                <a:gd name="T35" fmla="*/ 168 h 221"/>
                <a:gd name="T36" fmla="*/ 111 w 118"/>
                <a:gd name="T37" fmla="*/ 163 h 221"/>
                <a:gd name="T38" fmla="*/ 103 w 118"/>
                <a:gd name="T39" fmla="*/ 170 h 221"/>
                <a:gd name="T40" fmla="*/ 56 w 118"/>
                <a:gd name="T41" fmla="*/ 212 h 221"/>
                <a:gd name="T42" fmla="*/ 44 w 118"/>
                <a:gd name="T43" fmla="*/ 194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7" y="80"/>
                  </a:lnTo>
                  <a:cubicBezTo>
                    <a:pt x="114" y="80"/>
                    <a:pt x="118" y="80"/>
                    <a:pt x="118" y="72"/>
                  </a:cubicBezTo>
                  <a:cubicBezTo>
                    <a:pt x="118" y="67"/>
                    <a:pt x="114" y="67"/>
                    <a:pt x="108" y="67"/>
                  </a:cubicBezTo>
                  <a:lnTo>
                    <a:pt x="75" y="67"/>
                  </a:lnTo>
                  <a:lnTo>
                    <a:pt x="88" y="16"/>
                  </a:lnTo>
                  <a:cubicBezTo>
                    <a:pt x="88" y="14"/>
                    <a:pt x="89" y="12"/>
                    <a:pt x="89" y="11"/>
                  </a:cubicBezTo>
                  <a:cubicBezTo>
                    <a:pt x="89" y="5"/>
                    <a:pt x="84" y="0"/>
                    <a:pt x="77" y="0"/>
                  </a:cubicBezTo>
                  <a:cubicBezTo>
                    <a:pt x="68" y="0"/>
                    <a:pt x="63" y="6"/>
                    <a:pt x="60" y="15"/>
                  </a:cubicBezTo>
                  <a:cubicBezTo>
                    <a:pt x="58" y="24"/>
                    <a:pt x="62" y="7"/>
                    <a:pt x="47" y="67"/>
                  </a:cubicBezTo>
                  <a:lnTo>
                    <a:pt x="12" y="67"/>
                  </a:lnTo>
                  <a:cubicBezTo>
                    <a:pt x="5" y="67"/>
                    <a:pt x="0" y="67"/>
                    <a:pt x="0" y="75"/>
                  </a:cubicBezTo>
                  <a:cubicBezTo>
                    <a:pt x="0" y="80"/>
                    <a:pt x="5" y="80"/>
                    <a:pt x="11" y="80"/>
                  </a:cubicBezTo>
                  <a:lnTo>
                    <a:pt x="44" y="80"/>
                  </a:lnTo>
                  <a:lnTo>
                    <a:pt x="23" y="162"/>
                  </a:lnTo>
                  <a:cubicBezTo>
                    <a:pt x="21" y="171"/>
                    <a:pt x="18" y="184"/>
                    <a:pt x="18" y="188"/>
                  </a:cubicBezTo>
                  <a:cubicBezTo>
                    <a:pt x="18" y="209"/>
                    <a:pt x="36" y="221"/>
                    <a:pt x="55" y="221"/>
                  </a:cubicBezTo>
                  <a:cubicBezTo>
                    <a:pt x="94" y="221"/>
                    <a:pt x="116" y="172"/>
                    <a:pt x="116" y="168"/>
                  </a:cubicBezTo>
                  <a:cubicBezTo>
                    <a:pt x="116" y="163"/>
                    <a:pt x="112" y="163"/>
                    <a:pt x="111" y="163"/>
                  </a:cubicBezTo>
                  <a:cubicBezTo>
                    <a:pt x="106" y="163"/>
                    <a:pt x="106" y="164"/>
                    <a:pt x="103" y="170"/>
                  </a:cubicBezTo>
                  <a:cubicBezTo>
                    <a:pt x="93" y="192"/>
                    <a:pt x="76" y="212"/>
                    <a:pt x="56" y="212"/>
                  </a:cubicBezTo>
                  <a:cubicBezTo>
                    <a:pt x="49" y="212"/>
                    <a:pt x="44" y="207"/>
                    <a:pt x="44" y="194"/>
                  </a:cubicBezTo>
                  <a:cubicBezTo>
                    <a:pt x="44" y="191"/>
                    <a:pt x="46" y="184"/>
                    <a:pt x="46" y="180"/>
                  </a:cubicBezTo>
                  <a:lnTo>
                    <a:pt x="71" y="8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Freeform 473">
              <a:extLst>
                <a:ext uri="{FF2B5EF4-FFF2-40B4-BE49-F238E27FC236}">
                  <a16:creationId xmlns:a16="http://schemas.microsoft.com/office/drawing/2014/main" id="{4F3C80C6-C791-DB36-F30A-24F9D015FF4A}"/>
                </a:ext>
              </a:extLst>
            </p:cNvPr>
            <p:cNvSpPr>
              <a:spLocks/>
            </p:cNvSpPr>
            <p:nvPr>
              <p:custDataLst>
                <p:tags r:id="rId47"/>
              </p:custDataLst>
            </p:nvPr>
          </p:nvSpPr>
          <p:spPr bwMode="auto">
            <a:xfrm>
              <a:off x="3033713" y="5559425"/>
              <a:ext cx="20638" cy="52388"/>
            </a:xfrm>
            <a:custGeom>
              <a:avLst/>
              <a:gdLst>
                <a:gd name="T0" fmla="*/ 35 w 45"/>
                <a:gd name="T1" fmla="*/ 34 h 107"/>
                <a:gd name="T2" fmla="*/ 8 w 45"/>
                <a:gd name="T3" fmla="*/ 98 h 107"/>
                <a:gd name="T4" fmla="*/ 5 w 45"/>
                <a:gd name="T5" fmla="*/ 102 h 107"/>
                <a:gd name="T6" fmla="*/ 10 w 45"/>
                <a:gd name="T7" fmla="*/ 107 h 107"/>
                <a:gd name="T8" fmla="*/ 45 w 45"/>
                <a:gd name="T9" fmla="*/ 38 h 107"/>
                <a:gd name="T10" fmla="*/ 20 w 45"/>
                <a:gd name="T11" fmla="*/ 0 h 107"/>
                <a:gd name="T12" fmla="*/ 0 w 45"/>
                <a:gd name="T13" fmla="*/ 20 h 107"/>
                <a:gd name="T14" fmla="*/ 21 w 45"/>
                <a:gd name="T15" fmla="*/ 40 h 107"/>
                <a:gd name="T16" fmla="*/ 35 w 45"/>
                <a:gd name="T17"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7">
                  <a:moveTo>
                    <a:pt x="35" y="34"/>
                  </a:moveTo>
                  <a:cubicBezTo>
                    <a:pt x="35" y="53"/>
                    <a:pt x="31" y="76"/>
                    <a:pt x="8" y="98"/>
                  </a:cubicBezTo>
                  <a:cubicBezTo>
                    <a:pt x="6" y="99"/>
                    <a:pt x="5" y="100"/>
                    <a:pt x="5" y="102"/>
                  </a:cubicBezTo>
                  <a:cubicBezTo>
                    <a:pt x="5" y="105"/>
                    <a:pt x="8" y="107"/>
                    <a:pt x="10" y="107"/>
                  </a:cubicBezTo>
                  <a:cubicBezTo>
                    <a:pt x="15" y="107"/>
                    <a:pt x="45" y="79"/>
                    <a:pt x="45" y="38"/>
                  </a:cubicBezTo>
                  <a:cubicBezTo>
                    <a:pt x="45" y="16"/>
                    <a:pt x="36" y="0"/>
                    <a:pt x="20" y="0"/>
                  </a:cubicBezTo>
                  <a:cubicBezTo>
                    <a:pt x="9" y="0"/>
                    <a:pt x="0" y="9"/>
                    <a:pt x="0" y="20"/>
                  </a:cubicBezTo>
                  <a:cubicBezTo>
                    <a:pt x="0" y="31"/>
                    <a:pt x="8" y="40"/>
                    <a:pt x="21" y="40"/>
                  </a:cubicBezTo>
                  <a:cubicBezTo>
                    <a:pt x="29" y="40"/>
                    <a:pt x="34" y="34"/>
                    <a:pt x="35" y="3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Freeform 474">
              <a:extLst>
                <a:ext uri="{FF2B5EF4-FFF2-40B4-BE49-F238E27FC236}">
                  <a16:creationId xmlns:a16="http://schemas.microsoft.com/office/drawing/2014/main" id="{5F67294D-96BB-0432-29E2-FA4A891E8D05}"/>
                </a:ext>
              </a:extLst>
            </p:cNvPr>
            <p:cNvSpPr>
              <a:spLocks/>
            </p:cNvSpPr>
            <p:nvPr>
              <p:custDataLst>
                <p:tags r:id="rId48"/>
              </p:custDataLst>
            </p:nvPr>
          </p:nvSpPr>
          <p:spPr bwMode="auto">
            <a:xfrm>
              <a:off x="3078163" y="5500688"/>
              <a:ext cx="100013" cy="79375"/>
            </a:xfrm>
            <a:custGeom>
              <a:avLst/>
              <a:gdLst>
                <a:gd name="T0" fmla="*/ 186 w 215"/>
                <a:gd name="T1" fmla="*/ 22 h 161"/>
                <a:gd name="T2" fmla="*/ 168 w 215"/>
                <a:gd name="T3" fmla="*/ 48 h 161"/>
                <a:gd name="T4" fmla="*/ 187 w 215"/>
                <a:gd name="T5" fmla="*/ 66 h 161"/>
                <a:gd name="T6" fmla="*/ 215 w 215"/>
                <a:gd name="T7" fmla="*/ 36 h 161"/>
                <a:gd name="T8" fmla="*/ 170 w 215"/>
                <a:gd name="T9" fmla="*/ 0 h 161"/>
                <a:gd name="T10" fmla="*/ 128 w 215"/>
                <a:gd name="T11" fmla="*/ 19 h 161"/>
                <a:gd name="T12" fmla="*/ 76 w 215"/>
                <a:gd name="T13" fmla="*/ 0 h 161"/>
                <a:gd name="T14" fmla="*/ 0 w 215"/>
                <a:gd name="T15" fmla="*/ 55 h 161"/>
                <a:gd name="T16" fmla="*/ 11 w 215"/>
                <a:gd name="T17" fmla="*/ 61 h 161"/>
                <a:gd name="T18" fmla="*/ 22 w 215"/>
                <a:gd name="T19" fmla="*/ 56 h 161"/>
                <a:gd name="T20" fmla="*/ 74 w 215"/>
                <a:gd name="T21" fmla="*/ 16 h 161"/>
                <a:gd name="T22" fmla="*/ 96 w 215"/>
                <a:gd name="T23" fmla="*/ 34 h 161"/>
                <a:gd name="T24" fmla="*/ 93 w 215"/>
                <a:gd name="T25" fmla="*/ 53 h 161"/>
                <a:gd name="T26" fmla="*/ 80 w 215"/>
                <a:gd name="T27" fmla="*/ 103 h 161"/>
                <a:gd name="T28" fmla="*/ 68 w 215"/>
                <a:gd name="T29" fmla="*/ 134 h 161"/>
                <a:gd name="T30" fmla="*/ 47 w 215"/>
                <a:gd name="T31" fmla="*/ 145 h 161"/>
                <a:gd name="T32" fmla="*/ 29 w 215"/>
                <a:gd name="T33" fmla="*/ 139 h 161"/>
                <a:gd name="T34" fmla="*/ 48 w 215"/>
                <a:gd name="T35" fmla="*/ 113 h 161"/>
                <a:gd name="T36" fmla="*/ 28 w 215"/>
                <a:gd name="T37" fmla="*/ 94 h 161"/>
                <a:gd name="T38" fmla="*/ 1 w 215"/>
                <a:gd name="T39" fmla="*/ 125 h 161"/>
                <a:gd name="T40" fmla="*/ 46 w 215"/>
                <a:gd name="T41" fmla="*/ 161 h 161"/>
                <a:gd name="T42" fmla="*/ 87 w 215"/>
                <a:gd name="T43" fmla="*/ 142 h 161"/>
                <a:gd name="T44" fmla="*/ 140 w 215"/>
                <a:gd name="T45" fmla="*/ 161 h 161"/>
                <a:gd name="T46" fmla="*/ 215 w 215"/>
                <a:gd name="T47" fmla="*/ 106 h 161"/>
                <a:gd name="T48" fmla="*/ 204 w 215"/>
                <a:gd name="T49" fmla="*/ 100 h 161"/>
                <a:gd name="T50" fmla="*/ 193 w 215"/>
                <a:gd name="T51" fmla="*/ 105 h 161"/>
                <a:gd name="T52" fmla="*/ 142 w 215"/>
                <a:gd name="T53" fmla="*/ 145 h 161"/>
                <a:gd name="T54" fmla="*/ 119 w 215"/>
                <a:gd name="T55" fmla="*/ 127 h 161"/>
                <a:gd name="T56" fmla="*/ 122 w 215"/>
                <a:gd name="T57" fmla="*/ 108 h 161"/>
                <a:gd name="T58" fmla="*/ 135 w 215"/>
                <a:gd name="T59" fmla="*/ 58 h 161"/>
                <a:gd name="T60" fmla="*/ 147 w 215"/>
                <a:gd name="T61" fmla="*/ 27 h 161"/>
                <a:gd name="T62" fmla="*/ 169 w 215"/>
                <a:gd name="T63" fmla="*/ 16 h 161"/>
                <a:gd name="T64" fmla="*/ 186 w 215"/>
                <a:gd name="T65"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1">
                  <a:moveTo>
                    <a:pt x="186" y="22"/>
                  </a:moveTo>
                  <a:cubicBezTo>
                    <a:pt x="172" y="28"/>
                    <a:pt x="168" y="42"/>
                    <a:pt x="168" y="48"/>
                  </a:cubicBezTo>
                  <a:cubicBezTo>
                    <a:pt x="168" y="59"/>
                    <a:pt x="176" y="66"/>
                    <a:pt x="187" y="66"/>
                  </a:cubicBezTo>
                  <a:cubicBezTo>
                    <a:pt x="201" y="66"/>
                    <a:pt x="215" y="55"/>
                    <a:pt x="215" y="36"/>
                  </a:cubicBezTo>
                  <a:cubicBezTo>
                    <a:pt x="215" y="13"/>
                    <a:pt x="193" y="0"/>
                    <a:pt x="170" y="0"/>
                  </a:cubicBezTo>
                  <a:cubicBezTo>
                    <a:pt x="152" y="0"/>
                    <a:pt x="138" y="9"/>
                    <a:pt x="128" y="19"/>
                  </a:cubicBezTo>
                  <a:cubicBezTo>
                    <a:pt x="114" y="3"/>
                    <a:pt x="89" y="0"/>
                    <a:pt x="76" y="0"/>
                  </a:cubicBezTo>
                  <a:cubicBezTo>
                    <a:pt x="26" y="0"/>
                    <a:pt x="0" y="41"/>
                    <a:pt x="0" y="55"/>
                  </a:cubicBezTo>
                  <a:cubicBezTo>
                    <a:pt x="0" y="61"/>
                    <a:pt x="6" y="61"/>
                    <a:pt x="11" y="61"/>
                  </a:cubicBezTo>
                  <a:cubicBezTo>
                    <a:pt x="18" y="61"/>
                    <a:pt x="20" y="61"/>
                    <a:pt x="22" y="56"/>
                  </a:cubicBezTo>
                  <a:cubicBezTo>
                    <a:pt x="33" y="24"/>
                    <a:pt x="61" y="16"/>
                    <a:pt x="74" y="16"/>
                  </a:cubicBezTo>
                  <a:cubicBezTo>
                    <a:pt x="96" y="16"/>
                    <a:pt x="96" y="29"/>
                    <a:pt x="96" y="34"/>
                  </a:cubicBezTo>
                  <a:cubicBezTo>
                    <a:pt x="96" y="38"/>
                    <a:pt x="96" y="40"/>
                    <a:pt x="93" y="53"/>
                  </a:cubicBezTo>
                  <a:lnTo>
                    <a:pt x="80" y="103"/>
                  </a:lnTo>
                  <a:cubicBezTo>
                    <a:pt x="76" y="122"/>
                    <a:pt x="74" y="127"/>
                    <a:pt x="68" y="134"/>
                  </a:cubicBezTo>
                  <a:cubicBezTo>
                    <a:pt x="64" y="138"/>
                    <a:pt x="57" y="145"/>
                    <a:pt x="47" y="145"/>
                  </a:cubicBezTo>
                  <a:cubicBezTo>
                    <a:pt x="45" y="145"/>
                    <a:pt x="36" y="145"/>
                    <a:pt x="29" y="139"/>
                  </a:cubicBezTo>
                  <a:cubicBezTo>
                    <a:pt x="44" y="133"/>
                    <a:pt x="48" y="119"/>
                    <a:pt x="48" y="113"/>
                  </a:cubicBezTo>
                  <a:cubicBezTo>
                    <a:pt x="48" y="101"/>
                    <a:pt x="39" y="94"/>
                    <a:pt x="28" y="94"/>
                  </a:cubicBezTo>
                  <a:cubicBezTo>
                    <a:pt x="15" y="94"/>
                    <a:pt x="1" y="106"/>
                    <a:pt x="1" y="125"/>
                  </a:cubicBezTo>
                  <a:cubicBezTo>
                    <a:pt x="1" y="148"/>
                    <a:pt x="23" y="161"/>
                    <a:pt x="46" y="161"/>
                  </a:cubicBezTo>
                  <a:cubicBezTo>
                    <a:pt x="66" y="161"/>
                    <a:pt x="80" y="149"/>
                    <a:pt x="87" y="142"/>
                  </a:cubicBezTo>
                  <a:cubicBezTo>
                    <a:pt x="102" y="159"/>
                    <a:pt x="127" y="161"/>
                    <a:pt x="140" y="161"/>
                  </a:cubicBezTo>
                  <a:cubicBezTo>
                    <a:pt x="190" y="161"/>
                    <a:pt x="215" y="120"/>
                    <a:pt x="215" y="106"/>
                  </a:cubicBezTo>
                  <a:cubicBezTo>
                    <a:pt x="215" y="100"/>
                    <a:pt x="209" y="100"/>
                    <a:pt x="204" y="100"/>
                  </a:cubicBezTo>
                  <a:cubicBezTo>
                    <a:pt x="198" y="100"/>
                    <a:pt x="195" y="100"/>
                    <a:pt x="193" y="105"/>
                  </a:cubicBezTo>
                  <a:cubicBezTo>
                    <a:pt x="183" y="137"/>
                    <a:pt x="154" y="145"/>
                    <a:pt x="142" y="145"/>
                  </a:cubicBezTo>
                  <a:cubicBezTo>
                    <a:pt x="119" y="145"/>
                    <a:pt x="119" y="132"/>
                    <a:pt x="119" y="127"/>
                  </a:cubicBezTo>
                  <a:cubicBezTo>
                    <a:pt x="119" y="123"/>
                    <a:pt x="119" y="121"/>
                    <a:pt x="122" y="108"/>
                  </a:cubicBezTo>
                  <a:lnTo>
                    <a:pt x="135" y="58"/>
                  </a:lnTo>
                  <a:cubicBezTo>
                    <a:pt x="140" y="39"/>
                    <a:pt x="141" y="34"/>
                    <a:pt x="147" y="27"/>
                  </a:cubicBezTo>
                  <a:cubicBezTo>
                    <a:pt x="150" y="24"/>
                    <a:pt x="157" y="16"/>
                    <a:pt x="169" y="16"/>
                  </a:cubicBezTo>
                  <a:cubicBezTo>
                    <a:pt x="171" y="16"/>
                    <a:pt x="179" y="17"/>
                    <a:pt x="186" y="22"/>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Freeform 475">
              <a:extLst>
                <a:ext uri="{FF2B5EF4-FFF2-40B4-BE49-F238E27FC236}">
                  <a16:creationId xmlns:a16="http://schemas.microsoft.com/office/drawing/2014/main" id="{61019819-B8A9-164E-00B8-B9B0B64C37B3}"/>
                </a:ext>
              </a:extLst>
            </p:cNvPr>
            <p:cNvSpPr>
              <a:spLocks/>
            </p:cNvSpPr>
            <p:nvPr>
              <p:custDataLst>
                <p:tags r:id="rId49"/>
              </p:custDataLst>
            </p:nvPr>
          </p:nvSpPr>
          <p:spPr bwMode="auto">
            <a:xfrm>
              <a:off x="3308351" y="5332413"/>
              <a:ext cx="53975" cy="247650"/>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2 w 116"/>
                <a:gd name="T13" fmla="*/ 97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2" y="97"/>
                  </a:cubicBezTo>
                  <a:cubicBezTo>
                    <a:pt x="6" y="152"/>
                    <a:pt x="0" y="208"/>
                    <a:pt x="0" y="250"/>
                  </a:cubicBezTo>
                  <a:cubicBezTo>
                    <a:pt x="0" y="288"/>
                    <a:pt x="6" y="349"/>
                    <a:pt x="33" y="405"/>
                  </a:cubicBezTo>
                  <a:cubicBezTo>
                    <a:pt x="63" y="467"/>
                    <a:pt x="106" y="499"/>
                    <a:pt x="111" y="499"/>
                  </a:cubicBezTo>
                  <a:cubicBezTo>
                    <a:pt x="114" y="499"/>
                    <a:pt x="116" y="497"/>
                    <a:pt x="116" y="49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Rectangle 476">
              <a:extLst>
                <a:ext uri="{FF2B5EF4-FFF2-40B4-BE49-F238E27FC236}">
                  <a16:creationId xmlns:a16="http://schemas.microsoft.com/office/drawing/2014/main" id="{9BDA5309-3687-8091-625E-BAA9D5273251}"/>
                </a:ext>
              </a:extLst>
            </p:cNvPr>
            <p:cNvSpPr>
              <a:spLocks noChangeArrowheads="1"/>
            </p:cNvSpPr>
            <p:nvPr>
              <p:custDataLst>
                <p:tags r:id="rId50"/>
              </p:custDataLst>
            </p:nvPr>
          </p:nvSpPr>
          <p:spPr bwMode="auto">
            <a:xfrm>
              <a:off x="3394076" y="5326063"/>
              <a:ext cx="84138" cy="7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Freeform 477">
              <a:extLst>
                <a:ext uri="{FF2B5EF4-FFF2-40B4-BE49-F238E27FC236}">
                  <a16:creationId xmlns:a16="http://schemas.microsoft.com/office/drawing/2014/main" id="{80C3FE21-46D8-8E3D-5402-DAF57D8EA649}"/>
                </a:ext>
              </a:extLst>
            </p:cNvPr>
            <p:cNvSpPr>
              <a:spLocks/>
            </p:cNvSpPr>
            <p:nvPr>
              <p:custDataLst>
                <p:tags r:id="rId51"/>
              </p:custDataLst>
            </p:nvPr>
          </p:nvSpPr>
          <p:spPr bwMode="auto">
            <a:xfrm>
              <a:off x="3381376" y="5362575"/>
              <a:ext cx="71438" cy="15875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4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6" y="17"/>
                    <a:pt x="116" y="14"/>
                  </a:cubicBezTo>
                  <a:cubicBezTo>
                    <a:pt x="116" y="5"/>
                    <a:pt x="110" y="0"/>
                    <a:pt x="101" y="0"/>
                  </a:cubicBezTo>
                  <a:cubicBezTo>
                    <a:pt x="100" y="0"/>
                    <a:pt x="86" y="1"/>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5" y="236"/>
                    <a:pt x="134" y="237"/>
                    <a:pt x="132"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Freeform 478">
              <a:extLst>
                <a:ext uri="{FF2B5EF4-FFF2-40B4-BE49-F238E27FC236}">
                  <a16:creationId xmlns:a16="http://schemas.microsoft.com/office/drawing/2014/main" id="{4839A5D4-4E38-F4C3-1AB5-B1B324E7664E}"/>
                </a:ext>
              </a:extLst>
            </p:cNvPr>
            <p:cNvSpPr>
              <a:spLocks/>
            </p:cNvSpPr>
            <p:nvPr>
              <p:custDataLst>
                <p:tags r:id="rId52"/>
              </p:custDataLst>
            </p:nvPr>
          </p:nvSpPr>
          <p:spPr bwMode="auto">
            <a:xfrm>
              <a:off x="3473451" y="5332413"/>
              <a:ext cx="53975" cy="247650"/>
            </a:xfrm>
            <a:custGeom>
              <a:avLst/>
              <a:gdLst>
                <a:gd name="T0" fmla="*/ 116 w 116"/>
                <a:gd name="T1" fmla="*/ 250 h 499"/>
                <a:gd name="T2" fmla="*/ 83 w 116"/>
                <a:gd name="T3" fmla="*/ 94 h 499"/>
                <a:gd name="T4" fmla="*/ 5 w 116"/>
                <a:gd name="T5" fmla="*/ 0 h 499"/>
                <a:gd name="T6" fmla="*/ 0 w 116"/>
                <a:gd name="T7" fmla="*/ 5 h 499"/>
                <a:gd name="T8" fmla="*/ 9 w 116"/>
                <a:gd name="T9" fmla="*/ 17 h 499"/>
                <a:gd name="T10" fmla="*/ 87 w 116"/>
                <a:gd name="T11" fmla="*/ 250 h 499"/>
                <a:gd name="T12" fmla="*/ 6 w 116"/>
                <a:gd name="T13" fmla="*/ 485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5"/>
                  </a:cubicBezTo>
                  <a:cubicBezTo>
                    <a:pt x="0" y="491"/>
                    <a:pt x="0" y="492"/>
                    <a:pt x="0" y="494"/>
                  </a:cubicBezTo>
                  <a:cubicBezTo>
                    <a:pt x="0" y="497"/>
                    <a:pt x="2" y="499"/>
                    <a:pt x="5" y="499"/>
                  </a:cubicBezTo>
                  <a:cubicBezTo>
                    <a:pt x="10" y="499"/>
                    <a:pt x="55" y="465"/>
                    <a:pt x="84" y="402"/>
                  </a:cubicBezTo>
                  <a:cubicBezTo>
                    <a:pt x="110" y="347"/>
                    <a:pt x="116" y="291"/>
                    <a:pt x="116" y="25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Freeform 479">
              <a:extLst>
                <a:ext uri="{FF2B5EF4-FFF2-40B4-BE49-F238E27FC236}">
                  <a16:creationId xmlns:a16="http://schemas.microsoft.com/office/drawing/2014/main" id="{0A6235AC-6B0E-AF08-2FFD-3A4879E03329}"/>
                </a:ext>
              </a:extLst>
            </p:cNvPr>
            <p:cNvSpPr>
              <a:spLocks/>
            </p:cNvSpPr>
            <p:nvPr>
              <p:custDataLst>
                <p:tags r:id="rId53"/>
              </p:custDataLst>
            </p:nvPr>
          </p:nvSpPr>
          <p:spPr bwMode="auto">
            <a:xfrm>
              <a:off x="3633788" y="5384800"/>
              <a:ext cx="115888" cy="142875"/>
            </a:xfrm>
            <a:custGeom>
              <a:avLst/>
              <a:gdLst>
                <a:gd name="T0" fmla="*/ 232 w 249"/>
                <a:gd name="T1" fmla="*/ 155 h 289"/>
                <a:gd name="T2" fmla="*/ 249 w 249"/>
                <a:gd name="T3" fmla="*/ 145 h 289"/>
                <a:gd name="T4" fmla="*/ 232 w 249"/>
                <a:gd name="T5" fmla="*/ 135 h 289"/>
                <a:gd name="T6" fmla="*/ 20 w 249"/>
                <a:gd name="T7" fmla="*/ 135 h 289"/>
                <a:gd name="T8" fmla="*/ 154 w 249"/>
                <a:gd name="T9" fmla="*/ 20 h 289"/>
                <a:gd name="T10" fmla="*/ 232 w 249"/>
                <a:gd name="T11" fmla="*/ 20 h 289"/>
                <a:gd name="T12" fmla="*/ 249 w 249"/>
                <a:gd name="T13" fmla="*/ 10 h 289"/>
                <a:gd name="T14" fmla="*/ 232 w 249"/>
                <a:gd name="T15" fmla="*/ 0 h 289"/>
                <a:gd name="T16" fmla="*/ 153 w 249"/>
                <a:gd name="T17" fmla="*/ 0 h 289"/>
                <a:gd name="T18" fmla="*/ 0 w 249"/>
                <a:gd name="T19" fmla="*/ 145 h 289"/>
                <a:gd name="T20" fmla="*/ 153 w 249"/>
                <a:gd name="T21" fmla="*/ 289 h 289"/>
                <a:gd name="T22" fmla="*/ 232 w 249"/>
                <a:gd name="T23" fmla="*/ 289 h 289"/>
                <a:gd name="T24" fmla="*/ 249 w 249"/>
                <a:gd name="T25" fmla="*/ 279 h 289"/>
                <a:gd name="T26" fmla="*/ 232 w 249"/>
                <a:gd name="T27" fmla="*/ 269 h 289"/>
                <a:gd name="T28" fmla="*/ 154 w 249"/>
                <a:gd name="T29" fmla="*/ 269 h 289"/>
                <a:gd name="T30" fmla="*/ 20 w 249"/>
                <a:gd name="T31" fmla="*/ 155 h 289"/>
                <a:gd name="T32" fmla="*/ 232 w 249"/>
                <a:gd name="T33" fmla="*/ 15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89">
                  <a:moveTo>
                    <a:pt x="232" y="155"/>
                  </a:moveTo>
                  <a:cubicBezTo>
                    <a:pt x="240" y="155"/>
                    <a:pt x="249" y="155"/>
                    <a:pt x="249" y="145"/>
                  </a:cubicBezTo>
                  <a:cubicBezTo>
                    <a:pt x="249" y="135"/>
                    <a:pt x="240" y="135"/>
                    <a:pt x="232" y="135"/>
                  </a:cubicBezTo>
                  <a:lnTo>
                    <a:pt x="20" y="135"/>
                  </a:lnTo>
                  <a:cubicBezTo>
                    <a:pt x="26" y="68"/>
                    <a:pt x="84" y="20"/>
                    <a:pt x="154" y="20"/>
                  </a:cubicBezTo>
                  <a:lnTo>
                    <a:pt x="232" y="20"/>
                  </a:lnTo>
                  <a:cubicBezTo>
                    <a:pt x="240" y="20"/>
                    <a:pt x="249" y="20"/>
                    <a:pt x="249" y="10"/>
                  </a:cubicBezTo>
                  <a:cubicBezTo>
                    <a:pt x="249" y="0"/>
                    <a:pt x="240" y="0"/>
                    <a:pt x="232" y="0"/>
                  </a:cubicBezTo>
                  <a:lnTo>
                    <a:pt x="153" y="0"/>
                  </a:lnTo>
                  <a:cubicBezTo>
                    <a:pt x="68" y="0"/>
                    <a:pt x="0" y="65"/>
                    <a:pt x="0" y="145"/>
                  </a:cubicBezTo>
                  <a:cubicBezTo>
                    <a:pt x="0" y="224"/>
                    <a:pt x="68" y="289"/>
                    <a:pt x="153" y="289"/>
                  </a:cubicBezTo>
                  <a:lnTo>
                    <a:pt x="232" y="289"/>
                  </a:lnTo>
                  <a:cubicBezTo>
                    <a:pt x="240" y="289"/>
                    <a:pt x="249" y="289"/>
                    <a:pt x="249" y="279"/>
                  </a:cubicBezTo>
                  <a:cubicBezTo>
                    <a:pt x="249" y="269"/>
                    <a:pt x="240" y="269"/>
                    <a:pt x="232" y="269"/>
                  </a:cubicBezTo>
                  <a:lnTo>
                    <a:pt x="154" y="269"/>
                  </a:lnTo>
                  <a:cubicBezTo>
                    <a:pt x="84" y="269"/>
                    <a:pt x="26" y="221"/>
                    <a:pt x="20" y="155"/>
                  </a:cubicBezTo>
                  <a:lnTo>
                    <a:pt x="232" y="155"/>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Freeform 480">
              <a:extLst>
                <a:ext uri="{FF2B5EF4-FFF2-40B4-BE49-F238E27FC236}">
                  <a16:creationId xmlns:a16="http://schemas.microsoft.com/office/drawing/2014/main" id="{86573D26-F224-4E64-19EE-CF524B716F2B}"/>
                </a:ext>
              </a:extLst>
            </p:cNvPr>
            <p:cNvSpPr>
              <a:spLocks/>
            </p:cNvSpPr>
            <p:nvPr>
              <p:custDataLst>
                <p:tags r:id="rId54"/>
              </p:custDataLst>
            </p:nvPr>
          </p:nvSpPr>
          <p:spPr bwMode="auto">
            <a:xfrm>
              <a:off x="3841751" y="5340350"/>
              <a:ext cx="187325" cy="193675"/>
            </a:xfrm>
            <a:custGeom>
              <a:avLst/>
              <a:gdLst>
                <a:gd name="T0" fmla="*/ 226 w 399"/>
                <a:gd name="T1" fmla="*/ 48 h 391"/>
                <a:gd name="T2" fmla="*/ 308 w 399"/>
                <a:gd name="T3" fmla="*/ 48 h 391"/>
                <a:gd name="T4" fmla="*/ 399 w 399"/>
                <a:gd name="T5" fmla="*/ 3 h 391"/>
                <a:gd name="T6" fmla="*/ 395 w 399"/>
                <a:gd name="T7" fmla="*/ 0 h 391"/>
                <a:gd name="T8" fmla="*/ 364 w 399"/>
                <a:gd name="T9" fmla="*/ 14 h 391"/>
                <a:gd name="T10" fmla="*/ 349 w 399"/>
                <a:gd name="T11" fmla="*/ 17 h 391"/>
                <a:gd name="T12" fmla="*/ 131 w 399"/>
                <a:gd name="T13" fmla="*/ 17 h 391"/>
                <a:gd name="T14" fmla="*/ 0 w 399"/>
                <a:gd name="T15" fmla="*/ 111 h 391"/>
                <a:gd name="T16" fmla="*/ 4 w 399"/>
                <a:gd name="T17" fmla="*/ 117 h 391"/>
                <a:gd name="T18" fmla="*/ 49 w 399"/>
                <a:gd name="T19" fmla="*/ 88 h 391"/>
                <a:gd name="T20" fmla="*/ 60 w 399"/>
                <a:gd name="T21" fmla="*/ 58 h 391"/>
                <a:gd name="T22" fmla="*/ 91 w 399"/>
                <a:gd name="T23" fmla="*/ 48 h 391"/>
                <a:gd name="T24" fmla="*/ 190 w 399"/>
                <a:gd name="T25" fmla="*/ 48 h 391"/>
                <a:gd name="T26" fmla="*/ 179 w 399"/>
                <a:gd name="T27" fmla="*/ 65 h 391"/>
                <a:gd name="T28" fmla="*/ 122 w 399"/>
                <a:gd name="T29" fmla="*/ 291 h 391"/>
                <a:gd name="T30" fmla="*/ 91 w 399"/>
                <a:gd name="T31" fmla="*/ 380 h 391"/>
                <a:gd name="T32" fmla="*/ 88 w 399"/>
                <a:gd name="T33" fmla="*/ 388 h 391"/>
                <a:gd name="T34" fmla="*/ 92 w 399"/>
                <a:gd name="T35" fmla="*/ 391 h 391"/>
                <a:gd name="T36" fmla="*/ 134 w 399"/>
                <a:gd name="T37" fmla="*/ 367 h 391"/>
                <a:gd name="T38" fmla="*/ 170 w 399"/>
                <a:gd name="T39" fmla="*/ 270 h 391"/>
                <a:gd name="T40" fmla="*/ 226 w 399"/>
                <a:gd name="T41" fmla="*/ 48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9" h="391">
                  <a:moveTo>
                    <a:pt x="226" y="48"/>
                  </a:moveTo>
                  <a:lnTo>
                    <a:pt x="308" y="48"/>
                  </a:lnTo>
                  <a:cubicBezTo>
                    <a:pt x="374" y="48"/>
                    <a:pt x="399" y="10"/>
                    <a:pt x="399" y="3"/>
                  </a:cubicBezTo>
                  <a:cubicBezTo>
                    <a:pt x="399" y="1"/>
                    <a:pt x="397" y="0"/>
                    <a:pt x="395" y="0"/>
                  </a:cubicBezTo>
                  <a:cubicBezTo>
                    <a:pt x="389" y="0"/>
                    <a:pt x="376" y="5"/>
                    <a:pt x="364" y="14"/>
                  </a:cubicBezTo>
                  <a:cubicBezTo>
                    <a:pt x="360" y="17"/>
                    <a:pt x="359" y="17"/>
                    <a:pt x="349" y="17"/>
                  </a:cubicBezTo>
                  <a:lnTo>
                    <a:pt x="131" y="17"/>
                  </a:lnTo>
                  <a:cubicBezTo>
                    <a:pt x="70" y="17"/>
                    <a:pt x="0" y="70"/>
                    <a:pt x="0" y="111"/>
                  </a:cubicBezTo>
                  <a:cubicBezTo>
                    <a:pt x="0" y="114"/>
                    <a:pt x="0" y="117"/>
                    <a:pt x="4" y="117"/>
                  </a:cubicBezTo>
                  <a:cubicBezTo>
                    <a:pt x="16" y="117"/>
                    <a:pt x="48" y="100"/>
                    <a:pt x="49" y="88"/>
                  </a:cubicBezTo>
                  <a:cubicBezTo>
                    <a:pt x="49" y="80"/>
                    <a:pt x="50" y="70"/>
                    <a:pt x="60" y="58"/>
                  </a:cubicBezTo>
                  <a:cubicBezTo>
                    <a:pt x="65" y="52"/>
                    <a:pt x="69" y="48"/>
                    <a:pt x="91" y="48"/>
                  </a:cubicBezTo>
                  <a:lnTo>
                    <a:pt x="190" y="48"/>
                  </a:lnTo>
                  <a:cubicBezTo>
                    <a:pt x="182" y="53"/>
                    <a:pt x="180" y="61"/>
                    <a:pt x="179" y="65"/>
                  </a:cubicBezTo>
                  <a:lnTo>
                    <a:pt x="122" y="291"/>
                  </a:lnTo>
                  <a:cubicBezTo>
                    <a:pt x="116" y="316"/>
                    <a:pt x="105" y="347"/>
                    <a:pt x="91" y="380"/>
                  </a:cubicBezTo>
                  <a:cubicBezTo>
                    <a:pt x="88" y="386"/>
                    <a:pt x="88" y="387"/>
                    <a:pt x="88" y="388"/>
                  </a:cubicBezTo>
                  <a:cubicBezTo>
                    <a:pt x="88" y="391"/>
                    <a:pt x="90" y="391"/>
                    <a:pt x="92" y="391"/>
                  </a:cubicBezTo>
                  <a:cubicBezTo>
                    <a:pt x="102" y="391"/>
                    <a:pt x="127" y="378"/>
                    <a:pt x="134" y="367"/>
                  </a:cubicBezTo>
                  <a:cubicBezTo>
                    <a:pt x="137" y="362"/>
                    <a:pt x="159" y="311"/>
                    <a:pt x="170" y="270"/>
                  </a:cubicBezTo>
                  <a:lnTo>
                    <a:pt x="226" y="4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Rectangle 481">
              <a:extLst>
                <a:ext uri="{FF2B5EF4-FFF2-40B4-BE49-F238E27FC236}">
                  <a16:creationId xmlns:a16="http://schemas.microsoft.com/office/drawing/2014/main" id="{FEC5FFF0-FB1C-4BC0-0D09-B30E5C8BCC50}"/>
                </a:ext>
              </a:extLst>
            </p:cNvPr>
            <p:cNvSpPr>
              <a:spLocks noChangeArrowheads="1"/>
            </p:cNvSpPr>
            <p:nvPr>
              <p:custDataLst>
                <p:tags r:id="rId55"/>
              </p:custDataLst>
            </p:nvPr>
          </p:nvSpPr>
          <p:spPr bwMode="auto">
            <a:xfrm>
              <a:off x="3978276" y="5429250"/>
              <a:ext cx="65088" cy="63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Freeform 482">
              <a:extLst>
                <a:ext uri="{FF2B5EF4-FFF2-40B4-BE49-F238E27FC236}">
                  <a16:creationId xmlns:a16="http://schemas.microsoft.com/office/drawing/2014/main" id="{B7FCB213-43F2-6F30-03E3-0B9B022EF66C}"/>
                </a:ext>
              </a:extLst>
            </p:cNvPr>
            <p:cNvSpPr>
              <a:spLocks/>
            </p:cNvSpPr>
            <p:nvPr>
              <p:custDataLst>
                <p:tags r:id="rId56"/>
              </p:custDataLst>
            </p:nvPr>
          </p:nvSpPr>
          <p:spPr bwMode="auto">
            <a:xfrm>
              <a:off x="3967163" y="5456238"/>
              <a:ext cx="55563" cy="109538"/>
            </a:xfrm>
            <a:custGeom>
              <a:avLst/>
              <a:gdLst>
                <a:gd name="T0" fmla="*/ 71 w 118"/>
                <a:gd name="T1" fmla="*/ 81 h 222"/>
                <a:gd name="T2" fmla="*/ 107 w 118"/>
                <a:gd name="T3" fmla="*/ 81 h 222"/>
                <a:gd name="T4" fmla="*/ 118 w 118"/>
                <a:gd name="T5" fmla="*/ 73 h 222"/>
                <a:gd name="T6" fmla="*/ 108 w 118"/>
                <a:gd name="T7" fmla="*/ 68 h 222"/>
                <a:gd name="T8" fmla="*/ 74 w 118"/>
                <a:gd name="T9" fmla="*/ 68 h 222"/>
                <a:gd name="T10" fmla="*/ 87 w 118"/>
                <a:gd name="T11" fmla="*/ 16 h 222"/>
                <a:gd name="T12" fmla="*/ 88 w 118"/>
                <a:gd name="T13" fmla="*/ 11 h 222"/>
                <a:gd name="T14" fmla="*/ 77 w 118"/>
                <a:gd name="T15" fmla="*/ 0 h 222"/>
                <a:gd name="T16" fmla="*/ 60 w 118"/>
                <a:gd name="T17" fmla="*/ 15 h 222"/>
                <a:gd name="T18" fmla="*/ 47 w 118"/>
                <a:gd name="T19" fmla="*/ 68 h 222"/>
                <a:gd name="T20" fmla="*/ 11 w 118"/>
                <a:gd name="T21" fmla="*/ 68 h 222"/>
                <a:gd name="T22" fmla="*/ 0 w 118"/>
                <a:gd name="T23" fmla="*/ 76 h 222"/>
                <a:gd name="T24" fmla="*/ 11 w 118"/>
                <a:gd name="T25" fmla="*/ 81 h 222"/>
                <a:gd name="T26" fmla="*/ 44 w 118"/>
                <a:gd name="T27" fmla="*/ 81 h 222"/>
                <a:gd name="T28" fmla="*/ 23 w 118"/>
                <a:gd name="T29" fmla="*/ 163 h 222"/>
                <a:gd name="T30" fmla="*/ 18 w 118"/>
                <a:gd name="T31" fmla="*/ 189 h 222"/>
                <a:gd name="T32" fmla="*/ 55 w 118"/>
                <a:gd name="T33" fmla="*/ 222 h 222"/>
                <a:gd name="T34" fmla="*/ 116 w 118"/>
                <a:gd name="T35" fmla="*/ 168 h 222"/>
                <a:gd name="T36" fmla="*/ 110 w 118"/>
                <a:gd name="T37" fmla="*/ 164 h 222"/>
                <a:gd name="T38" fmla="*/ 103 w 118"/>
                <a:gd name="T39" fmla="*/ 171 h 222"/>
                <a:gd name="T40" fmla="*/ 56 w 118"/>
                <a:gd name="T41" fmla="*/ 212 h 222"/>
                <a:gd name="T42" fmla="*/ 44 w 118"/>
                <a:gd name="T43" fmla="*/ 195 h 222"/>
                <a:gd name="T44" fmla="*/ 46 w 118"/>
                <a:gd name="T45" fmla="*/ 181 h 222"/>
                <a:gd name="T46" fmla="*/ 71 w 118"/>
                <a:gd name="T47" fmla="*/ 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2">
                  <a:moveTo>
                    <a:pt x="71" y="81"/>
                  </a:moveTo>
                  <a:lnTo>
                    <a:pt x="107" y="81"/>
                  </a:lnTo>
                  <a:cubicBezTo>
                    <a:pt x="113" y="81"/>
                    <a:pt x="118" y="81"/>
                    <a:pt x="118" y="73"/>
                  </a:cubicBezTo>
                  <a:cubicBezTo>
                    <a:pt x="118" y="68"/>
                    <a:pt x="113" y="68"/>
                    <a:pt x="108" y="68"/>
                  </a:cubicBezTo>
                  <a:lnTo>
                    <a:pt x="74" y="68"/>
                  </a:lnTo>
                  <a:lnTo>
                    <a:pt x="87" y="16"/>
                  </a:lnTo>
                  <a:cubicBezTo>
                    <a:pt x="88" y="15"/>
                    <a:pt x="88" y="13"/>
                    <a:pt x="88" y="11"/>
                  </a:cubicBezTo>
                  <a:cubicBezTo>
                    <a:pt x="88" y="5"/>
                    <a:pt x="84" y="0"/>
                    <a:pt x="77" y="0"/>
                  </a:cubicBezTo>
                  <a:cubicBezTo>
                    <a:pt x="68" y="0"/>
                    <a:pt x="63" y="6"/>
                    <a:pt x="60" y="15"/>
                  </a:cubicBezTo>
                  <a:cubicBezTo>
                    <a:pt x="58" y="24"/>
                    <a:pt x="62" y="7"/>
                    <a:pt x="47" y="68"/>
                  </a:cubicBezTo>
                  <a:lnTo>
                    <a:pt x="11" y="68"/>
                  </a:lnTo>
                  <a:cubicBezTo>
                    <a:pt x="5" y="68"/>
                    <a:pt x="0" y="68"/>
                    <a:pt x="0" y="76"/>
                  </a:cubicBezTo>
                  <a:cubicBezTo>
                    <a:pt x="0" y="81"/>
                    <a:pt x="4" y="81"/>
                    <a:pt x="11" y="81"/>
                  </a:cubicBezTo>
                  <a:lnTo>
                    <a:pt x="44" y="81"/>
                  </a:lnTo>
                  <a:lnTo>
                    <a:pt x="23" y="163"/>
                  </a:lnTo>
                  <a:cubicBezTo>
                    <a:pt x="21" y="172"/>
                    <a:pt x="18" y="184"/>
                    <a:pt x="18" y="189"/>
                  </a:cubicBezTo>
                  <a:cubicBezTo>
                    <a:pt x="18" y="209"/>
                    <a:pt x="35" y="222"/>
                    <a:pt x="55" y="222"/>
                  </a:cubicBezTo>
                  <a:cubicBezTo>
                    <a:pt x="94" y="222"/>
                    <a:pt x="116" y="173"/>
                    <a:pt x="116" y="168"/>
                  </a:cubicBezTo>
                  <a:cubicBezTo>
                    <a:pt x="116" y="164"/>
                    <a:pt x="111" y="164"/>
                    <a:pt x="110" y="164"/>
                  </a:cubicBezTo>
                  <a:cubicBezTo>
                    <a:pt x="106" y="164"/>
                    <a:pt x="106" y="165"/>
                    <a:pt x="103" y="171"/>
                  </a:cubicBezTo>
                  <a:cubicBezTo>
                    <a:pt x="93" y="192"/>
                    <a:pt x="75" y="212"/>
                    <a:pt x="56" y="212"/>
                  </a:cubicBezTo>
                  <a:cubicBezTo>
                    <a:pt x="49" y="212"/>
                    <a:pt x="44" y="207"/>
                    <a:pt x="44" y="195"/>
                  </a:cubicBezTo>
                  <a:cubicBezTo>
                    <a:pt x="44" y="191"/>
                    <a:pt x="45" y="184"/>
                    <a:pt x="46" y="181"/>
                  </a:cubicBezTo>
                  <a:lnTo>
                    <a:pt x="71" y="81"/>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Freeform 483">
              <a:extLst>
                <a:ext uri="{FF2B5EF4-FFF2-40B4-BE49-F238E27FC236}">
                  <a16:creationId xmlns:a16="http://schemas.microsoft.com/office/drawing/2014/main" id="{FAA13F12-50F6-3F1B-CDB9-E9064EC3D164}"/>
                </a:ext>
              </a:extLst>
            </p:cNvPr>
            <p:cNvSpPr>
              <a:spLocks/>
            </p:cNvSpPr>
            <p:nvPr>
              <p:custDataLst>
                <p:tags r:id="rId57"/>
              </p:custDataLst>
            </p:nvPr>
          </p:nvSpPr>
          <p:spPr bwMode="auto">
            <a:xfrm>
              <a:off x="4106863" y="5370513"/>
              <a:ext cx="130175" cy="152400"/>
            </a:xfrm>
            <a:custGeom>
              <a:avLst/>
              <a:gdLst>
                <a:gd name="T0" fmla="*/ 150 w 277"/>
                <a:gd name="T1" fmla="*/ 10 h 309"/>
                <a:gd name="T2" fmla="*/ 139 w 277"/>
                <a:gd name="T3" fmla="*/ 0 h 309"/>
                <a:gd name="T4" fmla="*/ 128 w 277"/>
                <a:gd name="T5" fmla="*/ 10 h 309"/>
                <a:gd name="T6" fmla="*/ 3 w 277"/>
                <a:gd name="T7" fmla="*/ 289 h 309"/>
                <a:gd name="T8" fmla="*/ 0 w 277"/>
                <a:gd name="T9" fmla="*/ 299 h 309"/>
                <a:gd name="T10" fmla="*/ 10 w 277"/>
                <a:gd name="T11" fmla="*/ 309 h 309"/>
                <a:gd name="T12" fmla="*/ 21 w 277"/>
                <a:gd name="T13" fmla="*/ 299 h 309"/>
                <a:gd name="T14" fmla="*/ 139 w 277"/>
                <a:gd name="T15" fmla="*/ 34 h 309"/>
                <a:gd name="T16" fmla="*/ 256 w 277"/>
                <a:gd name="T17" fmla="*/ 299 h 309"/>
                <a:gd name="T18" fmla="*/ 267 w 277"/>
                <a:gd name="T19" fmla="*/ 309 h 309"/>
                <a:gd name="T20" fmla="*/ 277 w 277"/>
                <a:gd name="T21" fmla="*/ 299 h 309"/>
                <a:gd name="T22" fmla="*/ 274 w 277"/>
                <a:gd name="T23" fmla="*/ 291 h 309"/>
                <a:gd name="T24" fmla="*/ 150 w 277"/>
                <a:gd name="T25" fmla="*/ 1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 h="309">
                  <a:moveTo>
                    <a:pt x="150" y="10"/>
                  </a:moveTo>
                  <a:cubicBezTo>
                    <a:pt x="146" y="2"/>
                    <a:pt x="143" y="0"/>
                    <a:pt x="139" y="0"/>
                  </a:cubicBezTo>
                  <a:cubicBezTo>
                    <a:pt x="132" y="0"/>
                    <a:pt x="131" y="3"/>
                    <a:pt x="128" y="10"/>
                  </a:cubicBezTo>
                  <a:lnTo>
                    <a:pt x="3" y="289"/>
                  </a:lnTo>
                  <a:cubicBezTo>
                    <a:pt x="0" y="296"/>
                    <a:pt x="0" y="297"/>
                    <a:pt x="0" y="299"/>
                  </a:cubicBezTo>
                  <a:cubicBezTo>
                    <a:pt x="0" y="305"/>
                    <a:pt x="4" y="309"/>
                    <a:pt x="10" y="309"/>
                  </a:cubicBezTo>
                  <a:cubicBezTo>
                    <a:pt x="13" y="309"/>
                    <a:pt x="17" y="308"/>
                    <a:pt x="21" y="299"/>
                  </a:cubicBezTo>
                  <a:lnTo>
                    <a:pt x="139" y="34"/>
                  </a:lnTo>
                  <a:lnTo>
                    <a:pt x="256" y="299"/>
                  </a:lnTo>
                  <a:cubicBezTo>
                    <a:pt x="260" y="309"/>
                    <a:pt x="265" y="309"/>
                    <a:pt x="267" y="309"/>
                  </a:cubicBezTo>
                  <a:cubicBezTo>
                    <a:pt x="273" y="309"/>
                    <a:pt x="277" y="305"/>
                    <a:pt x="277" y="299"/>
                  </a:cubicBezTo>
                  <a:cubicBezTo>
                    <a:pt x="277" y="298"/>
                    <a:pt x="277" y="297"/>
                    <a:pt x="274" y="291"/>
                  </a:cubicBezTo>
                  <a:lnTo>
                    <a:pt x="150" y="1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Freeform 484">
              <a:extLst>
                <a:ext uri="{FF2B5EF4-FFF2-40B4-BE49-F238E27FC236}">
                  <a16:creationId xmlns:a16="http://schemas.microsoft.com/office/drawing/2014/main" id="{C29130C4-0696-45DA-A69F-46796961B21A}"/>
                </a:ext>
              </a:extLst>
            </p:cNvPr>
            <p:cNvSpPr>
              <a:spLocks noEditPoints="1"/>
            </p:cNvSpPr>
            <p:nvPr>
              <p:custDataLst>
                <p:tags r:id="rId58"/>
              </p:custDataLst>
            </p:nvPr>
          </p:nvSpPr>
          <p:spPr bwMode="auto">
            <a:xfrm>
              <a:off x="4300538" y="5346700"/>
              <a:ext cx="130175" cy="176213"/>
            </a:xfrm>
            <a:custGeom>
              <a:avLst/>
              <a:gdLst>
                <a:gd name="T0" fmla="*/ 275 w 278"/>
                <a:gd name="T1" fmla="*/ 19 h 357"/>
                <a:gd name="T2" fmla="*/ 278 w 278"/>
                <a:gd name="T3" fmla="*/ 10 h 357"/>
                <a:gd name="T4" fmla="*/ 268 w 278"/>
                <a:gd name="T5" fmla="*/ 0 h 357"/>
                <a:gd name="T6" fmla="*/ 256 w 278"/>
                <a:gd name="T7" fmla="*/ 12 h 357"/>
                <a:gd name="T8" fmla="*/ 215 w 278"/>
                <a:gd name="T9" fmla="*/ 121 h 357"/>
                <a:gd name="T10" fmla="*/ 63 w 278"/>
                <a:gd name="T11" fmla="*/ 121 h 357"/>
                <a:gd name="T12" fmla="*/ 22 w 278"/>
                <a:gd name="T13" fmla="*/ 12 h 357"/>
                <a:gd name="T14" fmla="*/ 10 w 278"/>
                <a:gd name="T15" fmla="*/ 0 h 357"/>
                <a:gd name="T16" fmla="*/ 0 w 278"/>
                <a:gd name="T17" fmla="*/ 10 h 357"/>
                <a:gd name="T18" fmla="*/ 3 w 278"/>
                <a:gd name="T19" fmla="*/ 19 h 357"/>
                <a:gd name="T20" fmla="*/ 128 w 278"/>
                <a:gd name="T21" fmla="*/ 346 h 357"/>
                <a:gd name="T22" fmla="*/ 139 w 278"/>
                <a:gd name="T23" fmla="*/ 357 h 357"/>
                <a:gd name="T24" fmla="*/ 150 w 278"/>
                <a:gd name="T25" fmla="*/ 347 h 357"/>
                <a:gd name="T26" fmla="*/ 275 w 278"/>
                <a:gd name="T27" fmla="*/ 19 h 357"/>
                <a:gd name="T28" fmla="*/ 71 w 278"/>
                <a:gd name="T29" fmla="*/ 141 h 357"/>
                <a:gd name="T30" fmla="*/ 207 w 278"/>
                <a:gd name="T31" fmla="*/ 141 h 357"/>
                <a:gd name="T32" fmla="*/ 139 w 278"/>
                <a:gd name="T33" fmla="*/ 319 h 357"/>
                <a:gd name="T34" fmla="*/ 71 w 278"/>
                <a:gd name="T3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357">
                  <a:moveTo>
                    <a:pt x="275" y="19"/>
                  </a:moveTo>
                  <a:cubicBezTo>
                    <a:pt x="278" y="14"/>
                    <a:pt x="278" y="13"/>
                    <a:pt x="278" y="10"/>
                  </a:cubicBezTo>
                  <a:cubicBezTo>
                    <a:pt x="278" y="5"/>
                    <a:pt x="274" y="0"/>
                    <a:pt x="268" y="0"/>
                  </a:cubicBezTo>
                  <a:cubicBezTo>
                    <a:pt x="261" y="0"/>
                    <a:pt x="258" y="6"/>
                    <a:pt x="256" y="12"/>
                  </a:cubicBezTo>
                  <a:lnTo>
                    <a:pt x="215" y="121"/>
                  </a:lnTo>
                  <a:lnTo>
                    <a:pt x="63" y="121"/>
                  </a:lnTo>
                  <a:lnTo>
                    <a:pt x="22" y="12"/>
                  </a:lnTo>
                  <a:cubicBezTo>
                    <a:pt x="19" y="5"/>
                    <a:pt x="17" y="0"/>
                    <a:pt x="10" y="0"/>
                  </a:cubicBezTo>
                  <a:cubicBezTo>
                    <a:pt x="5" y="0"/>
                    <a:pt x="0" y="5"/>
                    <a:pt x="0" y="10"/>
                  </a:cubicBezTo>
                  <a:cubicBezTo>
                    <a:pt x="0" y="11"/>
                    <a:pt x="0" y="12"/>
                    <a:pt x="3" y="19"/>
                  </a:cubicBezTo>
                  <a:lnTo>
                    <a:pt x="128" y="346"/>
                  </a:lnTo>
                  <a:cubicBezTo>
                    <a:pt x="130" y="353"/>
                    <a:pt x="133" y="357"/>
                    <a:pt x="139" y="357"/>
                  </a:cubicBezTo>
                  <a:cubicBezTo>
                    <a:pt x="146" y="357"/>
                    <a:pt x="148" y="352"/>
                    <a:pt x="150" y="347"/>
                  </a:cubicBezTo>
                  <a:lnTo>
                    <a:pt x="275" y="19"/>
                  </a:lnTo>
                  <a:close/>
                  <a:moveTo>
                    <a:pt x="71" y="141"/>
                  </a:moveTo>
                  <a:lnTo>
                    <a:pt x="207" y="141"/>
                  </a:lnTo>
                  <a:lnTo>
                    <a:pt x="139" y="319"/>
                  </a:lnTo>
                  <a:lnTo>
                    <a:pt x="71" y="141"/>
                  </a:lnTo>
                  <a:close/>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Freeform 485">
              <a:extLst>
                <a:ext uri="{FF2B5EF4-FFF2-40B4-BE49-F238E27FC236}">
                  <a16:creationId xmlns:a16="http://schemas.microsoft.com/office/drawing/2014/main" id="{6E39E8A9-D0A1-E196-0B4A-8DBF9016A0DA}"/>
                </a:ext>
              </a:extLst>
            </p:cNvPr>
            <p:cNvSpPr>
              <a:spLocks/>
            </p:cNvSpPr>
            <p:nvPr>
              <p:custDataLst>
                <p:tags r:id="rId59"/>
              </p:custDataLst>
            </p:nvPr>
          </p:nvSpPr>
          <p:spPr bwMode="auto">
            <a:xfrm>
              <a:off x="4441826" y="5408613"/>
              <a:ext cx="85725" cy="112713"/>
            </a:xfrm>
            <a:custGeom>
              <a:avLst/>
              <a:gdLst>
                <a:gd name="T0" fmla="*/ 169 w 184"/>
                <a:gd name="T1" fmla="*/ 34 h 226"/>
                <a:gd name="T2" fmla="*/ 145 w 184"/>
                <a:gd name="T3" fmla="*/ 56 h 226"/>
                <a:gd name="T4" fmla="*/ 161 w 184"/>
                <a:gd name="T5" fmla="*/ 71 h 226"/>
                <a:gd name="T6" fmla="*/ 184 w 184"/>
                <a:gd name="T7" fmla="*/ 43 h 226"/>
                <a:gd name="T8" fmla="*/ 124 w 184"/>
                <a:gd name="T9" fmla="*/ 0 h 226"/>
                <a:gd name="T10" fmla="*/ 40 w 184"/>
                <a:gd name="T11" fmla="*/ 73 h 226"/>
                <a:gd name="T12" fmla="*/ 91 w 184"/>
                <a:gd name="T13" fmla="*/ 122 h 226"/>
                <a:gd name="T14" fmla="*/ 143 w 184"/>
                <a:gd name="T15" fmla="*/ 160 h 226"/>
                <a:gd name="T16" fmla="*/ 72 w 184"/>
                <a:gd name="T17" fmla="*/ 215 h 226"/>
                <a:gd name="T18" fmla="*/ 15 w 184"/>
                <a:gd name="T19" fmla="*/ 188 h 226"/>
                <a:gd name="T20" fmla="*/ 47 w 184"/>
                <a:gd name="T21" fmla="*/ 162 h 226"/>
                <a:gd name="T22" fmla="*/ 28 w 184"/>
                <a:gd name="T23" fmla="*/ 144 h 226"/>
                <a:gd name="T24" fmla="*/ 0 w 184"/>
                <a:gd name="T25" fmla="*/ 177 h 226"/>
                <a:gd name="T26" fmla="*/ 71 w 184"/>
                <a:gd name="T27" fmla="*/ 226 h 226"/>
                <a:gd name="T28" fmla="*/ 172 w 184"/>
                <a:gd name="T29" fmla="*/ 143 h 226"/>
                <a:gd name="T30" fmla="*/ 156 w 184"/>
                <a:gd name="T31" fmla="*/ 107 h 226"/>
                <a:gd name="T32" fmla="*/ 106 w 184"/>
                <a:gd name="T33" fmla="*/ 86 h 226"/>
                <a:gd name="T34" fmla="*/ 68 w 184"/>
                <a:gd name="T35" fmla="*/ 56 h 226"/>
                <a:gd name="T36" fmla="*/ 124 w 184"/>
                <a:gd name="T37" fmla="*/ 11 h 226"/>
                <a:gd name="T38" fmla="*/ 169 w 184"/>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226">
                  <a:moveTo>
                    <a:pt x="169" y="34"/>
                  </a:moveTo>
                  <a:cubicBezTo>
                    <a:pt x="155" y="34"/>
                    <a:pt x="145" y="45"/>
                    <a:pt x="145" y="56"/>
                  </a:cubicBezTo>
                  <a:cubicBezTo>
                    <a:pt x="145" y="63"/>
                    <a:pt x="150" y="71"/>
                    <a:pt x="161" y="71"/>
                  </a:cubicBezTo>
                  <a:cubicBezTo>
                    <a:pt x="172" y="71"/>
                    <a:pt x="184" y="62"/>
                    <a:pt x="184" y="43"/>
                  </a:cubicBezTo>
                  <a:cubicBezTo>
                    <a:pt x="184" y="20"/>
                    <a:pt x="162" y="0"/>
                    <a:pt x="124" y="0"/>
                  </a:cubicBezTo>
                  <a:cubicBezTo>
                    <a:pt x="58" y="0"/>
                    <a:pt x="40" y="51"/>
                    <a:pt x="40" y="73"/>
                  </a:cubicBezTo>
                  <a:cubicBezTo>
                    <a:pt x="40" y="112"/>
                    <a:pt x="77" y="119"/>
                    <a:pt x="91" y="122"/>
                  </a:cubicBezTo>
                  <a:cubicBezTo>
                    <a:pt x="117" y="127"/>
                    <a:pt x="143" y="132"/>
                    <a:pt x="143" y="160"/>
                  </a:cubicBezTo>
                  <a:cubicBezTo>
                    <a:pt x="143" y="173"/>
                    <a:pt x="132" y="215"/>
                    <a:pt x="72" y="215"/>
                  </a:cubicBezTo>
                  <a:cubicBezTo>
                    <a:pt x="65" y="215"/>
                    <a:pt x="27" y="215"/>
                    <a:pt x="15" y="188"/>
                  </a:cubicBezTo>
                  <a:cubicBezTo>
                    <a:pt x="34" y="191"/>
                    <a:pt x="47" y="176"/>
                    <a:pt x="47" y="162"/>
                  </a:cubicBezTo>
                  <a:cubicBezTo>
                    <a:pt x="47" y="150"/>
                    <a:pt x="39" y="144"/>
                    <a:pt x="28" y="144"/>
                  </a:cubicBezTo>
                  <a:cubicBezTo>
                    <a:pt x="15" y="144"/>
                    <a:pt x="0" y="155"/>
                    <a:pt x="0" y="177"/>
                  </a:cubicBezTo>
                  <a:cubicBezTo>
                    <a:pt x="0" y="206"/>
                    <a:pt x="29" y="226"/>
                    <a:pt x="71" y="226"/>
                  </a:cubicBezTo>
                  <a:cubicBezTo>
                    <a:pt x="152" y="226"/>
                    <a:pt x="172" y="165"/>
                    <a:pt x="172" y="143"/>
                  </a:cubicBezTo>
                  <a:cubicBezTo>
                    <a:pt x="172" y="125"/>
                    <a:pt x="162" y="113"/>
                    <a:pt x="156" y="107"/>
                  </a:cubicBezTo>
                  <a:cubicBezTo>
                    <a:pt x="143" y="93"/>
                    <a:pt x="128" y="90"/>
                    <a:pt x="106" y="86"/>
                  </a:cubicBezTo>
                  <a:cubicBezTo>
                    <a:pt x="88" y="82"/>
                    <a:pt x="68" y="78"/>
                    <a:pt x="68" y="56"/>
                  </a:cubicBezTo>
                  <a:cubicBezTo>
                    <a:pt x="68" y="41"/>
                    <a:pt x="80" y="11"/>
                    <a:pt x="124" y="11"/>
                  </a:cubicBezTo>
                  <a:cubicBezTo>
                    <a:pt x="137" y="11"/>
                    <a:pt x="162" y="14"/>
                    <a:pt x="169" y="3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Freeform 486">
              <a:extLst>
                <a:ext uri="{FF2B5EF4-FFF2-40B4-BE49-F238E27FC236}">
                  <a16:creationId xmlns:a16="http://schemas.microsoft.com/office/drawing/2014/main" id="{F24DF03A-A0F5-4CAF-8DB5-10F77C8BE678}"/>
                </a:ext>
              </a:extLst>
            </p:cNvPr>
            <p:cNvSpPr>
              <a:spLocks/>
            </p:cNvSpPr>
            <p:nvPr>
              <p:custDataLst>
                <p:tags r:id="rId60"/>
              </p:custDataLst>
            </p:nvPr>
          </p:nvSpPr>
          <p:spPr bwMode="auto">
            <a:xfrm>
              <a:off x="4622801" y="5384800"/>
              <a:ext cx="117475" cy="142875"/>
            </a:xfrm>
            <a:custGeom>
              <a:avLst/>
              <a:gdLst>
                <a:gd name="T0" fmla="*/ 232 w 250"/>
                <a:gd name="T1" fmla="*/ 155 h 289"/>
                <a:gd name="T2" fmla="*/ 250 w 250"/>
                <a:gd name="T3" fmla="*/ 145 h 289"/>
                <a:gd name="T4" fmla="*/ 232 w 250"/>
                <a:gd name="T5" fmla="*/ 135 h 289"/>
                <a:gd name="T6" fmla="*/ 21 w 250"/>
                <a:gd name="T7" fmla="*/ 135 h 289"/>
                <a:gd name="T8" fmla="*/ 154 w 250"/>
                <a:gd name="T9" fmla="*/ 20 h 289"/>
                <a:gd name="T10" fmla="*/ 232 w 250"/>
                <a:gd name="T11" fmla="*/ 20 h 289"/>
                <a:gd name="T12" fmla="*/ 250 w 250"/>
                <a:gd name="T13" fmla="*/ 10 h 289"/>
                <a:gd name="T14" fmla="*/ 232 w 250"/>
                <a:gd name="T15" fmla="*/ 0 h 289"/>
                <a:gd name="T16" fmla="*/ 153 w 250"/>
                <a:gd name="T17" fmla="*/ 0 h 289"/>
                <a:gd name="T18" fmla="*/ 0 w 250"/>
                <a:gd name="T19" fmla="*/ 145 h 289"/>
                <a:gd name="T20" fmla="*/ 153 w 250"/>
                <a:gd name="T21" fmla="*/ 289 h 289"/>
                <a:gd name="T22" fmla="*/ 232 w 250"/>
                <a:gd name="T23" fmla="*/ 289 h 289"/>
                <a:gd name="T24" fmla="*/ 250 w 250"/>
                <a:gd name="T25" fmla="*/ 279 h 289"/>
                <a:gd name="T26" fmla="*/ 232 w 250"/>
                <a:gd name="T27" fmla="*/ 269 h 289"/>
                <a:gd name="T28" fmla="*/ 154 w 250"/>
                <a:gd name="T29" fmla="*/ 269 h 289"/>
                <a:gd name="T30" fmla="*/ 21 w 250"/>
                <a:gd name="T31" fmla="*/ 155 h 289"/>
                <a:gd name="T32" fmla="*/ 232 w 250"/>
                <a:gd name="T33" fmla="*/ 15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89">
                  <a:moveTo>
                    <a:pt x="232" y="155"/>
                  </a:moveTo>
                  <a:cubicBezTo>
                    <a:pt x="241" y="155"/>
                    <a:pt x="250" y="155"/>
                    <a:pt x="250" y="145"/>
                  </a:cubicBezTo>
                  <a:cubicBezTo>
                    <a:pt x="250" y="135"/>
                    <a:pt x="241" y="135"/>
                    <a:pt x="232" y="135"/>
                  </a:cubicBezTo>
                  <a:lnTo>
                    <a:pt x="21" y="135"/>
                  </a:lnTo>
                  <a:cubicBezTo>
                    <a:pt x="27" y="68"/>
                    <a:pt x="84" y="20"/>
                    <a:pt x="154" y="20"/>
                  </a:cubicBezTo>
                  <a:lnTo>
                    <a:pt x="232" y="20"/>
                  </a:lnTo>
                  <a:cubicBezTo>
                    <a:pt x="241" y="20"/>
                    <a:pt x="250" y="20"/>
                    <a:pt x="250" y="10"/>
                  </a:cubicBezTo>
                  <a:cubicBezTo>
                    <a:pt x="250" y="0"/>
                    <a:pt x="241" y="0"/>
                    <a:pt x="232" y="0"/>
                  </a:cubicBezTo>
                  <a:lnTo>
                    <a:pt x="153" y="0"/>
                  </a:lnTo>
                  <a:cubicBezTo>
                    <a:pt x="68" y="0"/>
                    <a:pt x="0" y="65"/>
                    <a:pt x="0" y="145"/>
                  </a:cubicBezTo>
                  <a:cubicBezTo>
                    <a:pt x="0" y="224"/>
                    <a:pt x="68" y="289"/>
                    <a:pt x="153" y="289"/>
                  </a:cubicBezTo>
                  <a:lnTo>
                    <a:pt x="232" y="289"/>
                  </a:lnTo>
                  <a:cubicBezTo>
                    <a:pt x="241" y="289"/>
                    <a:pt x="250" y="289"/>
                    <a:pt x="250" y="279"/>
                  </a:cubicBezTo>
                  <a:cubicBezTo>
                    <a:pt x="250" y="269"/>
                    <a:pt x="241" y="269"/>
                    <a:pt x="232" y="269"/>
                  </a:cubicBezTo>
                  <a:lnTo>
                    <a:pt x="154" y="269"/>
                  </a:lnTo>
                  <a:cubicBezTo>
                    <a:pt x="84" y="269"/>
                    <a:pt x="27" y="221"/>
                    <a:pt x="21" y="155"/>
                  </a:cubicBezTo>
                  <a:lnTo>
                    <a:pt x="232" y="155"/>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487">
              <a:extLst>
                <a:ext uri="{FF2B5EF4-FFF2-40B4-BE49-F238E27FC236}">
                  <a16:creationId xmlns:a16="http://schemas.microsoft.com/office/drawing/2014/main" id="{0B28DC95-2D15-048B-0A73-51C143127999}"/>
                </a:ext>
              </a:extLst>
            </p:cNvPr>
            <p:cNvSpPr>
              <a:spLocks/>
            </p:cNvSpPr>
            <p:nvPr>
              <p:custDataLst>
                <p:tags r:id="rId61"/>
              </p:custDataLst>
            </p:nvPr>
          </p:nvSpPr>
          <p:spPr bwMode="auto">
            <a:xfrm>
              <a:off x="4851401" y="5332413"/>
              <a:ext cx="31750" cy="247650"/>
            </a:xfrm>
            <a:custGeom>
              <a:avLst/>
              <a:gdLst>
                <a:gd name="T0" fmla="*/ 69 w 69"/>
                <a:gd name="T1" fmla="*/ 499 h 499"/>
                <a:gd name="T2" fmla="*/ 69 w 69"/>
                <a:gd name="T3" fmla="*/ 479 h 499"/>
                <a:gd name="T4" fmla="*/ 20 w 69"/>
                <a:gd name="T5" fmla="*/ 479 h 499"/>
                <a:gd name="T6" fmla="*/ 20 w 69"/>
                <a:gd name="T7" fmla="*/ 20 h 499"/>
                <a:gd name="T8" fmla="*/ 69 w 69"/>
                <a:gd name="T9" fmla="*/ 20 h 499"/>
                <a:gd name="T10" fmla="*/ 69 w 69"/>
                <a:gd name="T11" fmla="*/ 0 h 499"/>
                <a:gd name="T12" fmla="*/ 0 w 69"/>
                <a:gd name="T13" fmla="*/ 0 h 499"/>
                <a:gd name="T14" fmla="*/ 0 w 69"/>
                <a:gd name="T15" fmla="*/ 499 h 499"/>
                <a:gd name="T16" fmla="*/ 69 w 69"/>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9">
                  <a:moveTo>
                    <a:pt x="69" y="499"/>
                  </a:moveTo>
                  <a:lnTo>
                    <a:pt x="69" y="479"/>
                  </a:lnTo>
                  <a:lnTo>
                    <a:pt x="20" y="479"/>
                  </a:lnTo>
                  <a:lnTo>
                    <a:pt x="20" y="20"/>
                  </a:lnTo>
                  <a:lnTo>
                    <a:pt x="69" y="20"/>
                  </a:lnTo>
                  <a:lnTo>
                    <a:pt x="69" y="0"/>
                  </a:lnTo>
                  <a:lnTo>
                    <a:pt x="0" y="0"/>
                  </a:lnTo>
                  <a:lnTo>
                    <a:pt x="0" y="499"/>
                  </a:lnTo>
                  <a:lnTo>
                    <a:pt x="69" y="499"/>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Freeform 488">
              <a:extLst>
                <a:ext uri="{FF2B5EF4-FFF2-40B4-BE49-F238E27FC236}">
                  <a16:creationId xmlns:a16="http://schemas.microsoft.com/office/drawing/2014/main" id="{EF64C6F2-F325-7345-9A2A-B4713EA1E40F}"/>
                </a:ext>
              </a:extLst>
            </p:cNvPr>
            <p:cNvSpPr>
              <a:spLocks/>
            </p:cNvSpPr>
            <p:nvPr>
              <p:custDataLst>
                <p:tags r:id="rId62"/>
              </p:custDataLst>
            </p:nvPr>
          </p:nvSpPr>
          <p:spPr bwMode="auto">
            <a:xfrm>
              <a:off x="4892676" y="5362575"/>
              <a:ext cx="71438" cy="158750"/>
            </a:xfrm>
            <a:custGeom>
              <a:avLst/>
              <a:gdLst>
                <a:gd name="T0" fmla="*/ 92 w 153"/>
                <a:gd name="T1" fmla="*/ 113 h 318"/>
                <a:gd name="T2" fmla="*/ 138 w 153"/>
                <a:gd name="T3" fmla="*/ 113 h 318"/>
                <a:gd name="T4" fmla="*/ 153 w 153"/>
                <a:gd name="T5" fmla="*/ 103 h 318"/>
                <a:gd name="T6" fmla="*/ 139 w 153"/>
                <a:gd name="T7" fmla="*/ 97 h 318"/>
                <a:gd name="T8" fmla="*/ 96 w 153"/>
                <a:gd name="T9" fmla="*/ 97 h 318"/>
                <a:gd name="T10" fmla="*/ 116 w 153"/>
                <a:gd name="T11" fmla="*/ 14 h 318"/>
                <a:gd name="T12" fmla="*/ 102 w 153"/>
                <a:gd name="T13" fmla="*/ 0 h 318"/>
                <a:gd name="T14" fmla="*/ 82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2 w 153"/>
                <a:gd name="T39" fmla="*/ 284 h 318"/>
                <a:gd name="T40" fmla="*/ 55 w 153"/>
                <a:gd name="T41" fmla="*/ 260 h 318"/>
                <a:gd name="T42" fmla="*/ 92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2" y="113"/>
                  </a:moveTo>
                  <a:lnTo>
                    <a:pt x="138" y="113"/>
                  </a:lnTo>
                  <a:cubicBezTo>
                    <a:pt x="148" y="113"/>
                    <a:pt x="153" y="113"/>
                    <a:pt x="153" y="103"/>
                  </a:cubicBezTo>
                  <a:cubicBezTo>
                    <a:pt x="153" y="97"/>
                    <a:pt x="148" y="97"/>
                    <a:pt x="139" y="97"/>
                  </a:cubicBezTo>
                  <a:lnTo>
                    <a:pt x="96" y="97"/>
                  </a:lnTo>
                  <a:cubicBezTo>
                    <a:pt x="114" y="26"/>
                    <a:pt x="116" y="17"/>
                    <a:pt x="116" y="14"/>
                  </a:cubicBezTo>
                  <a:cubicBezTo>
                    <a:pt x="116" y="5"/>
                    <a:pt x="110" y="0"/>
                    <a:pt x="102" y="0"/>
                  </a:cubicBezTo>
                  <a:cubicBezTo>
                    <a:pt x="100" y="0"/>
                    <a:pt x="86" y="1"/>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5" y="236"/>
                    <a:pt x="134"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489">
              <a:extLst>
                <a:ext uri="{FF2B5EF4-FFF2-40B4-BE49-F238E27FC236}">
                  <a16:creationId xmlns:a16="http://schemas.microsoft.com/office/drawing/2014/main" id="{DDE03F20-7F04-D575-4A32-5FE94CA2061D}"/>
                </a:ext>
              </a:extLst>
            </p:cNvPr>
            <p:cNvSpPr>
              <a:spLocks/>
            </p:cNvSpPr>
            <p:nvPr>
              <p:custDataLst>
                <p:tags r:id="rId63"/>
              </p:custDataLst>
            </p:nvPr>
          </p:nvSpPr>
          <p:spPr bwMode="auto">
            <a:xfrm>
              <a:off x="4992688" y="5491163"/>
              <a:ext cx="26988" cy="74613"/>
            </a:xfrm>
            <a:custGeom>
              <a:avLst/>
              <a:gdLst>
                <a:gd name="T0" fmla="*/ 58 w 58"/>
                <a:gd name="T1" fmla="*/ 53 h 150"/>
                <a:gd name="T2" fmla="*/ 26 w 58"/>
                <a:gd name="T3" fmla="*/ 0 h 150"/>
                <a:gd name="T4" fmla="*/ 0 w 58"/>
                <a:gd name="T5" fmla="*/ 27 h 150"/>
                <a:gd name="T6" fmla="*/ 26 w 58"/>
                <a:gd name="T7" fmla="*/ 53 h 150"/>
                <a:gd name="T8" fmla="*/ 44 w 58"/>
                <a:gd name="T9" fmla="*/ 47 h 150"/>
                <a:gd name="T10" fmla="*/ 46 w 58"/>
                <a:gd name="T11" fmla="*/ 45 h 150"/>
                <a:gd name="T12" fmla="*/ 47 w 58"/>
                <a:gd name="T13" fmla="*/ 53 h 150"/>
                <a:gd name="T14" fmla="*/ 13 w 58"/>
                <a:gd name="T15" fmla="*/ 136 h 150"/>
                <a:gd name="T16" fmla="*/ 8 w 58"/>
                <a:gd name="T17" fmla="*/ 144 h 150"/>
                <a:gd name="T18" fmla="*/ 13 w 58"/>
                <a:gd name="T19" fmla="*/ 150 h 150"/>
                <a:gd name="T20" fmla="*/ 58 w 58"/>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0">
                  <a:moveTo>
                    <a:pt x="58" y="53"/>
                  </a:moveTo>
                  <a:cubicBezTo>
                    <a:pt x="58" y="20"/>
                    <a:pt x="45" y="0"/>
                    <a:pt x="26" y="0"/>
                  </a:cubicBezTo>
                  <a:cubicBezTo>
                    <a:pt x="10" y="0"/>
                    <a:pt x="0" y="13"/>
                    <a:pt x="0" y="27"/>
                  </a:cubicBezTo>
                  <a:cubicBezTo>
                    <a:pt x="0" y="40"/>
                    <a:pt x="10" y="53"/>
                    <a:pt x="26" y="53"/>
                  </a:cubicBezTo>
                  <a:cubicBezTo>
                    <a:pt x="32" y="53"/>
                    <a:pt x="39" y="51"/>
                    <a:pt x="44" y="47"/>
                  </a:cubicBezTo>
                  <a:cubicBezTo>
                    <a:pt x="45" y="46"/>
                    <a:pt x="45" y="45"/>
                    <a:pt x="46" y="45"/>
                  </a:cubicBezTo>
                  <a:cubicBezTo>
                    <a:pt x="46" y="45"/>
                    <a:pt x="47" y="46"/>
                    <a:pt x="47" y="53"/>
                  </a:cubicBezTo>
                  <a:cubicBezTo>
                    <a:pt x="47" y="90"/>
                    <a:pt x="30" y="120"/>
                    <a:pt x="13" y="136"/>
                  </a:cubicBezTo>
                  <a:cubicBezTo>
                    <a:pt x="8" y="142"/>
                    <a:pt x="8" y="143"/>
                    <a:pt x="8" y="144"/>
                  </a:cubicBezTo>
                  <a:cubicBezTo>
                    <a:pt x="8" y="148"/>
                    <a:pt x="10" y="150"/>
                    <a:pt x="13" y="150"/>
                  </a:cubicBezTo>
                  <a:cubicBezTo>
                    <a:pt x="18" y="150"/>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Freeform 490">
              <a:extLst>
                <a:ext uri="{FF2B5EF4-FFF2-40B4-BE49-F238E27FC236}">
                  <a16:creationId xmlns:a16="http://schemas.microsoft.com/office/drawing/2014/main" id="{909C255F-A1F7-434A-56F7-72CD33476296}"/>
                </a:ext>
              </a:extLst>
            </p:cNvPr>
            <p:cNvSpPr>
              <a:spLocks/>
            </p:cNvSpPr>
            <p:nvPr>
              <p:custDataLst>
                <p:tags r:id="rId64"/>
              </p:custDataLst>
            </p:nvPr>
          </p:nvSpPr>
          <p:spPr bwMode="auto">
            <a:xfrm>
              <a:off x="5081588" y="5362575"/>
              <a:ext cx="71438" cy="15875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4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6" y="17"/>
                    <a:pt x="116" y="14"/>
                  </a:cubicBezTo>
                  <a:cubicBezTo>
                    <a:pt x="116" y="5"/>
                    <a:pt x="110" y="0"/>
                    <a:pt x="101" y="0"/>
                  </a:cubicBezTo>
                  <a:cubicBezTo>
                    <a:pt x="100" y="0"/>
                    <a:pt x="86" y="1"/>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4" y="236"/>
                    <a:pt x="134" y="237"/>
                    <a:pt x="131"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Freeform 491">
              <a:extLst>
                <a:ext uri="{FF2B5EF4-FFF2-40B4-BE49-F238E27FC236}">
                  <a16:creationId xmlns:a16="http://schemas.microsoft.com/office/drawing/2014/main" id="{888B32E1-AFFD-E379-213E-B5520ADF9567}"/>
                </a:ext>
              </a:extLst>
            </p:cNvPr>
            <p:cNvSpPr>
              <a:spLocks/>
            </p:cNvSpPr>
            <p:nvPr>
              <p:custDataLst>
                <p:tags r:id="rId65"/>
              </p:custDataLst>
            </p:nvPr>
          </p:nvSpPr>
          <p:spPr bwMode="auto">
            <a:xfrm>
              <a:off x="5170488" y="5432425"/>
              <a:ext cx="87313" cy="157163"/>
            </a:xfrm>
            <a:custGeom>
              <a:avLst/>
              <a:gdLst>
                <a:gd name="T0" fmla="*/ 117 w 186"/>
                <a:gd name="T1" fmla="*/ 108 h 317"/>
                <a:gd name="T2" fmla="*/ 151 w 186"/>
                <a:gd name="T3" fmla="*/ 108 h 317"/>
                <a:gd name="T4" fmla="*/ 163 w 186"/>
                <a:gd name="T5" fmla="*/ 100 h 317"/>
                <a:gd name="T6" fmla="*/ 152 w 186"/>
                <a:gd name="T7" fmla="*/ 96 h 317"/>
                <a:gd name="T8" fmla="*/ 119 w 186"/>
                <a:gd name="T9" fmla="*/ 96 h 317"/>
                <a:gd name="T10" fmla="*/ 133 w 186"/>
                <a:gd name="T11" fmla="*/ 25 h 317"/>
                <a:gd name="T12" fmla="*/ 151 w 186"/>
                <a:gd name="T13" fmla="*/ 10 h 317"/>
                <a:gd name="T14" fmla="*/ 167 w 186"/>
                <a:gd name="T15" fmla="*/ 14 h 317"/>
                <a:gd name="T16" fmla="*/ 152 w 186"/>
                <a:gd name="T17" fmla="*/ 34 h 317"/>
                <a:gd name="T18" fmla="*/ 166 w 186"/>
                <a:gd name="T19" fmla="*/ 46 h 317"/>
                <a:gd name="T20" fmla="*/ 186 w 186"/>
                <a:gd name="T21" fmla="*/ 25 h 317"/>
                <a:gd name="T22" fmla="*/ 151 w 186"/>
                <a:gd name="T23" fmla="*/ 0 h 317"/>
                <a:gd name="T24" fmla="*/ 109 w 186"/>
                <a:gd name="T25" fmla="*/ 27 h 317"/>
                <a:gd name="T26" fmla="*/ 92 w 186"/>
                <a:gd name="T27" fmla="*/ 96 h 317"/>
                <a:gd name="T28" fmla="*/ 64 w 186"/>
                <a:gd name="T29" fmla="*/ 96 h 317"/>
                <a:gd name="T30" fmla="*/ 53 w 186"/>
                <a:gd name="T31" fmla="*/ 103 h 317"/>
                <a:gd name="T32" fmla="*/ 64 w 186"/>
                <a:gd name="T33" fmla="*/ 108 h 317"/>
                <a:gd name="T34" fmla="*/ 89 w 186"/>
                <a:gd name="T35" fmla="*/ 108 h 317"/>
                <a:gd name="T36" fmla="*/ 59 w 186"/>
                <a:gd name="T37" fmla="*/ 273 h 317"/>
                <a:gd name="T38" fmla="*/ 34 w 186"/>
                <a:gd name="T39" fmla="*/ 307 h 317"/>
                <a:gd name="T40" fmla="*/ 19 w 186"/>
                <a:gd name="T41" fmla="*/ 303 h 317"/>
                <a:gd name="T42" fmla="*/ 34 w 186"/>
                <a:gd name="T43" fmla="*/ 284 h 317"/>
                <a:gd name="T44" fmla="*/ 20 w 186"/>
                <a:gd name="T45" fmla="*/ 271 h 317"/>
                <a:gd name="T46" fmla="*/ 0 w 186"/>
                <a:gd name="T47" fmla="*/ 292 h 317"/>
                <a:gd name="T48" fmla="*/ 34 w 186"/>
                <a:gd name="T49" fmla="*/ 317 h 317"/>
                <a:gd name="T50" fmla="*/ 76 w 186"/>
                <a:gd name="T51" fmla="*/ 286 h 317"/>
                <a:gd name="T52" fmla="*/ 97 w 186"/>
                <a:gd name="T53" fmla="*/ 216 h 317"/>
                <a:gd name="T54" fmla="*/ 117 w 186"/>
                <a:gd name="T55" fmla="*/ 10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317">
                  <a:moveTo>
                    <a:pt x="117" y="108"/>
                  </a:moveTo>
                  <a:lnTo>
                    <a:pt x="151" y="108"/>
                  </a:lnTo>
                  <a:cubicBezTo>
                    <a:pt x="158" y="108"/>
                    <a:pt x="163" y="108"/>
                    <a:pt x="163" y="100"/>
                  </a:cubicBezTo>
                  <a:cubicBezTo>
                    <a:pt x="163" y="96"/>
                    <a:pt x="158" y="96"/>
                    <a:pt x="152" y="96"/>
                  </a:cubicBezTo>
                  <a:lnTo>
                    <a:pt x="119" y="96"/>
                  </a:lnTo>
                  <a:cubicBezTo>
                    <a:pt x="127" y="51"/>
                    <a:pt x="130" y="35"/>
                    <a:pt x="133" y="25"/>
                  </a:cubicBezTo>
                  <a:cubicBezTo>
                    <a:pt x="135" y="18"/>
                    <a:pt x="142" y="10"/>
                    <a:pt x="151" y="10"/>
                  </a:cubicBezTo>
                  <a:cubicBezTo>
                    <a:pt x="151" y="10"/>
                    <a:pt x="161" y="10"/>
                    <a:pt x="167" y="14"/>
                  </a:cubicBezTo>
                  <a:cubicBezTo>
                    <a:pt x="153" y="19"/>
                    <a:pt x="152" y="31"/>
                    <a:pt x="152" y="34"/>
                  </a:cubicBezTo>
                  <a:cubicBezTo>
                    <a:pt x="152" y="41"/>
                    <a:pt x="158" y="46"/>
                    <a:pt x="166" y="46"/>
                  </a:cubicBezTo>
                  <a:cubicBezTo>
                    <a:pt x="175" y="46"/>
                    <a:pt x="186" y="38"/>
                    <a:pt x="186" y="25"/>
                  </a:cubicBezTo>
                  <a:cubicBezTo>
                    <a:pt x="186" y="9"/>
                    <a:pt x="169" y="0"/>
                    <a:pt x="151" y="0"/>
                  </a:cubicBezTo>
                  <a:cubicBezTo>
                    <a:pt x="135" y="0"/>
                    <a:pt x="118" y="9"/>
                    <a:pt x="109" y="27"/>
                  </a:cubicBezTo>
                  <a:cubicBezTo>
                    <a:pt x="102" y="39"/>
                    <a:pt x="99" y="55"/>
                    <a:pt x="92" y="96"/>
                  </a:cubicBezTo>
                  <a:lnTo>
                    <a:pt x="64" y="96"/>
                  </a:lnTo>
                  <a:cubicBezTo>
                    <a:pt x="57" y="96"/>
                    <a:pt x="53" y="96"/>
                    <a:pt x="53" y="103"/>
                  </a:cubicBezTo>
                  <a:cubicBezTo>
                    <a:pt x="53" y="108"/>
                    <a:pt x="57" y="108"/>
                    <a:pt x="64" y="108"/>
                  </a:cubicBezTo>
                  <a:lnTo>
                    <a:pt x="89" y="108"/>
                  </a:lnTo>
                  <a:cubicBezTo>
                    <a:pt x="89" y="110"/>
                    <a:pt x="67" y="236"/>
                    <a:pt x="59" y="273"/>
                  </a:cubicBezTo>
                  <a:cubicBezTo>
                    <a:pt x="57" y="281"/>
                    <a:pt x="51" y="307"/>
                    <a:pt x="34" y="307"/>
                  </a:cubicBezTo>
                  <a:cubicBezTo>
                    <a:pt x="34" y="307"/>
                    <a:pt x="26" y="307"/>
                    <a:pt x="19" y="303"/>
                  </a:cubicBezTo>
                  <a:cubicBezTo>
                    <a:pt x="33" y="299"/>
                    <a:pt x="34" y="286"/>
                    <a:pt x="34" y="284"/>
                  </a:cubicBezTo>
                  <a:cubicBezTo>
                    <a:pt x="34" y="276"/>
                    <a:pt x="28" y="271"/>
                    <a:pt x="20" y="271"/>
                  </a:cubicBezTo>
                  <a:cubicBezTo>
                    <a:pt x="11" y="271"/>
                    <a:pt x="0" y="279"/>
                    <a:pt x="0" y="292"/>
                  </a:cubicBezTo>
                  <a:cubicBezTo>
                    <a:pt x="0" y="308"/>
                    <a:pt x="17" y="317"/>
                    <a:pt x="34" y="317"/>
                  </a:cubicBezTo>
                  <a:cubicBezTo>
                    <a:pt x="57" y="317"/>
                    <a:pt x="72" y="294"/>
                    <a:pt x="76" y="286"/>
                  </a:cubicBezTo>
                  <a:cubicBezTo>
                    <a:pt x="89" y="263"/>
                    <a:pt x="97" y="220"/>
                    <a:pt x="97" y="216"/>
                  </a:cubicBezTo>
                  <a:lnTo>
                    <a:pt x="117" y="108"/>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Freeform 492">
              <a:extLst>
                <a:ext uri="{FF2B5EF4-FFF2-40B4-BE49-F238E27FC236}">
                  <a16:creationId xmlns:a16="http://schemas.microsoft.com/office/drawing/2014/main" id="{929A4409-05F4-1188-9D65-E5747C2D5BB1}"/>
                </a:ext>
              </a:extLst>
            </p:cNvPr>
            <p:cNvSpPr>
              <a:spLocks/>
            </p:cNvSpPr>
            <p:nvPr>
              <p:custDataLst>
                <p:tags r:id="rId66"/>
              </p:custDataLst>
            </p:nvPr>
          </p:nvSpPr>
          <p:spPr bwMode="auto">
            <a:xfrm>
              <a:off x="5284788" y="5332413"/>
              <a:ext cx="31750" cy="247650"/>
            </a:xfrm>
            <a:custGeom>
              <a:avLst/>
              <a:gdLst>
                <a:gd name="T0" fmla="*/ 69 w 69"/>
                <a:gd name="T1" fmla="*/ 0 h 499"/>
                <a:gd name="T2" fmla="*/ 0 w 69"/>
                <a:gd name="T3" fmla="*/ 0 h 499"/>
                <a:gd name="T4" fmla="*/ 0 w 69"/>
                <a:gd name="T5" fmla="*/ 20 h 499"/>
                <a:gd name="T6" fmla="*/ 49 w 69"/>
                <a:gd name="T7" fmla="*/ 20 h 499"/>
                <a:gd name="T8" fmla="*/ 49 w 69"/>
                <a:gd name="T9" fmla="*/ 479 h 499"/>
                <a:gd name="T10" fmla="*/ 0 w 69"/>
                <a:gd name="T11" fmla="*/ 479 h 499"/>
                <a:gd name="T12" fmla="*/ 0 w 69"/>
                <a:gd name="T13" fmla="*/ 499 h 499"/>
                <a:gd name="T14" fmla="*/ 69 w 69"/>
                <a:gd name="T15" fmla="*/ 499 h 499"/>
                <a:gd name="T16" fmla="*/ 69 w 69"/>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9">
                  <a:moveTo>
                    <a:pt x="69" y="0"/>
                  </a:moveTo>
                  <a:lnTo>
                    <a:pt x="0" y="0"/>
                  </a:lnTo>
                  <a:lnTo>
                    <a:pt x="0" y="20"/>
                  </a:lnTo>
                  <a:lnTo>
                    <a:pt x="49" y="20"/>
                  </a:lnTo>
                  <a:lnTo>
                    <a:pt x="49" y="479"/>
                  </a:lnTo>
                  <a:lnTo>
                    <a:pt x="0" y="479"/>
                  </a:lnTo>
                  <a:lnTo>
                    <a:pt x="0" y="499"/>
                  </a:lnTo>
                  <a:lnTo>
                    <a:pt x="69" y="499"/>
                  </a:lnTo>
                  <a:lnTo>
                    <a:pt x="69" y="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Freeform 493">
              <a:extLst>
                <a:ext uri="{FF2B5EF4-FFF2-40B4-BE49-F238E27FC236}">
                  <a16:creationId xmlns:a16="http://schemas.microsoft.com/office/drawing/2014/main" id="{58FF883E-763C-C06C-E9FA-85E7385595B0}"/>
                </a:ext>
              </a:extLst>
            </p:cNvPr>
            <p:cNvSpPr>
              <a:spLocks/>
            </p:cNvSpPr>
            <p:nvPr>
              <p:custDataLst>
                <p:tags r:id="rId67"/>
              </p:custDataLst>
            </p:nvPr>
          </p:nvSpPr>
          <p:spPr bwMode="auto">
            <a:xfrm>
              <a:off x="5364163" y="5491163"/>
              <a:ext cx="26988" cy="74613"/>
            </a:xfrm>
            <a:custGeom>
              <a:avLst/>
              <a:gdLst>
                <a:gd name="T0" fmla="*/ 58 w 58"/>
                <a:gd name="T1" fmla="*/ 53 h 150"/>
                <a:gd name="T2" fmla="*/ 26 w 58"/>
                <a:gd name="T3" fmla="*/ 0 h 150"/>
                <a:gd name="T4" fmla="*/ 0 w 58"/>
                <a:gd name="T5" fmla="*/ 27 h 150"/>
                <a:gd name="T6" fmla="*/ 26 w 58"/>
                <a:gd name="T7" fmla="*/ 53 h 150"/>
                <a:gd name="T8" fmla="*/ 44 w 58"/>
                <a:gd name="T9" fmla="*/ 47 h 150"/>
                <a:gd name="T10" fmla="*/ 46 w 58"/>
                <a:gd name="T11" fmla="*/ 45 h 150"/>
                <a:gd name="T12" fmla="*/ 47 w 58"/>
                <a:gd name="T13" fmla="*/ 53 h 150"/>
                <a:gd name="T14" fmla="*/ 13 w 58"/>
                <a:gd name="T15" fmla="*/ 136 h 150"/>
                <a:gd name="T16" fmla="*/ 8 w 58"/>
                <a:gd name="T17" fmla="*/ 144 h 150"/>
                <a:gd name="T18" fmla="*/ 13 w 58"/>
                <a:gd name="T19" fmla="*/ 150 h 150"/>
                <a:gd name="T20" fmla="*/ 58 w 58"/>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0">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90"/>
                    <a:pt x="30" y="120"/>
                    <a:pt x="13" y="136"/>
                  </a:cubicBezTo>
                  <a:cubicBezTo>
                    <a:pt x="8" y="142"/>
                    <a:pt x="8" y="143"/>
                    <a:pt x="8" y="144"/>
                  </a:cubicBezTo>
                  <a:cubicBezTo>
                    <a:pt x="8" y="148"/>
                    <a:pt x="10" y="150"/>
                    <a:pt x="13" y="150"/>
                  </a:cubicBezTo>
                  <a:cubicBezTo>
                    <a:pt x="18" y="150"/>
                    <a:pt x="58" y="111"/>
                    <a:pt x="58" y="5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Freeform 494">
              <a:extLst>
                <a:ext uri="{FF2B5EF4-FFF2-40B4-BE49-F238E27FC236}">
                  <a16:creationId xmlns:a16="http://schemas.microsoft.com/office/drawing/2014/main" id="{62387B3B-E282-C274-3271-139C7ED5B05F}"/>
                </a:ext>
              </a:extLst>
            </p:cNvPr>
            <p:cNvSpPr>
              <a:spLocks noEditPoints="1"/>
            </p:cNvSpPr>
            <p:nvPr>
              <p:custDataLst>
                <p:tags r:id="rId68"/>
              </p:custDataLst>
            </p:nvPr>
          </p:nvSpPr>
          <p:spPr bwMode="auto">
            <a:xfrm>
              <a:off x="5518151" y="5343525"/>
              <a:ext cx="107950" cy="223838"/>
            </a:xfrm>
            <a:custGeom>
              <a:avLst/>
              <a:gdLst>
                <a:gd name="T0" fmla="*/ 104 w 232"/>
                <a:gd name="T1" fmla="*/ 184 h 451"/>
                <a:gd name="T2" fmla="*/ 99 w 232"/>
                <a:gd name="T3" fmla="*/ 158 h 451"/>
                <a:gd name="T4" fmla="*/ 141 w 232"/>
                <a:gd name="T5" fmla="*/ 75 h 451"/>
                <a:gd name="T6" fmla="*/ 179 w 232"/>
                <a:gd name="T7" fmla="*/ 90 h 451"/>
                <a:gd name="T8" fmla="*/ 232 w 232"/>
                <a:gd name="T9" fmla="*/ 63 h 451"/>
                <a:gd name="T10" fmla="*/ 185 w 232"/>
                <a:gd name="T11" fmla="*/ 42 h 451"/>
                <a:gd name="T12" fmla="*/ 153 w 232"/>
                <a:gd name="T13" fmla="*/ 44 h 451"/>
                <a:gd name="T14" fmla="*/ 157 w 232"/>
                <a:gd name="T15" fmla="*/ 16 h 451"/>
                <a:gd name="T16" fmla="*/ 158 w 232"/>
                <a:gd name="T17" fmla="*/ 10 h 451"/>
                <a:gd name="T18" fmla="*/ 147 w 232"/>
                <a:gd name="T19" fmla="*/ 0 h 451"/>
                <a:gd name="T20" fmla="*/ 131 w 232"/>
                <a:gd name="T21" fmla="*/ 38 h 451"/>
                <a:gd name="T22" fmla="*/ 131 w 232"/>
                <a:gd name="T23" fmla="*/ 50 h 451"/>
                <a:gd name="T24" fmla="*/ 38 w 232"/>
                <a:gd name="T25" fmla="*/ 151 h 451"/>
                <a:gd name="T26" fmla="*/ 64 w 232"/>
                <a:gd name="T27" fmla="*/ 203 h 451"/>
                <a:gd name="T28" fmla="*/ 0 w 232"/>
                <a:gd name="T29" fmla="*/ 303 h 451"/>
                <a:gd name="T30" fmla="*/ 65 w 232"/>
                <a:gd name="T31" fmla="*/ 375 h 451"/>
                <a:gd name="T32" fmla="*/ 123 w 232"/>
                <a:gd name="T33" fmla="*/ 394 h 451"/>
                <a:gd name="T34" fmla="*/ 160 w 232"/>
                <a:gd name="T35" fmla="*/ 408 h 451"/>
                <a:gd name="T36" fmla="*/ 167 w 232"/>
                <a:gd name="T37" fmla="*/ 418 h 451"/>
                <a:gd name="T38" fmla="*/ 151 w 232"/>
                <a:gd name="T39" fmla="*/ 433 h 451"/>
                <a:gd name="T40" fmla="*/ 101 w 232"/>
                <a:gd name="T41" fmla="*/ 421 h 451"/>
                <a:gd name="T42" fmla="*/ 95 w 232"/>
                <a:gd name="T43" fmla="*/ 418 h 451"/>
                <a:gd name="T44" fmla="*/ 85 w 232"/>
                <a:gd name="T45" fmla="*/ 427 h 451"/>
                <a:gd name="T46" fmla="*/ 152 w 232"/>
                <a:gd name="T47" fmla="*/ 451 h 451"/>
                <a:gd name="T48" fmla="*/ 211 w 232"/>
                <a:gd name="T49" fmla="*/ 392 h 451"/>
                <a:gd name="T50" fmla="*/ 187 w 232"/>
                <a:gd name="T51" fmla="*/ 354 h 451"/>
                <a:gd name="T52" fmla="*/ 121 w 232"/>
                <a:gd name="T53" fmla="*/ 331 h 451"/>
                <a:gd name="T54" fmla="*/ 88 w 232"/>
                <a:gd name="T55" fmla="*/ 320 h 451"/>
                <a:gd name="T56" fmla="*/ 41 w 232"/>
                <a:gd name="T57" fmla="*/ 280 h 451"/>
                <a:gd name="T58" fmla="*/ 85 w 232"/>
                <a:gd name="T59" fmla="*/ 216 h 451"/>
                <a:gd name="T60" fmla="*/ 89 w 232"/>
                <a:gd name="T61" fmla="*/ 217 h 451"/>
                <a:gd name="T62" fmla="*/ 143 w 232"/>
                <a:gd name="T63" fmla="*/ 225 h 451"/>
                <a:gd name="T64" fmla="*/ 199 w 232"/>
                <a:gd name="T65" fmla="*/ 198 h 451"/>
                <a:gd name="T66" fmla="*/ 152 w 232"/>
                <a:gd name="T67" fmla="*/ 177 h 451"/>
                <a:gd name="T68" fmla="*/ 104 w 232"/>
                <a:gd name="T69" fmla="*/ 184 h 451"/>
                <a:gd name="T70" fmla="*/ 158 w 232"/>
                <a:gd name="T71" fmla="*/ 64 h 451"/>
                <a:gd name="T72" fmla="*/ 184 w 232"/>
                <a:gd name="T73" fmla="*/ 60 h 451"/>
                <a:gd name="T74" fmla="*/ 209 w 232"/>
                <a:gd name="T75" fmla="*/ 63 h 451"/>
                <a:gd name="T76" fmla="*/ 207 w 232"/>
                <a:gd name="T77" fmla="*/ 66 h 451"/>
                <a:gd name="T78" fmla="*/ 179 w 232"/>
                <a:gd name="T79" fmla="*/ 72 h 451"/>
                <a:gd name="T80" fmla="*/ 158 w 232"/>
                <a:gd name="T81" fmla="*/ 64 h 451"/>
                <a:gd name="T82" fmla="*/ 116 w 232"/>
                <a:gd name="T83" fmla="*/ 200 h 451"/>
                <a:gd name="T84" fmla="*/ 150 w 232"/>
                <a:gd name="T85" fmla="*/ 195 h 451"/>
                <a:gd name="T86" fmla="*/ 175 w 232"/>
                <a:gd name="T87" fmla="*/ 199 h 451"/>
                <a:gd name="T88" fmla="*/ 174 w 232"/>
                <a:gd name="T89" fmla="*/ 202 h 451"/>
                <a:gd name="T90" fmla="*/ 144 w 232"/>
                <a:gd name="T91" fmla="*/ 207 h 451"/>
                <a:gd name="T92" fmla="*/ 116 w 232"/>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451">
                  <a:moveTo>
                    <a:pt x="104" y="184"/>
                  </a:moveTo>
                  <a:cubicBezTo>
                    <a:pt x="101" y="176"/>
                    <a:pt x="99" y="167"/>
                    <a:pt x="99" y="158"/>
                  </a:cubicBezTo>
                  <a:cubicBezTo>
                    <a:pt x="99" y="132"/>
                    <a:pt x="114" y="94"/>
                    <a:pt x="141" y="75"/>
                  </a:cubicBezTo>
                  <a:cubicBezTo>
                    <a:pt x="152" y="90"/>
                    <a:pt x="167" y="90"/>
                    <a:pt x="179" y="90"/>
                  </a:cubicBezTo>
                  <a:cubicBezTo>
                    <a:pt x="192" y="90"/>
                    <a:pt x="232" y="90"/>
                    <a:pt x="232" y="63"/>
                  </a:cubicBezTo>
                  <a:cubicBezTo>
                    <a:pt x="232" y="43"/>
                    <a:pt x="206" y="42"/>
                    <a:pt x="185" y="42"/>
                  </a:cubicBezTo>
                  <a:cubicBezTo>
                    <a:pt x="180" y="42"/>
                    <a:pt x="167" y="42"/>
                    <a:pt x="153" y="44"/>
                  </a:cubicBezTo>
                  <a:cubicBezTo>
                    <a:pt x="154" y="29"/>
                    <a:pt x="157" y="17"/>
                    <a:pt x="157" y="16"/>
                  </a:cubicBezTo>
                  <a:cubicBezTo>
                    <a:pt x="158" y="12"/>
                    <a:pt x="158" y="12"/>
                    <a:pt x="158" y="10"/>
                  </a:cubicBezTo>
                  <a:cubicBezTo>
                    <a:pt x="158" y="0"/>
                    <a:pt x="148" y="0"/>
                    <a:pt x="147" y="0"/>
                  </a:cubicBezTo>
                  <a:cubicBezTo>
                    <a:pt x="131" y="0"/>
                    <a:pt x="131" y="29"/>
                    <a:pt x="131" y="38"/>
                  </a:cubicBezTo>
                  <a:cubicBezTo>
                    <a:pt x="131" y="42"/>
                    <a:pt x="131" y="46"/>
                    <a:pt x="131" y="50"/>
                  </a:cubicBezTo>
                  <a:cubicBezTo>
                    <a:pt x="69" y="68"/>
                    <a:pt x="38" y="113"/>
                    <a:pt x="38" y="151"/>
                  </a:cubicBezTo>
                  <a:cubicBezTo>
                    <a:pt x="38" y="174"/>
                    <a:pt x="51" y="193"/>
                    <a:pt x="64" y="203"/>
                  </a:cubicBezTo>
                  <a:cubicBezTo>
                    <a:pt x="12" y="238"/>
                    <a:pt x="0" y="284"/>
                    <a:pt x="0" y="303"/>
                  </a:cubicBezTo>
                  <a:cubicBezTo>
                    <a:pt x="0" y="344"/>
                    <a:pt x="36" y="364"/>
                    <a:pt x="65" y="375"/>
                  </a:cubicBezTo>
                  <a:lnTo>
                    <a:pt x="123" y="394"/>
                  </a:lnTo>
                  <a:cubicBezTo>
                    <a:pt x="135" y="398"/>
                    <a:pt x="157" y="406"/>
                    <a:pt x="160" y="408"/>
                  </a:cubicBezTo>
                  <a:cubicBezTo>
                    <a:pt x="164" y="410"/>
                    <a:pt x="167" y="414"/>
                    <a:pt x="167" y="418"/>
                  </a:cubicBezTo>
                  <a:cubicBezTo>
                    <a:pt x="167" y="420"/>
                    <a:pt x="166" y="433"/>
                    <a:pt x="151" y="433"/>
                  </a:cubicBezTo>
                  <a:cubicBezTo>
                    <a:pt x="148" y="433"/>
                    <a:pt x="124" y="433"/>
                    <a:pt x="101" y="421"/>
                  </a:cubicBezTo>
                  <a:cubicBezTo>
                    <a:pt x="98" y="419"/>
                    <a:pt x="97" y="418"/>
                    <a:pt x="95" y="418"/>
                  </a:cubicBezTo>
                  <a:cubicBezTo>
                    <a:pt x="88" y="418"/>
                    <a:pt x="85" y="424"/>
                    <a:pt x="85" y="427"/>
                  </a:cubicBezTo>
                  <a:cubicBezTo>
                    <a:pt x="85" y="439"/>
                    <a:pt x="127" y="451"/>
                    <a:pt x="152" y="451"/>
                  </a:cubicBezTo>
                  <a:cubicBezTo>
                    <a:pt x="191" y="451"/>
                    <a:pt x="211" y="415"/>
                    <a:pt x="211" y="392"/>
                  </a:cubicBezTo>
                  <a:cubicBezTo>
                    <a:pt x="211" y="370"/>
                    <a:pt x="197" y="358"/>
                    <a:pt x="187" y="354"/>
                  </a:cubicBezTo>
                  <a:cubicBezTo>
                    <a:pt x="180" y="352"/>
                    <a:pt x="133" y="336"/>
                    <a:pt x="121" y="331"/>
                  </a:cubicBezTo>
                  <a:lnTo>
                    <a:pt x="88" y="320"/>
                  </a:lnTo>
                  <a:cubicBezTo>
                    <a:pt x="70" y="314"/>
                    <a:pt x="41" y="304"/>
                    <a:pt x="41" y="280"/>
                  </a:cubicBezTo>
                  <a:cubicBezTo>
                    <a:pt x="41" y="251"/>
                    <a:pt x="79" y="216"/>
                    <a:pt x="85" y="216"/>
                  </a:cubicBezTo>
                  <a:cubicBezTo>
                    <a:pt x="86" y="216"/>
                    <a:pt x="86" y="216"/>
                    <a:pt x="89" y="217"/>
                  </a:cubicBezTo>
                  <a:cubicBezTo>
                    <a:pt x="113" y="225"/>
                    <a:pt x="129" y="225"/>
                    <a:pt x="143" y="225"/>
                  </a:cubicBezTo>
                  <a:cubicBezTo>
                    <a:pt x="158" y="225"/>
                    <a:pt x="199" y="225"/>
                    <a:pt x="199" y="198"/>
                  </a:cubicBezTo>
                  <a:cubicBezTo>
                    <a:pt x="199" y="177"/>
                    <a:pt x="168" y="177"/>
                    <a:pt x="152" y="177"/>
                  </a:cubicBezTo>
                  <a:cubicBezTo>
                    <a:pt x="142" y="177"/>
                    <a:pt x="127" y="177"/>
                    <a:pt x="104" y="184"/>
                  </a:cubicBezTo>
                  <a:close/>
                  <a:moveTo>
                    <a:pt x="158" y="64"/>
                  </a:moveTo>
                  <a:cubicBezTo>
                    <a:pt x="168" y="60"/>
                    <a:pt x="177" y="60"/>
                    <a:pt x="184" y="60"/>
                  </a:cubicBezTo>
                  <a:cubicBezTo>
                    <a:pt x="200" y="60"/>
                    <a:pt x="201" y="60"/>
                    <a:pt x="209" y="63"/>
                  </a:cubicBezTo>
                  <a:cubicBezTo>
                    <a:pt x="208" y="64"/>
                    <a:pt x="209" y="64"/>
                    <a:pt x="207" y="66"/>
                  </a:cubicBezTo>
                  <a:cubicBezTo>
                    <a:pt x="203" y="72"/>
                    <a:pt x="184" y="72"/>
                    <a:pt x="179" y="72"/>
                  </a:cubicBezTo>
                  <a:cubicBezTo>
                    <a:pt x="171" y="72"/>
                    <a:pt x="163" y="72"/>
                    <a:pt x="158" y="64"/>
                  </a:cubicBezTo>
                  <a:close/>
                  <a:moveTo>
                    <a:pt x="116" y="200"/>
                  </a:moveTo>
                  <a:cubicBezTo>
                    <a:pt x="130" y="195"/>
                    <a:pt x="141" y="195"/>
                    <a:pt x="150" y="195"/>
                  </a:cubicBezTo>
                  <a:cubicBezTo>
                    <a:pt x="166" y="195"/>
                    <a:pt x="167" y="196"/>
                    <a:pt x="175" y="199"/>
                  </a:cubicBezTo>
                  <a:cubicBezTo>
                    <a:pt x="175" y="199"/>
                    <a:pt x="174" y="201"/>
                    <a:pt x="174" y="202"/>
                  </a:cubicBezTo>
                  <a:cubicBezTo>
                    <a:pt x="169" y="207"/>
                    <a:pt x="150" y="207"/>
                    <a:pt x="144" y="207"/>
                  </a:cubicBezTo>
                  <a:cubicBezTo>
                    <a:pt x="136" y="207"/>
                    <a:pt x="125" y="207"/>
                    <a:pt x="116" y="20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Freeform 495">
              <a:extLst>
                <a:ext uri="{FF2B5EF4-FFF2-40B4-BE49-F238E27FC236}">
                  <a16:creationId xmlns:a16="http://schemas.microsoft.com/office/drawing/2014/main" id="{2B9AA583-B410-139D-E78B-33D146AAEB3A}"/>
                </a:ext>
              </a:extLst>
            </p:cNvPr>
            <p:cNvSpPr>
              <a:spLocks/>
            </p:cNvSpPr>
            <p:nvPr>
              <p:custDataLst>
                <p:tags r:id="rId69"/>
              </p:custDataLst>
            </p:nvPr>
          </p:nvSpPr>
          <p:spPr bwMode="auto">
            <a:xfrm>
              <a:off x="5645151" y="5311775"/>
              <a:ext cx="114300" cy="79375"/>
            </a:xfrm>
            <a:custGeom>
              <a:avLst/>
              <a:gdLst>
                <a:gd name="T0" fmla="*/ 150 w 244"/>
                <a:gd name="T1" fmla="*/ 141 h 160"/>
                <a:gd name="T2" fmla="*/ 195 w 244"/>
                <a:gd name="T3" fmla="*/ 160 h 160"/>
                <a:gd name="T4" fmla="*/ 244 w 244"/>
                <a:gd name="T5" fmla="*/ 106 h 160"/>
                <a:gd name="T6" fmla="*/ 233 w 244"/>
                <a:gd name="T7" fmla="*/ 99 h 160"/>
                <a:gd name="T8" fmla="*/ 222 w 244"/>
                <a:gd name="T9" fmla="*/ 107 h 160"/>
                <a:gd name="T10" fmla="*/ 197 w 244"/>
                <a:gd name="T11" fmla="*/ 144 h 160"/>
                <a:gd name="T12" fmla="*/ 188 w 244"/>
                <a:gd name="T13" fmla="*/ 130 h 160"/>
                <a:gd name="T14" fmla="*/ 194 w 244"/>
                <a:gd name="T15" fmla="*/ 103 h 160"/>
                <a:gd name="T16" fmla="*/ 208 w 244"/>
                <a:gd name="T17" fmla="*/ 44 h 160"/>
                <a:gd name="T18" fmla="*/ 214 w 244"/>
                <a:gd name="T19" fmla="*/ 20 h 160"/>
                <a:gd name="T20" fmla="*/ 196 w 244"/>
                <a:gd name="T21" fmla="*/ 3 h 160"/>
                <a:gd name="T22" fmla="*/ 169 w 244"/>
                <a:gd name="T23" fmla="*/ 30 h 160"/>
                <a:gd name="T24" fmla="*/ 160 w 244"/>
                <a:gd name="T25" fmla="*/ 66 h 160"/>
                <a:gd name="T26" fmla="*/ 149 w 244"/>
                <a:gd name="T27" fmla="*/ 110 h 160"/>
                <a:gd name="T28" fmla="*/ 142 w 244"/>
                <a:gd name="T29" fmla="*/ 125 h 160"/>
                <a:gd name="T30" fmla="*/ 105 w 244"/>
                <a:gd name="T31" fmla="*/ 144 h 160"/>
                <a:gd name="T32" fmla="*/ 81 w 244"/>
                <a:gd name="T33" fmla="*/ 119 h 160"/>
                <a:gd name="T34" fmla="*/ 101 w 244"/>
                <a:gd name="T35" fmla="*/ 51 h 160"/>
                <a:gd name="T36" fmla="*/ 106 w 244"/>
                <a:gd name="T37" fmla="*/ 32 h 160"/>
                <a:gd name="T38" fmla="*/ 61 w 244"/>
                <a:gd name="T39" fmla="*/ 0 h 160"/>
                <a:gd name="T40" fmla="*/ 0 w 244"/>
                <a:gd name="T41" fmla="*/ 54 h 160"/>
                <a:gd name="T42" fmla="*/ 11 w 244"/>
                <a:gd name="T43" fmla="*/ 60 h 160"/>
                <a:gd name="T44" fmla="*/ 23 w 244"/>
                <a:gd name="T45" fmla="*/ 53 h 160"/>
                <a:gd name="T46" fmla="*/ 59 w 244"/>
                <a:gd name="T47" fmla="*/ 16 h 160"/>
                <a:gd name="T48" fmla="*/ 65 w 244"/>
                <a:gd name="T49" fmla="*/ 24 h 160"/>
                <a:gd name="T50" fmla="*/ 59 w 244"/>
                <a:gd name="T51" fmla="*/ 44 h 160"/>
                <a:gd name="T52" fmla="*/ 39 w 244"/>
                <a:gd name="T53" fmla="*/ 112 h 160"/>
                <a:gd name="T54" fmla="*/ 102 w 244"/>
                <a:gd name="T55" fmla="*/ 160 h 160"/>
                <a:gd name="T56" fmla="*/ 150 w 244"/>
                <a:gd name="T57" fmla="*/ 1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0">
                  <a:moveTo>
                    <a:pt x="150" y="141"/>
                  </a:moveTo>
                  <a:cubicBezTo>
                    <a:pt x="155" y="149"/>
                    <a:pt x="170" y="160"/>
                    <a:pt x="195" y="160"/>
                  </a:cubicBezTo>
                  <a:cubicBezTo>
                    <a:pt x="232" y="160"/>
                    <a:pt x="244" y="108"/>
                    <a:pt x="244" y="106"/>
                  </a:cubicBezTo>
                  <a:cubicBezTo>
                    <a:pt x="244" y="99"/>
                    <a:pt x="238" y="99"/>
                    <a:pt x="233" y="99"/>
                  </a:cubicBezTo>
                  <a:cubicBezTo>
                    <a:pt x="225" y="99"/>
                    <a:pt x="223" y="100"/>
                    <a:pt x="222" y="107"/>
                  </a:cubicBezTo>
                  <a:cubicBezTo>
                    <a:pt x="218" y="122"/>
                    <a:pt x="211" y="144"/>
                    <a:pt x="197" y="144"/>
                  </a:cubicBezTo>
                  <a:cubicBezTo>
                    <a:pt x="189" y="144"/>
                    <a:pt x="188" y="135"/>
                    <a:pt x="188" y="130"/>
                  </a:cubicBezTo>
                  <a:cubicBezTo>
                    <a:pt x="188" y="126"/>
                    <a:pt x="191" y="112"/>
                    <a:pt x="194" y="103"/>
                  </a:cubicBezTo>
                  <a:lnTo>
                    <a:pt x="208" y="44"/>
                  </a:lnTo>
                  <a:cubicBezTo>
                    <a:pt x="211" y="36"/>
                    <a:pt x="214" y="23"/>
                    <a:pt x="214" y="20"/>
                  </a:cubicBezTo>
                  <a:cubicBezTo>
                    <a:pt x="214" y="8"/>
                    <a:pt x="204" y="3"/>
                    <a:pt x="196" y="3"/>
                  </a:cubicBezTo>
                  <a:cubicBezTo>
                    <a:pt x="176" y="3"/>
                    <a:pt x="171" y="20"/>
                    <a:pt x="169" y="30"/>
                  </a:cubicBezTo>
                  <a:lnTo>
                    <a:pt x="160" y="66"/>
                  </a:lnTo>
                  <a:lnTo>
                    <a:pt x="149" y="110"/>
                  </a:lnTo>
                  <a:cubicBezTo>
                    <a:pt x="146" y="119"/>
                    <a:pt x="146" y="120"/>
                    <a:pt x="142" y="125"/>
                  </a:cubicBezTo>
                  <a:cubicBezTo>
                    <a:pt x="132" y="135"/>
                    <a:pt x="120" y="144"/>
                    <a:pt x="105" y="144"/>
                  </a:cubicBezTo>
                  <a:cubicBezTo>
                    <a:pt x="81" y="144"/>
                    <a:pt x="81" y="126"/>
                    <a:pt x="81" y="119"/>
                  </a:cubicBezTo>
                  <a:cubicBezTo>
                    <a:pt x="81" y="99"/>
                    <a:pt x="90" y="76"/>
                    <a:pt x="101" y="51"/>
                  </a:cubicBezTo>
                  <a:cubicBezTo>
                    <a:pt x="105" y="41"/>
                    <a:pt x="106" y="37"/>
                    <a:pt x="106" y="32"/>
                  </a:cubicBezTo>
                  <a:cubicBezTo>
                    <a:pt x="106" y="11"/>
                    <a:pt x="83" y="0"/>
                    <a:pt x="61" y="0"/>
                  </a:cubicBezTo>
                  <a:cubicBezTo>
                    <a:pt x="21" y="0"/>
                    <a:pt x="0" y="44"/>
                    <a:pt x="0" y="54"/>
                  </a:cubicBezTo>
                  <a:cubicBezTo>
                    <a:pt x="0" y="60"/>
                    <a:pt x="6" y="60"/>
                    <a:pt x="11" y="60"/>
                  </a:cubicBezTo>
                  <a:cubicBezTo>
                    <a:pt x="20" y="60"/>
                    <a:pt x="21" y="60"/>
                    <a:pt x="23" y="53"/>
                  </a:cubicBezTo>
                  <a:cubicBezTo>
                    <a:pt x="29" y="33"/>
                    <a:pt x="44" y="16"/>
                    <a:pt x="59" y="16"/>
                  </a:cubicBezTo>
                  <a:cubicBezTo>
                    <a:pt x="61" y="16"/>
                    <a:pt x="65" y="16"/>
                    <a:pt x="65" y="24"/>
                  </a:cubicBezTo>
                  <a:cubicBezTo>
                    <a:pt x="65" y="31"/>
                    <a:pt x="62" y="37"/>
                    <a:pt x="59" y="44"/>
                  </a:cubicBezTo>
                  <a:cubicBezTo>
                    <a:pt x="46" y="75"/>
                    <a:pt x="39" y="96"/>
                    <a:pt x="39" y="112"/>
                  </a:cubicBezTo>
                  <a:cubicBezTo>
                    <a:pt x="39" y="151"/>
                    <a:pt x="72" y="160"/>
                    <a:pt x="102" y="160"/>
                  </a:cubicBezTo>
                  <a:cubicBezTo>
                    <a:pt x="118" y="160"/>
                    <a:pt x="134" y="155"/>
                    <a:pt x="150" y="141"/>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496">
              <a:extLst>
                <a:ext uri="{FF2B5EF4-FFF2-40B4-BE49-F238E27FC236}">
                  <a16:creationId xmlns:a16="http://schemas.microsoft.com/office/drawing/2014/main" id="{FEF9B2EF-5D9D-ABDE-8D33-E3D78064070C}"/>
                </a:ext>
              </a:extLst>
            </p:cNvPr>
            <p:cNvSpPr>
              <a:spLocks/>
            </p:cNvSpPr>
            <p:nvPr>
              <p:custDataLst>
                <p:tags r:id="rId70"/>
              </p:custDataLst>
            </p:nvPr>
          </p:nvSpPr>
          <p:spPr bwMode="auto">
            <a:xfrm>
              <a:off x="5784851" y="5259388"/>
              <a:ext cx="42863" cy="173038"/>
            </a:xfrm>
            <a:custGeom>
              <a:avLst/>
              <a:gdLst>
                <a:gd name="T0" fmla="*/ 83 w 90"/>
                <a:gd name="T1" fmla="*/ 0 h 348"/>
                <a:gd name="T2" fmla="*/ 0 w 90"/>
                <a:gd name="T3" fmla="*/ 174 h 348"/>
                <a:gd name="T4" fmla="*/ 83 w 90"/>
                <a:gd name="T5" fmla="*/ 348 h 348"/>
                <a:gd name="T6" fmla="*/ 90 w 90"/>
                <a:gd name="T7" fmla="*/ 344 h 348"/>
                <a:gd name="T8" fmla="*/ 87 w 90"/>
                <a:gd name="T9" fmla="*/ 339 h 348"/>
                <a:gd name="T10" fmla="*/ 23 w 90"/>
                <a:gd name="T11" fmla="*/ 174 h 348"/>
                <a:gd name="T12" fmla="*/ 88 w 90"/>
                <a:gd name="T13" fmla="*/ 8 h 348"/>
                <a:gd name="T14" fmla="*/ 90 w 90"/>
                <a:gd name="T15" fmla="*/ 4 h 348"/>
                <a:gd name="T16" fmla="*/ 83 w 90"/>
                <a:gd name="T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348">
                  <a:moveTo>
                    <a:pt x="83" y="0"/>
                  </a:moveTo>
                  <a:cubicBezTo>
                    <a:pt x="17" y="47"/>
                    <a:pt x="0" y="120"/>
                    <a:pt x="0" y="174"/>
                  </a:cubicBezTo>
                  <a:cubicBezTo>
                    <a:pt x="0" y="223"/>
                    <a:pt x="14" y="299"/>
                    <a:pt x="83" y="348"/>
                  </a:cubicBezTo>
                  <a:cubicBezTo>
                    <a:pt x="86" y="348"/>
                    <a:pt x="90" y="348"/>
                    <a:pt x="90" y="344"/>
                  </a:cubicBezTo>
                  <a:cubicBezTo>
                    <a:pt x="90" y="342"/>
                    <a:pt x="89" y="341"/>
                    <a:pt x="87" y="339"/>
                  </a:cubicBezTo>
                  <a:cubicBezTo>
                    <a:pt x="40" y="297"/>
                    <a:pt x="23" y="238"/>
                    <a:pt x="23" y="174"/>
                  </a:cubicBezTo>
                  <a:cubicBezTo>
                    <a:pt x="23" y="80"/>
                    <a:pt x="59" y="34"/>
                    <a:pt x="88" y="8"/>
                  </a:cubicBezTo>
                  <a:cubicBezTo>
                    <a:pt x="89" y="7"/>
                    <a:pt x="90" y="6"/>
                    <a:pt x="90" y="4"/>
                  </a:cubicBezTo>
                  <a:cubicBezTo>
                    <a:pt x="90" y="0"/>
                    <a:pt x="86" y="0"/>
                    <a:pt x="83" y="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497">
              <a:extLst>
                <a:ext uri="{FF2B5EF4-FFF2-40B4-BE49-F238E27FC236}">
                  <a16:creationId xmlns:a16="http://schemas.microsoft.com/office/drawing/2014/main" id="{3B868DA5-CC75-0891-014F-89975245501E}"/>
                </a:ext>
              </a:extLst>
            </p:cNvPr>
            <p:cNvSpPr>
              <a:spLocks/>
            </p:cNvSpPr>
            <p:nvPr>
              <p:custDataLst>
                <p:tags r:id="rId71"/>
              </p:custDataLst>
            </p:nvPr>
          </p:nvSpPr>
          <p:spPr bwMode="auto">
            <a:xfrm>
              <a:off x="5856288" y="5335588"/>
              <a:ext cx="19050" cy="20638"/>
            </a:xfrm>
            <a:custGeom>
              <a:avLst/>
              <a:gdLst>
                <a:gd name="T0" fmla="*/ 40 w 40"/>
                <a:gd name="T1" fmla="*/ 20 h 40"/>
                <a:gd name="T2" fmla="*/ 20 w 40"/>
                <a:gd name="T3" fmla="*/ 0 h 40"/>
                <a:gd name="T4" fmla="*/ 0 w 40"/>
                <a:gd name="T5" fmla="*/ 20 h 40"/>
                <a:gd name="T6" fmla="*/ 20 w 40"/>
                <a:gd name="T7" fmla="*/ 40 h 40"/>
                <a:gd name="T8" fmla="*/ 40 w 40"/>
                <a:gd name="T9" fmla="*/ 20 h 40"/>
              </a:gdLst>
              <a:ahLst/>
              <a:cxnLst>
                <a:cxn ang="0">
                  <a:pos x="T0" y="T1"/>
                </a:cxn>
                <a:cxn ang="0">
                  <a:pos x="T2" y="T3"/>
                </a:cxn>
                <a:cxn ang="0">
                  <a:pos x="T4" y="T5"/>
                </a:cxn>
                <a:cxn ang="0">
                  <a:pos x="T6" y="T7"/>
                </a:cxn>
                <a:cxn ang="0">
                  <a:pos x="T8" y="T9"/>
                </a:cxn>
              </a:cxnLst>
              <a:rect l="0" t="0" r="r" b="b"/>
              <a:pathLst>
                <a:path w="40" h="40">
                  <a:moveTo>
                    <a:pt x="40" y="20"/>
                  </a:moveTo>
                  <a:cubicBezTo>
                    <a:pt x="40" y="8"/>
                    <a:pt x="30" y="0"/>
                    <a:pt x="20" y="0"/>
                  </a:cubicBezTo>
                  <a:cubicBezTo>
                    <a:pt x="9" y="0"/>
                    <a:pt x="0" y="9"/>
                    <a:pt x="0" y="20"/>
                  </a:cubicBezTo>
                  <a:cubicBezTo>
                    <a:pt x="0" y="32"/>
                    <a:pt x="11" y="40"/>
                    <a:pt x="20" y="40"/>
                  </a:cubicBezTo>
                  <a:cubicBezTo>
                    <a:pt x="31" y="40"/>
                    <a:pt x="40" y="31"/>
                    <a:pt x="40" y="2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Freeform 498">
              <a:extLst>
                <a:ext uri="{FF2B5EF4-FFF2-40B4-BE49-F238E27FC236}">
                  <a16:creationId xmlns:a16="http://schemas.microsoft.com/office/drawing/2014/main" id="{8C94FA30-7442-FE87-8A56-44FBC7E760B2}"/>
                </a:ext>
              </a:extLst>
            </p:cNvPr>
            <p:cNvSpPr>
              <a:spLocks/>
            </p:cNvSpPr>
            <p:nvPr>
              <p:custDataLst>
                <p:tags r:id="rId72"/>
              </p:custDataLst>
            </p:nvPr>
          </p:nvSpPr>
          <p:spPr bwMode="auto">
            <a:xfrm>
              <a:off x="5905501" y="5259388"/>
              <a:ext cx="41275" cy="173038"/>
            </a:xfrm>
            <a:custGeom>
              <a:avLst/>
              <a:gdLst>
                <a:gd name="T0" fmla="*/ 7 w 90"/>
                <a:gd name="T1" fmla="*/ 0 h 348"/>
                <a:gd name="T2" fmla="*/ 0 w 90"/>
                <a:gd name="T3" fmla="*/ 4 h 348"/>
                <a:gd name="T4" fmla="*/ 3 w 90"/>
                <a:gd name="T5" fmla="*/ 9 h 348"/>
                <a:gd name="T6" fmla="*/ 67 w 90"/>
                <a:gd name="T7" fmla="*/ 174 h 348"/>
                <a:gd name="T8" fmla="*/ 6 w 90"/>
                <a:gd name="T9" fmla="*/ 336 h 348"/>
                <a:gd name="T10" fmla="*/ 0 w 90"/>
                <a:gd name="T11" fmla="*/ 344 h 348"/>
                <a:gd name="T12" fmla="*/ 5 w 90"/>
                <a:gd name="T13" fmla="*/ 348 h 348"/>
                <a:gd name="T14" fmla="*/ 65 w 90"/>
                <a:gd name="T15" fmla="*/ 282 h 348"/>
                <a:gd name="T16" fmla="*/ 90 w 90"/>
                <a:gd name="T17" fmla="*/ 174 h 348"/>
                <a:gd name="T18" fmla="*/ 7 w 90"/>
                <a:gd name="T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8">
                  <a:moveTo>
                    <a:pt x="7" y="0"/>
                  </a:moveTo>
                  <a:cubicBezTo>
                    <a:pt x="4" y="0"/>
                    <a:pt x="0" y="0"/>
                    <a:pt x="0" y="4"/>
                  </a:cubicBezTo>
                  <a:cubicBezTo>
                    <a:pt x="0" y="6"/>
                    <a:pt x="1" y="7"/>
                    <a:pt x="3" y="9"/>
                  </a:cubicBezTo>
                  <a:cubicBezTo>
                    <a:pt x="33" y="37"/>
                    <a:pt x="67" y="84"/>
                    <a:pt x="67" y="174"/>
                  </a:cubicBezTo>
                  <a:cubicBezTo>
                    <a:pt x="67" y="247"/>
                    <a:pt x="44" y="302"/>
                    <a:pt x="6" y="336"/>
                  </a:cubicBezTo>
                  <a:cubicBezTo>
                    <a:pt x="0" y="342"/>
                    <a:pt x="0" y="342"/>
                    <a:pt x="0" y="344"/>
                  </a:cubicBezTo>
                  <a:cubicBezTo>
                    <a:pt x="0" y="346"/>
                    <a:pt x="1" y="348"/>
                    <a:pt x="5" y="348"/>
                  </a:cubicBezTo>
                  <a:cubicBezTo>
                    <a:pt x="9" y="348"/>
                    <a:pt x="42" y="325"/>
                    <a:pt x="65" y="282"/>
                  </a:cubicBezTo>
                  <a:cubicBezTo>
                    <a:pt x="80" y="253"/>
                    <a:pt x="90" y="215"/>
                    <a:pt x="90" y="174"/>
                  </a:cubicBezTo>
                  <a:cubicBezTo>
                    <a:pt x="90" y="125"/>
                    <a:pt x="76" y="49"/>
                    <a:pt x="7" y="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Freeform 499">
              <a:extLst>
                <a:ext uri="{FF2B5EF4-FFF2-40B4-BE49-F238E27FC236}">
                  <a16:creationId xmlns:a16="http://schemas.microsoft.com/office/drawing/2014/main" id="{7CB85540-846B-B5FE-6183-7322388DA263}"/>
                </a:ext>
              </a:extLst>
            </p:cNvPr>
            <p:cNvSpPr>
              <a:spLocks/>
            </p:cNvSpPr>
            <p:nvPr>
              <p:custDataLst>
                <p:tags r:id="rId73"/>
              </p:custDataLst>
            </p:nvPr>
          </p:nvSpPr>
          <p:spPr bwMode="auto">
            <a:xfrm>
              <a:off x="5645151" y="5470525"/>
              <a:ext cx="53975" cy="109538"/>
            </a:xfrm>
            <a:custGeom>
              <a:avLst/>
              <a:gdLst>
                <a:gd name="T0" fmla="*/ 71 w 117"/>
                <a:gd name="T1" fmla="*/ 80 h 221"/>
                <a:gd name="T2" fmla="*/ 106 w 117"/>
                <a:gd name="T3" fmla="*/ 80 h 221"/>
                <a:gd name="T4" fmla="*/ 117 w 117"/>
                <a:gd name="T5" fmla="*/ 72 h 221"/>
                <a:gd name="T6" fmla="*/ 107 w 117"/>
                <a:gd name="T7" fmla="*/ 67 h 221"/>
                <a:gd name="T8" fmla="*/ 74 w 117"/>
                <a:gd name="T9" fmla="*/ 67 h 221"/>
                <a:gd name="T10" fmla="*/ 87 w 117"/>
                <a:gd name="T11" fmla="*/ 16 h 221"/>
                <a:gd name="T12" fmla="*/ 88 w 117"/>
                <a:gd name="T13" fmla="*/ 11 h 221"/>
                <a:gd name="T14" fmla="*/ 76 w 117"/>
                <a:gd name="T15" fmla="*/ 0 h 221"/>
                <a:gd name="T16" fmla="*/ 60 w 117"/>
                <a:gd name="T17" fmla="*/ 15 h 221"/>
                <a:gd name="T18" fmla="*/ 46 w 117"/>
                <a:gd name="T19" fmla="*/ 67 h 221"/>
                <a:gd name="T20" fmla="*/ 11 w 117"/>
                <a:gd name="T21" fmla="*/ 67 h 221"/>
                <a:gd name="T22" fmla="*/ 0 w 117"/>
                <a:gd name="T23" fmla="*/ 75 h 221"/>
                <a:gd name="T24" fmla="*/ 10 w 117"/>
                <a:gd name="T25" fmla="*/ 80 h 221"/>
                <a:gd name="T26" fmla="*/ 43 w 117"/>
                <a:gd name="T27" fmla="*/ 80 h 221"/>
                <a:gd name="T28" fmla="*/ 23 w 117"/>
                <a:gd name="T29" fmla="*/ 162 h 221"/>
                <a:gd name="T30" fmla="*/ 17 w 117"/>
                <a:gd name="T31" fmla="*/ 188 h 221"/>
                <a:gd name="T32" fmla="*/ 55 w 117"/>
                <a:gd name="T33" fmla="*/ 221 h 221"/>
                <a:gd name="T34" fmla="*/ 115 w 117"/>
                <a:gd name="T35" fmla="*/ 168 h 221"/>
                <a:gd name="T36" fmla="*/ 110 w 117"/>
                <a:gd name="T37" fmla="*/ 163 h 221"/>
                <a:gd name="T38" fmla="*/ 102 w 117"/>
                <a:gd name="T39" fmla="*/ 170 h 221"/>
                <a:gd name="T40" fmla="*/ 56 w 117"/>
                <a:gd name="T41" fmla="*/ 212 h 221"/>
                <a:gd name="T42" fmla="*/ 44 w 117"/>
                <a:gd name="T43" fmla="*/ 194 h 221"/>
                <a:gd name="T44" fmla="*/ 46 w 117"/>
                <a:gd name="T45" fmla="*/ 180 h 221"/>
                <a:gd name="T46" fmla="*/ 71 w 117"/>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21">
                  <a:moveTo>
                    <a:pt x="71" y="80"/>
                  </a:moveTo>
                  <a:lnTo>
                    <a:pt x="106" y="80"/>
                  </a:lnTo>
                  <a:cubicBezTo>
                    <a:pt x="113" y="80"/>
                    <a:pt x="117" y="80"/>
                    <a:pt x="117" y="72"/>
                  </a:cubicBezTo>
                  <a:cubicBezTo>
                    <a:pt x="117" y="67"/>
                    <a:pt x="113" y="67"/>
                    <a:pt x="107" y="67"/>
                  </a:cubicBezTo>
                  <a:lnTo>
                    <a:pt x="74" y="67"/>
                  </a:lnTo>
                  <a:lnTo>
                    <a:pt x="87" y="16"/>
                  </a:lnTo>
                  <a:cubicBezTo>
                    <a:pt x="87" y="14"/>
                    <a:pt x="88" y="12"/>
                    <a:pt x="88" y="11"/>
                  </a:cubicBezTo>
                  <a:cubicBezTo>
                    <a:pt x="88" y="5"/>
                    <a:pt x="83" y="0"/>
                    <a:pt x="76" y="0"/>
                  </a:cubicBezTo>
                  <a:cubicBezTo>
                    <a:pt x="67" y="0"/>
                    <a:pt x="62" y="6"/>
                    <a:pt x="60" y="15"/>
                  </a:cubicBezTo>
                  <a:cubicBezTo>
                    <a:pt x="57" y="24"/>
                    <a:pt x="62" y="7"/>
                    <a:pt x="46" y="67"/>
                  </a:cubicBezTo>
                  <a:lnTo>
                    <a:pt x="11" y="67"/>
                  </a:lnTo>
                  <a:cubicBezTo>
                    <a:pt x="4" y="67"/>
                    <a:pt x="0" y="67"/>
                    <a:pt x="0" y="75"/>
                  </a:cubicBezTo>
                  <a:cubicBezTo>
                    <a:pt x="0" y="80"/>
                    <a:pt x="4" y="80"/>
                    <a:pt x="10" y="80"/>
                  </a:cubicBezTo>
                  <a:lnTo>
                    <a:pt x="43" y="80"/>
                  </a:lnTo>
                  <a:lnTo>
                    <a:pt x="23" y="162"/>
                  </a:lnTo>
                  <a:cubicBezTo>
                    <a:pt x="21" y="171"/>
                    <a:pt x="17" y="184"/>
                    <a:pt x="17" y="188"/>
                  </a:cubicBezTo>
                  <a:cubicBezTo>
                    <a:pt x="17" y="209"/>
                    <a:pt x="35" y="221"/>
                    <a:pt x="55" y="221"/>
                  </a:cubicBezTo>
                  <a:cubicBezTo>
                    <a:pt x="93" y="221"/>
                    <a:pt x="115" y="172"/>
                    <a:pt x="115" y="168"/>
                  </a:cubicBezTo>
                  <a:cubicBezTo>
                    <a:pt x="115" y="163"/>
                    <a:pt x="111" y="163"/>
                    <a:pt x="110" y="163"/>
                  </a:cubicBezTo>
                  <a:cubicBezTo>
                    <a:pt x="106" y="163"/>
                    <a:pt x="105" y="164"/>
                    <a:pt x="102" y="170"/>
                  </a:cubicBezTo>
                  <a:cubicBezTo>
                    <a:pt x="93" y="192"/>
                    <a:pt x="75" y="212"/>
                    <a:pt x="56" y="212"/>
                  </a:cubicBezTo>
                  <a:cubicBezTo>
                    <a:pt x="48" y="212"/>
                    <a:pt x="44" y="207"/>
                    <a:pt x="44" y="194"/>
                  </a:cubicBezTo>
                  <a:cubicBezTo>
                    <a:pt x="44" y="191"/>
                    <a:pt x="45" y="184"/>
                    <a:pt x="46" y="180"/>
                  </a:cubicBezTo>
                  <a:lnTo>
                    <a:pt x="71" y="8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Freeform 500">
              <a:extLst>
                <a:ext uri="{FF2B5EF4-FFF2-40B4-BE49-F238E27FC236}">
                  <a16:creationId xmlns:a16="http://schemas.microsoft.com/office/drawing/2014/main" id="{F452A12C-30FC-E69F-D445-A16C14FF7423}"/>
                </a:ext>
              </a:extLst>
            </p:cNvPr>
            <p:cNvSpPr>
              <a:spLocks/>
            </p:cNvSpPr>
            <p:nvPr>
              <p:custDataLst>
                <p:tags r:id="rId74"/>
              </p:custDataLst>
            </p:nvPr>
          </p:nvSpPr>
          <p:spPr bwMode="auto">
            <a:xfrm>
              <a:off x="5726113" y="5559425"/>
              <a:ext cx="20638" cy="52388"/>
            </a:xfrm>
            <a:custGeom>
              <a:avLst/>
              <a:gdLst>
                <a:gd name="T0" fmla="*/ 35 w 45"/>
                <a:gd name="T1" fmla="*/ 34 h 107"/>
                <a:gd name="T2" fmla="*/ 8 w 45"/>
                <a:gd name="T3" fmla="*/ 98 h 107"/>
                <a:gd name="T4" fmla="*/ 5 w 45"/>
                <a:gd name="T5" fmla="*/ 102 h 107"/>
                <a:gd name="T6" fmla="*/ 10 w 45"/>
                <a:gd name="T7" fmla="*/ 107 h 107"/>
                <a:gd name="T8" fmla="*/ 45 w 45"/>
                <a:gd name="T9" fmla="*/ 38 h 107"/>
                <a:gd name="T10" fmla="*/ 20 w 45"/>
                <a:gd name="T11" fmla="*/ 0 h 107"/>
                <a:gd name="T12" fmla="*/ 0 w 45"/>
                <a:gd name="T13" fmla="*/ 20 h 107"/>
                <a:gd name="T14" fmla="*/ 21 w 45"/>
                <a:gd name="T15" fmla="*/ 40 h 107"/>
                <a:gd name="T16" fmla="*/ 35 w 45"/>
                <a:gd name="T17"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7">
                  <a:moveTo>
                    <a:pt x="35" y="34"/>
                  </a:moveTo>
                  <a:cubicBezTo>
                    <a:pt x="35" y="53"/>
                    <a:pt x="31" y="76"/>
                    <a:pt x="8" y="98"/>
                  </a:cubicBezTo>
                  <a:cubicBezTo>
                    <a:pt x="6" y="99"/>
                    <a:pt x="5" y="100"/>
                    <a:pt x="5" y="102"/>
                  </a:cubicBezTo>
                  <a:cubicBezTo>
                    <a:pt x="5" y="105"/>
                    <a:pt x="8" y="107"/>
                    <a:pt x="10" y="107"/>
                  </a:cubicBezTo>
                  <a:cubicBezTo>
                    <a:pt x="15" y="107"/>
                    <a:pt x="45" y="79"/>
                    <a:pt x="45" y="38"/>
                  </a:cubicBezTo>
                  <a:cubicBezTo>
                    <a:pt x="45" y="16"/>
                    <a:pt x="36" y="0"/>
                    <a:pt x="20" y="0"/>
                  </a:cubicBezTo>
                  <a:cubicBezTo>
                    <a:pt x="9" y="0"/>
                    <a:pt x="0" y="9"/>
                    <a:pt x="0" y="20"/>
                  </a:cubicBezTo>
                  <a:cubicBezTo>
                    <a:pt x="0" y="31"/>
                    <a:pt x="8" y="40"/>
                    <a:pt x="21" y="40"/>
                  </a:cubicBezTo>
                  <a:cubicBezTo>
                    <a:pt x="29" y="40"/>
                    <a:pt x="35" y="34"/>
                    <a:pt x="35" y="3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Freeform 501">
              <a:extLst>
                <a:ext uri="{FF2B5EF4-FFF2-40B4-BE49-F238E27FC236}">
                  <a16:creationId xmlns:a16="http://schemas.microsoft.com/office/drawing/2014/main" id="{8545D0B3-EE4E-9FF8-8D1B-992783B55146}"/>
                </a:ext>
              </a:extLst>
            </p:cNvPr>
            <p:cNvSpPr>
              <a:spLocks/>
            </p:cNvSpPr>
            <p:nvPr>
              <p:custDataLst>
                <p:tags r:id="rId75"/>
              </p:custDataLst>
            </p:nvPr>
          </p:nvSpPr>
          <p:spPr bwMode="auto">
            <a:xfrm>
              <a:off x="5772151" y="5500688"/>
              <a:ext cx="100013" cy="79375"/>
            </a:xfrm>
            <a:custGeom>
              <a:avLst/>
              <a:gdLst>
                <a:gd name="T0" fmla="*/ 186 w 215"/>
                <a:gd name="T1" fmla="*/ 22 h 161"/>
                <a:gd name="T2" fmla="*/ 167 w 215"/>
                <a:gd name="T3" fmla="*/ 48 h 161"/>
                <a:gd name="T4" fmla="*/ 186 w 215"/>
                <a:gd name="T5" fmla="*/ 66 h 161"/>
                <a:gd name="T6" fmla="*/ 214 w 215"/>
                <a:gd name="T7" fmla="*/ 36 h 161"/>
                <a:gd name="T8" fmla="*/ 169 w 215"/>
                <a:gd name="T9" fmla="*/ 0 h 161"/>
                <a:gd name="T10" fmla="*/ 127 w 215"/>
                <a:gd name="T11" fmla="*/ 19 h 161"/>
                <a:gd name="T12" fmla="*/ 75 w 215"/>
                <a:gd name="T13" fmla="*/ 0 h 161"/>
                <a:gd name="T14" fmla="*/ 0 w 215"/>
                <a:gd name="T15" fmla="*/ 55 h 161"/>
                <a:gd name="T16" fmla="*/ 11 w 215"/>
                <a:gd name="T17" fmla="*/ 61 h 161"/>
                <a:gd name="T18" fmla="*/ 21 w 215"/>
                <a:gd name="T19" fmla="*/ 56 h 161"/>
                <a:gd name="T20" fmla="*/ 73 w 215"/>
                <a:gd name="T21" fmla="*/ 16 h 161"/>
                <a:gd name="T22" fmla="*/ 95 w 215"/>
                <a:gd name="T23" fmla="*/ 34 h 161"/>
                <a:gd name="T24" fmla="*/ 92 w 215"/>
                <a:gd name="T25" fmla="*/ 53 h 161"/>
                <a:gd name="T26" fmla="*/ 80 w 215"/>
                <a:gd name="T27" fmla="*/ 103 h 161"/>
                <a:gd name="T28" fmla="*/ 67 w 215"/>
                <a:gd name="T29" fmla="*/ 134 h 161"/>
                <a:gd name="T30" fmla="*/ 46 w 215"/>
                <a:gd name="T31" fmla="*/ 145 h 161"/>
                <a:gd name="T32" fmla="*/ 28 w 215"/>
                <a:gd name="T33" fmla="*/ 139 h 161"/>
                <a:gd name="T34" fmla="*/ 47 w 215"/>
                <a:gd name="T35" fmla="*/ 113 h 161"/>
                <a:gd name="T36" fmla="*/ 28 w 215"/>
                <a:gd name="T37" fmla="*/ 94 h 161"/>
                <a:gd name="T38" fmla="*/ 0 w 215"/>
                <a:gd name="T39" fmla="*/ 125 h 161"/>
                <a:gd name="T40" fmla="*/ 45 w 215"/>
                <a:gd name="T41" fmla="*/ 161 h 161"/>
                <a:gd name="T42" fmla="*/ 86 w 215"/>
                <a:gd name="T43" fmla="*/ 142 h 161"/>
                <a:gd name="T44" fmla="*/ 139 w 215"/>
                <a:gd name="T45" fmla="*/ 161 h 161"/>
                <a:gd name="T46" fmla="*/ 215 w 215"/>
                <a:gd name="T47" fmla="*/ 106 h 161"/>
                <a:gd name="T48" fmla="*/ 203 w 215"/>
                <a:gd name="T49" fmla="*/ 100 h 161"/>
                <a:gd name="T50" fmla="*/ 193 w 215"/>
                <a:gd name="T51" fmla="*/ 105 h 161"/>
                <a:gd name="T52" fmla="*/ 141 w 215"/>
                <a:gd name="T53" fmla="*/ 145 h 161"/>
                <a:gd name="T54" fmla="*/ 118 w 215"/>
                <a:gd name="T55" fmla="*/ 127 h 161"/>
                <a:gd name="T56" fmla="*/ 122 w 215"/>
                <a:gd name="T57" fmla="*/ 108 h 161"/>
                <a:gd name="T58" fmla="*/ 134 w 215"/>
                <a:gd name="T59" fmla="*/ 58 h 161"/>
                <a:gd name="T60" fmla="*/ 147 w 215"/>
                <a:gd name="T61" fmla="*/ 27 h 161"/>
                <a:gd name="T62" fmla="*/ 168 w 215"/>
                <a:gd name="T63" fmla="*/ 16 h 161"/>
                <a:gd name="T64" fmla="*/ 186 w 215"/>
                <a:gd name="T65"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1">
                  <a:moveTo>
                    <a:pt x="186" y="22"/>
                  </a:moveTo>
                  <a:cubicBezTo>
                    <a:pt x="171" y="28"/>
                    <a:pt x="167" y="42"/>
                    <a:pt x="167" y="48"/>
                  </a:cubicBezTo>
                  <a:cubicBezTo>
                    <a:pt x="167" y="59"/>
                    <a:pt x="176" y="66"/>
                    <a:pt x="186" y="66"/>
                  </a:cubicBezTo>
                  <a:cubicBezTo>
                    <a:pt x="200" y="66"/>
                    <a:pt x="214" y="55"/>
                    <a:pt x="214" y="36"/>
                  </a:cubicBezTo>
                  <a:cubicBezTo>
                    <a:pt x="214" y="13"/>
                    <a:pt x="193" y="0"/>
                    <a:pt x="169" y="0"/>
                  </a:cubicBezTo>
                  <a:cubicBezTo>
                    <a:pt x="151" y="0"/>
                    <a:pt x="137" y="9"/>
                    <a:pt x="127" y="19"/>
                  </a:cubicBezTo>
                  <a:cubicBezTo>
                    <a:pt x="113" y="3"/>
                    <a:pt x="89" y="0"/>
                    <a:pt x="75" y="0"/>
                  </a:cubicBezTo>
                  <a:cubicBezTo>
                    <a:pt x="25" y="0"/>
                    <a:pt x="0" y="41"/>
                    <a:pt x="0" y="55"/>
                  </a:cubicBezTo>
                  <a:cubicBezTo>
                    <a:pt x="0" y="61"/>
                    <a:pt x="5" y="61"/>
                    <a:pt x="11" y="61"/>
                  </a:cubicBezTo>
                  <a:cubicBezTo>
                    <a:pt x="17" y="61"/>
                    <a:pt x="20" y="61"/>
                    <a:pt x="21" y="56"/>
                  </a:cubicBezTo>
                  <a:cubicBezTo>
                    <a:pt x="32" y="24"/>
                    <a:pt x="61" y="16"/>
                    <a:pt x="73" y="16"/>
                  </a:cubicBezTo>
                  <a:cubicBezTo>
                    <a:pt x="95" y="16"/>
                    <a:pt x="95" y="29"/>
                    <a:pt x="95" y="34"/>
                  </a:cubicBezTo>
                  <a:cubicBezTo>
                    <a:pt x="95" y="38"/>
                    <a:pt x="95" y="40"/>
                    <a:pt x="92" y="53"/>
                  </a:cubicBezTo>
                  <a:lnTo>
                    <a:pt x="80" y="103"/>
                  </a:lnTo>
                  <a:cubicBezTo>
                    <a:pt x="75" y="122"/>
                    <a:pt x="74" y="127"/>
                    <a:pt x="67" y="134"/>
                  </a:cubicBezTo>
                  <a:cubicBezTo>
                    <a:pt x="63" y="138"/>
                    <a:pt x="56" y="145"/>
                    <a:pt x="46" y="145"/>
                  </a:cubicBezTo>
                  <a:cubicBezTo>
                    <a:pt x="44" y="145"/>
                    <a:pt x="35" y="145"/>
                    <a:pt x="28" y="139"/>
                  </a:cubicBezTo>
                  <a:cubicBezTo>
                    <a:pt x="43" y="133"/>
                    <a:pt x="47" y="119"/>
                    <a:pt x="47" y="113"/>
                  </a:cubicBezTo>
                  <a:cubicBezTo>
                    <a:pt x="47" y="101"/>
                    <a:pt x="39" y="94"/>
                    <a:pt x="28" y="94"/>
                  </a:cubicBezTo>
                  <a:cubicBezTo>
                    <a:pt x="14" y="94"/>
                    <a:pt x="0" y="106"/>
                    <a:pt x="0" y="125"/>
                  </a:cubicBezTo>
                  <a:cubicBezTo>
                    <a:pt x="0" y="148"/>
                    <a:pt x="22" y="161"/>
                    <a:pt x="45" y="161"/>
                  </a:cubicBezTo>
                  <a:cubicBezTo>
                    <a:pt x="65" y="161"/>
                    <a:pt x="79" y="149"/>
                    <a:pt x="86" y="142"/>
                  </a:cubicBezTo>
                  <a:cubicBezTo>
                    <a:pt x="102" y="159"/>
                    <a:pt x="127" y="161"/>
                    <a:pt x="139" y="161"/>
                  </a:cubicBezTo>
                  <a:cubicBezTo>
                    <a:pt x="189" y="161"/>
                    <a:pt x="215" y="120"/>
                    <a:pt x="215" y="106"/>
                  </a:cubicBezTo>
                  <a:cubicBezTo>
                    <a:pt x="215" y="100"/>
                    <a:pt x="209" y="100"/>
                    <a:pt x="203" y="100"/>
                  </a:cubicBezTo>
                  <a:cubicBezTo>
                    <a:pt x="197" y="100"/>
                    <a:pt x="194" y="100"/>
                    <a:pt x="193" y="105"/>
                  </a:cubicBezTo>
                  <a:cubicBezTo>
                    <a:pt x="182" y="137"/>
                    <a:pt x="153" y="145"/>
                    <a:pt x="141" y="145"/>
                  </a:cubicBezTo>
                  <a:cubicBezTo>
                    <a:pt x="118" y="145"/>
                    <a:pt x="118" y="132"/>
                    <a:pt x="118" y="127"/>
                  </a:cubicBezTo>
                  <a:cubicBezTo>
                    <a:pt x="118" y="123"/>
                    <a:pt x="118" y="121"/>
                    <a:pt x="122" y="108"/>
                  </a:cubicBezTo>
                  <a:lnTo>
                    <a:pt x="134" y="58"/>
                  </a:lnTo>
                  <a:cubicBezTo>
                    <a:pt x="139" y="39"/>
                    <a:pt x="140" y="34"/>
                    <a:pt x="147" y="27"/>
                  </a:cubicBezTo>
                  <a:cubicBezTo>
                    <a:pt x="150" y="24"/>
                    <a:pt x="157" y="16"/>
                    <a:pt x="168" y="16"/>
                  </a:cubicBezTo>
                  <a:cubicBezTo>
                    <a:pt x="171" y="16"/>
                    <a:pt x="179" y="17"/>
                    <a:pt x="186" y="22"/>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502">
              <a:extLst>
                <a:ext uri="{FF2B5EF4-FFF2-40B4-BE49-F238E27FC236}">
                  <a16:creationId xmlns:a16="http://schemas.microsoft.com/office/drawing/2014/main" id="{94DCCE91-6AB8-CB02-0025-17EF65B60C86}"/>
                </a:ext>
              </a:extLst>
            </p:cNvPr>
            <p:cNvSpPr>
              <a:spLocks/>
            </p:cNvSpPr>
            <p:nvPr>
              <p:custDataLst>
                <p:tags r:id="rId76"/>
              </p:custDataLst>
            </p:nvPr>
          </p:nvSpPr>
          <p:spPr bwMode="auto">
            <a:xfrm>
              <a:off x="6000751" y="5332413"/>
              <a:ext cx="53975" cy="247650"/>
            </a:xfrm>
            <a:custGeom>
              <a:avLst/>
              <a:gdLst>
                <a:gd name="T0" fmla="*/ 116 w 116"/>
                <a:gd name="T1" fmla="*/ 494 h 499"/>
                <a:gd name="T2" fmla="*/ 108 w 116"/>
                <a:gd name="T3" fmla="*/ 483 h 499"/>
                <a:gd name="T4" fmla="*/ 29 w 116"/>
                <a:gd name="T5" fmla="*/ 250 h 499"/>
                <a:gd name="T6" fmla="*/ 110 w 116"/>
                <a:gd name="T7" fmla="*/ 14 h 499"/>
                <a:gd name="T8" fmla="*/ 116 w 116"/>
                <a:gd name="T9" fmla="*/ 5 h 499"/>
                <a:gd name="T10" fmla="*/ 111 w 116"/>
                <a:gd name="T11" fmla="*/ 0 h 499"/>
                <a:gd name="T12" fmla="*/ 32 w 116"/>
                <a:gd name="T13" fmla="*/ 97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8" y="483"/>
                  </a:cubicBezTo>
                  <a:cubicBezTo>
                    <a:pt x="45" y="420"/>
                    <a:pt x="29" y="326"/>
                    <a:pt x="29" y="250"/>
                  </a:cubicBezTo>
                  <a:cubicBezTo>
                    <a:pt x="29" y="163"/>
                    <a:pt x="48" y="76"/>
                    <a:pt x="110" y="14"/>
                  </a:cubicBezTo>
                  <a:cubicBezTo>
                    <a:pt x="116" y="8"/>
                    <a:pt x="116" y="7"/>
                    <a:pt x="116" y="5"/>
                  </a:cubicBezTo>
                  <a:cubicBezTo>
                    <a:pt x="116" y="2"/>
                    <a:pt x="114" y="0"/>
                    <a:pt x="111" y="0"/>
                  </a:cubicBezTo>
                  <a:cubicBezTo>
                    <a:pt x="106" y="0"/>
                    <a:pt x="61" y="34"/>
                    <a:pt x="32" y="97"/>
                  </a:cubicBezTo>
                  <a:cubicBezTo>
                    <a:pt x="6" y="152"/>
                    <a:pt x="0" y="208"/>
                    <a:pt x="0" y="250"/>
                  </a:cubicBezTo>
                  <a:cubicBezTo>
                    <a:pt x="0" y="288"/>
                    <a:pt x="6" y="349"/>
                    <a:pt x="33" y="405"/>
                  </a:cubicBezTo>
                  <a:cubicBezTo>
                    <a:pt x="63" y="467"/>
                    <a:pt x="106" y="499"/>
                    <a:pt x="111" y="499"/>
                  </a:cubicBezTo>
                  <a:cubicBezTo>
                    <a:pt x="114" y="499"/>
                    <a:pt x="116" y="497"/>
                    <a:pt x="116" y="49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Freeform 503">
              <a:extLst>
                <a:ext uri="{FF2B5EF4-FFF2-40B4-BE49-F238E27FC236}">
                  <a16:creationId xmlns:a16="http://schemas.microsoft.com/office/drawing/2014/main" id="{03F4978B-0226-AF2D-95F0-54AF3395F1EB}"/>
                </a:ext>
              </a:extLst>
            </p:cNvPr>
            <p:cNvSpPr>
              <a:spLocks/>
            </p:cNvSpPr>
            <p:nvPr>
              <p:custDataLst>
                <p:tags r:id="rId77"/>
              </p:custDataLst>
            </p:nvPr>
          </p:nvSpPr>
          <p:spPr bwMode="auto">
            <a:xfrm>
              <a:off x="6080126" y="5408613"/>
              <a:ext cx="85725" cy="112713"/>
            </a:xfrm>
            <a:custGeom>
              <a:avLst/>
              <a:gdLst>
                <a:gd name="T0" fmla="*/ 169 w 183"/>
                <a:gd name="T1" fmla="*/ 34 h 226"/>
                <a:gd name="T2" fmla="*/ 145 w 183"/>
                <a:gd name="T3" fmla="*/ 56 h 226"/>
                <a:gd name="T4" fmla="*/ 160 w 183"/>
                <a:gd name="T5" fmla="*/ 71 h 226"/>
                <a:gd name="T6" fmla="*/ 183 w 183"/>
                <a:gd name="T7" fmla="*/ 43 h 226"/>
                <a:gd name="T8" fmla="*/ 124 w 183"/>
                <a:gd name="T9" fmla="*/ 0 h 226"/>
                <a:gd name="T10" fmla="*/ 40 w 183"/>
                <a:gd name="T11" fmla="*/ 73 h 226"/>
                <a:gd name="T12" fmla="*/ 91 w 183"/>
                <a:gd name="T13" fmla="*/ 122 h 226"/>
                <a:gd name="T14" fmla="*/ 143 w 183"/>
                <a:gd name="T15" fmla="*/ 160 h 226"/>
                <a:gd name="T16" fmla="*/ 71 w 183"/>
                <a:gd name="T17" fmla="*/ 215 h 226"/>
                <a:gd name="T18" fmla="*/ 15 w 183"/>
                <a:gd name="T19" fmla="*/ 188 h 226"/>
                <a:gd name="T20" fmla="*/ 46 w 183"/>
                <a:gd name="T21" fmla="*/ 162 h 226"/>
                <a:gd name="T22" fmla="*/ 28 w 183"/>
                <a:gd name="T23" fmla="*/ 144 h 226"/>
                <a:gd name="T24" fmla="*/ 0 w 183"/>
                <a:gd name="T25" fmla="*/ 177 h 226"/>
                <a:gd name="T26" fmla="*/ 71 w 183"/>
                <a:gd name="T27" fmla="*/ 226 h 226"/>
                <a:gd name="T28" fmla="*/ 171 w 183"/>
                <a:gd name="T29" fmla="*/ 143 h 226"/>
                <a:gd name="T30" fmla="*/ 156 w 183"/>
                <a:gd name="T31" fmla="*/ 107 h 226"/>
                <a:gd name="T32" fmla="*/ 106 w 183"/>
                <a:gd name="T33" fmla="*/ 86 h 226"/>
                <a:gd name="T34" fmla="*/ 68 w 183"/>
                <a:gd name="T35" fmla="*/ 56 h 226"/>
                <a:gd name="T36" fmla="*/ 124 w 183"/>
                <a:gd name="T37" fmla="*/ 11 h 226"/>
                <a:gd name="T38" fmla="*/ 169 w 183"/>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226">
                  <a:moveTo>
                    <a:pt x="169" y="34"/>
                  </a:moveTo>
                  <a:cubicBezTo>
                    <a:pt x="155" y="34"/>
                    <a:pt x="145" y="45"/>
                    <a:pt x="145" y="56"/>
                  </a:cubicBezTo>
                  <a:cubicBezTo>
                    <a:pt x="145" y="63"/>
                    <a:pt x="149" y="71"/>
                    <a:pt x="160" y="71"/>
                  </a:cubicBezTo>
                  <a:cubicBezTo>
                    <a:pt x="171" y="71"/>
                    <a:pt x="183" y="62"/>
                    <a:pt x="183" y="43"/>
                  </a:cubicBezTo>
                  <a:cubicBezTo>
                    <a:pt x="183" y="20"/>
                    <a:pt x="162" y="0"/>
                    <a:pt x="124" y="0"/>
                  </a:cubicBezTo>
                  <a:cubicBezTo>
                    <a:pt x="58" y="0"/>
                    <a:pt x="40" y="51"/>
                    <a:pt x="40" y="73"/>
                  </a:cubicBezTo>
                  <a:cubicBezTo>
                    <a:pt x="40" y="112"/>
                    <a:pt x="76" y="119"/>
                    <a:pt x="91" y="122"/>
                  </a:cubicBezTo>
                  <a:cubicBezTo>
                    <a:pt x="117" y="127"/>
                    <a:pt x="143" y="132"/>
                    <a:pt x="143" y="160"/>
                  </a:cubicBezTo>
                  <a:cubicBezTo>
                    <a:pt x="143" y="173"/>
                    <a:pt x="131" y="215"/>
                    <a:pt x="71" y="215"/>
                  </a:cubicBezTo>
                  <a:cubicBezTo>
                    <a:pt x="64" y="215"/>
                    <a:pt x="26" y="215"/>
                    <a:pt x="15" y="188"/>
                  </a:cubicBezTo>
                  <a:cubicBezTo>
                    <a:pt x="34" y="191"/>
                    <a:pt x="46" y="176"/>
                    <a:pt x="46" y="162"/>
                  </a:cubicBezTo>
                  <a:cubicBezTo>
                    <a:pt x="46" y="150"/>
                    <a:pt x="38" y="144"/>
                    <a:pt x="28" y="144"/>
                  </a:cubicBezTo>
                  <a:cubicBezTo>
                    <a:pt x="15" y="144"/>
                    <a:pt x="0" y="155"/>
                    <a:pt x="0" y="177"/>
                  </a:cubicBezTo>
                  <a:cubicBezTo>
                    <a:pt x="0" y="206"/>
                    <a:pt x="28" y="226"/>
                    <a:pt x="71" y="226"/>
                  </a:cubicBezTo>
                  <a:cubicBezTo>
                    <a:pt x="152" y="226"/>
                    <a:pt x="171" y="165"/>
                    <a:pt x="171" y="143"/>
                  </a:cubicBezTo>
                  <a:cubicBezTo>
                    <a:pt x="171" y="125"/>
                    <a:pt x="162" y="113"/>
                    <a:pt x="156" y="107"/>
                  </a:cubicBezTo>
                  <a:cubicBezTo>
                    <a:pt x="142" y="93"/>
                    <a:pt x="128" y="90"/>
                    <a:pt x="106" y="86"/>
                  </a:cubicBezTo>
                  <a:cubicBezTo>
                    <a:pt x="88" y="82"/>
                    <a:pt x="68" y="78"/>
                    <a:pt x="68" y="56"/>
                  </a:cubicBezTo>
                  <a:cubicBezTo>
                    <a:pt x="68" y="41"/>
                    <a:pt x="80" y="11"/>
                    <a:pt x="124" y="11"/>
                  </a:cubicBezTo>
                  <a:cubicBezTo>
                    <a:pt x="136" y="11"/>
                    <a:pt x="161" y="14"/>
                    <a:pt x="169" y="34"/>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Freeform 504">
              <a:extLst>
                <a:ext uri="{FF2B5EF4-FFF2-40B4-BE49-F238E27FC236}">
                  <a16:creationId xmlns:a16="http://schemas.microsoft.com/office/drawing/2014/main" id="{55B5E386-576A-62EE-2569-D6BFA6258399}"/>
                </a:ext>
              </a:extLst>
            </p:cNvPr>
            <p:cNvSpPr>
              <a:spLocks/>
            </p:cNvSpPr>
            <p:nvPr>
              <p:custDataLst>
                <p:tags r:id="rId78"/>
              </p:custDataLst>
            </p:nvPr>
          </p:nvSpPr>
          <p:spPr bwMode="auto">
            <a:xfrm>
              <a:off x="6191251" y="5332413"/>
              <a:ext cx="53975" cy="247650"/>
            </a:xfrm>
            <a:custGeom>
              <a:avLst/>
              <a:gdLst>
                <a:gd name="T0" fmla="*/ 116 w 116"/>
                <a:gd name="T1" fmla="*/ 250 h 499"/>
                <a:gd name="T2" fmla="*/ 83 w 116"/>
                <a:gd name="T3" fmla="*/ 94 h 499"/>
                <a:gd name="T4" fmla="*/ 5 w 116"/>
                <a:gd name="T5" fmla="*/ 0 h 499"/>
                <a:gd name="T6" fmla="*/ 0 w 116"/>
                <a:gd name="T7" fmla="*/ 5 h 499"/>
                <a:gd name="T8" fmla="*/ 9 w 116"/>
                <a:gd name="T9" fmla="*/ 17 h 499"/>
                <a:gd name="T10" fmla="*/ 87 w 116"/>
                <a:gd name="T11" fmla="*/ 250 h 499"/>
                <a:gd name="T12" fmla="*/ 6 w 116"/>
                <a:gd name="T13" fmla="*/ 485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5"/>
                  </a:cubicBezTo>
                  <a:cubicBezTo>
                    <a:pt x="0" y="491"/>
                    <a:pt x="0" y="492"/>
                    <a:pt x="0" y="494"/>
                  </a:cubicBezTo>
                  <a:cubicBezTo>
                    <a:pt x="0" y="497"/>
                    <a:pt x="2" y="499"/>
                    <a:pt x="5" y="499"/>
                  </a:cubicBezTo>
                  <a:cubicBezTo>
                    <a:pt x="10" y="499"/>
                    <a:pt x="55" y="465"/>
                    <a:pt x="84" y="402"/>
                  </a:cubicBezTo>
                  <a:cubicBezTo>
                    <a:pt x="110" y="347"/>
                    <a:pt x="116" y="291"/>
                    <a:pt x="116" y="250"/>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Freeform 505">
              <a:extLst>
                <a:ext uri="{FF2B5EF4-FFF2-40B4-BE49-F238E27FC236}">
                  <a16:creationId xmlns:a16="http://schemas.microsoft.com/office/drawing/2014/main" id="{FAC53E17-057C-51C5-D473-8894333D64E8}"/>
                </a:ext>
              </a:extLst>
            </p:cNvPr>
            <p:cNvSpPr>
              <a:spLocks/>
            </p:cNvSpPr>
            <p:nvPr>
              <p:custDataLst>
                <p:tags r:id="rId79"/>
              </p:custDataLst>
            </p:nvPr>
          </p:nvSpPr>
          <p:spPr bwMode="auto">
            <a:xfrm>
              <a:off x="6370638" y="5332413"/>
              <a:ext cx="90488" cy="247650"/>
            </a:xfrm>
            <a:custGeom>
              <a:avLst/>
              <a:gdLst>
                <a:gd name="T0" fmla="*/ 192 w 194"/>
                <a:gd name="T1" fmla="*/ 19 h 499"/>
                <a:gd name="T2" fmla="*/ 194 w 194"/>
                <a:gd name="T3" fmla="*/ 10 h 499"/>
                <a:gd name="T4" fmla="*/ 184 w 194"/>
                <a:gd name="T5" fmla="*/ 0 h 499"/>
                <a:gd name="T6" fmla="*/ 176 w 194"/>
                <a:gd name="T7" fmla="*/ 5 h 499"/>
                <a:gd name="T8" fmla="*/ 3 w 194"/>
                <a:gd name="T9" fmla="*/ 480 h 499"/>
                <a:gd name="T10" fmla="*/ 0 w 194"/>
                <a:gd name="T11" fmla="*/ 489 h 499"/>
                <a:gd name="T12" fmla="*/ 10 w 194"/>
                <a:gd name="T13" fmla="*/ 499 h 499"/>
                <a:gd name="T14" fmla="*/ 21 w 194"/>
                <a:gd name="T15" fmla="*/ 487 h 499"/>
                <a:gd name="T16" fmla="*/ 192 w 194"/>
                <a:gd name="T17" fmla="*/ 1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499">
                  <a:moveTo>
                    <a:pt x="192" y="19"/>
                  </a:moveTo>
                  <a:cubicBezTo>
                    <a:pt x="194" y="13"/>
                    <a:pt x="194" y="11"/>
                    <a:pt x="194" y="10"/>
                  </a:cubicBezTo>
                  <a:cubicBezTo>
                    <a:pt x="194" y="5"/>
                    <a:pt x="190" y="0"/>
                    <a:pt x="184" y="0"/>
                  </a:cubicBezTo>
                  <a:cubicBezTo>
                    <a:pt x="181" y="0"/>
                    <a:pt x="177" y="2"/>
                    <a:pt x="176" y="5"/>
                  </a:cubicBezTo>
                  <a:lnTo>
                    <a:pt x="3" y="480"/>
                  </a:lnTo>
                  <a:cubicBezTo>
                    <a:pt x="0" y="486"/>
                    <a:pt x="0" y="488"/>
                    <a:pt x="0" y="489"/>
                  </a:cubicBezTo>
                  <a:cubicBezTo>
                    <a:pt x="0" y="494"/>
                    <a:pt x="5" y="499"/>
                    <a:pt x="10" y="499"/>
                  </a:cubicBezTo>
                  <a:cubicBezTo>
                    <a:pt x="17" y="499"/>
                    <a:pt x="18" y="495"/>
                    <a:pt x="21" y="487"/>
                  </a:cubicBezTo>
                  <a:lnTo>
                    <a:pt x="192" y="19"/>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506">
              <a:extLst>
                <a:ext uri="{FF2B5EF4-FFF2-40B4-BE49-F238E27FC236}">
                  <a16:creationId xmlns:a16="http://schemas.microsoft.com/office/drawing/2014/main" id="{38BD0D90-BD7A-FDE3-FFA1-E3EE8F8E075B}"/>
                </a:ext>
              </a:extLst>
            </p:cNvPr>
            <p:cNvSpPr>
              <a:spLocks/>
            </p:cNvSpPr>
            <p:nvPr>
              <p:custDataLst>
                <p:tags r:id="rId80"/>
              </p:custDataLst>
            </p:nvPr>
          </p:nvSpPr>
          <p:spPr bwMode="auto">
            <a:xfrm>
              <a:off x="6351588" y="5384800"/>
              <a:ext cx="117475" cy="142875"/>
            </a:xfrm>
            <a:custGeom>
              <a:avLst/>
              <a:gdLst>
                <a:gd name="T0" fmla="*/ 232 w 249"/>
                <a:gd name="T1" fmla="*/ 155 h 289"/>
                <a:gd name="T2" fmla="*/ 249 w 249"/>
                <a:gd name="T3" fmla="*/ 145 h 289"/>
                <a:gd name="T4" fmla="*/ 232 w 249"/>
                <a:gd name="T5" fmla="*/ 135 h 289"/>
                <a:gd name="T6" fmla="*/ 20 w 249"/>
                <a:gd name="T7" fmla="*/ 135 h 289"/>
                <a:gd name="T8" fmla="*/ 154 w 249"/>
                <a:gd name="T9" fmla="*/ 20 h 289"/>
                <a:gd name="T10" fmla="*/ 232 w 249"/>
                <a:gd name="T11" fmla="*/ 20 h 289"/>
                <a:gd name="T12" fmla="*/ 249 w 249"/>
                <a:gd name="T13" fmla="*/ 10 h 289"/>
                <a:gd name="T14" fmla="*/ 232 w 249"/>
                <a:gd name="T15" fmla="*/ 0 h 289"/>
                <a:gd name="T16" fmla="*/ 153 w 249"/>
                <a:gd name="T17" fmla="*/ 0 h 289"/>
                <a:gd name="T18" fmla="*/ 0 w 249"/>
                <a:gd name="T19" fmla="*/ 145 h 289"/>
                <a:gd name="T20" fmla="*/ 153 w 249"/>
                <a:gd name="T21" fmla="*/ 289 h 289"/>
                <a:gd name="T22" fmla="*/ 232 w 249"/>
                <a:gd name="T23" fmla="*/ 289 h 289"/>
                <a:gd name="T24" fmla="*/ 249 w 249"/>
                <a:gd name="T25" fmla="*/ 279 h 289"/>
                <a:gd name="T26" fmla="*/ 232 w 249"/>
                <a:gd name="T27" fmla="*/ 269 h 289"/>
                <a:gd name="T28" fmla="*/ 154 w 249"/>
                <a:gd name="T29" fmla="*/ 269 h 289"/>
                <a:gd name="T30" fmla="*/ 20 w 249"/>
                <a:gd name="T31" fmla="*/ 155 h 289"/>
                <a:gd name="T32" fmla="*/ 232 w 249"/>
                <a:gd name="T33" fmla="*/ 15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289">
                  <a:moveTo>
                    <a:pt x="232" y="155"/>
                  </a:moveTo>
                  <a:cubicBezTo>
                    <a:pt x="240" y="155"/>
                    <a:pt x="249" y="155"/>
                    <a:pt x="249" y="145"/>
                  </a:cubicBezTo>
                  <a:cubicBezTo>
                    <a:pt x="249" y="135"/>
                    <a:pt x="240" y="135"/>
                    <a:pt x="232" y="135"/>
                  </a:cubicBezTo>
                  <a:lnTo>
                    <a:pt x="20" y="135"/>
                  </a:lnTo>
                  <a:cubicBezTo>
                    <a:pt x="26" y="68"/>
                    <a:pt x="84" y="20"/>
                    <a:pt x="154" y="20"/>
                  </a:cubicBezTo>
                  <a:lnTo>
                    <a:pt x="232" y="20"/>
                  </a:lnTo>
                  <a:cubicBezTo>
                    <a:pt x="240" y="20"/>
                    <a:pt x="249" y="20"/>
                    <a:pt x="249" y="10"/>
                  </a:cubicBezTo>
                  <a:cubicBezTo>
                    <a:pt x="249" y="0"/>
                    <a:pt x="240" y="0"/>
                    <a:pt x="232" y="0"/>
                  </a:cubicBezTo>
                  <a:lnTo>
                    <a:pt x="153" y="0"/>
                  </a:lnTo>
                  <a:cubicBezTo>
                    <a:pt x="68" y="0"/>
                    <a:pt x="0" y="65"/>
                    <a:pt x="0" y="145"/>
                  </a:cubicBezTo>
                  <a:cubicBezTo>
                    <a:pt x="0" y="224"/>
                    <a:pt x="68" y="289"/>
                    <a:pt x="153" y="289"/>
                  </a:cubicBezTo>
                  <a:lnTo>
                    <a:pt x="232" y="289"/>
                  </a:lnTo>
                  <a:cubicBezTo>
                    <a:pt x="240" y="289"/>
                    <a:pt x="249" y="289"/>
                    <a:pt x="249" y="279"/>
                  </a:cubicBezTo>
                  <a:cubicBezTo>
                    <a:pt x="249" y="269"/>
                    <a:pt x="240" y="269"/>
                    <a:pt x="232" y="269"/>
                  </a:cubicBezTo>
                  <a:lnTo>
                    <a:pt x="154" y="269"/>
                  </a:lnTo>
                  <a:cubicBezTo>
                    <a:pt x="84" y="269"/>
                    <a:pt x="26" y="221"/>
                    <a:pt x="20" y="155"/>
                  </a:cubicBezTo>
                  <a:lnTo>
                    <a:pt x="232" y="155"/>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Freeform 507">
              <a:extLst>
                <a:ext uri="{FF2B5EF4-FFF2-40B4-BE49-F238E27FC236}">
                  <a16:creationId xmlns:a16="http://schemas.microsoft.com/office/drawing/2014/main" id="{B7E11BA0-6B92-36E2-9AB3-8CF4E17DFBF6}"/>
                </a:ext>
              </a:extLst>
            </p:cNvPr>
            <p:cNvSpPr>
              <a:spLocks/>
            </p:cNvSpPr>
            <p:nvPr>
              <p:custDataLst>
                <p:tags r:id="rId81"/>
              </p:custDataLst>
            </p:nvPr>
          </p:nvSpPr>
          <p:spPr bwMode="auto">
            <a:xfrm>
              <a:off x="6565901" y="5343525"/>
              <a:ext cx="166688" cy="179388"/>
            </a:xfrm>
            <a:custGeom>
              <a:avLst/>
              <a:gdLst>
                <a:gd name="T0" fmla="*/ 359 w 359"/>
                <a:gd name="T1" fmla="*/ 111 h 362"/>
                <a:gd name="T2" fmla="*/ 271 w 359"/>
                <a:gd name="T3" fmla="*/ 0 h 362"/>
                <a:gd name="T4" fmla="*/ 171 w 359"/>
                <a:gd name="T5" fmla="*/ 45 h 362"/>
                <a:gd name="T6" fmla="*/ 117 w 359"/>
                <a:gd name="T7" fmla="*/ 130 h 362"/>
                <a:gd name="T8" fmla="*/ 122 w 359"/>
                <a:gd name="T9" fmla="*/ 133 h 362"/>
                <a:gd name="T10" fmla="*/ 146 w 359"/>
                <a:gd name="T11" fmla="*/ 123 h 362"/>
                <a:gd name="T12" fmla="*/ 161 w 359"/>
                <a:gd name="T13" fmla="*/ 103 h 362"/>
                <a:gd name="T14" fmla="*/ 196 w 359"/>
                <a:gd name="T15" fmla="*/ 48 h 362"/>
                <a:gd name="T16" fmla="*/ 238 w 359"/>
                <a:gd name="T17" fmla="*/ 27 h 362"/>
                <a:gd name="T18" fmla="*/ 317 w 359"/>
                <a:gd name="T19" fmla="*/ 132 h 362"/>
                <a:gd name="T20" fmla="*/ 152 w 359"/>
                <a:gd name="T21" fmla="*/ 335 h 362"/>
                <a:gd name="T22" fmla="*/ 43 w 359"/>
                <a:gd name="T23" fmla="*/ 207 h 362"/>
                <a:gd name="T24" fmla="*/ 150 w 359"/>
                <a:gd name="T25" fmla="*/ 22 h 362"/>
                <a:gd name="T26" fmla="*/ 170 w 359"/>
                <a:gd name="T27" fmla="*/ 3 h 362"/>
                <a:gd name="T28" fmla="*/ 165 w 359"/>
                <a:gd name="T29" fmla="*/ 0 h 362"/>
                <a:gd name="T30" fmla="*/ 0 w 359"/>
                <a:gd name="T31" fmla="*/ 229 h 362"/>
                <a:gd name="T32" fmla="*/ 120 w 359"/>
                <a:gd name="T33" fmla="*/ 362 h 362"/>
                <a:gd name="T34" fmla="*/ 359 w 359"/>
                <a:gd name="T35" fmla="*/ 111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9" h="362">
                  <a:moveTo>
                    <a:pt x="359" y="111"/>
                  </a:moveTo>
                  <a:cubicBezTo>
                    <a:pt x="359" y="48"/>
                    <a:pt x="332" y="0"/>
                    <a:pt x="271" y="0"/>
                  </a:cubicBezTo>
                  <a:cubicBezTo>
                    <a:pt x="219" y="0"/>
                    <a:pt x="175" y="42"/>
                    <a:pt x="171" y="45"/>
                  </a:cubicBezTo>
                  <a:cubicBezTo>
                    <a:pt x="132" y="84"/>
                    <a:pt x="117" y="129"/>
                    <a:pt x="117" y="130"/>
                  </a:cubicBezTo>
                  <a:cubicBezTo>
                    <a:pt x="117" y="133"/>
                    <a:pt x="119" y="133"/>
                    <a:pt x="122" y="133"/>
                  </a:cubicBezTo>
                  <a:cubicBezTo>
                    <a:pt x="131" y="133"/>
                    <a:pt x="139" y="128"/>
                    <a:pt x="146" y="123"/>
                  </a:cubicBezTo>
                  <a:cubicBezTo>
                    <a:pt x="155" y="116"/>
                    <a:pt x="156" y="115"/>
                    <a:pt x="161" y="103"/>
                  </a:cubicBezTo>
                  <a:cubicBezTo>
                    <a:pt x="166" y="93"/>
                    <a:pt x="177" y="69"/>
                    <a:pt x="196" y="48"/>
                  </a:cubicBezTo>
                  <a:cubicBezTo>
                    <a:pt x="208" y="35"/>
                    <a:pt x="218" y="27"/>
                    <a:pt x="238" y="27"/>
                  </a:cubicBezTo>
                  <a:cubicBezTo>
                    <a:pt x="286" y="27"/>
                    <a:pt x="317" y="67"/>
                    <a:pt x="317" y="132"/>
                  </a:cubicBezTo>
                  <a:cubicBezTo>
                    <a:pt x="317" y="234"/>
                    <a:pt x="245" y="335"/>
                    <a:pt x="152" y="335"/>
                  </a:cubicBezTo>
                  <a:cubicBezTo>
                    <a:pt x="82" y="335"/>
                    <a:pt x="43" y="278"/>
                    <a:pt x="43" y="207"/>
                  </a:cubicBezTo>
                  <a:cubicBezTo>
                    <a:pt x="43" y="139"/>
                    <a:pt x="78" y="64"/>
                    <a:pt x="150" y="22"/>
                  </a:cubicBezTo>
                  <a:cubicBezTo>
                    <a:pt x="155" y="19"/>
                    <a:pt x="170" y="10"/>
                    <a:pt x="170" y="3"/>
                  </a:cubicBezTo>
                  <a:cubicBezTo>
                    <a:pt x="170" y="0"/>
                    <a:pt x="166" y="0"/>
                    <a:pt x="165" y="0"/>
                  </a:cubicBezTo>
                  <a:cubicBezTo>
                    <a:pt x="148" y="0"/>
                    <a:pt x="0" y="79"/>
                    <a:pt x="0" y="229"/>
                  </a:cubicBezTo>
                  <a:cubicBezTo>
                    <a:pt x="0" y="298"/>
                    <a:pt x="37" y="362"/>
                    <a:pt x="120" y="362"/>
                  </a:cubicBezTo>
                  <a:cubicBezTo>
                    <a:pt x="217" y="362"/>
                    <a:pt x="359" y="264"/>
                    <a:pt x="359" y="111"/>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508">
              <a:extLst>
                <a:ext uri="{FF2B5EF4-FFF2-40B4-BE49-F238E27FC236}">
                  <a16:creationId xmlns:a16="http://schemas.microsoft.com/office/drawing/2014/main" id="{A45A2B33-8AE8-4409-FD3F-3675470992B3}"/>
                </a:ext>
              </a:extLst>
            </p:cNvPr>
            <p:cNvSpPr>
              <a:spLocks/>
            </p:cNvSpPr>
            <p:nvPr>
              <p:custDataLst>
                <p:tags r:id="rId82"/>
              </p:custDataLst>
            </p:nvPr>
          </p:nvSpPr>
          <p:spPr bwMode="auto">
            <a:xfrm>
              <a:off x="6748463" y="5478463"/>
              <a:ext cx="65088" cy="77788"/>
            </a:xfrm>
            <a:custGeom>
              <a:avLst/>
              <a:gdLst>
                <a:gd name="T0" fmla="*/ 126 w 139"/>
                <a:gd name="T1" fmla="*/ 23 h 157"/>
                <a:gd name="T2" fmla="*/ 111 w 139"/>
                <a:gd name="T3" fmla="*/ 39 h 157"/>
                <a:gd name="T4" fmla="*/ 123 w 139"/>
                <a:gd name="T5" fmla="*/ 50 h 157"/>
                <a:gd name="T6" fmla="*/ 139 w 139"/>
                <a:gd name="T7" fmla="*/ 30 h 157"/>
                <a:gd name="T8" fmla="*/ 93 w 139"/>
                <a:gd name="T9" fmla="*/ 0 h 157"/>
                <a:gd name="T10" fmla="*/ 29 w 139"/>
                <a:gd name="T11" fmla="*/ 51 h 157"/>
                <a:gd name="T12" fmla="*/ 41 w 139"/>
                <a:gd name="T13" fmla="*/ 77 h 157"/>
                <a:gd name="T14" fmla="*/ 81 w 139"/>
                <a:gd name="T15" fmla="*/ 89 h 157"/>
                <a:gd name="T16" fmla="*/ 110 w 139"/>
                <a:gd name="T17" fmla="*/ 112 h 157"/>
                <a:gd name="T18" fmla="*/ 92 w 139"/>
                <a:gd name="T19" fmla="*/ 140 h 157"/>
                <a:gd name="T20" fmla="*/ 57 w 139"/>
                <a:gd name="T21" fmla="*/ 148 h 157"/>
                <a:gd name="T22" fmla="*/ 15 w 139"/>
                <a:gd name="T23" fmla="*/ 133 h 157"/>
                <a:gd name="T24" fmla="*/ 34 w 139"/>
                <a:gd name="T25" fmla="*/ 113 h 157"/>
                <a:gd name="T26" fmla="*/ 21 w 139"/>
                <a:gd name="T27" fmla="*/ 100 h 157"/>
                <a:gd name="T28" fmla="*/ 0 w 139"/>
                <a:gd name="T29" fmla="*/ 124 h 157"/>
                <a:gd name="T30" fmla="*/ 56 w 139"/>
                <a:gd name="T31" fmla="*/ 157 h 157"/>
                <a:gd name="T32" fmla="*/ 132 w 139"/>
                <a:gd name="T33" fmla="*/ 100 h 157"/>
                <a:gd name="T34" fmla="*/ 84 w 139"/>
                <a:gd name="T35" fmla="*/ 59 h 157"/>
                <a:gd name="T36" fmla="*/ 70 w 139"/>
                <a:gd name="T37" fmla="*/ 56 h 157"/>
                <a:gd name="T38" fmla="*/ 51 w 139"/>
                <a:gd name="T39" fmla="*/ 39 h 157"/>
                <a:gd name="T40" fmla="*/ 65 w 139"/>
                <a:gd name="T41" fmla="*/ 17 h 157"/>
                <a:gd name="T42" fmla="*/ 93 w 139"/>
                <a:gd name="T43" fmla="*/ 10 h 157"/>
                <a:gd name="T44" fmla="*/ 126 w 139"/>
                <a:gd name="T45" fmla="*/ 2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9" h="157">
                  <a:moveTo>
                    <a:pt x="126" y="23"/>
                  </a:moveTo>
                  <a:cubicBezTo>
                    <a:pt x="117" y="25"/>
                    <a:pt x="111" y="32"/>
                    <a:pt x="111" y="39"/>
                  </a:cubicBezTo>
                  <a:cubicBezTo>
                    <a:pt x="111" y="47"/>
                    <a:pt x="118" y="50"/>
                    <a:pt x="123" y="50"/>
                  </a:cubicBezTo>
                  <a:cubicBezTo>
                    <a:pt x="126" y="50"/>
                    <a:pt x="139" y="48"/>
                    <a:pt x="139" y="30"/>
                  </a:cubicBezTo>
                  <a:cubicBezTo>
                    <a:pt x="139" y="8"/>
                    <a:pt x="114" y="0"/>
                    <a:pt x="93" y="0"/>
                  </a:cubicBezTo>
                  <a:cubicBezTo>
                    <a:pt x="39" y="0"/>
                    <a:pt x="29" y="40"/>
                    <a:pt x="29" y="51"/>
                  </a:cubicBezTo>
                  <a:cubicBezTo>
                    <a:pt x="29" y="64"/>
                    <a:pt x="36" y="72"/>
                    <a:pt x="41" y="77"/>
                  </a:cubicBezTo>
                  <a:cubicBezTo>
                    <a:pt x="50" y="83"/>
                    <a:pt x="56" y="85"/>
                    <a:pt x="81" y="89"/>
                  </a:cubicBezTo>
                  <a:cubicBezTo>
                    <a:pt x="88" y="90"/>
                    <a:pt x="110" y="95"/>
                    <a:pt x="110" y="112"/>
                  </a:cubicBezTo>
                  <a:cubicBezTo>
                    <a:pt x="110" y="118"/>
                    <a:pt x="106" y="131"/>
                    <a:pt x="92" y="140"/>
                  </a:cubicBezTo>
                  <a:cubicBezTo>
                    <a:pt x="78" y="148"/>
                    <a:pt x="61" y="148"/>
                    <a:pt x="57" y="148"/>
                  </a:cubicBezTo>
                  <a:cubicBezTo>
                    <a:pt x="43" y="148"/>
                    <a:pt x="23" y="145"/>
                    <a:pt x="15" y="133"/>
                  </a:cubicBezTo>
                  <a:cubicBezTo>
                    <a:pt x="27" y="132"/>
                    <a:pt x="34" y="123"/>
                    <a:pt x="34" y="113"/>
                  </a:cubicBezTo>
                  <a:cubicBezTo>
                    <a:pt x="34" y="104"/>
                    <a:pt x="28" y="100"/>
                    <a:pt x="21" y="100"/>
                  </a:cubicBezTo>
                  <a:cubicBezTo>
                    <a:pt x="10" y="100"/>
                    <a:pt x="0" y="108"/>
                    <a:pt x="0" y="124"/>
                  </a:cubicBezTo>
                  <a:cubicBezTo>
                    <a:pt x="0" y="145"/>
                    <a:pt x="23" y="157"/>
                    <a:pt x="56" y="157"/>
                  </a:cubicBezTo>
                  <a:cubicBezTo>
                    <a:pt x="121" y="157"/>
                    <a:pt x="132" y="113"/>
                    <a:pt x="132" y="100"/>
                  </a:cubicBezTo>
                  <a:cubicBezTo>
                    <a:pt x="132" y="68"/>
                    <a:pt x="97" y="62"/>
                    <a:pt x="84" y="59"/>
                  </a:cubicBezTo>
                  <a:cubicBezTo>
                    <a:pt x="81" y="58"/>
                    <a:pt x="73" y="57"/>
                    <a:pt x="70" y="56"/>
                  </a:cubicBezTo>
                  <a:cubicBezTo>
                    <a:pt x="58" y="54"/>
                    <a:pt x="51" y="47"/>
                    <a:pt x="51" y="39"/>
                  </a:cubicBezTo>
                  <a:cubicBezTo>
                    <a:pt x="51" y="31"/>
                    <a:pt x="58" y="21"/>
                    <a:pt x="65" y="17"/>
                  </a:cubicBezTo>
                  <a:cubicBezTo>
                    <a:pt x="75" y="11"/>
                    <a:pt x="87" y="10"/>
                    <a:pt x="93" y="10"/>
                  </a:cubicBezTo>
                  <a:cubicBezTo>
                    <a:pt x="100" y="10"/>
                    <a:pt x="118" y="11"/>
                    <a:pt x="126" y="2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Freeform 509">
              <a:extLst>
                <a:ext uri="{FF2B5EF4-FFF2-40B4-BE49-F238E27FC236}">
                  <a16:creationId xmlns:a16="http://schemas.microsoft.com/office/drawing/2014/main" id="{FDB3069E-E917-5819-D755-13F318FEFD7B}"/>
                </a:ext>
              </a:extLst>
            </p:cNvPr>
            <p:cNvSpPr>
              <a:spLocks/>
            </p:cNvSpPr>
            <p:nvPr>
              <p:custDataLst>
                <p:tags r:id="rId83"/>
              </p:custDataLst>
            </p:nvPr>
          </p:nvSpPr>
          <p:spPr bwMode="auto">
            <a:xfrm>
              <a:off x="6853238" y="5332413"/>
              <a:ext cx="82550" cy="247650"/>
            </a:xfrm>
            <a:custGeom>
              <a:avLst/>
              <a:gdLst>
                <a:gd name="T0" fmla="*/ 72 w 177"/>
                <a:gd name="T1" fmla="*/ 433 h 499"/>
                <a:gd name="T2" fmla="*/ 5 w 177"/>
                <a:gd name="T3" fmla="*/ 488 h 499"/>
                <a:gd name="T4" fmla="*/ 0 w 177"/>
                <a:gd name="T5" fmla="*/ 493 h 499"/>
                <a:gd name="T6" fmla="*/ 10 w 177"/>
                <a:gd name="T7" fmla="*/ 499 h 499"/>
                <a:gd name="T8" fmla="*/ 106 w 177"/>
                <a:gd name="T9" fmla="*/ 437 h 499"/>
                <a:gd name="T10" fmla="*/ 106 w 177"/>
                <a:gd name="T11" fmla="*/ 323 h 499"/>
                <a:gd name="T12" fmla="*/ 126 w 177"/>
                <a:gd name="T13" fmla="*/ 271 h 499"/>
                <a:gd name="T14" fmla="*/ 173 w 177"/>
                <a:gd name="T15" fmla="*/ 255 h 499"/>
                <a:gd name="T16" fmla="*/ 177 w 177"/>
                <a:gd name="T17" fmla="*/ 250 h 499"/>
                <a:gd name="T18" fmla="*/ 169 w 177"/>
                <a:gd name="T19" fmla="*/ 244 h 499"/>
                <a:gd name="T20" fmla="*/ 107 w 177"/>
                <a:gd name="T21" fmla="*/ 200 h 499"/>
                <a:gd name="T22" fmla="*/ 106 w 177"/>
                <a:gd name="T23" fmla="*/ 175 h 499"/>
                <a:gd name="T24" fmla="*/ 106 w 177"/>
                <a:gd name="T25" fmla="*/ 77 h 499"/>
                <a:gd name="T26" fmla="*/ 82 w 177"/>
                <a:gd name="T27" fmla="*/ 21 h 499"/>
                <a:gd name="T28" fmla="*/ 10 w 177"/>
                <a:gd name="T29" fmla="*/ 0 h 499"/>
                <a:gd name="T30" fmla="*/ 0 w 177"/>
                <a:gd name="T31" fmla="*/ 6 h 499"/>
                <a:gd name="T32" fmla="*/ 8 w 177"/>
                <a:gd name="T33" fmla="*/ 11 h 499"/>
                <a:gd name="T34" fmla="*/ 71 w 177"/>
                <a:gd name="T35" fmla="*/ 55 h 499"/>
                <a:gd name="T36" fmla="*/ 72 w 177"/>
                <a:gd name="T37" fmla="*/ 78 h 499"/>
                <a:gd name="T38" fmla="*/ 72 w 177"/>
                <a:gd name="T39" fmla="*/ 183 h 499"/>
                <a:gd name="T40" fmla="*/ 92 w 177"/>
                <a:gd name="T41" fmla="*/ 230 h 499"/>
                <a:gd name="T42" fmla="*/ 131 w 177"/>
                <a:gd name="T43" fmla="*/ 250 h 499"/>
                <a:gd name="T44" fmla="*/ 72 w 177"/>
                <a:gd name="T45" fmla="*/ 313 h 499"/>
                <a:gd name="T46" fmla="*/ 72 w 177"/>
                <a:gd name="T47" fmla="*/ 43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7" h="499">
                  <a:moveTo>
                    <a:pt x="72" y="433"/>
                  </a:moveTo>
                  <a:cubicBezTo>
                    <a:pt x="72" y="453"/>
                    <a:pt x="59" y="484"/>
                    <a:pt x="5" y="488"/>
                  </a:cubicBezTo>
                  <a:cubicBezTo>
                    <a:pt x="2" y="488"/>
                    <a:pt x="0" y="490"/>
                    <a:pt x="0" y="493"/>
                  </a:cubicBezTo>
                  <a:cubicBezTo>
                    <a:pt x="0" y="499"/>
                    <a:pt x="6" y="499"/>
                    <a:pt x="10" y="499"/>
                  </a:cubicBezTo>
                  <a:cubicBezTo>
                    <a:pt x="59" y="499"/>
                    <a:pt x="105" y="475"/>
                    <a:pt x="106" y="437"/>
                  </a:cubicBezTo>
                  <a:lnTo>
                    <a:pt x="106" y="323"/>
                  </a:lnTo>
                  <a:cubicBezTo>
                    <a:pt x="106" y="303"/>
                    <a:pt x="106" y="287"/>
                    <a:pt x="126" y="271"/>
                  </a:cubicBezTo>
                  <a:cubicBezTo>
                    <a:pt x="143" y="257"/>
                    <a:pt x="162" y="256"/>
                    <a:pt x="173" y="255"/>
                  </a:cubicBezTo>
                  <a:cubicBezTo>
                    <a:pt x="175" y="255"/>
                    <a:pt x="177" y="253"/>
                    <a:pt x="177" y="250"/>
                  </a:cubicBezTo>
                  <a:cubicBezTo>
                    <a:pt x="177" y="245"/>
                    <a:pt x="174" y="245"/>
                    <a:pt x="169" y="244"/>
                  </a:cubicBezTo>
                  <a:cubicBezTo>
                    <a:pt x="137" y="242"/>
                    <a:pt x="113" y="224"/>
                    <a:pt x="107" y="200"/>
                  </a:cubicBezTo>
                  <a:cubicBezTo>
                    <a:pt x="106" y="194"/>
                    <a:pt x="106" y="193"/>
                    <a:pt x="106" y="175"/>
                  </a:cubicBezTo>
                  <a:lnTo>
                    <a:pt x="106" y="77"/>
                  </a:lnTo>
                  <a:cubicBezTo>
                    <a:pt x="106" y="56"/>
                    <a:pt x="106" y="40"/>
                    <a:pt x="82" y="21"/>
                  </a:cubicBezTo>
                  <a:cubicBezTo>
                    <a:pt x="62" y="5"/>
                    <a:pt x="27" y="0"/>
                    <a:pt x="10" y="0"/>
                  </a:cubicBezTo>
                  <a:cubicBezTo>
                    <a:pt x="6" y="0"/>
                    <a:pt x="0" y="0"/>
                    <a:pt x="0" y="6"/>
                  </a:cubicBezTo>
                  <a:cubicBezTo>
                    <a:pt x="0" y="11"/>
                    <a:pt x="3" y="11"/>
                    <a:pt x="8" y="11"/>
                  </a:cubicBezTo>
                  <a:cubicBezTo>
                    <a:pt x="40" y="13"/>
                    <a:pt x="64" y="29"/>
                    <a:pt x="71" y="55"/>
                  </a:cubicBezTo>
                  <a:cubicBezTo>
                    <a:pt x="72" y="59"/>
                    <a:pt x="72" y="60"/>
                    <a:pt x="72" y="78"/>
                  </a:cubicBezTo>
                  <a:lnTo>
                    <a:pt x="72" y="183"/>
                  </a:lnTo>
                  <a:cubicBezTo>
                    <a:pt x="72" y="206"/>
                    <a:pt x="76" y="214"/>
                    <a:pt x="92" y="230"/>
                  </a:cubicBezTo>
                  <a:cubicBezTo>
                    <a:pt x="103" y="241"/>
                    <a:pt x="117" y="246"/>
                    <a:pt x="131" y="250"/>
                  </a:cubicBezTo>
                  <a:cubicBezTo>
                    <a:pt x="90" y="261"/>
                    <a:pt x="72" y="284"/>
                    <a:pt x="72" y="313"/>
                  </a:cubicBezTo>
                  <a:lnTo>
                    <a:pt x="72" y="433"/>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Oval 510">
              <a:extLst>
                <a:ext uri="{FF2B5EF4-FFF2-40B4-BE49-F238E27FC236}">
                  <a16:creationId xmlns:a16="http://schemas.microsoft.com/office/drawing/2014/main" id="{C7C8468C-437D-55D6-BD3E-8C354AD3EF63}"/>
                </a:ext>
              </a:extLst>
            </p:cNvPr>
            <p:cNvSpPr>
              <a:spLocks noChangeArrowheads="1"/>
            </p:cNvSpPr>
            <p:nvPr>
              <p:custDataLst>
                <p:tags r:id="rId84"/>
              </p:custDataLst>
            </p:nvPr>
          </p:nvSpPr>
          <p:spPr bwMode="auto">
            <a:xfrm>
              <a:off x="6972301" y="5491163"/>
              <a:ext cx="25400" cy="26988"/>
            </a:xfrm>
            <a:prstGeom prst="ellipse">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6" name="TextBox 505">
            <a:extLst>
              <a:ext uri="{FF2B5EF4-FFF2-40B4-BE49-F238E27FC236}">
                <a16:creationId xmlns:a16="http://schemas.microsoft.com/office/drawing/2014/main" id="{D3646A65-4740-CFD6-21A9-FA493E89BAEA}"/>
              </a:ext>
            </a:extLst>
          </p:cNvPr>
          <p:cNvSpPr txBox="1"/>
          <p:nvPr/>
        </p:nvSpPr>
        <p:spPr>
          <a:xfrm>
            <a:off x="10928359" y="3940577"/>
            <a:ext cx="633222" cy="369332"/>
          </a:xfrm>
          <a:prstGeom prst="rect">
            <a:avLst/>
          </a:prstGeom>
          <a:noFill/>
          <a:ln w="19050">
            <a:solidFill>
              <a:srgbClr val="00B0F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US" dirty="0"/>
              <a:t>BRT</a:t>
            </a:r>
          </a:p>
        </p:txBody>
      </p:sp>
      <p:sp>
        <p:nvSpPr>
          <p:cNvPr id="507" name="TextBox 506">
            <a:extLst>
              <a:ext uri="{FF2B5EF4-FFF2-40B4-BE49-F238E27FC236}">
                <a16:creationId xmlns:a16="http://schemas.microsoft.com/office/drawing/2014/main" id="{9AF63A76-4338-3311-447C-6D2E6053F659}"/>
              </a:ext>
            </a:extLst>
          </p:cNvPr>
          <p:cNvSpPr txBox="1"/>
          <p:nvPr/>
        </p:nvSpPr>
        <p:spPr>
          <a:xfrm>
            <a:off x="4719080" y="3940577"/>
            <a:ext cx="633222" cy="369332"/>
          </a:xfrm>
          <a:prstGeom prst="rect">
            <a:avLst/>
          </a:prstGeom>
          <a:noFill/>
          <a:ln w="19050">
            <a:solidFill>
              <a:srgbClr val="00B0F0"/>
            </a:solidFill>
            <a:extLst>
              <a:ext uri="{C807C97D-BFC1-408E-A445-0C87EB9F89A2}">
                <ask:lineSketchStyleProps xmlns:ask="http://schemas.microsoft.com/office/drawing/2018/sketchyshapes">
                  <ask:type>
                    <ask:lineSketchNone/>
                  </ask:type>
                </ask:lineSketchStyleProps>
              </a:ext>
            </a:extLst>
          </a:ln>
        </p:spPr>
        <p:txBody>
          <a:bodyPr wrap="square" rtlCol="0">
            <a:spAutoFit/>
          </a:bodyPr>
          <a:lstStyle/>
          <a:p>
            <a:pPr algn="ctr"/>
            <a:r>
              <a:rPr lang="en-US" dirty="0"/>
              <a:t>BRS</a:t>
            </a:r>
          </a:p>
        </p:txBody>
      </p:sp>
      <p:pic>
        <p:nvPicPr>
          <p:cNvPr id="7" name="Graphic 6">
            <a:extLst>
              <a:ext uri="{FF2B5EF4-FFF2-40B4-BE49-F238E27FC236}">
                <a16:creationId xmlns:a16="http://schemas.microsoft.com/office/drawing/2014/main" id="{B589DB12-2203-69EC-73B9-2CB5B931E267}"/>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711629" y="3587457"/>
            <a:ext cx="4879044" cy="2696856"/>
          </a:xfrm>
          <a:prstGeom prst="rect">
            <a:avLst/>
          </a:prstGeom>
        </p:spPr>
      </p:pic>
    </p:spTree>
    <p:custDataLst>
      <p:tags r:id="rId1"/>
    </p:custDataLst>
    <p:extLst>
      <p:ext uri="{BB962C8B-B14F-4D97-AF65-F5344CB8AC3E}">
        <p14:creationId xmlns:p14="http://schemas.microsoft.com/office/powerpoint/2010/main" val="197594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0" animBg="1"/>
      <p:bldP spid="5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icture 146">
            <a:extLst>
              <a:ext uri="{FF2B5EF4-FFF2-40B4-BE49-F238E27FC236}">
                <a16:creationId xmlns:a16="http://schemas.microsoft.com/office/drawing/2014/main" id="{AD1FC1E0-89B5-3EF7-812F-196B07A0C74D}"/>
              </a:ext>
            </a:extLst>
          </p:cNvPr>
          <p:cNvPicPr>
            <a:picLocks noChangeAspect="1"/>
          </p:cNvPicPr>
          <p:nvPr/>
        </p:nvPicPr>
        <p:blipFill>
          <a:blip r:embed="rId96"/>
          <a:stretch>
            <a:fillRect/>
          </a:stretch>
        </p:blipFill>
        <p:spPr>
          <a:xfrm>
            <a:off x="8610433" y="2512645"/>
            <a:ext cx="3215171" cy="2607996"/>
          </a:xfrm>
          <a:prstGeom prst="rect">
            <a:avLst/>
          </a:prstGeom>
        </p:spPr>
      </p:pic>
      <p:sp>
        <p:nvSpPr>
          <p:cNvPr id="2" name="Title 1">
            <a:extLst>
              <a:ext uri="{FF2B5EF4-FFF2-40B4-BE49-F238E27FC236}">
                <a16:creationId xmlns:a16="http://schemas.microsoft.com/office/drawing/2014/main" id="{9CFAE468-2299-9595-B680-0A08E6EE9A5F}"/>
              </a:ext>
            </a:extLst>
          </p:cNvPr>
          <p:cNvSpPr>
            <a:spLocks noGrp="1"/>
          </p:cNvSpPr>
          <p:nvPr>
            <p:ph type="title"/>
          </p:nvPr>
        </p:nvSpPr>
        <p:spPr/>
        <p:txBody>
          <a:bodyPr/>
          <a:lstStyle/>
          <a:p>
            <a:r>
              <a:rPr lang="en-US" dirty="0"/>
              <a:t>State of the art: HJ reachability analysis</a:t>
            </a:r>
          </a:p>
        </p:txBody>
      </p:sp>
      <p:sp>
        <p:nvSpPr>
          <p:cNvPr id="3" name="Content Placeholder 2 1">
            <a:extLst>
              <a:ext uri="{FF2B5EF4-FFF2-40B4-BE49-F238E27FC236}">
                <a16:creationId xmlns:a16="http://schemas.microsoft.com/office/drawing/2014/main" id="{9DACDDC6-EDA1-382D-C256-128B8CDA81E4}"/>
              </a:ext>
            </a:extLst>
          </p:cNvPr>
          <p:cNvSpPr>
            <a:spLocks noGrp="1"/>
          </p:cNvSpPr>
          <p:nvPr>
            <p:ph idx="1"/>
          </p:nvPr>
        </p:nvSpPr>
        <p:spPr>
          <a:xfrm>
            <a:off x="1097280" y="1845734"/>
            <a:ext cx="10058400" cy="1771673"/>
          </a:xfrm>
        </p:spPr>
        <p:txBody>
          <a:bodyPr>
            <a:normAutofit/>
          </a:bodyPr>
          <a:lstStyle/>
          <a:p>
            <a:pPr lvl="1">
              <a:spcAft>
                <a:spcPts val="200"/>
              </a:spcAft>
            </a:pPr>
            <a:r>
              <a:rPr lang="en-US" sz="2200" dirty="0"/>
              <a:t>Cast the problem: BRS computation -&gt; optimal control problem. </a:t>
            </a:r>
          </a:p>
          <a:p>
            <a:pPr lvl="2">
              <a:spcAft>
                <a:spcPts val="200"/>
              </a:spcAft>
            </a:pPr>
            <a:r>
              <a:rPr lang="en-US" sz="1800" dirty="0"/>
              <a:t>Define: </a:t>
            </a:r>
          </a:p>
          <a:p>
            <a:pPr lvl="3">
              <a:spcAft>
                <a:spcPts val="200"/>
              </a:spcAft>
            </a:pPr>
            <a:r>
              <a:rPr lang="en-US" sz="1800" dirty="0"/>
              <a:t>Terminal cost function as the signed distance from the target set boundary. </a:t>
            </a:r>
          </a:p>
          <a:p>
            <a:pPr lvl="3">
              <a:spcAft>
                <a:spcPts val="200"/>
              </a:spcAft>
            </a:pPr>
            <a:r>
              <a:rPr lang="en-US" sz="1800" dirty="0"/>
              <a:t>Running cost to be equal to zero</a:t>
            </a:r>
          </a:p>
        </p:txBody>
      </p:sp>
      <p:sp>
        <p:nvSpPr>
          <p:cNvPr id="6" name="Slide Number Placeholder 5">
            <a:extLst>
              <a:ext uri="{FF2B5EF4-FFF2-40B4-BE49-F238E27FC236}">
                <a16:creationId xmlns:a16="http://schemas.microsoft.com/office/drawing/2014/main" id="{D6DA2820-8658-9201-84CD-C03F29DD685C}"/>
              </a:ext>
            </a:extLst>
          </p:cNvPr>
          <p:cNvSpPr>
            <a:spLocks noGrp="1"/>
          </p:cNvSpPr>
          <p:nvPr>
            <p:ph type="sldNum" sz="quarter" idx="12"/>
          </p:nvPr>
        </p:nvSpPr>
        <p:spPr/>
        <p:txBody>
          <a:bodyPr/>
          <a:lstStyle/>
          <a:p>
            <a:fld id="{9D63C778-8F33-42D2-9DEF-FB4EE1C18A90}" type="slidenum">
              <a:rPr lang="en-US" smtClean="0"/>
              <a:t>7</a:t>
            </a:fld>
            <a:endParaRPr lang="en-US"/>
          </a:p>
        </p:txBody>
      </p:sp>
      <p:grpSp>
        <p:nvGrpSpPr>
          <p:cNvPr id="476" name="Group 475">
            <a:extLst>
              <a:ext uri="{FF2B5EF4-FFF2-40B4-BE49-F238E27FC236}">
                <a16:creationId xmlns:a16="http://schemas.microsoft.com/office/drawing/2014/main" id="{E387AA68-728B-1961-2830-2E518D613A81}"/>
              </a:ext>
            </a:extLst>
          </p:cNvPr>
          <p:cNvGrpSpPr>
            <a:grpSpLocks noChangeAspect="1"/>
          </p:cNvGrpSpPr>
          <p:nvPr>
            <p:custDataLst>
              <p:tags r:id="rId2"/>
            </p:custDataLst>
          </p:nvPr>
        </p:nvGrpSpPr>
        <p:grpSpPr>
          <a:xfrm>
            <a:off x="1825626" y="3015894"/>
            <a:ext cx="6419850" cy="776288"/>
            <a:chOff x="2727326" y="3036888"/>
            <a:chExt cx="6419850" cy="776288"/>
          </a:xfrm>
        </p:grpSpPr>
        <p:sp>
          <p:nvSpPr>
            <p:cNvPr id="13" name="Freeform 7">
              <a:extLst>
                <a:ext uri="{FF2B5EF4-FFF2-40B4-BE49-F238E27FC236}">
                  <a16:creationId xmlns:a16="http://schemas.microsoft.com/office/drawing/2014/main" id="{3B7C6BFE-19D0-3DE0-725F-570940A30351}"/>
                </a:ext>
              </a:extLst>
            </p:cNvPr>
            <p:cNvSpPr>
              <a:spLocks/>
            </p:cNvSpPr>
            <p:nvPr>
              <p:custDataLst>
                <p:tags r:id="rId42"/>
              </p:custDataLst>
            </p:nvPr>
          </p:nvSpPr>
          <p:spPr bwMode="auto">
            <a:xfrm>
              <a:off x="2727326" y="3316288"/>
              <a:ext cx="163513" cy="219075"/>
            </a:xfrm>
            <a:custGeom>
              <a:avLst/>
              <a:gdLst>
                <a:gd name="T0" fmla="*/ 234 w 280"/>
                <a:gd name="T1" fmla="*/ 36 h 352"/>
                <a:gd name="T2" fmla="*/ 266 w 280"/>
                <a:gd name="T3" fmla="*/ 15 h 352"/>
                <a:gd name="T4" fmla="*/ 280 w 280"/>
                <a:gd name="T5" fmla="*/ 6 h 352"/>
                <a:gd name="T6" fmla="*/ 273 w 280"/>
                <a:gd name="T7" fmla="*/ 0 h 352"/>
                <a:gd name="T8" fmla="*/ 217 w 280"/>
                <a:gd name="T9" fmla="*/ 1 h 352"/>
                <a:gd name="T10" fmla="*/ 144 w 280"/>
                <a:gd name="T11" fmla="*/ 0 h 352"/>
                <a:gd name="T12" fmla="*/ 134 w 280"/>
                <a:gd name="T13" fmla="*/ 10 h 352"/>
                <a:gd name="T14" fmla="*/ 151 w 280"/>
                <a:gd name="T15" fmla="*/ 15 h 352"/>
                <a:gd name="T16" fmla="*/ 180 w 280"/>
                <a:gd name="T17" fmla="*/ 16 h 352"/>
                <a:gd name="T18" fmla="*/ 195 w 280"/>
                <a:gd name="T19" fmla="*/ 26 h 352"/>
                <a:gd name="T20" fmla="*/ 193 w 280"/>
                <a:gd name="T21" fmla="*/ 37 h 352"/>
                <a:gd name="T22" fmla="*/ 136 w 280"/>
                <a:gd name="T23" fmla="*/ 266 h 352"/>
                <a:gd name="T24" fmla="*/ 64 w 280"/>
                <a:gd name="T25" fmla="*/ 341 h 352"/>
                <a:gd name="T26" fmla="*/ 17 w 280"/>
                <a:gd name="T27" fmla="*/ 310 h 352"/>
                <a:gd name="T28" fmla="*/ 23 w 280"/>
                <a:gd name="T29" fmla="*/ 310 h 352"/>
                <a:gd name="T30" fmla="*/ 55 w 280"/>
                <a:gd name="T31" fmla="*/ 278 h 352"/>
                <a:gd name="T32" fmla="*/ 33 w 280"/>
                <a:gd name="T33" fmla="*/ 257 h 352"/>
                <a:gd name="T34" fmla="*/ 0 w 280"/>
                <a:gd name="T35" fmla="*/ 297 h 352"/>
                <a:gd name="T36" fmla="*/ 65 w 280"/>
                <a:gd name="T37" fmla="*/ 352 h 352"/>
                <a:gd name="T38" fmla="*/ 176 w 280"/>
                <a:gd name="T39" fmla="*/ 269 h 352"/>
                <a:gd name="T40" fmla="*/ 234 w 280"/>
                <a:gd name="T41"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352">
                  <a:moveTo>
                    <a:pt x="234" y="36"/>
                  </a:moveTo>
                  <a:cubicBezTo>
                    <a:pt x="238" y="20"/>
                    <a:pt x="239" y="15"/>
                    <a:pt x="266" y="15"/>
                  </a:cubicBezTo>
                  <a:cubicBezTo>
                    <a:pt x="274" y="15"/>
                    <a:pt x="280" y="15"/>
                    <a:pt x="280" y="6"/>
                  </a:cubicBezTo>
                  <a:cubicBezTo>
                    <a:pt x="280" y="1"/>
                    <a:pt x="277" y="0"/>
                    <a:pt x="273" y="0"/>
                  </a:cubicBezTo>
                  <a:cubicBezTo>
                    <a:pt x="260" y="0"/>
                    <a:pt x="230" y="1"/>
                    <a:pt x="217" y="1"/>
                  </a:cubicBezTo>
                  <a:cubicBezTo>
                    <a:pt x="201" y="1"/>
                    <a:pt x="161" y="0"/>
                    <a:pt x="144" y="0"/>
                  </a:cubicBezTo>
                  <a:cubicBezTo>
                    <a:pt x="140" y="0"/>
                    <a:pt x="134" y="0"/>
                    <a:pt x="134" y="10"/>
                  </a:cubicBezTo>
                  <a:cubicBezTo>
                    <a:pt x="134" y="15"/>
                    <a:pt x="138" y="15"/>
                    <a:pt x="151" y="15"/>
                  </a:cubicBezTo>
                  <a:cubicBezTo>
                    <a:pt x="162" y="15"/>
                    <a:pt x="167" y="15"/>
                    <a:pt x="180" y="16"/>
                  </a:cubicBezTo>
                  <a:cubicBezTo>
                    <a:pt x="192" y="18"/>
                    <a:pt x="195" y="19"/>
                    <a:pt x="195" y="26"/>
                  </a:cubicBezTo>
                  <a:cubicBezTo>
                    <a:pt x="195" y="29"/>
                    <a:pt x="194" y="33"/>
                    <a:pt x="193" y="37"/>
                  </a:cubicBezTo>
                  <a:lnTo>
                    <a:pt x="136" y="266"/>
                  </a:lnTo>
                  <a:cubicBezTo>
                    <a:pt x="124" y="314"/>
                    <a:pt x="90" y="341"/>
                    <a:pt x="64" y="341"/>
                  </a:cubicBezTo>
                  <a:cubicBezTo>
                    <a:pt x="51" y="341"/>
                    <a:pt x="25" y="336"/>
                    <a:pt x="17" y="310"/>
                  </a:cubicBezTo>
                  <a:cubicBezTo>
                    <a:pt x="18" y="310"/>
                    <a:pt x="22" y="310"/>
                    <a:pt x="23" y="310"/>
                  </a:cubicBezTo>
                  <a:cubicBezTo>
                    <a:pt x="42" y="310"/>
                    <a:pt x="55" y="293"/>
                    <a:pt x="55" y="278"/>
                  </a:cubicBezTo>
                  <a:cubicBezTo>
                    <a:pt x="55" y="262"/>
                    <a:pt x="41" y="257"/>
                    <a:pt x="33" y="257"/>
                  </a:cubicBezTo>
                  <a:cubicBezTo>
                    <a:pt x="24" y="257"/>
                    <a:pt x="0" y="263"/>
                    <a:pt x="0" y="297"/>
                  </a:cubicBezTo>
                  <a:cubicBezTo>
                    <a:pt x="0" y="328"/>
                    <a:pt x="26" y="352"/>
                    <a:pt x="65" y="352"/>
                  </a:cubicBezTo>
                  <a:cubicBezTo>
                    <a:pt x="111" y="352"/>
                    <a:pt x="163" y="319"/>
                    <a:pt x="176" y="269"/>
                  </a:cubicBezTo>
                  <a:lnTo>
                    <a:pt x="234" y="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021C36B0-1897-7708-6E40-65CB0626AD44}"/>
                </a:ext>
              </a:extLst>
            </p:cNvPr>
            <p:cNvSpPr>
              <a:spLocks/>
            </p:cNvSpPr>
            <p:nvPr>
              <p:custDataLst>
                <p:tags r:id="rId43"/>
              </p:custDataLst>
            </p:nvPr>
          </p:nvSpPr>
          <p:spPr bwMode="auto">
            <a:xfrm>
              <a:off x="2924176" y="3295651"/>
              <a:ext cx="68263" cy="311150"/>
            </a:xfrm>
            <a:custGeom>
              <a:avLst/>
              <a:gdLst>
                <a:gd name="T0" fmla="*/ 116 w 116"/>
                <a:gd name="T1" fmla="*/ 493 h 498"/>
                <a:gd name="T2" fmla="*/ 107 w 116"/>
                <a:gd name="T3" fmla="*/ 482 h 498"/>
                <a:gd name="T4" fmla="*/ 29 w 116"/>
                <a:gd name="T5" fmla="*/ 249 h 498"/>
                <a:gd name="T6" fmla="*/ 109 w 116"/>
                <a:gd name="T7" fmla="*/ 13 h 498"/>
                <a:gd name="T8" fmla="*/ 116 w 116"/>
                <a:gd name="T9" fmla="*/ 5 h 498"/>
                <a:gd name="T10" fmla="*/ 111 w 116"/>
                <a:gd name="T11" fmla="*/ 0 h 498"/>
                <a:gd name="T12" fmla="*/ 31 w 116"/>
                <a:gd name="T13" fmla="*/ 97 h 498"/>
                <a:gd name="T14" fmla="*/ 0 w 116"/>
                <a:gd name="T15" fmla="*/ 249 h 498"/>
                <a:gd name="T16" fmla="*/ 33 w 116"/>
                <a:gd name="T17" fmla="*/ 405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7" y="482"/>
                  </a:cubicBezTo>
                  <a:cubicBezTo>
                    <a:pt x="45" y="420"/>
                    <a:pt x="29" y="325"/>
                    <a:pt x="29" y="249"/>
                  </a:cubicBezTo>
                  <a:cubicBezTo>
                    <a:pt x="29" y="162"/>
                    <a:pt x="48" y="75"/>
                    <a:pt x="109" y="13"/>
                  </a:cubicBezTo>
                  <a:cubicBezTo>
                    <a:pt x="116" y="7"/>
                    <a:pt x="116" y="6"/>
                    <a:pt x="116" y="5"/>
                  </a:cubicBezTo>
                  <a:cubicBezTo>
                    <a:pt x="116" y="1"/>
                    <a:pt x="114" y="0"/>
                    <a:pt x="111" y="0"/>
                  </a:cubicBezTo>
                  <a:cubicBezTo>
                    <a:pt x="106" y="0"/>
                    <a:pt x="61" y="33"/>
                    <a:pt x="31" y="97"/>
                  </a:cubicBezTo>
                  <a:cubicBezTo>
                    <a:pt x="6" y="152"/>
                    <a:pt x="0" y="207"/>
                    <a:pt x="0" y="249"/>
                  </a:cubicBezTo>
                  <a:cubicBezTo>
                    <a:pt x="0" y="288"/>
                    <a:pt x="5" y="348"/>
                    <a:pt x="33" y="405"/>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3A34BB9C-6E01-70EC-A8EE-A74C4BA8EF6C}"/>
                </a:ext>
              </a:extLst>
            </p:cNvPr>
            <p:cNvSpPr>
              <a:spLocks/>
            </p:cNvSpPr>
            <p:nvPr>
              <p:custDataLst>
                <p:tags r:id="rId44"/>
              </p:custDataLst>
            </p:nvPr>
          </p:nvSpPr>
          <p:spPr bwMode="auto">
            <a:xfrm>
              <a:off x="3019426" y="3389313"/>
              <a:ext cx="165100" cy="142875"/>
            </a:xfrm>
            <a:custGeom>
              <a:avLst/>
              <a:gdLst>
                <a:gd name="T0" fmla="*/ 248 w 282"/>
                <a:gd name="T1" fmla="*/ 26 h 230"/>
                <a:gd name="T2" fmla="*/ 221 w 282"/>
                <a:gd name="T3" fmla="*/ 60 h 230"/>
                <a:gd name="T4" fmla="*/ 246 w 282"/>
                <a:gd name="T5" fmla="*/ 83 h 230"/>
                <a:gd name="T6" fmla="*/ 282 w 282"/>
                <a:gd name="T7" fmla="*/ 44 h 230"/>
                <a:gd name="T8" fmla="*/ 225 w 282"/>
                <a:gd name="T9" fmla="*/ 0 h 230"/>
                <a:gd name="T10" fmla="*/ 172 w 282"/>
                <a:gd name="T11" fmla="*/ 31 h 230"/>
                <a:gd name="T12" fmla="*/ 103 w 282"/>
                <a:gd name="T13" fmla="*/ 0 h 230"/>
                <a:gd name="T14" fmla="*/ 7 w 282"/>
                <a:gd name="T15" fmla="*/ 78 h 230"/>
                <a:gd name="T16" fmla="*/ 19 w 282"/>
                <a:gd name="T17" fmla="*/ 85 h 230"/>
                <a:gd name="T18" fmla="*/ 30 w 282"/>
                <a:gd name="T19" fmla="*/ 78 h 230"/>
                <a:gd name="T20" fmla="*/ 101 w 282"/>
                <a:gd name="T21" fmla="*/ 18 h 230"/>
                <a:gd name="T22" fmla="*/ 129 w 282"/>
                <a:gd name="T23" fmla="*/ 43 h 230"/>
                <a:gd name="T24" fmla="*/ 117 w 282"/>
                <a:gd name="T25" fmla="*/ 98 h 230"/>
                <a:gd name="T26" fmla="*/ 100 w 282"/>
                <a:gd name="T27" fmla="*/ 166 h 230"/>
                <a:gd name="T28" fmla="*/ 58 w 282"/>
                <a:gd name="T29" fmla="*/ 212 h 230"/>
                <a:gd name="T30" fmla="*/ 34 w 282"/>
                <a:gd name="T31" fmla="*/ 204 h 230"/>
                <a:gd name="T32" fmla="*/ 61 w 282"/>
                <a:gd name="T33" fmla="*/ 170 h 230"/>
                <a:gd name="T34" fmla="*/ 36 w 282"/>
                <a:gd name="T35" fmla="*/ 147 h 230"/>
                <a:gd name="T36" fmla="*/ 0 w 282"/>
                <a:gd name="T37" fmla="*/ 186 h 230"/>
                <a:gd name="T38" fmla="*/ 57 w 282"/>
                <a:gd name="T39" fmla="*/ 230 h 230"/>
                <a:gd name="T40" fmla="*/ 110 w 282"/>
                <a:gd name="T41" fmla="*/ 199 h 230"/>
                <a:gd name="T42" fmla="*/ 179 w 282"/>
                <a:gd name="T43" fmla="*/ 230 h 230"/>
                <a:gd name="T44" fmla="*/ 276 w 282"/>
                <a:gd name="T45" fmla="*/ 152 h 230"/>
                <a:gd name="T46" fmla="*/ 264 w 282"/>
                <a:gd name="T47" fmla="*/ 145 h 230"/>
                <a:gd name="T48" fmla="*/ 252 w 282"/>
                <a:gd name="T49" fmla="*/ 151 h 230"/>
                <a:gd name="T50" fmla="*/ 182 w 282"/>
                <a:gd name="T51" fmla="*/ 212 h 230"/>
                <a:gd name="T52" fmla="*/ 154 w 282"/>
                <a:gd name="T53" fmla="*/ 187 h 230"/>
                <a:gd name="T54" fmla="*/ 165 w 282"/>
                <a:gd name="T55" fmla="*/ 131 h 230"/>
                <a:gd name="T56" fmla="*/ 182 w 282"/>
                <a:gd name="T57" fmla="*/ 64 h 230"/>
                <a:gd name="T58" fmla="*/ 224 w 282"/>
                <a:gd name="T59" fmla="*/ 18 h 230"/>
                <a:gd name="T60" fmla="*/ 248 w 282"/>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8" y="26"/>
                  </a:moveTo>
                  <a:cubicBezTo>
                    <a:pt x="230" y="31"/>
                    <a:pt x="221" y="48"/>
                    <a:pt x="221" y="60"/>
                  </a:cubicBezTo>
                  <a:cubicBezTo>
                    <a:pt x="221" y="71"/>
                    <a:pt x="230" y="83"/>
                    <a:pt x="246" y="83"/>
                  </a:cubicBezTo>
                  <a:cubicBezTo>
                    <a:pt x="264" y="83"/>
                    <a:pt x="282" y="68"/>
                    <a:pt x="282" y="44"/>
                  </a:cubicBezTo>
                  <a:cubicBezTo>
                    <a:pt x="282" y="18"/>
                    <a:pt x="256" y="0"/>
                    <a:pt x="225" y="0"/>
                  </a:cubicBezTo>
                  <a:cubicBezTo>
                    <a:pt x="197" y="0"/>
                    <a:pt x="179" y="22"/>
                    <a:pt x="172" y="31"/>
                  </a:cubicBezTo>
                  <a:cubicBezTo>
                    <a:pt x="160" y="10"/>
                    <a:pt x="132" y="0"/>
                    <a:pt x="103" y="0"/>
                  </a:cubicBezTo>
                  <a:cubicBezTo>
                    <a:pt x="40" y="0"/>
                    <a:pt x="7" y="62"/>
                    <a:pt x="7" y="78"/>
                  </a:cubicBezTo>
                  <a:cubicBezTo>
                    <a:pt x="7" y="85"/>
                    <a:pt x="14" y="85"/>
                    <a:pt x="19" y="85"/>
                  </a:cubicBezTo>
                  <a:cubicBezTo>
                    <a:pt x="25" y="85"/>
                    <a:pt x="28" y="85"/>
                    <a:pt x="30" y="78"/>
                  </a:cubicBezTo>
                  <a:cubicBezTo>
                    <a:pt x="45" y="33"/>
                    <a:pt x="80" y="18"/>
                    <a:pt x="101" y="18"/>
                  </a:cubicBezTo>
                  <a:cubicBezTo>
                    <a:pt x="120" y="18"/>
                    <a:pt x="129" y="27"/>
                    <a:pt x="129" y="43"/>
                  </a:cubicBezTo>
                  <a:cubicBezTo>
                    <a:pt x="129" y="53"/>
                    <a:pt x="122" y="80"/>
                    <a:pt x="117" y="98"/>
                  </a:cubicBezTo>
                  <a:lnTo>
                    <a:pt x="100" y="166"/>
                  </a:lnTo>
                  <a:cubicBezTo>
                    <a:pt x="93" y="197"/>
                    <a:pt x="75" y="212"/>
                    <a:pt x="58" y="212"/>
                  </a:cubicBezTo>
                  <a:cubicBezTo>
                    <a:pt x="55" y="212"/>
                    <a:pt x="44" y="212"/>
                    <a:pt x="34" y="204"/>
                  </a:cubicBezTo>
                  <a:cubicBezTo>
                    <a:pt x="52" y="199"/>
                    <a:pt x="61" y="182"/>
                    <a:pt x="61" y="170"/>
                  </a:cubicBezTo>
                  <a:cubicBezTo>
                    <a:pt x="61" y="159"/>
                    <a:pt x="52" y="147"/>
                    <a:pt x="36" y="147"/>
                  </a:cubicBezTo>
                  <a:cubicBezTo>
                    <a:pt x="19" y="147"/>
                    <a:pt x="0" y="161"/>
                    <a:pt x="0" y="186"/>
                  </a:cubicBezTo>
                  <a:cubicBezTo>
                    <a:pt x="0" y="212"/>
                    <a:pt x="27" y="230"/>
                    <a:pt x="57" y="230"/>
                  </a:cubicBezTo>
                  <a:cubicBezTo>
                    <a:pt x="85" y="230"/>
                    <a:pt x="104" y="208"/>
                    <a:pt x="110" y="199"/>
                  </a:cubicBezTo>
                  <a:cubicBezTo>
                    <a:pt x="123" y="220"/>
                    <a:pt x="151" y="230"/>
                    <a:pt x="179" y="230"/>
                  </a:cubicBezTo>
                  <a:cubicBezTo>
                    <a:pt x="242" y="230"/>
                    <a:pt x="276" y="168"/>
                    <a:pt x="276" y="152"/>
                  </a:cubicBezTo>
                  <a:cubicBezTo>
                    <a:pt x="276" y="145"/>
                    <a:pt x="268" y="145"/>
                    <a:pt x="264" y="145"/>
                  </a:cubicBezTo>
                  <a:cubicBezTo>
                    <a:pt x="258" y="145"/>
                    <a:pt x="254" y="145"/>
                    <a:pt x="252" y="151"/>
                  </a:cubicBezTo>
                  <a:cubicBezTo>
                    <a:pt x="238" y="197"/>
                    <a:pt x="202" y="212"/>
                    <a:pt x="182" y="212"/>
                  </a:cubicBezTo>
                  <a:cubicBezTo>
                    <a:pt x="163" y="212"/>
                    <a:pt x="154" y="203"/>
                    <a:pt x="154" y="187"/>
                  </a:cubicBezTo>
                  <a:cubicBezTo>
                    <a:pt x="154" y="176"/>
                    <a:pt x="160" y="150"/>
                    <a:pt x="165" y="131"/>
                  </a:cubicBezTo>
                  <a:cubicBezTo>
                    <a:pt x="168" y="118"/>
                    <a:pt x="180" y="71"/>
                    <a:pt x="182" y="64"/>
                  </a:cubicBezTo>
                  <a:cubicBezTo>
                    <a:pt x="190" y="34"/>
                    <a:pt x="207" y="18"/>
                    <a:pt x="224" y="18"/>
                  </a:cubicBezTo>
                  <a:cubicBezTo>
                    <a:pt x="227" y="18"/>
                    <a:pt x="238" y="18"/>
                    <a:pt x="248"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96C6371B-BA70-E597-8C62-E2845F594ED4}"/>
                </a:ext>
              </a:extLst>
            </p:cNvPr>
            <p:cNvSpPr>
              <a:spLocks/>
            </p:cNvSpPr>
            <p:nvPr>
              <p:custDataLst>
                <p:tags r:id="rId45"/>
              </p:custDataLst>
            </p:nvPr>
          </p:nvSpPr>
          <p:spPr bwMode="auto">
            <a:xfrm>
              <a:off x="3225801" y="3495676"/>
              <a:ext cx="34925" cy="93663"/>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5 h 149"/>
                <a:gd name="T16" fmla="*/ 8 w 59"/>
                <a:gd name="T17" fmla="*/ 143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5"/>
                  </a:cubicBezTo>
                  <a:cubicBezTo>
                    <a:pt x="8" y="141"/>
                    <a:pt x="8" y="142"/>
                    <a:pt x="8" y="143"/>
                  </a:cubicBezTo>
                  <a:cubicBezTo>
                    <a:pt x="8" y="147"/>
                    <a:pt x="11" y="149"/>
                    <a:pt x="13" y="149"/>
                  </a:cubicBezTo>
                  <a:cubicBezTo>
                    <a:pt x="19" y="149"/>
                    <a:pt x="59" y="110"/>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4B210341-0A6E-F81B-7B69-A1D90645BDD3}"/>
                </a:ext>
              </a:extLst>
            </p:cNvPr>
            <p:cNvSpPr>
              <a:spLocks/>
            </p:cNvSpPr>
            <p:nvPr>
              <p:custDataLst>
                <p:tags r:id="rId46"/>
              </p:custDataLst>
            </p:nvPr>
          </p:nvSpPr>
          <p:spPr bwMode="auto">
            <a:xfrm>
              <a:off x="3340101" y="3389313"/>
              <a:ext cx="179388" cy="142875"/>
            </a:xfrm>
            <a:custGeom>
              <a:avLst/>
              <a:gdLst>
                <a:gd name="T0" fmla="*/ 265 w 306"/>
                <a:gd name="T1" fmla="*/ 67 h 230"/>
                <a:gd name="T2" fmla="*/ 274 w 306"/>
                <a:gd name="T3" fmla="*/ 26 h 230"/>
                <a:gd name="T4" fmla="*/ 251 w 306"/>
                <a:gd name="T5" fmla="*/ 4 h 230"/>
                <a:gd name="T6" fmla="*/ 218 w 306"/>
                <a:gd name="T7" fmla="*/ 31 h 230"/>
                <a:gd name="T8" fmla="*/ 189 w 306"/>
                <a:gd name="T9" fmla="*/ 144 h 230"/>
                <a:gd name="T10" fmla="*/ 182 w 306"/>
                <a:gd name="T11" fmla="*/ 179 h 230"/>
                <a:gd name="T12" fmla="*/ 128 w 306"/>
                <a:gd name="T13" fmla="*/ 212 h 230"/>
                <a:gd name="T14" fmla="*/ 98 w 306"/>
                <a:gd name="T15" fmla="*/ 175 h 230"/>
                <a:gd name="T16" fmla="*/ 127 w 306"/>
                <a:gd name="T17" fmla="*/ 70 h 230"/>
                <a:gd name="T18" fmla="*/ 134 w 306"/>
                <a:gd name="T19" fmla="*/ 45 h 230"/>
                <a:gd name="T20" fmla="*/ 78 w 306"/>
                <a:gd name="T21" fmla="*/ 0 h 230"/>
                <a:gd name="T22" fmla="*/ 0 w 306"/>
                <a:gd name="T23" fmla="*/ 78 h 230"/>
                <a:gd name="T24" fmla="*/ 12 w 306"/>
                <a:gd name="T25" fmla="*/ 85 h 230"/>
                <a:gd name="T26" fmla="*/ 23 w 306"/>
                <a:gd name="T27" fmla="*/ 78 h 230"/>
                <a:gd name="T28" fmla="*/ 75 w 306"/>
                <a:gd name="T29" fmla="*/ 18 h 230"/>
                <a:gd name="T30" fmla="*/ 83 w 306"/>
                <a:gd name="T31" fmla="*/ 29 h 230"/>
                <a:gd name="T32" fmla="*/ 75 w 306"/>
                <a:gd name="T33" fmla="*/ 60 h 230"/>
                <a:gd name="T34" fmla="*/ 45 w 306"/>
                <a:gd name="T35" fmla="*/ 165 h 230"/>
                <a:gd name="T36" fmla="*/ 124 w 306"/>
                <a:gd name="T37" fmla="*/ 230 h 230"/>
                <a:gd name="T38" fmla="*/ 187 w 306"/>
                <a:gd name="T39" fmla="*/ 202 h 230"/>
                <a:gd name="T40" fmla="*/ 244 w 306"/>
                <a:gd name="T41" fmla="*/ 230 h 230"/>
                <a:gd name="T42" fmla="*/ 287 w 306"/>
                <a:gd name="T43" fmla="*/ 201 h 230"/>
                <a:gd name="T44" fmla="*/ 306 w 306"/>
                <a:gd name="T45" fmla="*/ 152 h 230"/>
                <a:gd name="T46" fmla="*/ 294 w 306"/>
                <a:gd name="T47" fmla="*/ 145 h 230"/>
                <a:gd name="T48" fmla="*/ 284 w 306"/>
                <a:gd name="T49" fmla="*/ 147 h 230"/>
                <a:gd name="T50" fmla="*/ 280 w 306"/>
                <a:gd name="T51" fmla="*/ 162 h 230"/>
                <a:gd name="T52" fmla="*/ 247 w 306"/>
                <a:gd name="T53" fmla="*/ 212 h 230"/>
                <a:gd name="T54" fmla="*/ 235 w 306"/>
                <a:gd name="T55" fmla="*/ 193 h 230"/>
                <a:gd name="T56" fmla="*/ 242 w 306"/>
                <a:gd name="T57" fmla="*/ 157 h 230"/>
                <a:gd name="T58" fmla="*/ 253 w 306"/>
                <a:gd name="T59" fmla="*/ 112 h 230"/>
                <a:gd name="T60" fmla="*/ 265 w 306"/>
                <a:gd name="T61" fmla="*/ 6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230">
                  <a:moveTo>
                    <a:pt x="265" y="67"/>
                  </a:moveTo>
                  <a:cubicBezTo>
                    <a:pt x="268" y="54"/>
                    <a:pt x="274" y="30"/>
                    <a:pt x="274" y="26"/>
                  </a:cubicBezTo>
                  <a:cubicBezTo>
                    <a:pt x="274" y="16"/>
                    <a:pt x="266" y="4"/>
                    <a:pt x="251" y="4"/>
                  </a:cubicBezTo>
                  <a:cubicBezTo>
                    <a:pt x="243" y="4"/>
                    <a:pt x="224" y="9"/>
                    <a:pt x="218" y="31"/>
                  </a:cubicBezTo>
                  <a:cubicBezTo>
                    <a:pt x="216" y="38"/>
                    <a:pt x="193" y="128"/>
                    <a:pt x="189" y="144"/>
                  </a:cubicBezTo>
                  <a:cubicBezTo>
                    <a:pt x="186" y="156"/>
                    <a:pt x="183" y="170"/>
                    <a:pt x="182" y="179"/>
                  </a:cubicBezTo>
                  <a:cubicBezTo>
                    <a:pt x="173" y="191"/>
                    <a:pt x="153" y="212"/>
                    <a:pt x="128" y="212"/>
                  </a:cubicBezTo>
                  <a:cubicBezTo>
                    <a:pt x="98" y="212"/>
                    <a:pt x="98" y="187"/>
                    <a:pt x="98" y="175"/>
                  </a:cubicBezTo>
                  <a:cubicBezTo>
                    <a:pt x="98" y="145"/>
                    <a:pt x="113" y="106"/>
                    <a:pt x="127" y="70"/>
                  </a:cubicBezTo>
                  <a:cubicBezTo>
                    <a:pt x="132" y="57"/>
                    <a:pt x="134" y="54"/>
                    <a:pt x="134" y="45"/>
                  </a:cubicBezTo>
                  <a:cubicBezTo>
                    <a:pt x="134" y="16"/>
                    <a:pt x="105" y="0"/>
                    <a:pt x="78" y="0"/>
                  </a:cubicBezTo>
                  <a:cubicBezTo>
                    <a:pt x="25" y="0"/>
                    <a:pt x="0" y="68"/>
                    <a:pt x="0" y="78"/>
                  </a:cubicBezTo>
                  <a:cubicBezTo>
                    <a:pt x="0" y="85"/>
                    <a:pt x="7" y="85"/>
                    <a:pt x="12" y="85"/>
                  </a:cubicBezTo>
                  <a:cubicBezTo>
                    <a:pt x="18" y="85"/>
                    <a:pt x="21" y="85"/>
                    <a:pt x="23" y="78"/>
                  </a:cubicBezTo>
                  <a:cubicBezTo>
                    <a:pt x="40" y="23"/>
                    <a:pt x="67" y="18"/>
                    <a:pt x="75" y="18"/>
                  </a:cubicBezTo>
                  <a:cubicBezTo>
                    <a:pt x="78" y="18"/>
                    <a:pt x="83" y="18"/>
                    <a:pt x="83" y="29"/>
                  </a:cubicBezTo>
                  <a:cubicBezTo>
                    <a:pt x="83" y="40"/>
                    <a:pt x="77" y="54"/>
                    <a:pt x="75" y="60"/>
                  </a:cubicBezTo>
                  <a:cubicBezTo>
                    <a:pt x="54" y="112"/>
                    <a:pt x="45" y="140"/>
                    <a:pt x="45" y="165"/>
                  </a:cubicBezTo>
                  <a:cubicBezTo>
                    <a:pt x="45" y="222"/>
                    <a:pt x="95" y="230"/>
                    <a:pt x="124" y="230"/>
                  </a:cubicBezTo>
                  <a:cubicBezTo>
                    <a:pt x="138" y="230"/>
                    <a:pt x="160" y="228"/>
                    <a:pt x="187" y="202"/>
                  </a:cubicBezTo>
                  <a:cubicBezTo>
                    <a:pt x="203" y="227"/>
                    <a:pt x="232" y="230"/>
                    <a:pt x="244" y="230"/>
                  </a:cubicBezTo>
                  <a:cubicBezTo>
                    <a:pt x="263" y="230"/>
                    <a:pt x="277" y="219"/>
                    <a:pt x="287" y="201"/>
                  </a:cubicBezTo>
                  <a:cubicBezTo>
                    <a:pt x="300" y="181"/>
                    <a:pt x="306" y="154"/>
                    <a:pt x="306" y="152"/>
                  </a:cubicBezTo>
                  <a:cubicBezTo>
                    <a:pt x="306" y="145"/>
                    <a:pt x="299" y="145"/>
                    <a:pt x="294" y="145"/>
                  </a:cubicBezTo>
                  <a:cubicBezTo>
                    <a:pt x="289" y="145"/>
                    <a:pt x="287" y="145"/>
                    <a:pt x="284" y="147"/>
                  </a:cubicBezTo>
                  <a:cubicBezTo>
                    <a:pt x="283" y="148"/>
                    <a:pt x="283" y="149"/>
                    <a:pt x="280" y="162"/>
                  </a:cubicBezTo>
                  <a:cubicBezTo>
                    <a:pt x="271" y="201"/>
                    <a:pt x="260" y="212"/>
                    <a:pt x="247" y="212"/>
                  </a:cubicBezTo>
                  <a:cubicBezTo>
                    <a:pt x="239" y="212"/>
                    <a:pt x="235" y="207"/>
                    <a:pt x="235" y="193"/>
                  </a:cubicBezTo>
                  <a:cubicBezTo>
                    <a:pt x="235" y="185"/>
                    <a:pt x="237" y="177"/>
                    <a:pt x="242" y="157"/>
                  </a:cubicBezTo>
                  <a:cubicBezTo>
                    <a:pt x="246" y="143"/>
                    <a:pt x="251" y="123"/>
                    <a:pt x="253" y="112"/>
                  </a:cubicBezTo>
                  <a:lnTo>
                    <a:pt x="265" y="6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id="{D4E0656B-6146-2612-4A29-E5639649A36B}"/>
                </a:ext>
              </a:extLst>
            </p:cNvPr>
            <p:cNvSpPr>
              <a:spLocks/>
            </p:cNvSpPr>
            <p:nvPr>
              <p:custDataLst>
                <p:tags r:id="rId47"/>
              </p:custDataLst>
            </p:nvPr>
          </p:nvSpPr>
          <p:spPr bwMode="auto">
            <a:xfrm>
              <a:off x="3557589" y="3295651"/>
              <a:ext cx="68263" cy="311150"/>
            </a:xfrm>
            <a:custGeom>
              <a:avLst/>
              <a:gdLst>
                <a:gd name="T0" fmla="*/ 116 w 116"/>
                <a:gd name="T1" fmla="*/ 493 h 498"/>
                <a:gd name="T2" fmla="*/ 108 w 116"/>
                <a:gd name="T3" fmla="*/ 482 h 498"/>
                <a:gd name="T4" fmla="*/ 29 w 116"/>
                <a:gd name="T5" fmla="*/ 249 h 498"/>
                <a:gd name="T6" fmla="*/ 110 w 116"/>
                <a:gd name="T7" fmla="*/ 13 h 498"/>
                <a:gd name="T8" fmla="*/ 116 w 116"/>
                <a:gd name="T9" fmla="*/ 5 h 498"/>
                <a:gd name="T10" fmla="*/ 111 w 116"/>
                <a:gd name="T11" fmla="*/ 0 h 498"/>
                <a:gd name="T12" fmla="*/ 32 w 116"/>
                <a:gd name="T13" fmla="*/ 97 h 498"/>
                <a:gd name="T14" fmla="*/ 0 w 116"/>
                <a:gd name="T15" fmla="*/ 249 h 498"/>
                <a:gd name="T16" fmla="*/ 33 w 116"/>
                <a:gd name="T17" fmla="*/ 405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8" y="482"/>
                  </a:cubicBezTo>
                  <a:cubicBezTo>
                    <a:pt x="45" y="420"/>
                    <a:pt x="29" y="325"/>
                    <a:pt x="29" y="249"/>
                  </a:cubicBezTo>
                  <a:cubicBezTo>
                    <a:pt x="29" y="162"/>
                    <a:pt x="48" y="75"/>
                    <a:pt x="110" y="13"/>
                  </a:cubicBezTo>
                  <a:cubicBezTo>
                    <a:pt x="116" y="7"/>
                    <a:pt x="116" y="6"/>
                    <a:pt x="116" y="5"/>
                  </a:cubicBezTo>
                  <a:cubicBezTo>
                    <a:pt x="116" y="1"/>
                    <a:pt x="114" y="0"/>
                    <a:pt x="111" y="0"/>
                  </a:cubicBezTo>
                  <a:cubicBezTo>
                    <a:pt x="106" y="0"/>
                    <a:pt x="61" y="33"/>
                    <a:pt x="32" y="97"/>
                  </a:cubicBezTo>
                  <a:cubicBezTo>
                    <a:pt x="6" y="152"/>
                    <a:pt x="0" y="207"/>
                    <a:pt x="0" y="249"/>
                  </a:cubicBezTo>
                  <a:cubicBezTo>
                    <a:pt x="0" y="288"/>
                    <a:pt x="6" y="348"/>
                    <a:pt x="33" y="405"/>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13">
              <a:extLst>
                <a:ext uri="{FF2B5EF4-FFF2-40B4-BE49-F238E27FC236}">
                  <a16:creationId xmlns:a16="http://schemas.microsoft.com/office/drawing/2014/main" id="{3ABA1716-0CCC-9ACC-E948-E9328FFC95C8}"/>
                </a:ext>
              </a:extLst>
            </p:cNvPr>
            <p:cNvSpPr>
              <a:spLocks noChangeArrowheads="1"/>
            </p:cNvSpPr>
            <p:nvPr>
              <p:custDataLst>
                <p:tags r:id="rId48"/>
              </p:custDataLst>
            </p:nvPr>
          </p:nvSpPr>
          <p:spPr bwMode="auto">
            <a:xfrm>
              <a:off x="3668714" y="3435351"/>
              <a:ext cx="30163" cy="3175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a:extLst>
                <a:ext uri="{FF2B5EF4-FFF2-40B4-BE49-F238E27FC236}">
                  <a16:creationId xmlns:a16="http://schemas.microsoft.com/office/drawing/2014/main" id="{60AD6E4B-B6BD-170D-629C-CD44C074B760}"/>
                </a:ext>
              </a:extLst>
            </p:cNvPr>
            <p:cNvSpPr>
              <a:spLocks/>
            </p:cNvSpPr>
            <p:nvPr>
              <p:custDataLst>
                <p:tags r:id="rId49"/>
              </p:custDataLst>
            </p:nvPr>
          </p:nvSpPr>
          <p:spPr bwMode="auto">
            <a:xfrm>
              <a:off x="3740151" y="3295651"/>
              <a:ext cx="68263" cy="311150"/>
            </a:xfrm>
            <a:custGeom>
              <a:avLst/>
              <a:gdLst>
                <a:gd name="T0" fmla="*/ 116 w 116"/>
                <a:gd name="T1" fmla="*/ 249 h 498"/>
                <a:gd name="T2" fmla="*/ 83 w 116"/>
                <a:gd name="T3" fmla="*/ 93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3 h 498"/>
                <a:gd name="T16" fmla="*/ 5 w 116"/>
                <a:gd name="T17" fmla="*/ 498 h 498"/>
                <a:gd name="T18" fmla="*/ 85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1" y="150"/>
                    <a:pt x="83" y="93"/>
                  </a:cubicBezTo>
                  <a:cubicBezTo>
                    <a:pt x="53" y="32"/>
                    <a:pt x="10" y="0"/>
                    <a:pt x="5" y="0"/>
                  </a:cubicBezTo>
                  <a:cubicBezTo>
                    <a:pt x="2" y="0"/>
                    <a:pt x="0" y="2"/>
                    <a:pt x="0" y="5"/>
                  </a:cubicBezTo>
                  <a:cubicBezTo>
                    <a:pt x="0" y="6"/>
                    <a:pt x="0" y="7"/>
                    <a:pt x="10" y="16"/>
                  </a:cubicBezTo>
                  <a:cubicBezTo>
                    <a:pt x="59" y="65"/>
                    <a:pt x="87" y="145"/>
                    <a:pt x="87" y="249"/>
                  </a:cubicBezTo>
                  <a:cubicBezTo>
                    <a:pt x="87" y="334"/>
                    <a:pt x="69" y="422"/>
                    <a:pt x="7" y="485"/>
                  </a:cubicBezTo>
                  <a:cubicBezTo>
                    <a:pt x="0" y="491"/>
                    <a:pt x="0" y="492"/>
                    <a:pt x="0" y="493"/>
                  </a:cubicBezTo>
                  <a:cubicBezTo>
                    <a:pt x="0" y="496"/>
                    <a:pt x="2" y="498"/>
                    <a:pt x="5" y="498"/>
                  </a:cubicBezTo>
                  <a:cubicBezTo>
                    <a:pt x="10" y="498"/>
                    <a:pt x="55" y="464"/>
                    <a:pt x="85"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a:extLst>
                <a:ext uri="{FF2B5EF4-FFF2-40B4-BE49-F238E27FC236}">
                  <a16:creationId xmlns:a16="http://schemas.microsoft.com/office/drawing/2014/main" id="{36F7613E-2B7D-6FB4-CF05-2BFD876E402C}"/>
                </a:ext>
              </a:extLst>
            </p:cNvPr>
            <p:cNvSpPr>
              <a:spLocks/>
            </p:cNvSpPr>
            <p:nvPr>
              <p:custDataLst>
                <p:tags r:id="rId50"/>
              </p:custDataLst>
            </p:nvPr>
          </p:nvSpPr>
          <p:spPr bwMode="auto">
            <a:xfrm>
              <a:off x="3862389" y="3495676"/>
              <a:ext cx="33338" cy="93663"/>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5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6" y="45"/>
                    <a:pt x="47" y="45"/>
                    <a:pt x="47" y="52"/>
                  </a:cubicBezTo>
                  <a:cubicBezTo>
                    <a:pt x="47" y="89"/>
                    <a:pt x="30" y="119"/>
                    <a:pt x="13" y="135"/>
                  </a:cubicBezTo>
                  <a:cubicBezTo>
                    <a:pt x="8" y="141"/>
                    <a:pt x="8" y="142"/>
                    <a:pt x="8" y="143"/>
                  </a:cubicBezTo>
                  <a:cubicBezTo>
                    <a:pt x="8" y="147"/>
                    <a:pt x="10" y="149"/>
                    <a:pt x="13" y="149"/>
                  </a:cubicBezTo>
                  <a:cubicBezTo>
                    <a:pt x="18" y="149"/>
                    <a:pt x="58" y="110"/>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a:extLst>
                <a:ext uri="{FF2B5EF4-FFF2-40B4-BE49-F238E27FC236}">
                  <a16:creationId xmlns:a16="http://schemas.microsoft.com/office/drawing/2014/main" id="{7C7D532F-5661-F9AE-07C0-866D8AFA14E3}"/>
                </a:ext>
              </a:extLst>
            </p:cNvPr>
            <p:cNvSpPr>
              <a:spLocks/>
            </p:cNvSpPr>
            <p:nvPr>
              <p:custDataLst>
                <p:tags r:id="rId51"/>
              </p:custDataLst>
            </p:nvPr>
          </p:nvSpPr>
          <p:spPr bwMode="auto">
            <a:xfrm>
              <a:off x="3973514" y="3333751"/>
              <a:ext cx="88900" cy="198438"/>
            </a:xfrm>
            <a:custGeom>
              <a:avLst/>
              <a:gdLst>
                <a:gd name="T0" fmla="*/ 91 w 153"/>
                <a:gd name="T1" fmla="*/ 113 h 318"/>
                <a:gd name="T2" fmla="*/ 138 w 153"/>
                <a:gd name="T3" fmla="*/ 113 h 318"/>
                <a:gd name="T4" fmla="*/ 153 w 153"/>
                <a:gd name="T5" fmla="*/ 103 h 318"/>
                <a:gd name="T6" fmla="*/ 139 w 153"/>
                <a:gd name="T7" fmla="*/ 98 h 318"/>
                <a:gd name="T8" fmla="*/ 95 w 153"/>
                <a:gd name="T9" fmla="*/ 98 h 318"/>
                <a:gd name="T10" fmla="*/ 115 w 153"/>
                <a:gd name="T11" fmla="*/ 14 h 318"/>
                <a:gd name="T12" fmla="*/ 101 w 153"/>
                <a:gd name="T13" fmla="*/ 0 h 318"/>
                <a:gd name="T14" fmla="*/ 81 w 153"/>
                <a:gd name="T15" fmla="*/ 18 h 318"/>
                <a:gd name="T16" fmla="*/ 62 w 153"/>
                <a:gd name="T17" fmla="*/ 98 h 318"/>
                <a:gd name="T18" fmla="*/ 15 w 153"/>
                <a:gd name="T19" fmla="*/ 98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8"/>
                    <a:pt x="148" y="98"/>
                    <a:pt x="139" y="98"/>
                  </a:cubicBezTo>
                  <a:lnTo>
                    <a:pt x="95" y="98"/>
                  </a:lnTo>
                  <a:cubicBezTo>
                    <a:pt x="113" y="27"/>
                    <a:pt x="115" y="17"/>
                    <a:pt x="115" y="14"/>
                  </a:cubicBezTo>
                  <a:cubicBezTo>
                    <a:pt x="115" y="5"/>
                    <a:pt x="109" y="0"/>
                    <a:pt x="101" y="0"/>
                  </a:cubicBezTo>
                  <a:cubicBezTo>
                    <a:pt x="100" y="0"/>
                    <a:pt x="86" y="1"/>
                    <a:pt x="81" y="18"/>
                  </a:cubicBezTo>
                  <a:lnTo>
                    <a:pt x="62" y="98"/>
                  </a:lnTo>
                  <a:lnTo>
                    <a:pt x="15" y="98"/>
                  </a:lnTo>
                  <a:cubicBezTo>
                    <a:pt x="5" y="98"/>
                    <a:pt x="0" y="98"/>
                    <a:pt x="0" y="107"/>
                  </a:cubicBezTo>
                  <a:cubicBezTo>
                    <a:pt x="0" y="113"/>
                    <a:pt x="4" y="113"/>
                    <a:pt x="14" y="113"/>
                  </a:cubicBezTo>
                  <a:lnTo>
                    <a:pt x="58" y="113"/>
                  </a:lnTo>
                  <a:cubicBezTo>
                    <a:pt x="22" y="255"/>
                    <a:pt x="20" y="263"/>
                    <a:pt x="20" y="272"/>
                  </a:cubicBezTo>
                  <a:cubicBezTo>
                    <a:pt x="20" y="299"/>
                    <a:pt x="39" y="318"/>
                    <a:pt x="66" y="318"/>
                  </a:cubicBezTo>
                  <a:cubicBezTo>
                    <a:pt x="116" y="318"/>
                    <a:pt x="145" y="245"/>
                    <a:pt x="145" y="241"/>
                  </a:cubicBezTo>
                  <a:cubicBezTo>
                    <a:pt x="145" y="236"/>
                    <a:pt x="141" y="236"/>
                    <a:pt x="139" y="236"/>
                  </a:cubicBezTo>
                  <a:cubicBezTo>
                    <a:pt x="134" y="236"/>
                    <a:pt x="134" y="238"/>
                    <a:pt x="131" y="243"/>
                  </a:cubicBezTo>
                  <a:cubicBezTo>
                    <a:pt x="110" y="295"/>
                    <a:pt x="84" y="307"/>
                    <a:pt x="67"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id="{6BF7B16A-B549-682D-8652-C292DC31AEC7}"/>
                </a:ext>
              </a:extLst>
            </p:cNvPr>
            <p:cNvSpPr>
              <a:spLocks/>
            </p:cNvSpPr>
            <p:nvPr>
              <p:custDataLst>
                <p:tags r:id="rId52"/>
              </p:custDataLst>
            </p:nvPr>
          </p:nvSpPr>
          <p:spPr bwMode="auto">
            <a:xfrm>
              <a:off x="4089401" y="3295651"/>
              <a:ext cx="66675" cy="311150"/>
            </a:xfrm>
            <a:custGeom>
              <a:avLst/>
              <a:gdLst>
                <a:gd name="T0" fmla="*/ 115 w 115"/>
                <a:gd name="T1" fmla="*/ 249 h 498"/>
                <a:gd name="T2" fmla="*/ 82 w 115"/>
                <a:gd name="T3" fmla="*/ 93 h 498"/>
                <a:gd name="T4" fmla="*/ 5 w 115"/>
                <a:gd name="T5" fmla="*/ 0 h 498"/>
                <a:gd name="T6" fmla="*/ 0 w 115"/>
                <a:gd name="T7" fmla="*/ 5 h 498"/>
                <a:gd name="T8" fmla="*/ 9 w 115"/>
                <a:gd name="T9" fmla="*/ 16 h 498"/>
                <a:gd name="T10" fmla="*/ 86 w 115"/>
                <a:gd name="T11" fmla="*/ 249 h 498"/>
                <a:gd name="T12" fmla="*/ 6 w 115"/>
                <a:gd name="T13" fmla="*/ 485 h 498"/>
                <a:gd name="T14" fmla="*/ 0 w 115"/>
                <a:gd name="T15" fmla="*/ 493 h 498"/>
                <a:gd name="T16" fmla="*/ 5 w 115"/>
                <a:gd name="T17" fmla="*/ 498 h 498"/>
                <a:gd name="T18" fmla="*/ 84 w 115"/>
                <a:gd name="T19" fmla="*/ 401 h 498"/>
                <a:gd name="T20" fmla="*/ 115 w 115"/>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249"/>
                  </a:moveTo>
                  <a:cubicBezTo>
                    <a:pt x="115" y="210"/>
                    <a:pt x="110" y="150"/>
                    <a:pt x="82" y="93"/>
                  </a:cubicBezTo>
                  <a:cubicBezTo>
                    <a:pt x="52" y="32"/>
                    <a:pt x="10" y="0"/>
                    <a:pt x="5" y="0"/>
                  </a:cubicBezTo>
                  <a:cubicBezTo>
                    <a:pt x="2" y="0"/>
                    <a:pt x="0" y="2"/>
                    <a:pt x="0" y="5"/>
                  </a:cubicBezTo>
                  <a:cubicBezTo>
                    <a:pt x="0" y="6"/>
                    <a:pt x="0" y="7"/>
                    <a:pt x="9" y="16"/>
                  </a:cubicBezTo>
                  <a:cubicBezTo>
                    <a:pt x="58" y="65"/>
                    <a:pt x="86" y="145"/>
                    <a:pt x="86" y="249"/>
                  </a:cubicBezTo>
                  <a:cubicBezTo>
                    <a:pt x="86" y="334"/>
                    <a:pt x="68" y="422"/>
                    <a:pt x="6" y="485"/>
                  </a:cubicBezTo>
                  <a:cubicBezTo>
                    <a:pt x="0" y="491"/>
                    <a:pt x="0" y="492"/>
                    <a:pt x="0" y="493"/>
                  </a:cubicBezTo>
                  <a:cubicBezTo>
                    <a:pt x="0" y="496"/>
                    <a:pt x="2" y="498"/>
                    <a:pt x="5" y="498"/>
                  </a:cubicBezTo>
                  <a:cubicBezTo>
                    <a:pt x="10" y="498"/>
                    <a:pt x="54" y="464"/>
                    <a:pt x="84" y="401"/>
                  </a:cubicBezTo>
                  <a:cubicBezTo>
                    <a:pt x="109" y="346"/>
                    <a:pt x="115" y="291"/>
                    <a:pt x="115"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a:extLst>
                <a:ext uri="{FF2B5EF4-FFF2-40B4-BE49-F238E27FC236}">
                  <a16:creationId xmlns:a16="http://schemas.microsoft.com/office/drawing/2014/main" id="{CE3984C2-A94D-454E-A60E-B7175A4EF6AE}"/>
                </a:ext>
              </a:extLst>
            </p:cNvPr>
            <p:cNvSpPr>
              <a:spLocks noEditPoints="1"/>
            </p:cNvSpPr>
            <p:nvPr>
              <p:custDataLst>
                <p:tags r:id="rId53"/>
              </p:custDataLst>
            </p:nvPr>
          </p:nvSpPr>
          <p:spPr bwMode="auto">
            <a:xfrm>
              <a:off x="4283076" y="3414713"/>
              <a:ext cx="193675" cy="73025"/>
            </a:xfrm>
            <a:custGeom>
              <a:avLst/>
              <a:gdLst>
                <a:gd name="T0" fmla="*/ 315 w 332"/>
                <a:gd name="T1" fmla="*/ 20 h 116"/>
                <a:gd name="T2" fmla="*/ 332 w 332"/>
                <a:gd name="T3" fmla="*/ 10 h 116"/>
                <a:gd name="T4" fmla="*/ 315 w 332"/>
                <a:gd name="T5" fmla="*/ 0 h 116"/>
                <a:gd name="T6" fmla="*/ 17 w 332"/>
                <a:gd name="T7" fmla="*/ 0 h 116"/>
                <a:gd name="T8" fmla="*/ 0 w 332"/>
                <a:gd name="T9" fmla="*/ 10 h 116"/>
                <a:gd name="T10" fmla="*/ 17 w 332"/>
                <a:gd name="T11" fmla="*/ 20 h 116"/>
                <a:gd name="T12" fmla="*/ 315 w 332"/>
                <a:gd name="T13" fmla="*/ 20 h 116"/>
                <a:gd name="T14" fmla="*/ 315 w 332"/>
                <a:gd name="T15" fmla="*/ 116 h 116"/>
                <a:gd name="T16" fmla="*/ 332 w 332"/>
                <a:gd name="T17" fmla="*/ 106 h 116"/>
                <a:gd name="T18" fmla="*/ 315 w 332"/>
                <a:gd name="T19" fmla="*/ 96 h 116"/>
                <a:gd name="T20" fmla="*/ 17 w 332"/>
                <a:gd name="T21" fmla="*/ 96 h 116"/>
                <a:gd name="T22" fmla="*/ 0 w 332"/>
                <a:gd name="T23" fmla="*/ 106 h 116"/>
                <a:gd name="T24" fmla="*/ 17 w 332"/>
                <a:gd name="T25" fmla="*/ 116 h 116"/>
                <a:gd name="T26" fmla="*/ 315 w 332"/>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6">
                  <a:moveTo>
                    <a:pt x="315" y="20"/>
                  </a:moveTo>
                  <a:cubicBezTo>
                    <a:pt x="322" y="20"/>
                    <a:pt x="332" y="20"/>
                    <a:pt x="332" y="10"/>
                  </a:cubicBezTo>
                  <a:cubicBezTo>
                    <a:pt x="332" y="0"/>
                    <a:pt x="322" y="0"/>
                    <a:pt x="315" y="0"/>
                  </a:cubicBezTo>
                  <a:lnTo>
                    <a:pt x="17" y="0"/>
                  </a:lnTo>
                  <a:cubicBezTo>
                    <a:pt x="10" y="0"/>
                    <a:pt x="0" y="0"/>
                    <a:pt x="0" y="10"/>
                  </a:cubicBezTo>
                  <a:cubicBezTo>
                    <a:pt x="0" y="20"/>
                    <a:pt x="10" y="20"/>
                    <a:pt x="17" y="20"/>
                  </a:cubicBezTo>
                  <a:lnTo>
                    <a:pt x="315" y="20"/>
                  </a:lnTo>
                  <a:close/>
                  <a:moveTo>
                    <a:pt x="315" y="116"/>
                  </a:moveTo>
                  <a:cubicBezTo>
                    <a:pt x="322" y="116"/>
                    <a:pt x="332" y="116"/>
                    <a:pt x="332" y="106"/>
                  </a:cubicBezTo>
                  <a:cubicBezTo>
                    <a:pt x="332" y="96"/>
                    <a:pt x="322" y="96"/>
                    <a:pt x="315" y="96"/>
                  </a:cubicBezTo>
                  <a:lnTo>
                    <a:pt x="17" y="96"/>
                  </a:lnTo>
                  <a:cubicBezTo>
                    <a:pt x="10" y="96"/>
                    <a:pt x="0" y="96"/>
                    <a:pt x="0" y="106"/>
                  </a:cubicBezTo>
                  <a:cubicBezTo>
                    <a:pt x="0" y="116"/>
                    <a:pt x="10" y="116"/>
                    <a:pt x="17" y="116"/>
                  </a:cubicBezTo>
                  <a:lnTo>
                    <a:pt x="315" y="11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a:extLst>
                <a:ext uri="{FF2B5EF4-FFF2-40B4-BE49-F238E27FC236}">
                  <a16:creationId xmlns:a16="http://schemas.microsoft.com/office/drawing/2014/main" id="{76A307DD-17F5-27C9-C527-736313378439}"/>
                </a:ext>
              </a:extLst>
            </p:cNvPr>
            <p:cNvSpPr>
              <a:spLocks/>
            </p:cNvSpPr>
            <p:nvPr>
              <p:custDataLst>
                <p:tags r:id="rId54"/>
              </p:custDataLst>
            </p:nvPr>
          </p:nvSpPr>
          <p:spPr bwMode="auto">
            <a:xfrm>
              <a:off x="4603751" y="3313113"/>
              <a:ext cx="61913" cy="219075"/>
            </a:xfrm>
            <a:custGeom>
              <a:avLst/>
              <a:gdLst>
                <a:gd name="T0" fmla="*/ 106 w 106"/>
                <a:gd name="T1" fmla="*/ 6 h 352"/>
                <a:gd name="T2" fmla="*/ 100 w 106"/>
                <a:gd name="T3" fmla="*/ 0 h 352"/>
                <a:gd name="T4" fmla="*/ 39 w 106"/>
                <a:gd name="T5" fmla="*/ 5 h 352"/>
                <a:gd name="T6" fmla="*/ 29 w 106"/>
                <a:gd name="T7" fmla="*/ 16 h 352"/>
                <a:gd name="T8" fmla="*/ 42 w 106"/>
                <a:gd name="T9" fmla="*/ 21 h 352"/>
                <a:gd name="T10" fmla="*/ 66 w 106"/>
                <a:gd name="T11" fmla="*/ 30 h 352"/>
                <a:gd name="T12" fmla="*/ 65 w 106"/>
                <a:gd name="T13" fmla="*/ 40 h 352"/>
                <a:gd name="T14" fmla="*/ 2 w 106"/>
                <a:gd name="T15" fmla="*/ 289 h 352"/>
                <a:gd name="T16" fmla="*/ 0 w 106"/>
                <a:gd name="T17" fmla="*/ 306 h 352"/>
                <a:gd name="T18" fmla="*/ 45 w 106"/>
                <a:gd name="T19" fmla="*/ 352 h 352"/>
                <a:gd name="T20" fmla="*/ 82 w 106"/>
                <a:gd name="T21" fmla="*/ 324 h 352"/>
                <a:gd name="T22" fmla="*/ 97 w 106"/>
                <a:gd name="T23" fmla="*/ 275 h 352"/>
                <a:gd name="T24" fmla="*/ 91 w 106"/>
                <a:gd name="T25" fmla="*/ 270 h 352"/>
                <a:gd name="T26" fmla="*/ 84 w 106"/>
                <a:gd name="T27" fmla="*/ 279 h 352"/>
                <a:gd name="T28" fmla="*/ 46 w 106"/>
                <a:gd name="T29" fmla="*/ 341 h 352"/>
                <a:gd name="T30" fmla="*/ 31 w 106"/>
                <a:gd name="T31" fmla="*/ 318 h 352"/>
                <a:gd name="T32" fmla="*/ 34 w 106"/>
                <a:gd name="T33" fmla="*/ 294 h 352"/>
                <a:gd name="T34" fmla="*/ 106 w 106"/>
                <a:gd name="T35"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352">
                  <a:moveTo>
                    <a:pt x="106" y="6"/>
                  </a:moveTo>
                  <a:cubicBezTo>
                    <a:pt x="106" y="5"/>
                    <a:pt x="106" y="0"/>
                    <a:pt x="100" y="0"/>
                  </a:cubicBezTo>
                  <a:cubicBezTo>
                    <a:pt x="88" y="0"/>
                    <a:pt x="52" y="4"/>
                    <a:pt x="39" y="5"/>
                  </a:cubicBezTo>
                  <a:cubicBezTo>
                    <a:pt x="35" y="6"/>
                    <a:pt x="29" y="6"/>
                    <a:pt x="29" y="16"/>
                  </a:cubicBezTo>
                  <a:cubicBezTo>
                    <a:pt x="29" y="21"/>
                    <a:pt x="34" y="21"/>
                    <a:pt x="42" y="21"/>
                  </a:cubicBezTo>
                  <a:cubicBezTo>
                    <a:pt x="66" y="21"/>
                    <a:pt x="66" y="26"/>
                    <a:pt x="66" y="30"/>
                  </a:cubicBezTo>
                  <a:lnTo>
                    <a:pt x="65" y="40"/>
                  </a:lnTo>
                  <a:lnTo>
                    <a:pt x="2" y="289"/>
                  </a:lnTo>
                  <a:cubicBezTo>
                    <a:pt x="1" y="295"/>
                    <a:pt x="0" y="298"/>
                    <a:pt x="0" y="306"/>
                  </a:cubicBezTo>
                  <a:cubicBezTo>
                    <a:pt x="0" y="335"/>
                    <a:pt x="21" y="352"/>
                    <a:pt x="45" y="352"/>
                  </a:cubicBezTo>
                  <a:cubicBezTo>
                    <a:pt x="61" y="352"/>
                    <a:pt x="74" y="342"/>
                    <a:pt x="82" y="324"/>
                  </a:cubicBezTo>
                  <a:cubicBezTo>
                    <a:pt x="91" y="305"/>
                    <a:pt x="97" y="276"/>
                    <a:pt x="97" y="275"/>
                  </a:cubicBezTo>
                  <a:cubicBezTo>
                    <a:pt x="97" y="270"/>
                    <a:pt x="93" y="270"/>
                    <a:pt x="91" y="270"/>
                  </a:cubicBezTo>
                  <a:cubicBezTo>
                    <a:pt x="86" y="270"/>
                    <a:pt x="86" y="272"/>
                    <a:pt x="84" y="279"/>
                  </a:cubicBezTo>
                  <a:cubicBezTo>
                    <a:pt x="76" y="312"/>
                    <a:pt x="66" y="341"/>
                    <a:pt x="46" y="341"/>
                  </a:cubicBezTo>
                  <a:cubicBezTo>
                    <a:pt x="31" y="341"/>
                    <a:pt x="31" y="325"/>
                    <a:pt x="31" y="318"/>
                  </a:cubicBezTo>
                  <a:cubicBezTo>
                    <a:pt x="31" y="306"/>
                    <a:pt x="32" y="304"/>
                    <a:pt x="34" y="294"/>
                  </a:cubicBezTo>
                  <a:lnTo>
                    <a:pt x="106" y="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a:extLst>
                <a:ext uri="{FF2B5EF4-FFF2-40B4-BE49-F238E27FC236}">
                  <a16:creationId xmlns:a16="http://schemas.microsoft.com/office/drawing/2014/main" id="{14F52572-07CD-C044-E041-01B6907F6EB7}"/>
                </a:ext>
              </a:extLst>
            </p:cNvPr>
            <p:cNvSpPr>
              <a:spLocks/>
            </p:cNvSpPr>
            <p:nvPr>
              <p:custDataLst>
                <p:tags r:id="rId55"/>
              </p:custDataLst>
            </p:nvPr>
          </p:nvSpPr>
          <p:spPr bwMode="auto">
            <a:xfrm>
              <a:off x="4686301" y="3440113"/>
              <a:ext cx="68263" cy="138113"/>
            </a:xfrm>
            <a:custGeom>
              <a:avLst/>
              <a:gdLst>
                <a:gd name="T0" fmla="*/ 71 w 118"/>
                <a:gd name="T1" fmla="*/ 81 h 222"/>
                <a:gd name="T2" fmla="*/ 107 w 118"/>
                <a:gd name="T3" fmla="*/ 81 h 222"/>
                <a:gd name="T4" fmla="*/ 118 w 118"/>
                <a:gd name="T5" fmla="*/ 73 h 222"/>
                <a:gd name="T6" fmla="*/ 107 w 118"/>
                <a:gd name="T7" fmla="*/ 68 h 222"/>
                <a:gd name="T8" fmla="*/ 74 w 118"/>
                <a:gd name="T9" fmla="*/ 68 h 222"/>
                <a:gd name="T10" fmla="*/ 87 w 118"/>
                <a:gd name="T11" fmla="*/ 17 h 222"/>
                <a:gd name="T12" fmla="*/ 88 w 118"/>
                <a:gd name="T13" fmla="*/ 12 h 222"/>
                <a:gd name="T14" fmla="*/ 76 w 118"/>
                <a:gd name="T15" fmla="*/ 0 h 222"/>
                <a:gd name="T16" fmla="*/ 60 w 118"/>
                <a:gd name="T17" fmla="*/ 15 h 222"/>
                <a:gd name="T18" fmla="*/ 47 w 118"/>
                <a:gd name="T19" fmla="*/ 68 h 222"/>
                <a:gd name="T20" fmla="*/ 11 w 118"/>
                <a:gd name="T21" fmla="*/ 68 h 222"/>
                <a:gd name="T22" fmla="*/ 0 w 118"/>
                <a:gd name="T23" fmla="*/ 76 h 222"/>
                <a:gd name="T24" fmla="*/ 10 w 118"/>
                <a:gd name="T25" fmla="*/ 81 h 222"/>
                <a:gd name="T26" fmla="*/ 44 w 118"/>
                <a:gd name="T27" fmla="*/ 81 h 222"/>
                <a:gd name="T28" fmla="*/ 23 w 118"/>
                <a:gd name="T29" fmla="*/ 163 h 222"/>
                <a:gd name="T30" fmla="*/ 18 w 118"/>
                <a:gd name="T31" fmla="*/ 189 h 222"/>
                <a:gd name="T32" fmla="*/ 55 w 118"/>
                <a:gd name="T33" fmla="*/ 222 h 222"/>
                <a:gd name="T34" fmla="*/ 116 w 118"/>
                <a:gd name="T35" fmla="*/ 169 h 222"/>
                <a:gd name="T36" fmla="*/ 110 w 118"/>
                <a:gd name="T37" fmla="*/ 164 h 222"/>
                <a:gd name="T38" fmla="*/ 103 w 118"/>
                <a:gd name="T39" fmla="*/ 171 h 222"/>
                <a:gd name="T40" fmla="*/ 56 w 118"/>
                <a:gd name="T41" fmla="*/ 212 h 222"/>
                <a:gd name="T42" fmla="*/ 44 w 118"/>
                <a:gd name="T43" fmla="*/ 195 h 222"/>
                <a:gd name="T44" fmla="*/ 46 w 118"/>
                <a:gd name="T45" fmla="*/ 181 h 222"/>
                <a:gd name="T46" fmla="*/ 71 w 118"/>
                <a:gd name="T47" fmla="*/ 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2">
                  <a:moveTo>
                    <a:pt x="71" y="81"/>
                  </a:moveTo>
                  <a:lnTo>
                    <a:pt x="107" y="81"/>
                  </a:lnTo>
                  <a:cubicBezTo>
                    <a:pt x="113" y="81"/>
                    <a:pt x="118" y="81"/>
                    <a:pt x="118" y="73"/>
                  </a:cubicBezTo>
                  <a:cubicBezTo>
                    <a:pt x="118" y="68"/>
                    <a:pt x="113" y="68"/>
                    <a:pt x="107" y="68"/>
                  </a:cubicBezTo>
                  <a:lnTo>
                    <a:pt x="74" y="68"/>
                  </a:lnTo>
                  <a:lnTo>
                    <a:pt x="87" y="17"/>
                  </a:lnTo>
                  <a:cubicBezTo>
                    <a:pt x="88" y="15"/>
                    <a:pt x="88" y="13"/>
                    <a:pt x="88" y="12"/>
                  </a:cubicBezTo>
                  <a:cubicBezTo>
                    <a:pt x="88" y="5"/>
                    <a:pt x="83" y="0"/>
                    <a:pt x="76" y="0"/>
                  </a:cubicBezTo>
                  <a:cubicBezTo>
                    <a:pt x="68" y="0"/>
                    <a:pt x="62" y="6"/>
                    <a:pt x="60" y="15"/>
                  </a:cubicBezTo>
                  <a:cubicBezTo>
                    <a:pt x="58" y="24"/>
                    <a:pt x="62" y="7"/>
                    <a:pt x="47" y="68"/>
                  </a:cubicBezTo>
                  <a:lnTo>
                    <a:pt x="11" y="68"/>
                  </a:lnTo>
                  <a:cubicBezTo>
                    <a:pt x="5" y="68"/>
                    <a:pt x="0" y="68"/>
                    <a:pt x="0" y="76"/>
                  </a:cubicBezTo>
                  <a:cubicBezTo>
                    <a:pt x="0" y="81"/>
                    <a:pt x="4" y="81"/>
                    <a:pt x="10" y="81"/>
                  </a:cubicBezTo>
                  <a:lnTo>
                    <a:pt x="44" y="81"/>
                  </a:lnTo>
                  <a:lnTo>
                    <a:pt x="23" y="163"/>
                  </a:lnTo>
                  <a:cubicBezTo>
                    <a:pt x="21" y="172"/>
                    <a:pt x="18" y="184"/>
                    <a:pt x="18" y="189"/>
                  </a:cubicBezTo>
                  <a:cubicBezTo>
                    <a:pt x="18" y="209"/>
                    <a:pt x="35" y="222"/>
                    <a:pt x="55" y="222"/>
                  </a:cubicBezTo>
                  <a:cubicBezTo>
                    <a:pt x="94" y="222"/>
                    <a:pt x="116" y="173"/>
                    <a:pt x="116" y="169"/>
                  </a:cubicBezTo>
                  <a:cubicBezTo>
                    <a:pt x="116" y="164"/>
                    <a:pt x="111" y="164"/>
                    <a:pt x="110" y="164"/>
                  </a:cubicBezTo>
                  <a:cubicBezTo>
                    <a:pt x="106" y="164"/>
                    <a:pt x="106" y="165"/>
                    <a:pt x="103" y="171"/>
                  </a:cubicBezTo>
                  <a:cubicBezTo>
                    <a:pt x="93" y="193"/>
                    <a:pt x="75" y="212"/>
                    <a:pt x="56" y="212"/>
                  </a:cubicBezTo>
                  <a:cubicBezTo>
                    <a:pt x="49" y="212"/>
                    <a:pt x="44" y="208"/>
                    <a:pt x="44" y="195"/>
                  </a:cubicBezTo>
                  <a:cubicBezTo>
                    <a:pt x="44" y="192"/>
                    <a:pt x="45" y="184"/>
                    <a:pt x="46" y="181"/>
                  </a:cubicBezTo>
                  <a:lnTo>
                    <a:pt x="71" y="8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a:extLst>
                <a:ext uri="{FF2B5EF4-FFF2-40B4-BE49-F238E27FC236}">
                  <a16:creationId xmlns:a16="http://schemas.microsoft.com/office/drawing/2014/main" id="{02B5E37A-4266-5214-F277-3D86906A7522}"/>
                </a:ext>
              </a:extLst>
            </p:cNvPr>
            <p:cNvSpPr>
              <a:spLocks noEditPoints="1"/>
            </p:cNvSpPr>
            <p:nvPr>
              <p:custDataLst>
                <p:tags r:id="rId56"/>
              </p:custDataLst>
            </p:nvPr>
          </p:nvSpPr>
          <p:spPr bwMode="auto">
            <a:xfrm>
              <a:off x="4778376" y="3479801"/>
              <a:ext cx="87313" cy="98425"/>
            </a:xfrm>
            <a:custGeom>
              <a:avLst/>
              <a:gdLst>
                <a:gd name="T0" fmla="*/ 55 w 149"/>
                <a:gd name="T1" fmla="*/ 74 h 157"/>
                <a:gd name="T2" fmla="*/ 111 w 149"/>
                <a:gd name="T3" fmla="*/ 67 h 157"/>
                <a:gd name="T4" fmla="*/ 142 w 149"/>
                <a:gd name="T5" fmla="*/ 30 h 157"/>
                <a:gd name="T6" fmla="*/ 98 w 149"/>
                <a:gd name="T7" fmla="*/ 0 h 157"/>
                <a:gd name="T8" fmla="*/ 0 w 149"/>
                <a:gd name="T9" fmla="*/ 91 h 157"/>
                <a:gd name="T10" fmla="*/ 63 w 149"/>
                <a:gd name="T11" fmla="*/ 157 h 157"/>
                <a:gd name="T12" fmla="*/ 149 w 149"/>
                <a:gd name="T13" fmla="*/ 118 h 157"/>
                <a:gd name="T14" fmla="*/ 143 w 149"/>
                <a:gd name="T15" fmla="*/ 112 h 157"/>
                <a:gd name="T16" fmla="*/ 138 w 149"/>
                <a:gd name="T17" fmla="*/ 115 h 157"/>
                <a:gd name="T18" fmla="*/ 64 w 149"/>
                <a:gd name="T19" fmla="*/ 147 h 157"/>
                <a:gd name="T20" fmla="*/ 29 w 149"/>
                <a:gd name="T21" fmla="*/ 105 h 157"/>
                <a:gd name="T22" fmla="*/ 33 w 149"/>
                <a:gd name="T23" fmla="*/ 74 h 157"/>
                <a:gd name="T24" fmla="*/ 55 w 149"/>
                <a:gd name="T25" fmla="*/ 74 h 157"/>
                <a:gd name="T26" fmla="*/ 36 w 149"/>
                <a:gd name="T27" fmla="*/ 64 h 157"/>
                <a:gd name="T28" fmla="*/ 98 w 149"/>
                <a:gd name="T29" fmla="*/ 9 h 157"/>
                <a:gd name="T30" fmla="*/ 127 w 149"/>
                <a:gd name="T31" fmla="*/ 30 h 157"/>
                <a:gd name="T32" fmla="*/ 53 w 149"/>
                <a:gd name="T33" fmla="*/ 64 h 157"/>
                <a:gd name="T34" fmla="*/ 36 w 149"/>
                <a:gd name="T35" fmla="*/ 6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7">
                  <a:moveTo>
                    <a:pt x="55" y="74"/>
                  </a:moveTo>
                  <a:cubicBezTo>
                    <a:pt x="65" y="74"/>
                    <a:pt x="92" y="73"/>
                    <a:pt x="111" y="67"/>
                  </a:cubicBezTo>
                  <a:cubicBezTo>
                    <a:pt x="137" y="58"/>
                    <a:pt x="142" y="41"/>
                    <a:pt x="142" y="30"/>
                  </a:cubicBezTo>
                  <a:cubicBezTo>
                    <a:pt x="142" y="11"/>
                    <a:pt x="122" y="0"/>
                    <a:pt x="98" y="0"/>
                  </a:cubicBezTo>
                  <a:cubicBezTo>
                    <a:pt x="57" y="0"/>
                    <a:pt x="0" y="32"/>
                    <a:pt x="0" y="91"/>
                  </a:cubicBezTo>
                  <a:cubicBezTo>
                    <a:pt x="0" y="127"/>
                    <a:pt x="22" y="157"/>
                    <a:pt x="63" y="157"/>
                  </a:cubicBezTo>
                  <a:cubicBezTo>
                    <a:pt x="122" y="157"/>
                    <a:pt x="149" y="122"/>
                    <a:pt x="149" y="118"/>
                  </a:cubicBezTo>
                  <a:cubicBezTo>
                    <a:pt x="149" y="115"/>
                    <a:pt x="146" y="112"/>
                    <a:pt x="143" y="112"/>
                  </a:cubicBezTo>
                  <a:cubicBezTo>
                    <a:pt x="141" y="112"/>
                    <a:pt x="141" y="112"/>
                    <a:pt x="138" y="115"/>
                  </a:cubicBezTo>
                  <a:cubicBezTo>
                    <a:pt x="111" y="147"/>
                    <a:pt x="70" y="147"/>
                    <a:pt x="64" y="147"/>
                  </a:cubicBezTo>
                  <a:cubicBezTo>
                    <a:pt x="43" y="147"/>
                    <a:pt x="29" y="133"/>
                    <a:pt x="29" y="105"/>
                  </a:cubicBezTo>
                  <a:cubicBezTo>
                    <a:pt x="29" y="100"/>
                    <a:pt x="29" y="93"/>
                    <a:pt x="33" y="74"/>
                  </a:cubicBezTo>
                  <a:lnTo>
                    <a:pt x="55" y="74"/>
                  </a:lnTo>
                  <a:close/>
                  <a:moveTo>
                    <a:pt x="36" y="64"/>
                  </a:moveTo>
                  <a:cubicBezTo>
                    <a:pt x="50" y="14"/>
                    <a:pt x="89" y="9"/>
                    <a:pt x="98" y="9"/>
                  </a:cubicBezTo>
                  <a:cubicBezTo>
                    <a:pt x="114" y="9"/>
                    <a:pt x="127" y="17"/>
                    <a:pt x="127" y="30"/>
                  </a:cubicBezTo>
                  <a:cubicBezTo>
                    <a:pt x="127" y="64"/>
                    <a:pt x="68" y="64"/>
                    <a:pt x="53" y="64"/>
                  </a:cubicBezTo>
                  <a:lnTo>
                    <a:pt x="36" y="6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a:extLst>
                <a:ext uri="{FF2B5EF4-FFF2-40B4-BE49-F238E27FC236}">
                  <a16:creationId xmlns:a16="http://schemas.microsoft.com/office/drawing/2014/main" id="{632D8B7A-FFDD-CEDE-98B6-25F4F058AC97}"/>
                </a:ext>
              </a:extLst>
            </p:cNvPr>
            <p:cNvSpPr>
              <a:spLocks/>
            </p:cNvSpPr>
            <p:nvPr>
              <p:custDataLst>
                <p:tags r:id="rId57"/>
              </p:custDataLst>
            </p:nvPr>
          </p:nvSpPr>
          <p:spPr bwMode="auto">
            <a:xfrm>
              <a:off x="4884739" y="3479801"/>
              <a:ext cx="95250" cy="98425"/>
            </a:xfrm>
            <a:custGeom>
              <a:avLst/>
              <a:gdLst>
                <a:gd name="T0" fmla="*/ 66 w 162"/>
                <a:gd name="T1" fmla="*/ 83 h 157"/>
                <a:gd name="T2" fmla="*/ 75 w 162"/>
                <a:gd name="T3" fmla="*/ 48 h 157"/>
                <a:gd name="T4" fmla="*/ 97 w 162"/>
                <a:gd name="T5" fmla="*/ 19 h 157"/>
                <a:gd name="T6" fmla="*/ 125 w 162"/>
                <a:gd name="T7" fmla="*/ 9 h 157"/>
                <a:gd name="T8" fmla="*/ 144 w 162"/>
                <a:gd name="T9" fmla="*/ 14 h 157"/>
                <a:gd name="T10" fmla="*/ 129 w 162"/>
                <a:gd name="T11" fmla="*/ 33 h 157"/>
                <a:gd name="T12" fmla="*/ 143 w 162"/>
                <a:gd name="T13" fmla="*/ 46 h 157"/>
                <a:gd name="T14" fmla="*/ 162 w 162"/>
                <a:gd name="T15" fmla="*/ 25 h 157"/>
                <a:gd name="T16" fmla="*/ 125 w 162"/>
                <a:gd name="T17" fmla="*/ 0 h 157"/>
                <a:gd name="T18" fmla="*/ 76 w 162"/>
                <a:gd name="T19" fmla="*/ 24 h 157"/>
                <a:gd name="T20" fmla="*/ 40 w 162"/>
                <a:gd name="T21" fmla="*/ 0 h 157"/>
                <a:gd name="T22" fmla="*/ 13 w 162"/>
                <a:gd name="T23" fmla="*/ 17 h 157"/>
                <a:gd name="T24" fmla="*/ 0 w 162"/>
                <a:gd name="T25" fmla="*/ 53 h 157"/>
                <a:gd name="T26" fmla="*/ 6 w 162"/>
                <a:gd name="T27" fmla="*/ 58 h 157"/>
                <a:gd name="T28" fmla="*/ 14 w 162"/>
                <a:gd name="T29" fmla="*/ 47 h 157"/>
                <a:gd name="T30" fmla="*/ 39 w 162"/>
                <a:gd name="T31" fmla="*/ 9 h 157"/>
                <a:gd name="T32" fmla="*/ 51 w 162"/>
                <a:gd name="T33" fmla="*/ 27 h 157"/>
                <a:gd name="T34" fmla="*/ 45 w 162"/>
                <a:gd name="T35" fmla="*/ 55 h 157"/>
                <a:gd name="T36" fmla="*/ 37 w 162"/>
                <a:gd name="T37" fmla="*/ 87 h 157"/>
                <a:gd name="T38" fmla="*/ 26 w 162"/>
                <a:gd name="T39" fmla="*/ 132 h 157"/>
                <a:gd name="T40" fmla="*/ 23 w 162"/>
                <a:gd name="T41" fmla="*/ 146 h 157"/>
                <a:gd name="T42" fmla="*/ 35 w 162"/>
                <a:gd name="T43" fmla="*/ 157 h 157"/>
                <a:gd name="T44" fmla="*/ 50 w 162"/>
                <a:gd name="T45" fmla="*/ 147 h 157"/>
                <a:gd name="T46" fmla="*/ 56 w 162"/>
                <a:gd name="T47" fmla="*/ 121 h 157"/>
                <a:gd name="T48" fmla="*/ 66 w 162"/>
                <a:gd name="T49"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57">
                  <a:moveTo>
                    <a:pt x="66" y="83"/>
                  </a:moveTo>
                  <a:cubicBezTo>
                    <a:pt x="66" y="81"/>
                    <a:pt x="74" y="50"/>
                    <a:pt x="75" y="48"/>
                  </a:cubicBezTo>
                  <a:cubicBezTo>
                    <a:pt x="75" y="45"/>
                    <a:pt x="86" y="28"/>
                    <a:pt x="97" y="19"/>
                  </a:cubicBezTo>
                  <a:cubicBezTo>
                    <a:pt x="101" y="16"/>
                    <a:pt x="110" y="9"/>
                    <a:pt x="125" y="9"/>
                  </a:cubicBezTo>
                  <a:cubicBezTo>
                    <a:pt x="128" y="9"/>
                    <a:pt x="137" y="10"/>
                    <a:pt x="144" y="14"/>
                  </a:cubicBezTo>
                  <a:cubicBezTo>
                    <a:pt x="133" y="17"/>
                    <a:pt x="129" y="27"/>
                    <a:pt x="129" y="33"/>
                  </a:cubicBezTo>
                  <a:cubicBezTo>
                    <a:pt x="129" y="41"/>
                    <a:pt x="135" y="46"/>
                    <a:pt x="143" y="46"/>
                  </a:cubicBezTo>
                  <a:cubicBezTo>
                    <a:pt x="151" y="46"/>
                    <a:pt x="162" y="40"/>
                    <a:pt x="162" y="25"/>
                  </a:cubicBezTo>
                  <a:cubicBezTo>
                    <a:pt x="162" y="7"/>
                    <a:pt x="143" y="0"/>
                    <a:pt x="125" y="0"/>
                  </a:cubicBezTo>
                  <a:cubicBezTo>
                    <a:pt x="107" y="0"/>
                    <a:pt x="91" y="7"/>
                    <a:pt x="76" y="24"/>
                  </a:cubicBezTo>
                  <a:cubicBezTo>
                    <a:pt x="70" y="3"/>
                    <a:pt x="49" y="0"/>
                    <a:pt x="40" y="0"/>
                  </a:cubicBezTo>
                  <a:cubicBezTo>
                    <a:pt x="27" y="0"/>
                    <a:pt x="19" y="8"/>
                    <a:pt x="13" y="17"/>
                  </a:cubicBezTo>
                  <a:cubicBezTo>
                    <a:pt x="5" y="31"/>
                    <a:pt x="0" y="51"/>
                    <a:pt x="0" y="53"/>
                  </a:cubicBezTo>
                  <a:cubicBezTo>
                    <a:pt x="0" y="58"/>
                    <a:pt x="5" y="58"/>
                    <a:pt x="6" y="58"/>
                  </a:cubicBezTo>
                  <a:cubicBezTo>
                    <a:pt x="11" y="58"/>
                    <a:pt x="11" y="57"/>
                    <a:pt x="14" y="47"/>
                  </a:cubicBezTo>
                  <a:cubicBezTo>
                    <a:pt x="19" y="26"/>
                    <a:pt x="26" y="9"/>
                    <a:pt x="39" y="9"/>
                  </a:cubicBezTo>
                  <a:cubicBezTo>
                    <a:pt x="48" y="9"/>
                    <a:pt x="51" y="17"/>
                    <a:pt x="51" y="27"/>
                  </a:cubicBezTo>
                  <a:cubicBezTo>
                    <a:pt x="51" y="33"/>
                    <a:pt x="48" y="46"/>
                    <a:pt x="45" y="55"/>
                  </a:cubicBezTo>
                  <a:cubicBezTo>
                    <a:pt x="43" y="65"/>
                    <a:pt x="39" y="79"/>
                    <a:pt x="37" y="87"/>
                  </a:cubicBezTo>
                  <a:lnTo>
                    <a:pt x="26" y="132"/>
                  </a:lnTo>
                  <a:cubicBezTo>
                    <a:pt x="25" y="136"/>
                    <a:pt x="23" y="145"/>
                    <a:pt x="23" y="146"/>
                  </a:cubicBezTo>
                  <a:cubicBezTo>
                    <a:pt x="23" y="153"/>
                    <a:pt x="29" y="157"/>
                    <a:pt x="35" y="157"/>
                  </a:cubicBezTo>
                  <a:cubicBezTo>
                    <a:pt x="40" y="157"/>
                    <a:pt x="47" y="154"/>
                    <a:pt x="50" y="147"/>
                  </a:cubicBezTo>
                  <a:cubicBezTo>
                    <a:pt x="50" y="145"/>
                    <a:pt x="54" y="129"/>
                    <a:pt x="56" y="121"/>
                  </a:cubicBezTo>
                  <a:lnTo>
                    <a:pt x="66" y="8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a:extLst>
                <a:ext uri="{FF2B5EF4-FFF2-40B4-BE49-F238E27FC236}">
                  <a16:creationId xmlns:a16="http://schemas.microsoft.com/office/drawing/2014/main" id="{0929269F-4E44-6ACF-6ABC-6A8E97A9D089}"/>
                </a:ext>
              </a:extLst>
            </p:cNvPr>
            <p:cNvSpPr>
              <a:spLocks/>
            </p:cNvSpPr>
            <p:nvPr>
              <p:custDataLst>
                <p:tags r:id="rId58"/>
              </p:custDataLst>
            </p:nvPr>
          </p:nvSpPr>
          <p:spPr bwMode="auto">
            <a:xfrm>
              <a:off x="5000626" y="3479801"/>
              <a:ext cx="185738" cy="98425"/>
            </a:xfrm>
            <a:custGeom>
              <a:avLst/>
              <a:gdLst>
                <a:gd name="T0" fmla="*/ 135 w 320"/>
                <a:gd name="T1" fmla="*/ 125 h 157"/>
                <a:gd name="T2" fmla="*/ 130 w 320"/>
                <a:gd name="T3" fmla="*/ 146 h 157"/>
                <a:gd name="T4" fmla="*/ 142 w 320"/>
                <a:gd name="T5" fmla="*/ 157 h 157"/>
                <a:gd name="T6" fmla="*/ 155 w 320"/>
                <a:gd name="T7" fmla="*/ 149 h 157"/>
                <a:gd name="T8" fmla="*/ 162 w 320"/>
                <a:gd name="T9" fmla="*/ 128 h 157"/>
                <a:gd name="T10" fmla="*/ 169 w 320"/>
                <a:gd name="T11" fmla="*/ 96 h 157"/>
                <a:gd name="T12" fmla="*/ 175 w 320"/>
                <a:gd name="T13" fmla="*/ 73 h 157"/>
                <a:gd name="T14" fmla="*/ 186 w 320"/>
                <a:gd name="T15" fmla="*/ 46 h 157"/>
                <a:gd name="T16" fmla="*/ 242 w 320"/>
                <a:gd name="T17" fmla="*/ 9 h 157"/>
                <a:gd name="T18" fmla="*/ 263 w 320"/>
                <a:gd name="T19" fmla="*/ 34 h 157"/>
                <a:gd name="T20" fmla="*/ 242 w 320"/>
                <a:gd name="T21" fmla="*/ 108 h 157"/>
                <a:gd name="T22" fmla="*/ 237 w 320"/>
                <a:gd name="T23" fmla="*/ 127 h 157"/>
                <a:gd name="T24" fmla="*/ 270 w 320"/>
                <a:gd name="T25" fmla="*/ 157 h 157"/>
                <a:gd name="T26" fmla="*/ 320 w 320"/>
                <a:gd name="T27" fmla="*/ 104 h 157"/>
                <a:gd name="T28" fmla="*/ 314 w 320"/>
                <a:gd name="T29" fmla="*/ 99 h 157"/>
                <a:gd name="T30" fmla="*/ 308 w 320"/>
                <a:gd name="T31" fmla="*/ 105 h 157"/>
                <a:gd name="T32" fmla="*/ 271 w 320"/>
                <a:gd name="T33" fmla="*/ 147 h 157"/>
                <a:gd name="T34" fmla="*/ 262 w 320"/>
                <a:gd name="T35" fmla="*/ 135 h 157"/>
                <a:gd name="T36" fmla="*/ 270 w 320"/>
                <a:gd name="T37" fmla="*/ 107 h 157"/>
                <a:gd name="T38" fmla="*/ 289 w 320"/>
                <a:gd name="T39" fmla="*/ 39 h 157"/>
                <a:gd name="T40" fmla="*/ 276 w 320"/>
                <a:gd name="T41" fmla="*/ 9 h 157"/>
                <a:gd name="T42" fmla="*/ 243 w 320"/>
                <a:gd name="T43" fmla="*/ 0 h 157"/>
                <a:gd name="T44" fmla="*/ 182 w 320"/>
                <a:gd name="T45" fmla="*/ 35 h 157"/>
                <a:gd name="T46" fmla="*/ 136 w 320"/>
                <a:gd name="T47" fmla="*/ 0 h 157"/>
                <a:gd name="T48" fmla="*/ 77 w 320"/>
                <a:gd name="T49" fmla="*/ 31 h 157"/>
                <a:gd name="T50" fmla="*/ 40 w 320"/>
                <a:gd name="T51" fmla="*/ 0 h 157"/>
                <a:gd name="T52" fmla="*/ 13 w 320"/>
                <a:gd name="T53" fmla="*/ 18 h 157"/>
                <a:gd name="T54" fmla="*/ 0 w 320"/>
                <a:gd name="T55" fmla="*/ 53 h 157"/>
                <a:gd name="T56" fmla="*/ 6 w 320"/>
                <a:gd name="T57" fmla="*/ 58 h 157"/>
                <a:gd name="T58" fmla="*/ 14 w 320"/>
                <a:gd name="T59" fmla="*/ 47 h 157"/>
                <a:gd name="T60" fmla="*/ 39 w 320"/>
                <a:gd name="T61" fmla="*/ 9 h 157"/>
                <a:gd name="T62" fmla="*/ 51 w 320"/>
                <a:gd name="T63" fmla="*/ 27 h 157"/>
                <a:gd name="T64" fmla="*/ 45 w 320"/>
                <a:gd name="T65" fmla="*/ 55 h 157"/>
                <a:gd name="T66" fmla="*/ 37 w 320"/>
                <a:gd name="T67" fmla="*/ 87 h 157"/>
                <a:gd name="T68" fmla="*/ 26 w 320"/>
                <a:gd name="T69" fmla="*/ 132 h 157"/>
                <a:gd name="T70" fmla="*/ 23 w 320"/>
                <a:gd name="T71" fmla="*/ 146 h 157"/>
                <a:gd name="T72" fmla="*/ 35 w 320"/>
                <a:gd name="T73" fmla="*/ 157 h 157"/>
                <a:gd name="T74" fmla="*/ 48 w 320"/>
                <a:gd name="T75" fmla="*/ 149 h 157"/>
                <a:gd name="T76" fmla="*/ 54 w 320"/>
                <a:gd name="T77" fmla="*/ 128 h 157"/>
                <a:gd name="T78" fmla="*/ 62 w 320"/>
                <a:gd name="T79" fmla="*/ 96 h 157"/>
                <a:gd name="T80" fmla="*/ 68 w 320"/>
                <a:gd name="T81" fmla="*/ 73 h 157"/>
                <a:gd name="T82" fmla="*/ 83 w 320"/>
                <a:gd name="T83" fmla="*/ 42 h 157"/>
                <a:gd name="T84" fmla="*/ 135 w 320"/>
                <a:gd name="T85" fmla="*/ 9 h 157"/>
                <a:gd name="T86" fmla="*/ 155 w 320"/>
                <a:gd name="T87" fmla="*/ 34 h 157"/>
                <a:gd name="T88" fmla="*/ 150 w 320"/>
                <a:gd name="T89" fmla="*/ 67 h 157"/>
                <a:gd name="T90" fmla="*/ 135 w 320"/>
                <a:gd name="T91"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57">
                  <a:moveTo>
                    <a:pt x="135" y="125"/>
                  </a:moveTo>
                  <a:cubicBezTo>
                    <a:pt x="133" y="132"/>
                    <a:pt x="130" y="144"/>
                    <a:pt x="130" y="146"/>
                  </a:cubicBezTo>
                  <a:cubicBezTo>
                    <a:pt x="130" y="153"/>
                    <a:pt x="136" y="157"/>
                    <a:pt x="142" y="157"/>
                  </a:cubicBezTo>
                  <a:cubicBezTo>
                    <a:pt x="148" y="157"/>
                    <a:pt x="154" y="152"/>
                    <a:pt x="155" y="149"/>
                  </a:cubicBezTo>
                  <a:cubicBezTo>
                    <a:pt x="157" y="146"/>
                    <a:pt x="160" y="135"/>
                    <a:pt x="162" y="128"/>
                  </a:cubicBezTo>
                  <a:cubicBezTo>
                    <a:pt x="163" y="121"/>
                    <a:pt x="167" y="105"/>
                    <a:pt x="169" y="96"/>
                  </a:cubicBezTo>
                  <a:cubicBezTo>
                    <a:pt x="172" y="89"/>
                    <a:pt x="174" y="81"/>
                    <a:pt x="175" y="73"/>
                  </a:cubicBezTo>
                  <a:cubicBezTo>
                    <a:pt x="179" y="58"/>
                    <a:pt x="179" y="57"/>
                    <a:pt x="186" y="46"/>
                  </a:cubicBezTo>
                  <a:cubicBezTo>
                    <a:pt x="197" y="29"/>
                    <a:pt x="215" y="9"/>
                    <a:pt x="242" y="9"/>
                  </a:cubicBezTo>
                  <a:cubicBezTo>
                    <a:pt x="261" y="9"/>
                    <a:pt x="263" y="25"/>
                    <a:pt x="263" y="34"/>
                  </a:cubicBezTo>
                  <a:cubicBezTo>
                    <a:pt x="263" y="55"/>
                    <a:pt x="248" y="93"/>
                    <a:pt x="242" y="108"/>
                  </a:cubicBezTo>
                  <a:cubicBezTo>
                    <a:pt x="238" y="118"/>
                    <a:pt x="237" y="121"/>
                    <a:pt x="237" y="127"/>
                  </a:cubicBezTo>
                  <a:cubicBezTo>
                    <a:pt x="237" y="145"/>
                    <a:pt x="252" y="157"/>
                    <a:pt x="270" y="157"/>
                  </a:cubicBezTo>
                  <a:cubicBezTo>
                    <a:pt x="305" y="157"/>
                    <a:pt x="320" y="109"/>
                    <a:pt x="320" y="104"/>
                  </a:cubicBezTo>
                  <a:cubicBezTo>
                    <a:pt x="320" y="99"/>
                    <a:pt x="316" y="99"/>
                    <a:pt x="314" y="99"/>
                  </a:cubicBezTo>
                  <a:cubicBezTo>
                    <a:pt x="310" y="99"/>
                    <a:pt x="309" y="101"/>
                    <a:pt x="308" y="105"/>
                  </a:cubicBezTo>
                  <a:cubicBezTo>
                    <a:pt x="300" y="133"/>
                    <a:pt x="285" y="147"/>
                    <a:pt x="271" y="147"/>
                  </a:cubicBezTo>
                  <a:cubicBezTo>
                    <a:pt x="264" y="147"/>
                    <a:pt x="262" y="142"/>
                    <a:pt x="262" y="135"/>
                  </a:cubicBezTo>
                  <a:cubicBezTo>
                    <a:pt x="262" y="127"/>
                    <a:pt x="264" y="122"/>
                    <a:pt x="270" y="107"/>
                  </a:cubicBezTo>
                  <a:cubicBezTo>
                    <a:pt x="274" y="96"/>
                    <a:pt x="289" y="59"/>
                    <a:pt x="289" y="39"/>
                  </a:cubicBezTo>
                  <a:cubicBezTo>
                    <a:pt x="289" y="34"/>
                    <a:pt x="289" y="19"/>
                    <a:pt x="276" y="9"/>
                  </a:cubicBezTo>
                  <a:cubicBezTo>
                    <a:pt x="270" y="5"/>
                    <a:pt x="260" y="0"/>
                    <a:pt x="243" y="0"/>
                  </a:cubicBezTo>
                  <a:cubicBezTo>
                    <a:pt x="212" y="0"/>
                    <a:pt x="193" y="20"/>
                    <a:pt x="182" y="35"/>
                  </a:cubicBezTo>
                  <a:cubicBezTo>
                    <a:pt x="179" y="5"/>
                    <a:pt x="154" y="0"/>
                    <a:pt x="136" y="0"/>
                  </a:cubicBezTo>
                  <a:cubicBezTo>
                    <a:pt x="107" y="0"/>
                    <a:pt x="88" y="17"/>
                    <a:pt x="77" y="31"/>
                  </a:cubicBezTo>
                  <a:cubicBezTo>
                    <a:pt x="75" y="7"/>
                    <a:pt x="54" y="0"/>
                    <a:pt x="40" y="0"/>
                  </a:cubicBezTo>
                  <a:cubicBezTo>
                    <a:pt x="25" y="0"/>
                    <a:pt x="17" y="10"/>
                    <a:pt x="13" y="18"/>
                  </a:cubicBezTo>
                  <a:cubicBezTo>
                    <a:pt x="5" y="31"/>
                    <a:pt x="0" y="51"/>
                    <a:pt x="0" y="53"/>
                  </a:cubicBezTo>
                  <a:cubicBezTo>
                    <a:pt x="0" y="58"/>
                    <a:pt x="5" y="58"/>
                    <a:pt x="6" y="58"/>
                  </a:cubicBezTo>
                  <a:cubicBezTo>
                    <a:pt x="11" y="58"/>
                    <a:pt x="11" y="57"/>
                    <a:pt x="14" y="47"/>
                  </a:cubicBezTo>
                  <a:cubicBezTo>
                    <a:pt x="19" y="27"/>
                    <a:pt x="25" y="9"/>
                    <a:pt x="39" y="9"/>
                  </a:cubicBezTo>
                  <a:cubicBezTo>
                    <a:pt x="48" y="9"/>
                    <a:pt x="51" y="17"/>
                    <a:pt x="51" y="27"/>
                  </a:cubicBezTo>
                  <a:cubicBezTo>
                    <a:pt x="51" y="33"/>
                    <a:pt x="47" y="46"/>
                    <a:pt x="45" y="55"/>
                  </a:cubicBezTo>
                  <a:cubicBezTo>
                    <a:pt x="43" y="65"/>
                    <a:pt x="39" y="79"/>
                    <a:pt x="37" y="87"/>
                  </a:cubicBezTo>
                  <a:lnTo>
                    <a:pt x="26" y="132"/>
                  </a:lnTo>
                  <a:cubicBezTo>
                    <a:pt x="25" y="136"/>
                    <a:pt x="23" y="145"/>
                    <a:pt x="23" y="146"/>
                  </a:cubicBezTo>
                  <a:cubicBezTo>
                    <a:pt x="23" y="153"/>
                    <a:pt x="29" y="157"/>
                    <a:pt x="35" y="157"/>
                  </a:cubicBezTo>
                  <a:cubicBezTo>
                    <a:pt x="41" y="157"/>
                    <a:pt x="46" y="152"/>
                    <a:pt x="48" y="149"/>
                  </a:cubicBezTo>
                  <a:cubicBezTo>
                    <a:pt x="50" y="146"/>
                    <a:pt x="53" y="135"/>
                    <a:pt x="54" y="128"/>
                  </a:cubicBezTo>
                  <a:cubicBezTo>
                    <a:pt x="56" y="121"/>
                    <a:pt x="60" y="105"/>
                    <a:pt x="62" y="96"/>
                  </a:cubicBezTo>
                  <a:cubicBezTo>
                    <a:pt x="64" y="89"/>
                    <a:pt x="66" y="81"/>
                    <a:pt x="68" y="73"/>
                  </a:cubicBezTo>
                  <a:cubicBezTo>
                    <a:pt x="72" y="59"/>
                    <a:pt x="72" y="56"/>
                    <a:pt x="83" y="42"/>
                  </a:cubicBezTo>
                  <a:cubicBezTo>
                    <a:pt x="92" y="28"/>
                    <a:pt x="109" y="9"/>
                    <a:pt x="135" y="9"/>
                  </a:cubicBezTo>
                  <a:cubicBezTo>
                    <a:pt x="155" y="9"/>
                    <a:pt x="155" y="27"/>
                    <a:pt x="155" y="34"/>
                  </a:cubicBezTo>
                  <a:cubicBezTo>
                    <a:pt x="155" y="43"/>
                    <a:pt x="154" y="47"/>
                    <a:pt x="150" y="67"/>
                  </a:cubicBezTo>
                  <a:lnTo>
                    <a:pt x="135" y="1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4">
              <a:extLst>
                <a:ext uri="{FF2B5EF4-FFF2-40B4-BE49-F238E27FC236}">
                  <a16:creationId xmlns:a16="http://schemas.microsoft.com/office/drawing/2014/main" id="{85438567-F8DD-C1DD-D5FC-119D139A1DFA}"/>
                </a:ext>
              </a:extLst>
            </p:cNvPr>
            <p:cNvSpPr>
              <a:spLocks/>
            </p:cNvSpPr>
            <p:nvPr>
              <p:custDataLst>
                <p:tags r:id="rId59"/>
              </p:custDataLst>
            </p:nvPr>
          </p:nvSpPr>
          <p:spPr bwMode="auto">
            <a:xfrm>
              <a:off x="5240339" y="3295651"/>
              <a:ext cx="68263" cy="311150"/>
            </a:xfrm>
            <a:custGeom>
              <a:avLst/>
              <a:gdLst>
                <a:gd name="T0" fmla="*/ 116 w 116"/>
                <a:gd name="T1" fmla="*/ 493 h 498"/>
                <a:gd name="T2" fmla="*/ 107 w 116"/>
                <a:gd name="T3" fmla="*/ 482 h 498"/>
                <a:gd name="T4" fmla="*/ 29 w 116"/>
                <a:gd name="T5" fmla="*/ 249 h 498"/>
                <a:gd name="T6" fmla="*/ 109 w 116"/>
                <a:gd name="T7" fmla="*/ 13 h 498"/>
                <a:gd name="T8" fmla="*/ 116 w 116"/>
                <a:gd name="T9" fmla="*/ 5 h 498"/>
                <a:gd name="T10" fmla="*/ 111 w 116"/>
                <a:gd name="T11" fmla="*/ 0 h 498"/>
                <a:gd name="T12" fmla="*/ 32 w 116"/>
                <a:gd name="T13" fmla="*/ 97 h 498"/>
                <a:gd name="T14" fmla="*/ 0 w 116"/>
                <a:gd name="T15" fmla="*/ 249 h 498"/>
                <a:gd name="T16" fmla="*/ 33 w 116"/>
                <a:gd name="T17" fmla="*/ 405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7" y="482"/>
                  </a:cubicBezTo>
                  <a:cubicBezTo>
                    <a:pt x="45" y="420"/>
                    <a:pt x="29" y="325"/>
                    <a:pt x="29" y="249"/>
                  </a:cubicBezTo>
                  <a:cubicBezTo>
                    <a:pt x="29" y="162"/>
                    <a:pt x="48" y="75"/>
                    <a:pt x="109" y="13"/>
                  </a:cubicBezTo>
                  <a:cubicBezTo>
                    <a:pt x="116" y="7"/>
                    <a:pt x="116" y="6"/>
                    <a:pt x="116" y="5"/>
                  </a:cubicBezTo>
                  <a:cubicBezTo>
                    <a:pt x="116" y="1"/>
                    <a:pt x="114" y="0"/>
                    <a:pt x="111" y="0"/>
                  </a:cubicBezTo>
                  <a:cubicBezTo>
                    <a:pt x="106" y="0"/>
                    <a:pt x="61" y="33"/>
                    <a:pt x="32" y="97"/>
                  </a:cubicBezTo>
                  <a:cubicBezTo>
                    <a:pt x="6" y="152"/>
                    <a:pt x="0" y="207"/>
                    <a:pt x="0" y="249"/>
                  </a:cubicBezTo>
                  <a:cubicBezTo>
                    <a:pt x="0" y="288"/>
                    <a:pt x="6" y="348"/>
                    <a:pt x="33" y="405"/>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5">
              <a:extLst>
                <a:ext uri="{FF2B5EF4-FFF2-40B4-BE49-F238E27FC236}">
                  <a16:creationId xmlns:a16="http://schemas.microsoft.com/office/drawing/2014/main" id="{BEE9A926-6857-2948-F18F-0EFC7A750CDD}"/>
                </a:ext>
              </a:extLst>
            </p:cNvPr>
            <p:cNvSpPr>
              <a:spLocks noEditPoints="1"/>
            </p:cNvSpPr>
            <p:nvPr>
              <p:custDataLst>
                <p:tags r:id="rId60"/>
              </p:custDataLst>
            </p:nvPr>
          </p:nvSpPr>
          <p:spPr bwMode="auto">
            <a:xfrm>
              <a:off x="5332414" y="3311526"/>
              <a:ext cx="134938" cy="279400"/>
            </a:xfrm>
            <a:custGeom>
              <a:avLst/>
              <a:gdLst>
                <a:gd name="T0" fmla="*/ 105 w 233"/>
                <a:gd name="T1" fmla="*/ 184 h 451"/>
                <a:gd name="T2" fmla="*/ 100 w 233"/>
                <a:gd name="T3" fmla="*/ 159 h 451"/>
                <a:gd name="T4" fmla="*/ 142 w 233"/>
                <a:gd name="T5" fmla="*/ 75 h 451"/>
                <a:gd name="T6" fmla="*/ 180 w 233"/>
                <a:gd name="T7" fmla="*/ 90 h 451"/>
                <a:gd name="T8" fmla="*/ 233 w 233"/>
                <a:gd name="T9" fmla="*/ 63 h 451"/>
                <a:gd name="T10" fmla="*/ 185 w 233"/>
                <a:gd name="T11" fmla="*/ 42 h 451"/>
                <a:gd name="T12" fmla="*/ 154 w 233"/>
                <a:gd name="T13" fmla="*/ 44 h 451"/>
                <a:gd name="T14" fmla="*/ 158 w 233"/>
                <a:gd name="T15" fmla="*/ 16 h 451"/>
                <a:gd name="T16" fmla="*/ 159 w 233"/>
                <a:gd name="T17" fmla="*/ 10 h 451"/>
                <a:gd name="T18" fmla="*/ 148 w 233"/>
                <a:gd name="T19" fmla="*/ 0 h 451"/>
                <a:gd name="T20" fmla="*/ 132 w 233"/>
                <a:gd name="T21" fmla="*/ 38 h 451"/>
                <a:gd name="T22" fmla="*/ 132 w 233"/>
                <a:gd name="T23" fmla="*/ 50 h 451"/>
                <a:gd name="T24" fmla="*/ 39 w 233"/>
                <a:gd name="T25" fmla="*/ 151 h 451"/>
                <a:gd name="T26" fmla="*/ 65 w 233"/>
                <a:gd name="T27" fmla="*/ 203 h 451"/>
                <a:gd name="T28" fmla="*/ 0 w 233"/>
                <a:gd name="T29" fmla="*/ 304 h 451"/>
                <a:gd name="T30" fmla="*/ 66 w 233"/>
                <a:gd name="T31" fmla="*/ 375 h 451"/>
                <a:gd name="T32" fmla="*/ 124 w 233"/>
                <a:gd name="T33" fmla="*/ 395 h 451"/>
                <a:gd name="T34" fmla="*/ 161 w 233"/>
                <a:gd name="T35" fmla="*/ 408 h 451"/>
                <a:gd name="T36" fmla="*/ 168 w 233"/>
                <a:gd name="T37" fmla="*/ 418 h 451"/>
                <a:gd name="T38" fmla="*/ 152 w 233"/>
                <a:gd name="T39" fmla="*/ 433 h 451"/>
                <a:gd name="T40" fmla="*/ 102 w 233"/>
                <a:gd name="T41" fmla="*/ 421 h 451"/>
                <a:gd name="T42" fmla="*/ 96 w 233"/>
                <a:gd name="T43" fmla="*/ 418 h 451"/>
                <a:gd name="T44" fmla="*/ 86 w 233"/>
                <a:gd name="T45" fmla="*/ 427 h 451"/>
                <a:gd name="T46" fmla="*/ 153 w 233"/>
                <a:gd name="T47" fmla="*/ 451 h 451"/>
                <a:gd name="T48" fmla="*/ 212 w 233"/>
                <a:gd name="T49" fmla="*/ 392 h 451"/>
                <a:gd name="T50" fmla="*/ 187 w 233"/>
                <a:gd name="T51" fmla="*/ 355 h 451"/>
                <a:gd name="T52" fmla="*/ 122 w 233"/>
                <a:gd name="T53" fmla="*/ 332 h 451"/>
                <a:gd name="T54" fmla="*/ 89 w 233"/>
                <a:gd name="T55" fmla="*/ 321 h 451"/>
                <a:gd name="T56" fmla="*/ 42 w 233"/>
                <a:gd name="T57" fmla="*/ 281 h 451"/>
                <a:gd name="T58" fmla="*/ 86 w 233"/>
                <a:gd name="T59" fmla="*/ 216 h 451"/>
                <a:gd name="T60" fmla="*/ 90 w 233"/>
                <a:gd name="T61" fmla="*/ 217 h 451"/>
                <a:gd name="T62" fmla="*/ 144 w 233"/>
                <a:gd name="T63" fmla="*/ 225 h 451"/>
                <a:gd name="T64" fmla="*/ 200 w 233"/>
                <a:gd name="T65" fmla="*/ 198 h 451"/>
                <a:gd name="T66" fmla="*/ 153 w 233"/>
                <a:gd name="T67" fmla="*/ 178 h 451"/>
                <a:gd name="T68" fmla="*/ 105 w 233"/>
                <a:gd name="T69" fmla="*/ 184 h 451"/>
                <a:gd name="T70" fmla="*/ 159 w 233"/>
                <a:gd name="T71" fmla="*/ 65 h 451"/>
                <a:gd name="T72" fmla="*/ 185 w 233"/>
                <a:gd name="T73" fmla="*/ 60 h 451"/>
                <a:gd name="T74" fmla="*/ 210 w 233"/>
                <a:gd name="T75" fmla="*/ 64 h 451"/>
                <a:gd name="T76" fmla="*/ 208 w 233"/>
                <a:gd name="T77" fmla="*/ 67 h 451"/>
                <a:gd name="T78" fmla="*/ 180 w 233"/>
                <a:gd name="T79" fmla="*/ 72 h 451"/>
                <a:gd name="T80" fmla="*/ 159 w 233"/>
                <a:gd name="T81" fmla="*/ 65 h 451"/>
                <a:gd name="T82" fmla="*/ 117 w 233"/>
                <a:gd name="T83" fmla="*/ 200 h 451"/>
                <a:gd name="T84" fmla="*/ 151 w 233"/>
                <a:gd name="T85" fmla="*/ 195 h 451"/>
                <a:gd name="T86" fmla="*/ 176 w 233"/>
                <a:gd name="T87" fmla="*/ 199 h 451"/>
                <a:gd name="T88" fmla="*/ 175 w 233"/>
                <a:gd name="T89" fmla="*/ 202 h 451"/>
                <a:gd name="T90" fmla="*/ 145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5" y="184"/>
                  </a:moveTo>
                  <a:cubicBezTo>
                    <a:pt x="102" y="176"/>
                    <a:pt x="100" y="167"/>
                    <a:pt x="100" y="159"/>
                  </a:cubicBezTo>
                  <a:cubicBezTo>
                    <a:pt x="100" y="132"/>
                    <a:pt x="115" y="94"/>
                    <a:pt x="142" y="75"/>
                  </a:cubicBezTo>
                  <a:cubicBezTo>
                    <a:pt x="153" y="90"/>
                    <a:pt x="168" y="90"/>
                    <a:pt x="180" y="90"/>
                  </a:cubicBezTo>
                  <a:cubicBezTo>
                    <a:pt x="193" y="90"/>
                    <a:pt x="233" y="90"/>
                    <a:pt x="233" y="63"/>
                  </a:cubicBezTo>
                  <a:cubicBezTo>
                    <a:pt x="233" y="43"/>
                    <a:pt x="206" y="42"/>
                    <a:pt x="185" y="42"/>
                  </a:cubicBezTo>
                  <a:cubicBezTo>
                    <a:pt x="180" y="42"/>
                    <a:pt x="168" y="42"/>
                    <a:pt x="154" y="44"/>
                  </a:cubicBezTo>
                  <a:cubicBezTo>
                    <a:pt x="155" y="29"/>
                    <a:pt x="158" y="17"/>
                    <a:pt x="158" y="16"/>
                  </a:cubicBezTo>
                  <a:cubicBezTo>
                    <a:pt x="159" y="12"/>
                    <a:pt x="159" y="12"/>
                    <a:pt x="159" y="10"/>
                  </a:cubicBezTo>
                  <a:cubicBezTo>
                    <a:pt x="159" y="0"/>
                    <a:pt x="149" y="0"/>
                    <a:pt x="148" y="0"/>
                  </a:cubicBezTo>
                  <a:cubicBezTo>
                    <a:pt x="132" y="0"/>
                    <a:pt x="132" y="29"/>
                    <a:pt x="132" y="38"/>
                  </a:cubicBezTo>
                  <a:cubicBezTo>
                    <a:pt x="132" y="42"/>
                    <a:pt x="132" y="46"/>
                    <a:pt x="132" y="50"/>
                  </a:cubicBezTo>
                  <a:cubicBezTo>
                    <a:pt x="70" y="68"/>
                    <a:pt x="39" y="113"/>
                    <a:pt x="39" y="151"/>
                  </a:cubicBezTo>
                  <a:cubicBezTo>
                    <a:pt x="39" y="175"/>
                    <a:pt x="52" y="193"/>
                    <a:pt x="65" y="203"/>
                  </a:cubicBezTo>
                  <a:cubicBezTo>
                    <a:pt x="13" y="238"/>
                    <a:pt x="0" y="285"/>
                    <a:pt x="0" y="304"/>
                  </a:cubicBezTo>
                  <a:cubicBezTo>
                    <a:pt x="0" y="345"/>
                    <a:pt x="37" y="365"/>
                    <a:pt x="66" y="375"/>
                  </a:cubicBezTo>
                  <a:lnTo>
                    <a:pt x="124" y="395"/>
                  </a:lnTo>
                  <a:cubicBezTo>
                    <a:pt x="136" y="398"/>
                    <a:pt x="158" y="406"/>
                    <a:pt x="161" y="408"/>
                  </a:cubicBezTo>
                  <a:cubicBezTo>
                    <a:pt x="165" y="410"/>
                    <a:pt x="168" y="414"/>
                    <a:pt x="168" y="418"/>
                  </a:cubicBezTo>
                  <a:cubicBezTo>
                    <a:pt x="168" y="420"/>
                    <a:pt x="167" y="433"/>
                    <a:pt x="152" y="433"/>
                  </a:cubicBezTo>
                  <a:cubicBezTo>
                    <a:pt x="149" y="433"/>
                    <a:pt x="125" y="433"/>
                    <a:pt x="102" y="421"/>
                  </a:cubicBezTo>
                  <a:cubicBezTo>
                    <a:pt x="99" y="419"/>
                    <a:pt x="98" y="418"/>
                    <a:pt x="96" y="418"/>
                  </a:cubicBezTo>
                  <a:cubicBezTo>
                    <a:pt x="89" y="418"/>
                    <a:pt x="86" y="424"/>
                    <a:pt x="86" y="427"/>
                  </a:cubicBezTo>
                  <a:cubicBezTo>
                    <a:pt x="86" y="439"/>
                    <a:pt x="128" y="451"/>
                    <a:pt x="153" y="451"/>
                  </a:cubicBezTo>
                  <a:cubicBezTo>
                    <a:pt x="191" y="451"/>
                    <a:pt x="212" y="415"/>
                    <a:pt x="212" y="392"/>
                  </a:cubicBezTo>
                  <a:cubicBezTo>
                    <a:pt x="212" y="371"/>
                    <a:pt x="197" y="359"/>
                    <a:pt x="187" y="355"/>
                  </a:cubicBezTo>
                  <a:cubicBezTo>
                    <a:pt x="181" y="352"/>
                    <a:pt x="134" y="336"/>
                    <a:pt x="122" y="332"/>
                  </a:cubicBezTo>
                  <a:lnTo>
                    <a:pt x="89" y="321"/>
                  </a:lnTo>
                  <a:cubicBezTo>
                    <a:pt x="71" y="315"/>
                    <a:pt x="42" y="305"/>
                    <a:pt x="42" y="281"/>
                  </a:cubicBezTo>
                  <a:cubicBezTo>
                    <a:pt x="42" y="251"/>
                    <a:pt x="80" y="216"/>
                    <a:pt x="86" y="216"/>
                  </a:cubicBezTo>
                  <a:cubicBezTo>
                    <a:pt x="87" y="216"/>
                    <a:pt x="87" y="216"/>
                    <a:pt x="90" y="217"/>
                  </a:cubicBezTo>
                  <a:cubicBezTo>
                    <a:pt x="114" y="225"/>
                    <a:pt x="130" y="225"/>
                    <a:pt x="144" y="225"/>
                  </a:cubicBezTo>
                  <a:cubicBezTo>
                    <a:pt x="159" y="225"/>
                    <a:pt x="200" y="225"/>
                    <a:pt x="200" y="198"/>
                  </a:cubicBezTo>
                  <a:cubicBezTo>
                    <a:pt x="200" y="178"/>
                    <a:pt x="169" y="178"/>
                    <a:pt x="153" y="178"/>
                  </a:cubicBezTo>
                  <a:cubicBezTo>
                    <a:pt x="143" y="178"/>
                    <a:pt x="128" y="178"/>
                    <a:pt x="105" y="184"/>
                  </a:cubicBezTo>
                  <a:close/>
                  <a:moveTo>
                    <a:pt x="159" y="65"/>
                  </a:moveTo>
                  <a:cubicBezTo>
                    <a:pt x="169" y="60"/>
                    <a:pt x="178" y="60"/>
                    <a:pt x="185" y="60"/>
                  </a:cubicBezTo>
                  <a:cubicBezTo>
                    <a:pt x="200" y="60"/>
                    <a:pt x="202" y="61"/>
                    <a:pt x="210" y="64"/>
                  </a:cubicBezTo>
                  <a:cubicBezTo>
                    <a:pt x="209" y="64"/>
                    <a:pt x="210" y="65"/>
                    <a:pt x="208" y="67"/>
                  </a:cubicBezTo>
                  <a:cubicBezTo>
                    <a:pt x="203" y="72"/>
                    <a:pt x="185" y="72"/>
                    <a:pt x="180" y="72"/>
                  </a:cubicBezTo>
                  <a:cubicBezTo>
                    <a:pt x="172" y="72"/>
                    <a:pt x="164" y="72"/>
                    <a:pt x="159" y="65"/>
                  </a:cubicBezTo>
                  <a:close/>
                  <a:moveTo>
                    <a:pt x="117" y="200"/>
                  </a:moveTo>
                  <a:cubicBezTo>
                    <a:pt x="131" y="195"/>
                    <a:pt x="142" y="195"/>
                    <a:pt x="151" y="195"/>
                  </a:cubicBezTo>
                  <a:cubicBezTo>
                    <a:pt x="167" y="195"/>
                    <a:pt x="168" y="196"/>
                    <a:pt x="176" y="199"/>
                  </a:cubicBezTo>
                  <a:cubicBezTo>
                    <a:pt x="176" y="199"/>
                    <a:pt x="175" y="201"/>
                    <a:pt x="175" y="202"/>
                  </a:cubicBezTo>
                  <a:cubicBezTo>
                    <a:pt x="170" y="207"/>
                    <a:pt x="151" y="207"/>
                    <a:pt x="145" y="207"/>
                  </a:cubicBezTo>
                  <a:cubicBezTo>
                    <a:pt x="137" y="207"/>
                    <a:pt x="126" y="207"/>
                    <a:pt x="117"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6">
              <a:extLst>
                <a:ext uri="{FF2B5EF4-FFF2-40B4-BE49-F238E27FC236}">
                  <a16:creationId xmlns:a16="http://schemas.microsoft.com/office/drawing/2014/main" id="{BFF56308-F9B5-4EF3-0D8C-0B9DE1B54E97}"/>
                </a:ext>
              </a:extLst>
            </p:cNvPr>
            <p:cNvSpPr>
              <a:spLocks/>
            </p:cNvSpPr>
            <p:nvPr>
              <p:custDataLst>
                <p:tags r:id="rId61"/>
              </p:custDataLst>
            </p:nvPr>
          </p:nvSpPr>
          <p:spPr bwMode="auto">
            <a:xfrm>
              <a:off x="5491164" y="3270251"/>
              <a:ext cx="142875" cy="98425"/>
            </a:xfrm>
            <a:custGeom>
              <a:avLst/>
              <a:gdLst>
                <a:gd name="T0" fmla="*/ 150 w 244"/>
                <a:gd name="T1" fmla="*/ 142 h 160"/>
                <a:gd name="T2" fmla="*/ 195 w 244"/>
                <a:gd name="T3" fmla="*/ 160 h 160"/>
                <a:gd name="T4" fmla="*/ 244 w 244"/>
                <a:gd name="T5" fmla="*/ 106 h 160"/>
                <a:gd name="T6" fmla="*/ 233 w 244"/>
                <a:gd name="T7" fmla="*/ 100 h 160"/>
                <a:gd name="T8" fmla="*/ 221 w 244"/>
                <a:gd name="T9" fmla="*/ 107 h 160"/>
                <a:gd name="T10" fmla="*/ 197 w 244"/>
                <a:gd name="T11" fmla="*/ 144 h 160"/>
                <a:gd name="T12" fmla="*/ 188 w 244"/>
                <a:gd name="T13" fmla="*/ 130 h 160"/>
                <a:gd name="T14" fmla="*/ 194 w 244"/>
                <a:gd name="T15" fmla="*/ 103 h 160"/>
                <a:gd name="T16" fmla="*/ 208 w 244"/>
                <a:gd name="T17" fmla="*/ 44 h 160"/>
                <a:gd name="T18" fmla="*/ 213 w 244"/>
                <a:gd name="T19" fmla="*/ 20 h 160"/>
                <a:gd name="T20" fmla="*/ 195 w 244"/>
                <a:gd name="T21" fmla="*/ 3 h 160"/>
                <a:gd name="T22" fmla="*/ 168 w 244"/>
                <a:gd name="T23" fmla="*/ 30 h 160"/>
                <a:gd name="T24" fmla="*/ 159 w 244"/>
                <a:gd name="T25" fmla="*/ 66 h 160"/>
                <a:gd name="T26" fmla="*/ 149 w 244"/>
                <a:gd name="T27" fmla="*/ 110 h 160"/>
                <a:gd name="T28" fmla="*/ 141 w 244"/>
                <a:gd name="T29" fmla="*/ 125 h 160"/>
                <a:gd name="T30" fmla="*/ 104 w 244"/>
                <a:gd name="T31" fmla="*/ 144 h 160"/>
                <a:gd name="T32" fmla="*/ 81 w 244"/>
                <a:gd name="T33" fmla="*/ 119 h 160"/>
                <a:gd name="T34" fmla="*/ 100 w 244"/>
                <a:gd name="T35" fmla="*/ 51 h 160"/>
                <a:gd name="T36" fmla="*/ 106 w 244"/>
                <a:gd name="T37" fmla="*/ 32 h 160"/>
                <a:gd name="T38" fmla="*/ 61 w 244"/>
                <a:gd name="T39" fmla="*/ 0 h 160"/>
                <a:gd name="T40" fmla="*/ 0 w 244"/>
                <a:gd name="T41" fmla="*/ 54 h 160"/>
                <a:gd name="T42" fmla="*/ 11 w 244"/>
                <a:gd name="T43" fmla="*/ 61 h 160"/>
                <a:gd name="T44" fmla="*/ 23 w 244"/>
                <a:gd name="T45" fmla="*/ 53 h 160"/>
                <a:gd name="T46" fmla="*/ 59 w 244"/>
                <a:gd name="T47" fmla="*/ 16 h 160"/>
                <a:gd name="T48" fmla="*/ 65 w 244"/>
                <a:gd name="T49" fmla="*/ 24 h 160"/>
                <a:gd name="T50" fmla="*/ 59 w 244"/>
                <a:gd name="T51" fmla="*/ 44 h 160"/>
                <a:gd name="T52" fmla="*/ 39 w 244"/>
                <a:gd name="T53" fmla="*/ 112 h 160"/>
                <a:gd name="T54" fmla="*/ 102 w 244"/>
                <a:gd name="T55" fmla="*/ 160 h 160"/>
                <a:gd name="T56" fmla="*/ 150 w 244"/>
                <a:gd name="T57"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0">
                  <a:moveTo>
                    <a:pt x="150" y="142"/>
                  </a:moveTo>
                  <a:cubicBezTo>
                    <a:pt x="154" y="149"/>
                    <a:pt x="170" y="160"/>
                    <a:pt x="195" y="160"/>
                  </a:cubicBezTo>
                  <a:cubicBezTo>
                    <a:pt x="232" y="160"/>
                    <a:pt x="244" y="109"/>
                    <a:pt x="244" y="106"/>
                  </a:cubicBezTo>
                  <a:cubicBezTo>
                    <a:pt x="244" y="100"/>
                    <a:pt x="238" y="100"/>
                    <a:pt x="233" y="100"/>
                  </a:cubicBezTo>
                  <a:cubicBezTo>
                    <a:pt x="224" y="100"/>
                    <a:pt x="223" y="100"/>
                    <a:pt x="221" y="107"/>
                  </a:cubicBezTo>
                  <a:cubicBezTo>
                    <a:pt x="217" y="123"/>
                    <a:pt x="211" y="144"/>
                    <a:pt x="197" y="144"/>
                  </a:cubicBezTo>
                  <a:cubicBezTo>
                    <a:pt x="189" y="144"/>
                    <a:pt x="188" y="135"/>
                    <a:pt x="188" y="130"/>
                  </a:cubicBezTo>
                  <a:cubicBezTo>
                    <a:pt x="188" y="126"/>
                    <a:pt x="191" y="112"/>
                    <a:pt x="194" y="103"/>
                  </a:cubicBezTo>
                  <a:lnTo>
                    <a:pt x="208" y="44"/>
                  </a:lnTo>
                  <a:cubicBezTo>
                    <a:pt x="210" y="36"/>
                    <a:pt x="213" y="23"/>
                    <a:pt x="213" y="20"/>
                  </a:cubicBezTo>
                  <a:cubicBezTo>
                    <a:pt x="213" y="8"/>
                    <a:pt x="204" y="3"/>
                    <a:pt x="195" y="3"/>
                  </a:cubicBezTo>
                  <a:cubicBezTo>
                    <a:pt x="175" y="3"/>
                    <a:pt x="171" y="20"/>
                    <a:pt x="168" y="30"/>
                  </a:cubicBezTo>
                  <a:lnTo>
                    <a:pt x="159" y="66"/>
                  </a:lnTo>
                  <a:lnTo>
                    <a:pt x="149" y="110"/>
                  </a:lnTo>
                  <a:cubicBezTo>
                    <a:pt x="146" y="119"/>
                    <a:pt x="146" y="120"/>
                    <a:pt x="141" y="125"/>
                  </a:cubicBezTo>
                  <a:cubicBezTo>
                    <a:pt x="132" y="135"/>
                    <a:pt x="120" y="144"/>
                    <a:pt x="104" y="144"/>
                  </a:cubicBezTo>
                  <a:cubicBezTo>
                    <a:pt x="81" y="144"/>
                    <a:pt x="81" y="126"/>
                    <a:pt x="81" y="119"/>
                  </a:cubicBezTo>
                  <a:cubicBezTo>
                    <a:pt x="81" y="100"/>
                    <a:pt x="90" y="76"/>
                    <a:pt x="100" y="51"/>
                  </a:cubicBezTo>
                  <a:cubicBezTo>
                    <a:pt x="104" y="41"/>
                    <a:pt x="106" y="37"/>
                    <a:pt x="106" y="32"/>
                  </a:cubicBezTo>
                  <a:cubicBezTo>
                    <a:pt x="106" y="11"/>
                    <a:pt x="83" y="0"/>
                    <a:pt x="61" y="0"/>
                  </a:cubicBezTo>
                  <a:cubicBezTo>
                    <a:pt x="21" y="0"/>
                    <a:pt x="0" y="44"/>
                    <a:pt x="0" y="54"/>
                  </a:cubicBezTo>
                  <a:cubicBezTo>
                    <a:pt x="0" y="61"/>
                    <a:pt x="6" y="61"/>
                    <a:pt x="11" y="61"/>
                  </a:cubicBezTo>
                  <a:cubicBezTo>
                    <a:pt x="20" y="61"/>
                    <a:pt x="21" y="60"/>
                    <a:pt x="23" y="53"/>
                  </a:cubicBezTo>
                  <a:cubicBezTo>
                    <a:pt x="29" y="33"/>
                    <a:pt x="44" y="16"/>
                    <a:pt x="59" y="16"/>
                  </a:cubicBezTo>
                  <a:cubicBezTo>
                    <a:pt x="61" y="16"/>
                    <a:pt x="65" y="16"/>
                    <a:pt x="65" y="24"/>
                  </a:cubicBezTo>
                  <a:cubicBezTo>
                    <a:pt x="65" y="31"/>
                    <a:pt x="62" y="37"/>
                    <a:pt x="59" y="44"/>
                  </a:cubicBezTo>
                  <a:cubicBezTo>
                    <a:pt x="46" y="76"/>
                    <a:pt x="39" y="96"/>
                    <a:pt x="39" y="112"/>
                  </a:cubicBezTo>
                  <a:cubicBezTo>
                    <a:pt x="39" y="151"/>
                    <a:pt x="72" y="160"/>
                    <a:pt x="102" y="160"/>
                  </a:cubicBezTo>
                  <a:cubicBezTo>
                    <a:pt x="118" y="160"/>
                    <a:pt x="134" y="156"/>
                    <a:pt x="150" y="14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7">
              <a:extLst>
                <a:ext uri="{FF2B5EF4-FFF2-40B4-BE49-F238E27FC236}">
                  <a16:creationId xmlns:a16="http://schemas.microsoft.com/office/drawing/2014/main" id="{1C4C4676-DEF1-EF14-31CA-FF318F5DEB88}"/>
                </a:ext>
              </a:extLst>
            </p:cNvPr>
            <p:cNvSpPr>
              <a:spLocks/>
            </p:cNvSpPr>
            <p:nvPr>
              <p:custDataLst>
                <p:tags r:id="rId62"/>
              </p:custDataLst>
            </p:nvPr>
          </p:nvSpPr>
          <p:spPr bwMode="auto">
            <a:xfrm>
              <a:off x="5665789" y="3205163"/>
              <a:ext cx="53975" cy="217488"/>
            </a:xfrm>
            <a:custGeom>
              <a:avLst/>
              <a:gdLst>
                <a:gd name="T0" fmla="*/ 84 w 91"/>
                <a:gd name="T1" fmla="*/ 0 h 349"/>
                <a:gd name="T2" fmla="*/ 0 w 91"/>
                <a:gd name="T3" fmla="*/ 174 h 349"/>
                <a:gd name="T4" fmla="*/ 84 w 91"/>
                <a:gd name="T5" fmla="*/ 349 h 349"/>
                <a:gd name="T6" fmla="*/ 91 w 91"/>
                <a:gd name="T7" fmla="*/ 344 h 349"/>
                <a:gd name="T8" fmla="*/ 88 w 91"/>
                <a:gd name="T9" fmla="*/ 339 h 349"/>
                <a:gd name="T10" fmla="*/ 24 w 91"/>
                <a:gd name="T11" fmla="*/ 175 h 349"/>
                <a:gd name="T12" fmla="*/ 89 w 91"/>
                <a:gd name="T13" fmla="*/ 8 h 349"/>
                <a:gd name="T14" fmla="*/ 91 w 91"/>
                <a:gd name="T15" fmla="*/ 4 h 349"/>
                <a:gd name="T16" fmla="*/ 84 w 91"/>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9">
                  <a:moveTo>
                    <a:pt x="84" y="0"/>
                  </a:moveTo>
                  <a:cubicBezTo>
                    <a:pt x="18" y="47"/>
                    <a:pt x="0" y="121"/>
                    <a:pt x="0" y="174"/>
                  </a:cubicBezTo>
                  <a:cubicBezTo>
                    <a:pt x="0" y="223"/>
                    <a:pt x="15" y="300"/>
                    <a:pt x="84" y="349"/>
                  </a:cubicBezTo>
                  <a:cubicBezTo>
                    <a:pt x="87" y="349"/>
                    <a:pt x="91" y="349"/>
                    <a:pt x="91" y="344"/>
                  </a:cubicBezTo>
                  <a:cubicBezTo>
                    <a:pt x="91" y="342"/>
                    <a:pt x="90" y="342"/>
                    <a:pt x="88" y="339"/>
                  </a:cubicBezTo>
                  <a:cubicBezTo>
                    <a:pt x="41" y="297"/>
                    <a:pt x="24" y="238"/>
                    <a:pt x="24" y="175"/>
                  </a:cubicBezTo>
                  <a:cubicBezTo>
                    <a:pt x="24" y="80"/>
                    <a:pt x="60" y="34"/>
                    <a:pt x="89" y="8"/>
                  </a:cubicBezTo>
                  <a:cubicBezTo>
                    <a:pt x="90" y="7"/>
                    <a:pt x="91" y="6"/>
                    <a:pt x="91" y="4"/>
                  </a:cubicBezTo>
                  <a:cubicBezTo>
                    <a:pt x="91" y="0"/>
                    <a:pt x="87" y="0"/>
                    <a:pt x="84"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8">
              <a:extLst>
                <a:ext uri="{FF2B5EF4-FFF2-40B4-BE49-F238E27FC236}">
                  <a16:creationId xmlns:a16="http://schemas.microsoft.com/office/drawing/2014/main" id="{EC27EC47-85C0-406E-ED44-0109575530A7}"/>
                </a:ext>
              </a:extLst>
            </p:cNvPr>
            <p:cNvSpPr>
              <a:spLocks/>
            </p:cNvSpPr>
            <p:nvPr>
              <p:custDataLst>
                <p:tags r:id="rId63"/>
              </p:custDataLst>
            </p:nvPr>
          </p:nvSpPr>
          <p:spPr bwMode="auto">
            <a:xfrm>
              <a:off x="5756276" y="3300413"/>
              <a:ext cx="23813" cy="25400"/>
            </a:xfrm>
            <a:custGeom>
              <a:avLst/>
              <a:gdLst>
                <a:gd name="T0" fmla="*/ 40 w 40"/>
                <a:gd name="T1" fmla="*/ 21 h 40"/>
                <a:gd name="T2" fmla="*/ 20 w 40"/>
                <a:gd name="T3" fmla="*/ 0 h 40"/>
                <a:gd name="T4" fmla="*/ 0 w 40"/>
                <a:gd name="T5" fmla="*/ 20 h 40"/>
                <a:gd name="T6" fmla="*/ 20 w 40"/>
                <a:gd name="T7" fmla="*/ 40 h 40"/>
                <a:gd name="T8" fmla="*/ 40 w 40"/>
                <a:gd name="T9" fmla="*/ 21 h 40"/>
              </a:gdLst>
              <a:ahLst/>
              <a:cxnLst>
                <a:cxn ang="0">
                  <a:pos x="T0" y="T1"/>
                </a:cxn>
                <a:cxn ang="0">
                  <a:pos x="T2" y="T3"/>
                </a:cxn>
                <a:cxn ang="0">
                  <a:pos x="T4" y="T5"/>
                </a:cxn>
                <a:cxn ang="0">
                  <a:pos x="T6" y="T7"/>
                </a:cxn>
                <a:cxn ang="0">
                  <a:pos x="T8" y="T9"/>
                </a:cxn>
              </a:cxnLst>
              <a:rect l="0" t="0" r="r" b="b"/>
              <a:pathLst>
                <a:path w="40" h="40">
                  <a:moveTo>
                    <a:pt x="40" y="21"/>
                  </a:moveTo>
                  <a:cubicBezTo>
                    <a:pt x="40" y="8"/>
                    <a:pt x="30" y="0"/>
                    <a:pt x="20" y="0"/>
                  </a:cubicBezTo>
                  <a:cubicBezTo>
                    <a:pt x="9" y="0"/>
                    <a:pt x="0" y="10"/>
                    <a:pt x="0" y="20"/>
                  </a:cubicBezTo>
                  <a:cubicBezTo>
                    <a:pt x="0" y="33"/>
                    <a:pt x="10" y="40"/>
                    <a:pt x="20" y="40"/>
                  </a:cubicBezTo>
                  <a:cubicBezTo>
                    <a:pt x="31" y="40"/>
                    <a:pt x="40" y="31"/>
                    <a:pt x="40" y="2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a:extLst>
                <a:ext uri="{FF2B5EF4-FFF2-40B4-BE49-F238E27FC236}">
                  <a16:creationId xmlns:a16="http://schemas.microsoft.com/office/drawing/2014/main" id="{44BAEAF0-8286-AE16-7502-6C6D2328C939}"/>
                </a:ext>
              </a:extLst>
            </p:cNvPr>
            <p:cNvSpPr>
              <a:spLocks/>
            </p:cNvSpPr>
            <p:nvPr>
              <p:custDataLst>
                <p:tags r:id="rId64"/>
              </p:custDataLst>
            </p:nvPr>
          </p:nvSpPr>
          <p:spPr bwMode="auto">
            <a:xfrm>
              <a:off x="5816601" y="3205163"/>
              <a:ext cx="53975" cy="217488"/>
            </a:xfrm>
            <a:custGeom>
              <a:avLst/>
              <a:gdLst>
                <a:gd name="T0" fmla="*/ 7 w 90"/>
                <a:gd name="T1" fmla="*/ 0 h 349"/>
                <a:gd name="T2" fmla="*/ 0 w 90"/>
                <a:gd name="T3" fmla="*/ 4 h 349"/>
                <a:gd name="T4" fmla="*/ 3 w 90"/>
                <a:gd name="T5" fmla="*/ 10 h 349"/>
                <a:gd name="T6" fmla="*/ 67 w 90"/>
                <a:gd name="T7" fmla="*/ 174 h 349"/>
                <a:gd name="T8" fmla="*/ 6 w 90"/>
                <a:gd name="T9" fmla="*/ 336 h 349"/>
                <a:gd name="T10" fmla="*/ 0 w 90"/>
                <a:gd name="T11" fmla="*/ 344 h 349"/>
                <a:gd name="T12" fmla="*/ 5 w 90"/>
                <a:gd name="T13" fmla="*/ 349 h 349"/>
                <a:gd name="T14" fmla="*/ 65 w 90"/>
                <a:gd name="T15" fmla="*/ 282 h 349"/>
                <a:gd name="T16" fmla="*/ 90 w 90"/>
                <a:gd name="T17" fmla="*/ 175 h 349"/>
                <a:gd name="T18" fmla="*/ 7 w 90"/>
                <a:gd name="T19"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9">
                  <a:moveTo>
                    <a:pt x="7" y="0"/>
                  </a:moveTo>
                  <a:cubicBezTo>
                    <a:pt x="4" y="0"/>
                    <a:pt x="0" y="0"/>
                    <a:pt x="0" y="4"/>
                  </a:cubicBezTo>
                  <a:cubicBezTo>
                    <a:pt x="0" y="6"/>
                    <a:pt x="1" y="7"/>
                    <a:pt x="3" y="10"/>
                  </a:cubicBezTo>
                  <a:cubicBezTo>
                    <a:pt x="33" y="37"/>
                    <a:pt x="67" y="84"/>
                    <a:pt x="67" y="174"/>
                  </a:cubicBezTo>
                  <a:cubicBezTo>
                    <a:pt x="67" y="247"/>
                    <a:pt x="44" y="302"/>
                    <a:pt x="6" y="336"/>
                  </a:cubicBezTo>
                  <a:cubicBezTo>
                    <a:pt x="0" y="342"/>
                    <a:pt x="0" y="343"/>
                    <a:pt x="0" y="344"/>
                  </a:cubicBezTo>
                  <a:cubicBezTo>
                    <a:pt x="0" y="346"/>
                    <a:pt x="1" y="349"/>
                    <a:pt x="5" y="349"/>
                  </a:cubicBezTo>
                  <a:cubicBezTo>
                    <a:pt x="9" y="349"/>
                    <a:pt x="42" y="326"/>
                    <a:pt x="65" y="282"/>
                  </a:cubicBezTo>
                  <a:cubicBezTo>
                    <a:pt x="80" y="253"/>
                    <a:pt x="90" y="215"/>
                    <a:pt x="90" y="175"/>
                  </a:cubicBezTo>
                  <a:cubicBezTo>
                    <a:pt x="90" y="125"/>
                    <a:pt x="76" y="49"/>
                    <a:pt x="7"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
              <a:extLst>
                <a:ext uri="{FF2B5EF4-FFF2-40B4-BE49-F238E27FC236}">
                  <a16:creationId xmlns:a16="http://schemas.microsoft.com/office/drawing/2014/main" id="{00FB5CC0-832A-808B-0DC3-EA60D0F7FD53}"/>
                </a:ext>
              </a:extLst>
            </p:cNvPr>
            <p:cNvSpPr>
              <a:spLocks/>
            </p:cNvSpPr>
            <p:nvPr>
              <p:custDataLst>
                <p:tags r:id="rId65"/>
              </p:custDataLst>
            </p:nvPr>
          </p:nvSpPr>
          <p:spPr bwMode="auto">
            <a:xfrm>
              <a:off x="5489576" y="3468688"/>
              <a:ext cx="69850" cy="138113"/>
            </a:xfrm>
            <a:custGeom>
              <a:avLst/>
              <a:gdLst>
                <a:gd name="T0" fmla="*/ 71 w 118"/>
                <a:gd name="T1" fmla="*/ 81 h 222"/>
                <a:gd name="T2" fmla="*/ 107 w 118"/>
                <a:gd name="T3" fmla="*/ 81 h 222"/>
                <a:gd name="T4" fmla="*/ 118 w 118"/>
                <a:gd name="T5" fmla="*/ 73 h 222"/>
                <a:gd name="T6" fmla="*/ 108 w 118"/>
                <a:gd name="T7" fmla="*/ 68 h 222"/>
                <a:gd name="T8" fmla="*/ 75 w 118"/>
                <a:gd name="T9" fmla="*/ 68 h 222"/>
                <a:gd name="T10" fmla="*/ 88 w 118"/>
                <a:gd name="T11" fmla="*/ 16 h 222"/>
                <a:gd name="T12" fmla="*/ 89 w 118"/>
                <a:gd name="T13" fmla="*/ 12 h 222"/>
                <a:gd name="T14" fmla="*/ 77 w 118"/>
                <a:gd name="T15" fmla="*/ 0 h 222"/>
                <a:gd name="T16" fmla="*/ 60 w 118"/>
                <a:gd name="T17" fmla="*/ 15 h 222"/>
                <a:gd name="T18" fmla="*/ 47 w 118"/>
                <a:gd name="T19" fmla="*/ 68 h 222"/>
                <a:gd name="T20" fmla="*/ 12 w 118"/>
                <a:gd name="T21" fmla="*/ 68 h 222"/>
                <a:gd name="T22" fmla="*/ 0 w 118"/>
                <a:gd name="T23" fmla="*/ 76 h 222"/>
                <a:gd name="T24" fmla="*/ 11 w 118"/>
                <a:gd name="T25" fmla="*/ 81 h 222"/>
                <a:gd name="T26" fmla="*/ 44 w 118"/>
                <a:gd name="T27" fmla="*/ 81 h 222"/>
                <a:gd name="T28" fmla="*/ 23 w 118"/>
                <a:gd name="T29" fmla="*/ 163 h 222"/>
                <a:gd name="T30" fmla="*/ 18 w 118"/>
                <a:gd name="T31" fmla="*/ 189 h 222"/>
                <a:gd name="T32" fmla="*/ 55 w 118"/>
                <a:gd name="T33" fmla="*/ 222 h 222"/>
                <a:gd name="T34" fmla="*/ 116 w 118"/>
                <a:gd name="T35" fmla="*/ 168 h 222"/>
                <a:gd name="T36" fmla="*/ 111 w 118"/>
                <a:gd name="T37" fmla="*/ 164 h 222"/>
                <a:gd name="T38" fmla="*/ 103 w 118"/>
                <a:gd name="T39" fmla="*/ 171 h 222"/>
                <a:gd name="T40" fmla="*/ 56 w 118"/>
                <a:gd name="T41" fmla="*/ 212 h 222"/>
                <a:gd name="T42" fmla="*/ 44 w 118"/>
                <a:gd name="T43" fmla="*/ 195 h 222"/>
                <a:gd name="T44" fmla="*/ 46 w 118"/>
                <a:gd name="T45" fmla="*/ 181 h 222"/>
                <a:gd name="T46" fmla="*/ 71 w 118"/>
                <a:gd name="T47" fmla="*/ 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2">
                  <a:moveTo>
                    <a:pt x="71" y="81"/>
                  </a:moveTo>
                  <a:lnTo>
                    <a:pt x="107" y="81"/>
                  </a:lnTo>
                  <a:cubicBezTo>
                    <a:pt x="114" y="81"/>
                    <a:pt x="118" y="81"/>
                    <a:pt x="118" y="73"/>
                  </a:cubicBezTo>
                  <a:cubicBezTo>
                    <a:pt x="118" y="68"/>
                    <a:pt x="114" y="68"/>
                    <a:pt x="108" y="68"/>
                  </a:cubicBezTo>
                  <a:lnTo>
                    <a:pt x="75" y="68"/>
                  </a:lnTo>
                  <a:lnTo>
                    <a:pt x="88" y="16"/>
                  </a:lnTo>
                  <a:cubicBezTo>
                    <a:pt x="88" y="15"/>
                    <a:pt x="89" y="13"/>
                    <a:pt x="89" y="12"/>
                  </a:cubicBezTo>
                  <a:cubicBezTo>
                    <a:pt x="89" y="5"/>
                    <a:pt x="84" y="0"/>
                    <a:pt x="77" y="0"/>
                  </a:cubicBezTo>
                  <a:cubicBezTo>
                    <a:pt x="68" y="0"/>
                    <a:pt x="63" y="6"/>
                    <a:pt x="60" y="15"/>
                  </a:cubicBezTo>
                  <a:cubicBezTo>
                    <a:pt x="58" y="24"/>
                    <a:pt x="62" y="7"/>
                    <a:pt x="47" y="68"/>
                  </a:cubicBezTo>
                  <a:lnTo>
                    <a:pt x="12" y="68"/>
                  </a:lnTo>
                  <a:cubicBezTo>
                    <a:pt x="5" y="68"/>
                    <a:pt x="0" y="68"/>
                    <a:pt x="0" y="76"/>
                  </a:cubicBezTo>
                  <a:cubicBezTo>
                    <a:pt x="0" y="81"/>
                    <a:pt x="5" y="81"/>
                    <a:pt x="11" y="81"/>
                  </a:cubicBezTo>
                  <a:lnTo>
                    <a:pt x="44" y="81"/>
                  </a:lnTo>
                  <a:lnTo>
                    <a:pt x="23" y="163"/>
                  </a:lnTo>
                  <a:cubicBezTo>
                    <a:pt x="21" y="172"/>
                    <a:pt x="18" y="184"/>
                    <a:pt x="18" y="189"/>
                  </a:cubicBezTo>
                  <a:cubicBezTo>
                    <a:pt x="18" y="209"/>
                    <a:pt x="36" y="222"/>
                    <a:pt x="55" y="222"/>
                  </a:cubicBezTo>
                  <a:cubicBezTo>
                    <a:pt x="94" y="222"/>
                    <a:pt x="116" y="173"/>
                    <a:pt x="116" y="168"/>
                  </a:cubicBezTo>
                  <a:cubicBezTo>
                    <a:pt x="116" y="164"/>
                    <a:pt x="112" y="164"/>
                    <a:pt x="111" y="164"/>
                  </a:cubicBezTo>
                  <a:cubicBezTo>
                    <a:pt x="106" y="164"/>
                    <a:pt x="106" y="165"/>
                    <a:pt x="103" y="171"/>
                  </a:cubicBezTo>
                  <a:cubicBezTo>
                    <a:pt x="93" y="193"/>
                    <a:pt x="76" y="212"/>
                    <a:pt x="56" y="212"/>
                  </a:cubicBezTo>
                  <a:cubicBezTo>
                    <a:pt x="49" y="212"/>
                    <a:pt x="44" y="208"/>
                    <a:pt x="44" y="195"/>
                  </a:cubicBezTo>
                  <a:cubicBezTo>
                    <a:pt x="44" y="191"/>
                    <a:pt x="46" y="184"/>
                    <a:pt x="46" y="181"/>
                  </a:cubicBezTo>
                  <a:lnTo>
                    <a:pt x="71" y="8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a:extLst>
                <a:ext uri="{FF2B5EF4-FFF2-40B4-BE49-F238E27FC236}">
                  <a16:creationId xmlns:a16="http://schemas.microsoft.com/office/drawing/2014/main" id="{553E0199-E2A0-1E05-833A-6D5F1B239F8C}"/>
                </a:ext>
              </a:extLst>
            </p:cNvPr>
            <p:cNvSpPr>
              <a:spLocks/>
            </p:cNvSpPr>
            <p:nvPr>
              <p:custDataLst>
                <p:tags r:id="rId66"/>
              </p:custDataLst>
            </p:nvPr>
          </p:nvSpPr>
          <p:spPr bwMode="auto">
            <a:xfrm>
              <a:off x="5592764" y="3579813"/>
              <a:ext cx="26988" cy="68263"/>
            </a:xfrm>
            <a:custGeom>
              <a:avLst/>
              <a:gdLst>
                <a:gd name="T0" fmla="*/ 35 w 45"/>
                <a:gd name="T1" fmla="*/ 35 h 108"/>
                <a:gd name="T2" fmla="*/ 8 w 45"/>
                <a:gd name="T3" fmla="*/ 99 h 108"/>
                <a:gd name="T4" fmla="*/ 5 w 45"/>
                <a:gd name="T5" fmla="*/ 103 h 108"/>
                <a:gd name="T6" fmla="*/ 10 w 45"/>
                <a:gd name="T7" fmla="*/ 108 h 108"/>
                <a:gd name="T8" fmla="*/ 45 w 45"/>
                <a:gd name="T9" fmla="*/ 38 h 108"/>
                <a:gd name="T10" fmla="*/ 20 w 45"/>
                <a:gd name="T11" fmla="*/ 0 h 108"/>
                <a:gd name="T12" fmla="*/ 0 w 45"/>
                <a:gd name="T13" fmla="*/ 20 h 108"/>
                <a:gd name="T14" fmla="*/ 21 w 45"/>
                <a:gd name="T15" fmla="*/ 40 h 108"/>
                <a:gd name="T16" fmla="*/ 35 w 45"/>
                <a:gd name="T17" fmla="*/ 3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35" y="35"/>
                  </a:moveTo>
                  <a:cubicBezTo>
                    <a:pt x="35" y="54"/>
                    <a:pt x="31" y="76"/>
                    <a:pt x="8" y="99"/>
                  </a:cubicBezTo>
                  <a:cubicBezTo>
                    <a:pt x="6" y="100"/>
                    <a:pt x="5" y="101"/>
                    <a:pt x="5" y="103"/>
                  </a:cubicBezTo>
                  <a:cubicBezTo>
                    <a:pt x="5" y="105"/>
                    <a:pt x="8" y="108"/>
                    <a:pt x="10" y="108"/>
                  </a:cubicBezTo>
                  <a:cubicBezTo>
                    <a:pt x="15" y="108"/>
                    <a:pt x="45" y="80"/>
                    <a:pt x="45" y="38"/>
                  </a:cubicBezTo>
                  <a:cubicBezTo>
                    <a:pt x="45" y="17"/>
                    <a:pt x="36" y="0"/>
                    <a:pt x="20" y="0"/>
                  </a:cubicBezTo>
                  <a:cubicBezTo>
                    <a:pt x="9" y="0"/>
                    <a:pt x="0" y="9"/>
                    <a:pt x="0" y="20"/>
                  </a:cubicBezTo>
                  <a:cubicBezTo>
                    <a:pt x="0" y="31"/>
                    <a:pt x="8" y="40"/>
                    <a:pt x="21" y="40"/>
                  </a:cubicBezTo>
                  <a:cubicBezTo>
                    <a:pt x="29" y="40"/>
                    <a:pt x="34" y="35"/>
                    <a:pt x="35" y="3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2">
              <a:extLst>
                <a:ext uri="{FF2B5EF4-FFF2-40B4-BE49-F238E27FC236}">
                  <a16:creationId xmlns:a16="http://schemas.microsoft.com/office/drawing/2014/main" id="{2C6B9C97-0320-342E-8BB1-87981FAAB1BA}"/>
                </a:ext>
              </a:extLst>
            </p:cNvPr>
            <p:cNvSpPr>
              <a:spLocks/>
            </p:cNvSpPr>
            <p:nvPr>
              <p:custDataLst>
                <p:tags r:id="rId67"/>
              </p:custDataLst>
            </p:nvPr>
          </p:nvSpPr>
          <p:spPr bwMode="auto">
            <a:xfrm>
              <a:off x="5649914" y="3506788"/>
              <a:ext cx="125413" cy="100013"/>
            </a:xfrm>
            <a:custGeom>
              <a:avLst/>
              <a:gdLst>
                <a:gd name="T0" fmla="*/ 187 w 216"/>
                <a:gd name="T1" fmla="*/ 22 h 160"/>
                <a:gd name="T2" fmla="*/ 168 w 216"/>
                <a:gd name="T3" fmla="*/ 47 h 160"/>
                <a:gd name="T4" fmla="*/ 187 w 216"/>
                <a:gd name="T5" fmla="*/ 66 h 160"/>
                <a:gd name="T6" fmla="*/ 215 w 216"/>
                <a:gd name="T7" fmla="*/ 36 h 160"/>
                <a:gd name="T8" fmla="*/ 170 w 216"/>
                <a:gd name="T9" fmla="*/ 0 h 160"/>
                <a:gd name="T10" fmla="*/ 128 w 216"/>
                <a:gd name="T11" fmla="*/ 19 h 160"/>
                <a:gd name="T12" fmla="*/ 76 w 216"/>
                <a:gd name="T13" fmla="*/ 0 h 160"/>
                <a:gd name="T14" fmla="*/ 0 w 216"/>
                <a:gd name="T15" fmla="*/ 54 h 160"/>
                <a:gd name="T16" fmla="*/ 12 w 216"/>
                <a:gd name="T17" fmla="*/ 60 h 160"/>
                <a:gd name="T18" fmla="*/ 22 w 216"/>
                <a:gd name="T19" fmla="*/ 55 h 160"/>
                <a:gd name="T20" fmla="*/ 74 w 216"/>
                <a:gd name="T21" fmla="*/ 16 h 160"/>
                <a:gd name="T22" fmla="*/ 96 w 216"/>
                <a:gd name="T23" fmla="*/ 33 h 160"/>
                <a:gd name="T24" fmla="*/ 93 w 216"/>
                <a:gd name="T25" fmla="*/ 52 h 160"/>
                <a:gd name="T26" fmla="*/ 81 w 216"/>
                <a:gd name="T27" fmla="*/ 103 h 160"/>
                <a:gd name="T28" fmla="*/ 68 w 216"/>
                <a:gd name="T29" fmla="*/ 133 h 160"/>
                <a:gd name="T30" fmla="*/ 47 w 216"/>
                <a:gd name="T31" fmla="*/ 144 h 160"/>
                <a:gd name="T32" fmla="*/ 29 w 216"/>
                <a:gd name="T33" fmla="*/ 138 h 160"/>
                <a:gd name="T34" fmla="*/ 48 w 216"/>
                <a:gd name="T35" fmla="*/ 112 h 160"/>
                <a:gd name="T36" fmla="*/ 29 w 216"/>
                <a:gd name="T37" fmla="*/ 94 h 160"/>
                <a:gd name="T38" fmla="*/ 1 w 216"/>
                <a:gd name="T39" fmla="*/ 124 h 160"/>
                <a:gd name="T40" fmla="*/ 46 w 216"/>
                <a:gd name="T41" fmla="*/ 160 h 160"/>
                <a:gd name="T42" fmla="*/ 87 w 216"/>
                <a:gd name="T43" fmla="*/ 141 h 160"/>
                <a:gd name="T44" fmla="*/ 140 w 216"/>
                <a:gd name="T45" fmla="*/ 160 h 160"/>
                <a:gd name="T46" fmla="*/ 216 w 216"/>
                <a:gd name="T47" fmla="*/ 106 h 160"/>
                <a:gd name="T48" fmla="*/ 204 w 216"/>
                <a:gd name="T49" fmla="*/ 99 h 160"/>
                <a:gd name="T50" fmla="*/ 194 w 216"/>
                <a:gd name="T51" fmla="*/ 105 h 160"/>
                <a:gd name="T52" fmla="*/ 142 w 216"/>
                <a:gd name="T53" fmla="*/ 144 h 160"/>
                <a:gd name="T54" fmla="*/ 119 w 216"/>
                <a:gd name="T55" fmla="*/ 127 h 160"/>
                <a:gd name="T56" fmla="*/ 122 w 216"/>
                <a:gd name="T57" fmla="*/ 107 h 160"/>
                <a:gd name="T58" fmla="*/ 135 w 216"/>
                <a:gd name="T59" fmla="*/ 57 h 160"/>
                <a:gd name="T60" fmla="*/ 148 w 216"/>
                <a:gd name="T61" fmla="*/ 26 h 160"/>
                <a:gd name="T62" fmla="*/ 169 w 216"/>
                <a:gd name="T63" fmla="*/ 16 h 160"/>
                <a:gd name="T64" fmla="*/ 187 w 216"/>
                <a:gd name="T65"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160">
                  <a:moveTo>
                    <a:pt x="187" y="22"/>
                  </a:moveTo>
                  <a:cubicBezTo>
                    <a:pt x="172" y="27"/>
                    <a:pt x="168" y="41"/>
                    <a:pt x="168" y="47"/>
                  </a:cubicBezTo>
                  <a:cubicBezTo>
                    <a:pt x="168" y="59"/>
                    <a:pt x="176" y="66"/>
                    <a:pt x="187" y="66"/>
                  </a:cubicBezTo>
                  <a:cubicBezTo>
                    <a:pt x="201" y="66"/>
                    <a:pt x="215" y="54"/>
                    <a:pt x="215" y="36"/>
                  </a:cubicBezTo>
                  <a:cubicBezTo>
                    <a:pt x="215" y="13"/>
                    <a:pt x="194" y="0"/>
                    <a:pt x="170" y="0"/>
                  </a:cubicBezTo>
                  <a:cubicBezTo>
                    <a:pt x="152" y="0"/>
                    <a:pt x="138" y="9"/>
                    <a:pt x="128" y="19"/>
                  </a:cubicBezTo>
                  <a:cubicBezTo>
                    <a:pt x="114" y="2"/>
                    <a:pt x="90" y="0"/>
                    <a:pt x="76" y="0"/>
                  </a:cubicBezTo>
                  <a:cubicBezTo>
                    <a:pt x="26" y="0"/>
                    <a:pt x="0" y="41"/>
                    <a:pt x="0" y="54"/>
                  </a:cubicBezTo>
                  <a:cubicBezTo>
                    <a:pt x="0" y="60"/>
                    <a:pt x="6" y="60"/>
                    <a:pt x="12" y="60"/>
                  </a:cubicBezTo>
                  <a:cubicBezTo>
                    <a:pt x="18" y="60"/>
                    <a:pt x="21" y="60"/>
                    <a:pt x="22" y="55"/>
                  </a:cubicBezTo>
                  <a:cubicBezTo>
                    <a:pt x="33" y="23"/>
                    <a:pt x="61" y="16"/>
                    <a:pt x="74" y="16"/>
                  </a:cubicBezTo>
                  <a:cubicBezTo>
                    <a:pt x="96" y="16"/>
                    <a:pt x="96" y="29"/>
                    <a:pt x="96" y="33"/>
                  </a:cubicBezTo>
                  <a:cubicBezTo>
                    <a:pt x="96" y="38"/>
                    <a:pt x="96" y="39"/>
                    <a:pt x="93" y="52"/>
                  </a:cubicBezTo>
                  <a:lnTo>
                    <a:pt x="81" y="103"/>
                  </a:lnTo>
                  <a:cubicBezTo>
                    <a:pt x="76" y="122"/>
                    <a:pt x="75" y="127"/>
                    <a:pt x="68" y="133"/>
                  </a:cubicBezTo>
                  <a:cubicBezTo>
                    <a:pt x="64" y="138"/>
                    <a:pt x="57" y="144"/>
                    <a:pt x="47" y="144"/>
                  </a:cubicBezTo>
                  <a:cubicBezTo>
                    <a:pt x="45" y="144"/>
                    <a:pt x="36" y="144"/>
                    <a:pt x="29" y="138"/>
                  </a:cubicBezTo>
                  <a:cubicBezTo>
                    <a:pt x="44" y="133"/>
                    <a:pt x="48" y="119"/>
                    <a:pt x="48" y="112"/>
                  </a:cubicBezTo>
                  <a:cubicBezTo>
                    <a:pt x="48" y="101"/>
                    <a:pt x="39" y="94"/>
                    <a:pt x="29" y="94"/>
                  </a:cubicBezTo>
                  <a:cubicBezTo>
                    <a:pt x="15" y="94"/>
                    <a:pt x="1" y="105"/>
                    <a:pt x="1" y="124"/>
                  </a:cubicBezTo>
                  <a:cubicBezTo>
                    <a:pt x="1" y="147"/>
                    <a:pt x="23" y="160"/>
                    <a:pt x="46" y="160"/>
                  </a:cubicBezTo>
                  <a:cubicBezTo>
                    <a:pt x="66" y="160"/>
                    <a:pt x="80" y="149"/>
                    <a:pt x="87" y="141"/>
                  </a:cubicBezTo>
                  <a:cubicBezTo>
                    <a:pt x="103" y="158"/>
                    <a:pt x="128" y="160"/>
                    <a:pt x="140" y="160"/>
                  </a:cubicBezTo>
                  <a:cubicBezTo>
                    <a:pt x="190" y="160"/>
                    <a:pt x="216" y="119"/>
                    <a:pt x="216" y="106"/>
                  </a:cubicBezTo>
                  <a:cubicBezTo>
                    <a:pt x="216" y="99"/>
                    <a:pt x="210" y="99"/>
                    <a:pt x="204" y="99"/>
                  </a:cubicBezTo>
                  <a:cubicBezTo>
                    <a:pt x="198" y="99"/>
                    <a:pt x="195" y="99"/>
                    <a:pt x="194" y="105"/>
                  </a:cubicBezTo>
                  <a:cubicBezTo>
                    <a:pt x="183" y="137"/>
                    <a:pt x="154" y="144"/>
                    <a:pt x="142" y="144"/>
                  </a:cubicBezTo>
                  <a:cubicBezTo>
                    <a:pt x="119" y="144"/>
                    <a:pt x="119" y="132"/>
                    <a:pt x="119" y="127"/>
                  </a:cubicBezTo>
                  <a:cubicBezTo>
                    <a:pt x="119" y="122"/>
                    <a:pt x="119" y="120"/>
                    <a:pt x="122" y="107"/>
                  </a:cubicBezTo>
                  <a:lnTo>
                    <a:pt x="135" y="57"/>
                  </a:lnTo>
                  <a:cubicBezTo>
                    <a:pt x="140" y="38"/>
                    <a:pt x="141" y="33"/>
                    <a:pt x="148" y="26"/>
                  </a:cubicBezTo>
                  <a:cubicBezTo>
                    <a:pt x="151" y="23"/>
                    <a:pt x="158" y="16"/>
                    <a:pt x="169" y="16"/>
                  </a:cubicBezTo>
                  <a:cubicBezTo>
                    <a:pt x="172" y="16"/>
                    <a:pt x="180" y="16"/>
                    <a:pt x="187"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
              <a:extLst>
                <a:ext uri="{FF2B5EF4-FFF2-40B4-BE49-F238E27FC236}">
                  <a16:creationId xmlns:a16="http://schemas.microsoft.com/office/drawing/2014/main" id="{B1C2A756-38A6-1E15-4250-1B520DD332B7}"/>
                </a:ext>
              </a:extLst>
            </p:cNvPr>
            <p:cNvSpPr>
              <a:spLocks/>
            </p:cNvSpPr>
            <p:nvPr>
              <p:custDataLst>
                <p:tags r:id="rId68"/>
              </p:custDataLst>
            </p:nvPr>
          </p:nvSpPr>
          <p:spPr bwMode="auto">
            <a:xfrm>
              <a:off x="5937251" y="3295651"/>
              <a:ext cx="68263" cy="311150"/>
            </a:xfrm>
            <a:custGeom>
              <a:avLst/>
              <a:gdLst>
                <a:gd name="T0" fmla="*/ 116 w 116"/>
                <a:gd name="T1" fmla="*/ 493 h 498"/>
                <a:gd name="T2" fmla="*/ 107 w 116"/>
                <a:gd name="T3" fmla="*/ 482 h 498"/>
                <a:gd name="T4" fmla="*/ 29 w 116"/>
                <a:gd name="T5" fmla="*/ 249 h 498"/>
                <a:gd name="T6" fmla="*/ 109 w 116"/>
                <a:gd name="T7" fmla="*/ 13 h 498"/>
                <a:gd name="T8" fmla="*/ 116 w 116"/>
                <a:gd name="T9" fmla="*/ 5 h 498"/>
                <a:gd name="T10" fmla="*/ 111 w 116"/>
                <a:gd name="T11" fmla="*/ 0 h 498"/>
                <a:gd name="T12" fmla="*/ 32 w 116"/>
                <a:gd name="T13" fmla="*/ 97 h 498"/>
                <a:gd name="T14" fmla="*/ 0 w 116"/>
                <a:gd name="T15" fmla="*/ 249 h 498"/>
                <a:gd name="T16" fmla="*/ 33 w 116"/>
                <a:gd name="T17" fmla="*/ 405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7" y="482"/>
                  </a:cubicBezTo>
                  <a:cubicBezTo>
                    <a:pt x="45" y="420"/>
                    <a:pt x="29" y="325"/>
                    <a:pt x="29" y="249"/>
                  </a:cubicBezTo>
                  <a:cubicBezTo>
                    <a:pt x="29" y="162"/>
                    <a:pt x="48" y="75"/>
                    <a:pt x="109" y="13"/>
                  </a:cubicBezTo>
                  <a:cubicBezTo>
                    <a:pt x="116" y="7"/>
                    <a:pt x="116" y="6"/>
                    <a:pt x="116" y="5"/>
                  </a:cubicBezTo>
                  <a:cubicBezTo>
                    <a:pt x="116" y="1"/>
                    <a:pt x="114" y="0"/>
                    <a:pt x="111" y="0"/>
                  </a:cubicBezTo>
                  <a:cubicBezTo>
                    <a:pt x="106" y="0"/>
                    <a:pt x="61" y="33"/>
                    <a:pt x="32" y="97"/>
                  </a:cubicBezTo>
                  <a:cubicBezTo>
                    <a:pt x="6" y="152"/>
                    <a:pt x="0" y="207"/>
                    <a:pt x="0" y="249"/>
                  </a:cubicBezTo>
                  <a:cubicBezTo>
                    <a:pt x="0" y="288"/>
                    <a:pt x="6" y="348"/>
                    <a:pt x="33" y="405"/>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4">
              <a:extLst>
                <a:ext uri="{FF2B5EF4-FFF2-40B4-BE49-F238E27FC236}">
                  <a16:creationId xmlns:a16="http://schemas.microsoft.com/office/drawing/2014/main" id="{69441D5D-4372-7F87-9AB8-651BA9CD23B8}"/>
                </a:ext>
              </a:extLst>
            </p:cNvPr>
            <p:cNvSpPr>
              <a:spLocks/>
            </p:cNvSpPr>
            <p:nvPr>
              <p:custDataLst>
                <p:tags r:id="rId69"/>
              </p:custDataLst>
            </p:nvPr>
          </p:nvSpPr>
          <p:spPr bwMode="auto">
            <a:xfrm>
              <a:off x="6029326" y="3319463"/>
              <a:ext cx="198438" cy="209550"/>
            </a:xfrm>
            <a:custGeom>
              <a:avLst/>
              <a:gdLst>
                <a:gd name="T0" fmla="*/ 200 w 339"/>
                <a:gd name="T1" fmla="*/ 35 h 338"/>
                <a:gd name="T2" fmla="*/ 212 w 339"/>
                <a:gd name="T3" fmla="*/ 16 h 338"/>
                <a:gd name="T4" fmla="*/ 243 w 339"/>
                <a:gd name="T5" fmla="*/ 15 h 338"/>
                <a:gd name="T6" fmla="*/ 316 w 339"/>
                <a:gd name="T7" fmla="*/ 56 h 338"/>
                <a:gd name="T8" fmla="*/ 312 w 339"/>
                <a:gd name="T9" fmla="*/ 96 h 338"/>
                <a:gd name="T10" fmla="*/ 311 w 339"/>
                <a:gd name="T11" fmla="*/ 106 h 338"/>
                <a:gd name="T12" fmla="*/ 317 w 339"/>
                <a:gd name="T13" fmla="*/ 112 h 338"/>
                <a:gd name="T14" fmla="*/ 324 w 339"/>
                <a:gd name="T15" fmla="*/ 101 h 338"/>
                <a:gd name="T16" fmla="*/ 338 w 339"/>
                <a:gd name="T17" fmla="*/ 14 h 338"/>
                <a:gd name="T18" fmla="*/ 339 w 339"/>
                <a:gd name="T19" fmla="*/ 5 h 338"/>
                <a:gd name="T20" fmla="*/ 325 w 339"/>
                <a:gd name="T21" fmla="*/ 0 h 338"/>
                <a:gd name="T22" fmla="*/ 48 w 339"/>
                <a:gd name="T23" fmla="*/ 0 h 338"/>
                <a:gd name="T24" fmla="*/ 32 w 339"/>
                <a:gd name="T25" fmla="*/ 10 h 338"/>
                <a:gd name="T26" fmla="*/ 3 w 339"/>
                <a:gd name="T27" fmla="*/ 98 h 338"/>
                <a:gd name="T28" fmla="*/ 0 w 339"/>
                <a:gd name="T29" fmla="*/ 107 h 338"/>
                <a:gd name="T30" fmla="*/ 6 w 339"/>
                <a:gd name="T31" fmla="*/ 112 h 338"/>
                <a:gd name="T32" fmla="*/ 14 w 339"/>
                <a:gd name="T33" fmla="*/ 102 h 338"/>
                <a:gd name="T34" fmla="*/ 128 w 339"/>
                <a:gd name="T35" fmla="*/ 15 h 338"/>
                <a:gd name="T36" fmla="*/ 147 w 339"/>
                <a:gd name="T37" fmla="*/ 15 h 338"/>
                <a:gd name="T38" fmla="*/ 161 w 339"/>
                <a:gd name="T39" fmla="*/ 21 h 338"/>
                <a:gd name="T40" fmla="*/ 159 w 339"/>
                <a:gd name="T41" fmla="*/ 32 h 338"/>
                <a:gd name="T42" fmla="*/ 92 w 339"/>
                <a:gd name="T43" fmla="*/ 298 h 338"/>
                <a:gd name="T44" fmla="*/ 33 w 339"/>
                <a:gd name="T45" fmla="*/ 322 h 338"/>
                <a:gd name="T46" fmla="*/ 12 w 339"/>
                <a:gd name="T47" fmla="*/ 332 h 338"/>
                <a:gd name="T48" fmla="*/ 20 w 339"/>
                <a:gd name="T49" fmla="*/ 338 h 338"/>
                <a:gd name="T50" fmla="*/ 61 w 339"/>
                <a:gd name="T51" fmla="*/ 337 h 338"/>
                <a:gd name="T52" fmla="*/ 104 w 339"/>
                <a:gd name="T53" fmla="*/ 336 h 338"/>
                <a:gd name="T54" fmla="*/ 145 w 339"/>
                <a:gd name="T55" fmla="*/ 337 h 338"/>
                <a:gd name="T56" fmla="*/ 189 w 339"/>
                <a:gd name="T57" fmla="*/ 338 h 338"/>
                <a:gd name="T58" fmla="*/ 199 w 339"/>
                <a:gd name="T59" fmla="*/ 328 h 338"/>
                <a:gd name="T60" fmla="*/ 183 w 339"/>
                <a:gd name="T61" fmla="*/ 322 h 338"/>
                <a:gd name="T62" fmla="*/ 151 w 339"/>
                <a:gd name="T63" fmla="*/ 321 h 338"/>
                <a:gd name="T64" fmla="*/ 132 w 339"/>
                <a:gd name="T65" fmla="*/ 310 h 338"/>
                <a:gd name="T66" fmla="*/ 134 w 339"/>
                <a:gd name="T67" fmla="*/ 300 h 338"/>
                <a:gd name="T68" fmla="*/ 200 w 339"/>
                <a:gd name="T69" fmla="*/ 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338">
                  <a:moveTo>
                    <a:pt x="200" y="35"/>
                  </a:moveTo>
                  <a:cubicBezTo>
                    <a:pt x="204" y="21"/>
                    <a:pt x="206" y="18"/>
                    <a:pt x="212" y="16"/>
                  </a:cubicBezTo>
                  <a:cubicBezTo>
                    <a:pt x="216" y="15"/>
                    <a:pt x="233" y="15"/>
                    <a:pt x="243" y="15"/>
                  </a:cubicBezTo>
                  <a:cubicBezTo>
                    <a:pt x="294" y="15"/>
                    <a:pt x="316" y="17"/>
                    <a:pt x="316" y="56"/>
                  </a:cubicBezTo>
                  <a:cubicBezTo>
                    <a:pt x="316" y="64"/>
                    <a:pt x="314" y="83"/>
                    <a:pt x="312" y="96"/>
                  </a:cubicBezTo>
                  <a:cubicBezTo>
                    <a:pt x="312" y="98"/>
                    <a:pt x="311" y="104"/>
                    <a:pt x="311" y="106"/>
                  </a:cubicBezTo>
                  <a:cubicBezTo>
                    <a:pt x="311" y="109"/>
                    <a:pt x="312" y="112"/>
                    <a:pt x="317" y="112"/>
                  </a:cubicBezTo>
                  <a:cubicBezTo>
                    <a:pt x="322" y="112"/>
                    <a:pt x="323" y="108"/>
                    <a:pt x="324" y="101"/>
                  </a:cubicBezTo>
                  <a:lnTo>
                    <a:pt x="338" y="14"/>
                  </a:lnTo>
                  <a:cubicBezTo>
                    <a:pt x="338" y="12"/>
                    <a:pt x="339" y="7"/>
                    <a:pt x="339" y="5"/>
                  </a:cubicBezTo>
                  <a:cubicBezTo>
                    <a:pt x="339" y="0"/>
                    <a:pt x="334" y="0"/>
                    <a:pt x="325" y="0"/>
                  </a:cubicBezTo>
                  <a:lnTo>
                    <a:pt x="48" y="0"/>
                  </a:lnTo>
                  <a:cubicBezTo>
                    <a:pt x="36" y="0"/>
                    <a:pt x="36" y="0"/>
                    <a:pt x="32" y="10"/>
                  </a:cubicBezTo>
                  <a:lnTo>
                    <a:pt x="3" y="98"/>
                  </a:lnTo>
                  <a:cubicBezTo>
                    <a:pt x="2" y="99"/>
                    <a:pt x="0" y="106"/>
                    <a:pt x="0" y="107"/>
                  </a:cubicBezTo>
                  <a:cubicBezTo>
                    <a:pt x="0" y="110"/>
                    <a:pt x="2" y="112"/>
                    <a:pt x="6" y="112"/>
                  </a:cubicBezTo>
                  <a:cubicBezTo>
                    <a:pt x="11" y="112"/>
                    <a:pt x="11" y="110"/>
                    <a:pt x="14" y="102"/>
                  </a:cubicBezTo>
                  <a:cubicBezTo>
                    <a:pt x="41" y="24"/>
                    <a:pt x="54" y="15"/>
                    <a:pt x="128" y="15"/>
                  </a:cubicBezTo>
                  <a:lnTo>
                    <a:pt x="147" y="15"/>
                  </a:lnTo>
                  <a:cubicBezTo>
                    <a:pt x="161" y="15"/>
                    <a:pt x="161" y="17"/>
                    <a:pt x="161" y="21"/>
                  </a:cubicBezTo>
                  <a:cubicBezTo>
                    <a:pt x="161" y="24"/>
                    <a:pt x="160" y="30"/>
                    <a:pt x="159" y="32"/>
                  </a:cubicBezTo>
                  <a:lnTo>
                    <a:pt x="92" y="298"/>
                  </a:lnTo>
                  <a:cubicBezTo>
                    <a:pt x="88" y="317"/>
                    <a:pt x="86" y="322"/>
                    <a:pt x="33" y="322"/>
                  </a:cubicBezTo>
                  <a:cubicBezTo>
                    <a:pt x="15" y="322"/>
                    <a:pt x="12" y="322"/>
                    <a:pt x="12" y="332"/>
                  </a:cubicBezTo>
                  <a:cubicBezTo>
                    <a:pt x="12" y="338"/>
                    <a:pt x="17" y="338"/>
                    <a:pt x="20" y="338"/>
                  </a:cubicBezTo>
                  <a:cubicBezTo>
                    <a:pt x="34" y="338"/>
                    <a:pt x="48" y="337"/>
                    <a:pt x="61" y="337"/>
                  </a:cubicBezTo>
                  <a:cubicBezTo>
                    <a:pt x="75" y="337"/>
                    <a:pt x="90" y="336"/>
                    <a:pt x="104" y="336"/>
                  </a:cubicBezTo>
                  <a:cubicBezTo>
                    <a:pt x="118" y="336"/>
                    <a:pt x="132" y="337"/>
                    <a:pt x="145" y="337"/>
                  </a:cubicBezTo>
                  <a:cubicBezTo>
                    <a:pt x="160" y="337"/>
                    <a:pt x="175" y="338"/>
                    <a:pt x="189" y="338"/>
                  </a:cubicBezTo>
                  <a:cubicBezTo>
                    <a:pt x="194" y="338"/>
                    <a:pt x="199" y="338"/>
                    <a:pt x="199" y="328"/>
                  </a:cubicBezTo>
                  <a:cubicBezTo>
                    <a:pt x="199" y="322"/>
                    <a:pt x="195" y="322"/>
                    <a:pt x="183" y="322"/>
                  </a:cubicBezTo>
                  <a:cubicBezTo>
                    <a:pt x="170" y="322"/>
                    <a:pt x="164" y="322"/>
                    <a:pt x="151" y="321"/>
                  </a:cubicBezTo>
                  <a:cubicBezTo>
                    <a:pt x="136" y="320"/>
                    <a:pt x="132" y="318"/>
                    <a:pt x="132" y="310"/>
                  </a:cubicBezTo>
                  <a:cubicBezTo>
                    <a:pt x="132" y="310"/>
                    <a:pt x="132" y="307"/>
                    <a:pt x="134" y="300"/>
                  </a:cubicBezTo>
                  <a:lnTo>
                    <a:pt x="200"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5">
              <a:extLst>
                <a:ext uri="{FF2B5EF4-FFF2-40B4-BE49-F238E27FC236}">
                  <a16:creationId xmlns:a16="http://schemas.microsoft.com/office/drawing/2014/main" id="{BF1345B2-E89A-DEA5-D032-17AB46310B21}"/>
                </a:ext>
              </a:extLst>
            </p:cNvPr>
            <p:cNvSpPr>
              <a:spLocks/>
            </p:cNvSpPr>
            <p:nvPr>
              <p:custDataLst>
                <p:tags r:id="rId70"/>
              </p:custDataLst>
            </p:nvPr>
          </p:nvSpPr>
          <p:spPr bwMode="auto">
            <a:xfrm>
              <a:off x="6249989" y="3295651"/>
              <a:ext cx="66675" cy="311150"/>
            </a:xfrm>
            <a:custGeom>
              <a:avLst/>
              <a:gdLst>
                <a:gd name="T0" fmla="*/ 116 w 116"/>
                <a:gd name="T1" fmla="*/ 249 h 498"/>
                <a:gd name="T2" fmla="*/ 83 w 116"/>
                <a:gd name="T3" fmla="*/ 93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3 h 498"/>
                <a:gd name="T16" fmla="*/ 5 w 116"/>
                <a:gd name="T17" fmla="*/ 498 h 498"/>
                <a:gd name="T18" fmla="*/ 85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1" y="150"/>
                    <a:pt x="83" y="93"/>
                  </a:cubicBezTo>
                  <a:cubicBezTo>
                    <a:pt x="53" y="32"/>
                    <a:pt x="10" y="0"/>
                    <a:pt x="5" y="0"/>
                  </a:cubicBezTo>
                  <a:cubicBezTo>
                    <a:pt x="2" y="0"/>
                    <a:pt x="0" y="2"/>
                    <a:pt x="0" y="5"/>
                  </a:cubicBezTo>
                  <a:cubicBezTo>
                    <a:pt x="0" y="6"/>
                    <a:pt x="0" y="7"/>
                    <a:pt x="10" y="16"/>
                  </a:cubicBezTo>
                  <a:cubicBezTo>
                    <a:pt x="59" y="65"/>
                    <a:pt x="87" y="145"/>
                    <a:pt x="87" y="249"/>
                  </a:cubicBezTo>
                  <a:cubicBezTo>
                    <a:pt x="87" y="334"/>
                    <a:pt x="69" y="422"/>
                    <a:pt x="7" y="485"/>
                  </a:cubicBezTo>
                  <a:cubicBezTo>
                    <a:pt x="0" y="491"/>
                    <a:pt x="0" y="492"/>
                    <a:pt x="0" y="493"/>
                  </a:cubicBezTo>
                  <a:cubicBezTo>
                    <a:pt x="0" y="496"/>
                    <a:pt x="2" y="498"/>
                    <a:pt x="5" y="498"/>
                  </a:cubicBezTo>
                  <a:cubicBezTo>
                    <a:pt x="10" y="498"/>
                    <a:pt x="55" y="464"/>
                    <a:pt x="85"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6">
              <a:extLst>
                <a:ext uri="{FF2B5EF4-FFF2-40B4-BE49-F238E27FC236}">
                  <a16:creationId xmlns:a16="http://schemas.microsoft.com/office/drawing/2014/main" id="{193588C7-70B5-4EA7-47B4-1AC8F42737AE}"/>
                </a:ext>
              </a:extLst>
            </p:cNvPr>
            <p:cNvSpPr>
              <a:spLocks/>
            </p:cNvSpPr>
            <p:nvPr>
              <p:custDataLst>
                <p:tags r:id="rId71"/>
              </p:custDataLst>
            </p:nvPr>
          </p:nvSpPr>
          <p:spPr bwMode="auto">
            <a:xfrm>
              <a:off x="6362701" y="3295651"/>
              <a:ext cx="68263" cy="311150"/>
            </a:xfrm>
            <a:custGeom>
              <a:avLst/>
              <a:gdLst>
                <a:gd name="T0" fmla="*/ 116 w 116"/>
                <a:gd name="T1" fmla="*/ 249 h 498"/>
                <a:gd name="T2" fmla="*/ 83 w 116"/>
                <a:gd name="T3" fmla="*/ 93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3 h 498"/>
                <a:gd name="T16" fmla="*/ 5 w 116"/>
                <a:gd name="T17" fmla="*/ 498 h 498"/>
                <a:gd name="T18" fmla="*/ 84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0" y="150"/>
                    <a:pt x="83" y="93"/>
                  </a:cubicBezTo>
                  <a:cubicBezTo>
                    <a:pt x="53" y="32"/>
                    <a:pt x="10" y="0"/>
                    <a:pt x="5" y="0"/>
                  </a:cubicBezTo>
                  <a:cubicBezTo>
                    <a:pt x="2" y="0"/>
                    <a:pt x="0" y="2"/>
                    <a:pt x="0" y="5"/>
                  </a:cubicBezTo>
                  <a:cubicBezTo>
                    <a:pt x="0" y="6"/>
                    <a:pt x="0" y="7"/>
                    <a:pt x="10" y="16"/>
                  </a:cubicBezTo>
                  <a:cubicBezTo>
                    <a:pt x="58" y="65"/>
                    <a:pt x="87" y="145"/>
                    <a:pt x="87" y="249"/>
                  </a:cubicBezTo>
                  <a:cubicBezTo>
                    <a:pt x="87" y="334"/>
                    <a:pt x="68" y="422"/>
                    <a:pt x="7" y="485"/>
                  </a:cubicBezTo>
                  <a:cubicBezTo>
                    <a:pt x="0" y="491"/>
                    <a:pt x="0" y="492"/>
                    <a:pt x="0" y="493"/>
                  </a:cubicBezTo>
                  <a:cubicBezTo>
                    <a:pt x="0" y="496"/>
                    <a:pt x="2" y="498"/>
                    <a:pt x="5" y="498"/>
                  </a:cubicBezTo>
                  <a:cubicBezTo>
                    <a:pt x="10" y="498"/>
                    <a:pt x="55" y="464"/>
                    <a:pt x="84"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a:extLst>
                <a:ext uri="{FF2B5EF4-FFF2-40B4-BE49-F238E27FC236}">
                  <a16:creationId xmlns:a16="http://schemas.microsoft.com/office/drawing/2014/main" id="{F4424867-6502-1DEA-BB6E-ABD17246823F}"/>
                </a:ext>
              </a:extLst>
            </p:cNvPr>
            <p:cNvSpPr>
              <a:spLocks/>
            </p:cNvSpPr>
            <p:nvPr>
              <p:custDataLst>
                <p:tags r:id="rId72"/>
              </p:custDataLst>
            </p:nvPr>
          </p:nvSpPr>
          <p:spPr bwMode="auto">
            <a:xfrm>
              <a:off x="6540501" y="3348038"/>
              <a:ext cx="195263" cy="206375"/>
            </a:xfrm>
            <a:custGeom>
              <a:avLst/>
              <a:gdLst>
                <a:gd name="T0" fmla="*/ 176 w 332"/>
                <a:gd name="T1" fmla="*/ 176 h 332"/>
                <a:gd name="T2" fmla="*/ 315 w 332"/>
                <a:gd name="T3" fmla="*/ 176 h 332"/>
                <a:gd name="T4" fmla="*/ 332 w 332"/>
                <a:gd name="T5" fmla="*/ 166 h 332"/>
                <a:gd name="T6" fmla="*/ 315 w 332"/>
                <a:gd name="T7" fmla="*/ 156 h 332"/>
                <a:gd name="T8" fmla="*/ 176 w 332"/>
                <a:gd name="T9" fmla="*/ 156 h 332"/>
                <a:gd name="T10" fmla="*/ 176 w 332"/>
                <a:gd name="T11" fmla="*/ 16 h 332"/>
                <a:gd name="T12" fmla="*/ 166 w 332"/>
                <a:gd name="T13" fmla="*/ 0 h 332"/>
                <a:gd name="T14" fmla="*/ 156 w 332"/>
                <a:gd name="T15" fmla="*/ 16 h 332"/>
                <a:gd name="T16" fmla="*/ 156 w 332"/>
                <a:gd name="T17" fmla="*/ 156 h 332"/>
                <a:gd name="T18" fmla="*/ 16 w 332"/>
                <a:gd name="T19" fmla="*/ 156 h 332"/>
                <a:gd name="T20" fmla="*/ 0 w 332"/>
                <a:gd name="T21" fmla="*/ 166 h 332"/>
                <a:gd name="T22" fmla="*/ 16 w 332"/>
                <a:gd name="T23" fmla="*/ 176 h 332"/>
                <a:gd name="T24" fmla="*/ 156 w 332"/>
                <a:gd name="T25" fmla="*/ 176 h 332"/>
                <a:gd name="T26" fmla="*/ 156 w 332"/>
                <a:gd name="T27" fmla="*/ 316 h 332"/>
                <a:gd name="T28" fmla="*/ 166 w 332"/>
                <a:gd name="T29" fmla="*/ 332 h 332"/>
                <a:gd name="T30" fmla="*/ 176 w 332"/>
                <a:gd name="T31" fmla="*/ 316 h 332"/>
                <a:gd name="T32" fmla="*/ 176 w 332"/>
                <a:gd name="T33" fmla="*/ 17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332">
                  <a:moveTo>
                    <a:pt x="176" y="176"/>
                  </a:moveTo>
                  <a:lnTo>
                    <a:pt x="315" y="176"/>
                  </a:lnTo>
                  <a:cubicBezTo>
                    <a:pt x="322" y="176"/>
                    <a:pt x="332" y="176"/>
                    <a:pt x="332" y="166"/>
                  </a:cubicBezTo>
                  <a:cubicBezTo>
                    <a:pt x="332" y="156"/>
                    <a:pt x="322" y="156"/>
                    <a:pt x="315" y="156"/>
                  </a:cubicBezTo>
                  <a:lnTo>
                    <a:pt x="176" y="156"/>
                  </a:lnTo>
                  <a:lnTo>
                    <a:pt x="176" y="16"/>
                  </a:lnTo>
                  <a:cubicBezTo>
                    <a:pt x="176" y="9"/>
                    <a:pt x="176" y="0"/>
                    <a:pt x="166" y="0"/>
                  </a:cubicBezTo>
                  <a:cubicBezTo>
                    <a:pt x="156" y="0"/>
                    <a:pt x="156" y="9"/>
                    <a:pt x="156" y="16"/>
                  </a:cubicBezTo>
                  <a:lnTo>
                    <a:pt x="156" y="156"/>
                  </a:lnTo>
                  <a:lnTo>
                    <a:pt x="16" y="156"/>
                  </a:lnTo>
                  <a:cubicBezTo>
                    <a:pt x="9" y="156"/>
                    <a:pt x="0" y="156"/>
                    <a:pt x="0" y="166"/>
                  </a:cubicBezTo>
                  <a:cubicBezTo>
                    <a:pt x="0" y="176"/>
                    <a:pt x="9" y="176"/>
                    <a:pt x="16" y="176"/>
                  </a:cubicBezTo>
                  <a:lnTo>
                    <a:pt x="156" y="176"/>
                  </a:lnTo>
                  <a:lnTo>
                    <a:pt x="156" y="316"/>
                  </a:lnTo>
                  <a:cubicBezTo>
                    <a:pt x="156" y="323"/>
                    <a:pt x="156" y="332"/>
                    <a:pt x="166" y="332"/>
                  </a:cubicBezTo>
                  <a:cubicBezTo>
                    <a:pt x="176" y="332"/>
                    <a:pt x="176" y="323"/>
                    <a:pt x="176" y="316"/>
                  </a:cubicBezTo>
                  <a:lnTo>
                    <a:pt x="176" y="1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8">
              <a:extLst>
                <a:ext uri="{FF2B5EF4-FFF2-40B4-BE49-F238E27FC236}">
                  <a16:creationId xmlns:a16="http://schemas.microsoft.com/office/drawing/2014/main" id="{DF6827B5-B747-45E8-F3BD-A7CEB907E868}"/>
                </a:ext>
              </a:extLst>
            </p:cNvPr>
            <p:cNvSpPr>
              <a:spLocks/>
            </p:cNvSpPr>
            <p:nvPr>
              <p:custDataLst>
                <p:tags r:id="rId73"/>
              </p:custDataLst>
            </p:nvPr>
          </p:nvSpPr>
          <p:spPr bwMode="auto">
            <a:xfrm>
              <a:off x="6832601" y="3106738"/>
              <a:ext cx="258763" cy="690563"/>
            </a:xfrm>
            <a:custGeom>
              <a:avLst/>
              <a:gdLst>
                <a:gd name="T0" fmla="*/ 24 w 442"/>
                <a:gd name="T1" fmla="*/ 1086 h 1109"/>
                <a:gd name="T2" fmla="*/ 49 w 442"/>
                <a:gd name="T3" fmla="*/ 1062 h 1109"/>
                <a:gd name="T4" fmla="*/ 25 w 442"/>
                <a:gd name="T5" fmla="*/ 1037 h 1109"/>
                <a:gd name="T6" fmla="*/ 0 w 442"/>
                <a:gd name="T7" fmla="*/ 1062 h 1109"/>
                <a:gd name="T8" fmla="*/ 56 w 442"/>
                <a:gd name="T9" fmla="*/ 1109 h 1109"/>
                <a:gd name="T10" fmla="*/ 195 w 442"/>
                <a:gd name="T11" fmla="*/ 847 h 1109"/>
                <a:gd name="T12" fmla="*/ 293 w 442"/>
                <a:gd name="T13" fmla="*/ 370 h 1109"/>
                <a:gd name="T14" fmla="*/ 347 w 442"/>
                <a:gd name="T15" fmla="*/ 100 h 1109"/>
                <a:gd name="T16" fmla="*/ 389 w 442"/>
                <a:gd name="T17" fmla="*/ 11 h 1109"/>
                <a:gd name="T18" fmla="*/ 419 w 442"/>
                <a:gd name="T19" fmla="*/ 23 h 1109"/>
                <a:gd name="T20" fmla="*/ 394 w 442"/>
                <a:gd name="T21" fmla="*/ 47 h 1109"/>
                <a:gd name="T22" fmla="*/ 418 w 442"/>
                <a:gd name="T23" fmla="*/ 72 h 1109"/>
                <a:gd name="T24" fmla="*/ 442 w 442"/>
                <a:gd name="T25" fmla="*/ 47 h 1109"/>
                <a:gd name="T26" fmla="*/ 388 w 442"/>
                <a:gd name="T27" fmla="*/ 0 h 1109"/>
                <a:gd name="T28" fmla="*/ 295 w 442"/>
                <a:gd name="T29" fmla="*/ 156 h 1109"/>
                <a:gd name="T30" fmla="*/ 171 w 442"/>
                <a:gd name="T31" fmla="*/ 739 h 1109"/>
                <a:gd name="T32" fmla="*/ 127 w 442"/>
                <a:gd name="T33" fmla="*/ 967 h 1109"/>
                <a:gd name="T34" fmla="*/ 54 w 442"/>
                <a:gd name="T35" fmla="*/ 1098 h 1109"/>
                <a:gd name="T36" fmla="*/ 24 w 442"/>
                <a:gd name="T37" fmla="*/ 1086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2" h="1109">
                  <a:moveTo>
                    <a:pt x="24" y="1086"/>
                  </a:moveTo>
                  <a:cubicBezTo>
                    <a:pt x="40" y="1085"/>
                    <a:pt x="49" y="1074"/>
                    <a:pt x="49" y="1062"/>
                  </a:cubicBezTo>
                  <a:cubicBezTo>
                    <a:pt x="49" y="1045"/>
                    <a:pt x="36" y="1037"/>
                    <a:pt x="25" y="1037"/>
                  </a:cubicBezTo>
                  <a:cubicBezTo>
                    <a:pt x="13" y="1037"/>
                    <a:pt x="0" y="1045"/>
                    <a:pt x="0" y="1062"/>
                  </a:cubicBezTo>
                  <a:cubicBezTo>
                    <a:pt x="0" y="1088"/>
                    <a:pt x="25" y="1109"/>
                    <a:pt x="56" y="1109"/>
                  </a:cubicBezTo>
                  <a:cubicBezTo>
                    <a:pt x="131" y="1109"/>
                    <a:pt x="160" y="992"/>
                    <a:pt x="195" y="847"/>
                  </a:cubicBezTo>
                  <a:cubicBezTo>
                    <a:pt x="233" y="690"/>
                    <a:pt x="266" y="531"/>
                    <a:pt x="293" y="370"/>
                  </a:cubicBezTo>
                  <a:cubicBezTo>
                    <a:pt x="311" y="264"/>
                    <a:pt x="330" y="164"/>
                    <a:pt x="347" y="100"/>
                  </a:cubicBezTo>
                  <a:cubicBezTo>
                    <a:pt x="353" y="76"/>
                    <a:pt x="370" y="11"/>
                    <a:pt x="389" y="11"/>
                  </a:cubicBezTo>
                  <a:cubicBezTo>
                    <a:pt x="405" y="11"/>
                    <a:pt x="417" y="21"/>
                    <a:pt x="419" y="23"/>
                  </a:cubicBezTo>
                  <a:cubicBezTo>
                    <a:pt x="403" y="24"/>
                    <a:pt x="394" y="35"/>
                    <a:pt x="394" y="47"/>
                  </a:cubicBezTo>
                  <a:cubicBezTo>
                    <a:pt x="394" y="64"/>
                    <a:pt x="407" y="72"/>
                    <a:pt x="418" y="72"/>
                  </a:cubicBezTo>
                  <a:cubicBezTo>
                    <a:pt x="430" y="72"/>
                    <a:pt x="442" y="64"/>
                    <a:pt x="442" y="47"/>
                  </a:cubicBezTo>
                  <a:cubicBezTo>
                    <a:pt x="442" y="20"/>
                    <a:pt x="415" y="0"/>
                    <a:pt x="388" y="0"/>
                  </a:cubicBezTo>
                  <a:cubicBezTo>
                    <a:pt x="350" y="0"/>
                    <a:pt x="322" y="55"/>
                    <a:pt x="295" y="156"/>
                  </a:cubicBezTo>
                  <a:cubicBezTo>
                    <a:pt x="293" y="162"/>
                    <a:pt x="226" y="412"/>
                    <a:pt x="171" y="739"/>
                  </a:cubicBezTo>
                  <a:cubicBezTo>
                    <a:pt x="158" y="815"/>
                    <a:pt x="143" y="898"/>
                    <a:pt x="127" y="967"/>
                  </a:cubicBezTo>
                  <a:cubicBezTo>
                    <a:pt x="118" y="1004"/>
                    <a:pt x="95" y="1098"/>
                    <a:pt x="54" y="1098"/>
                  </a:cubicBezTo>
                  <a:cubicBezTo>
                    <a:pt x="37" y="1098"/>
                    <a:pt x="25" y="1086"/>
                    <a:pt x="24" y="108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9">
              <a:extLst>
                <a:ext uri="{FF2B5EF4-FFF2-40B4-BE49-F238E27FC236}">
                  <a16:creationId xmlns:a16="http://schemas.microsoft.com/office/drawing/2014/main" id="{8A3EB3C5-8411-461D-B104-DAC21DA1E773}"/>
                </a:ext>
              </a:extLst>
            </p:cNvPr>
            <p:cNvSpPr>
              <a:spLocks/>
            </p:cNvSpPr>
            <p:nvPr>
              <p:custDataLst>
                <p:tags r:id="rId74"/>
              </p:custDataLst>
            </p:nvPr>
          </p:nvSpPr>
          <p:spPr bwMode="auto">
            <a:xfrm>
              <a:off x="7115176" y="3036888"/>
              <a:ext cx="153988" cy="147638"/>
            </a:xfrm>
            <a:custGeom>
              <a:avLst/>
              <a:gdLst>
                <a:gd name="T0" fmla="*/ 155 w 261"/>
                <a:gd name="T1" fmla="*/ 25 h 236"/>
                <a:gd name="T2" fmla="*/ 166 w 261"/>
                <a:gd name="T3" fmla="*/ 13 h 236"/>
                <a:gd name="T4" fmla="*/ 186 w 261"/>
                <a:gd name="T5" fmla="*/ 12 h 236"/>
                <a:gd name="T6" fmla="*/ 225 w 261"/>
                <a:gd name="T7" fmla="*/ 15 h 236"/>
                <a:gd name="T8" fmla="*/ 242 w 261"/>
                <a:gd name="T9" fmla="*/ 43 h 236"/>
                <a:gd name="T10" fmla="*/ 239 w 261"/>
                <a:gd name="T11" fmla="*/ 71 h 236"/>
                <a:gd name="T12" fmla="*/ 239 w 261"/>
                <a:gd name="T13" fmla="*/ 75 h 236"/>
                <a:gd name="T14" fmla="*/ 245 w 261"/>
                <a:gd name="T15" fmla="*/ 80 h 236"/>
                <a:gd name="T16" fmla="*/ 251 w 261"/>
                <a:gd name="T17" fmla="*/ 71 h 236"/>
                <a:gd name="T18" fmla="*/ 261 w 261"/>
                <a:gd name="T19" fmla="*/ 5 h 236"/>
                <a:gd name="T20" fmla="*/ 250 w 261"/>
                <a:gd name="T21" fmla="*/ 0 h 236"/>
                <a:gd name="T22" fmla="*/ 36 w 261"/>
                <a:gd name="T23" fmla="*/ 0 h 236"/>
                <a:gd name="T24" fmla="*/ 24 w 261"/>
                <a:gd name="T25" fmla="*/ 7 h 236"/>
                <a:gd name="T26" fmla="*/ 2 w 261"/>
                <a:gd name="T27" fmla="*/ 69 h 236"/>
                <a:gd name="T28" fmla="*/ 0 w 261"/>
                <a:gd name="T29" fmla="*/ 75 h 236"/>
                <a:gd name="T30" fmla="*/ 6 w 261"/>
                <a:gd name="T31" fmla="*/ 80 h 236"/>
                <a:gd name="T32" fmla="*/ 13 w 261"/>
                <a:gd name="T33" fmla="*/ 72 h 236"/>
                <a:gd name="T34" fmla="*/ 98 w 261"/>
                <a:gd name="T35" fmla="*/ 12 h 236"/>
                <a:gd name="T36" fmla="*/ 113 w 261"/>
                <a:gd name="T37" fmla="*/ 12 h 236"/>
                <a:gd name="T38" fmla="*/ 124 w 261"/>
                <a:gd name="T39" fmla="*/ 16 h 236"/>
                <a:gd name="T40" fmla="*/ 122 w 261"/>
                <a:gd name="T41" fmla="*/ 23 h 236"/>
                <a:gd name="T42" fmla="*/ 76 w 261"/>
                <a:gd name="T43" fmla="*/ 207 h 236"/>
                <a:gd name="T44" fmla="*/ 35 w 261"/>
                <a:gd name="T45" fmla="*/ 223 h 236"/>
                <a:gd name="T46" fmla="*/ 20 w 261"/>
                <a:gd name="T47" fmla="*/ 231 h 236"/>
                <a:gd name="T48" fmla="*/ 26 w 261"/>
                <a:gd name="T49" fmla="*/ 236 h 236"/>
                <a:gd name="T50" fmla="*/ 56 w 261"/>
                <a:gd name="T51" fmla="*/ 235 h 236"/>
                <a:gd name="T52" fmla="*/ 86 w 261"/>
                <a:gd name="T53" fmla="*/ 234 h 236"/>
                <a:gd name="T54" fmla="*/ 117 w 261"/>
                <a:gd name="T55" fmla="*/ 235 h 236"/>
                <a:gd name="T56" fmla="*/ 146 w 261"/>
                <a:gd name="T57" fmla="*/ 236 h 236"/>
                <a:gd name="T58" fmla="*/ 154 w 261"/>
                <a:gd name="T59" fmla="*/ 228 h 236"/>
                <a:gd name="T60" fmla="*/ 140 w 261"/>
                <a:gd name="T61" fmla="*/ 223 h 236"/>
                <a:gd name="T62" fmla="*/ 120 w 261"/>
                <a:gd name="T63" fmla="*/ 222 h 236"/>
                <a:gd name="T64" fmla="*/ 107 w 261"/>
                <a:gd name="T65" fmla="*/ 216 h 236"/>
                <a:gd name="T66" fmla="*/ 109 w 261"/>
                <a:gd name="T67" fmla="*/ 208 h 236"/>
                <a:gd name="T68" fmla="*/ 155 w 261"/>
                <a:gd name="T69"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236">
                  <a:moveTo>
                    <a:pt x="155" y="25"/>
                  </a:moveTo>
                  <a:cubicBezTo>
                    <a:pt x="157" y="14"/>
                    <a:pt x="158" y="13"/>
                    <a:pt x="166" y="13"/>
                  </a:cubicBezTo>
                  <a:cubicBezTo>
                    <a:pt x="167" y="12"/>
                    <a:pt x="179" y="12"/>
                    <a:pt x="186" y="12"/>
                  </a:cubicBezTo>
                  <a:cubicBezTo>
                    <a:pt x="208" y="12"/>
                    <a:pt x="217" y="12"/>
                    <a:pt x="225" y="15"/>
                  </a:cubicBezTo>
                  <a:cubicBezTo>
                    <a:pt x="241" y="20"/>
                    <a:pt x="242" y="30"/>
                    <a:pt x="242" y="43"/>
                  </a:cubicBezTo>
                  <a:cubicBezTo>
                    <a:pt x="242" y="48"/>
                    <a:pt x="242" y="53"/>
                    <a:pt x="239" y="71"/>
                  </a:cubicBezTo>
                  <a:lnTo>
                    <a:pt x="239" y="75"/>
                  </a:lnTo>
                  <a:cubicBezTo>
                    <a:pt x="239" y="78"/>
                    <a:pt x="241" y="80"/>
                    <a:pt x="245" y="80"/>
                  </a:cubicBezTo>
                  <a:cubicBezTo>
                    <a:pt x="250" y="80"/>
                    <a:pt x="251" y="77"/>
                    <a:pt x="251" y="71"/>
                  </a:cubicBezTo>
                  <a:lnTo>
                    <a:pt x="261" y="5"/>
                  </a:lnTo>
                  <a:cubicBezTo>
                    <a:pt x="261" y="0"/>
                    <a:pt x="257" y="0"/>
                    <a:pt x="250" y="0"/>
                  </a:cubicBezTo>
                  <a:lnTo>
                    <a:pt x="36" y="0"/>
                  </a:lnTo>
                  <a:cubicBezTo>
                    <a:pt x="27" y="0"/>
                    <a:pt x="26" y="0"/>
                    <a:pt x="24" y="7"/>
                  </a:cubicBezTo>
                  <a:lnTo>
                    <a:pt x="2" y="69"/>
                  </a:lnTo>
                  <a:cubicBezTo>
                    <a:pt x="2" y="70"/>
                    <a:pt x="0" y="73"/>
                    <a:pt x="0" y="75"/>
                  </a:cubicBezTo>
                  <a:cubicBezTo>
                    <a:pt x="0" y="76"/>
                    <a:pt x="1" y="80"/>
                    <a:pt x="6" y="80"/>
                  </a:cubicBezTo>
                  <a:cubicBezTo>
                    <a:pt x="11" y="80"/>
                    <a:pt x="11" y="78"/>
                    <a:pt x="13" y="72"/>
                  </a:cubicBezTo>
                  <a:cubicBezTo>
                    <a:pt x="34" y="16"/>
                    <a:pt x="45" y="12"/>
                    <a:pt x="98" y="12"/>
                  </a:cubicBezTo>
                  <a:lnTo>
                    <a:pt x="113" y="12"/>
                  </a:lnTo>
                  <a:cubicBezTo>
                    <a:pt x="123" y="12"/>
                    <a:pt x="124" y="13"/>
                    <a:pt x="124" y="16"/>
                  </a:cubicBezTo>
                  <a:cubicBezTo>
                    <a:pt x="124" y="16"/>
                    <a:pt x="124" y="18"/>
                    <a:pt x="122" y="23"/>
                  </a:cubicBezTo>
                  <a:lnTo>
                    <a:pt x="76" y="207"/>
                  </a:lnTo>
                  <a:cubicBezTo>
                    <a:pt x="73" y="220"/>
                    <a:pt x="72" y="223"/>
                    <a:pt x="35" y="223"/>
                  </a:cubicBezTo>
                  <a:cubicBezTo>
                    <a:pt x="23" y="223"/>
                    <a:pt x="20" y="223"/>
                    <a:pt x="20" y="231"/>
                  </a:cubicBezTo>
                  <a:cubicBezTo>
                    <a:pt x="20" y="232"/>
                    <a:pt x="20" y="236"/>
                    <a:pt x="26" y="236"/>
                  </a:cubicBezTo>
                  <a:cubicBezTo>
                    <a:pt x="35" y="236"/>
                    <a:pt x="46" y="235"/>
                    <a:pt x="56" y="235"/>
                  </a:cubicBezTo>
                  <a:cubicBezTo>
                    <a:pt x="65" y="235"/>
                    <a:pt x="76" y="234"/>
                    <a:pt x="86" y="234"/>
                  </a:cubicBezTo>
                  <a:cubicBezTo>
                    <a:pt x="95" y="234"/>
                    <a:pt x="107" y="234"/>
                    <a:pt x="117" y="235"/>
                  </a:cubicBezTo>
                  <a:cubicBezTo>
                    <a:pt x="126" y="235"/>
                    <a:pt x="137" y="236"/>
                    <a:pt x="146" y="236"/>
                  </a:cubicBezTo>
                  <a:cubicBezTo>
                    <a:pt x="149" y="236"/>
                    <a:pt x="154" y="236"/>
                    <a:pt x="154" y="228"/>
                  </a:cubicBezTo>
                  <a:cubicBezTo>
                    <a:pt x="154" y="223"/>
                    <a:pt x="151" y="223"/>
                    <a:pt x="140" y="223"/>
                  </a:cubicBezTo>
                  <a:cubicBezTo>
                    <a:pt x="133" y="223"/>
                    <a:pt x="126" y="223"/>
                    <a:pt x="120" y="222"/>
                  </a:cubicBezTo>
                  <a:cubicBezTo>
                    <a:pt x="108" y="221"/>
                    <a:pt x="107" y="220"/>
                    <a:pt x="107" y="216"/>
                  </a:cubicBezTo>
                  <a:cubicBezTo>
                    <a:pt x="107" y="213"/>
                    <a:pt x="107" y="213"/>
                    <a:pt x="109" y="208"/>
                  </a:cubicBezTo>
                  <a:lnTo>
                    <a:pt x="155" y="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0">
              <a:extLst>
                <a:ext uri="{FF2B5EF4-FFF2-40B4-BE49-F238E27FC236}">
                  <a16:creationId xmlns:a16="http://schemas.microsoft.com/office/drawing/2014/main" id="{984EB886-5E5B-965E-81BB-24630FEF2CFC}"/>
                </a:ext>
              </a:extLst>
            </p:cNvPr>
            <p:cNvSpPr>
              <a:spLocks/>
            </p:cNvSpPr>
            <p:nvPr>
              <p:custDataLst>
                <p:tags r:id="rId75"/>
              </p:custDataLst>
            </p:nvPr>
          </p:nvSpPr>
          <p:spPr bwMode="auto">
            <a:xfrm>
              <a:off x="6986589" y="3676651"/>
              <a:ext cx="68263" cy="136525"/>
            </a:xfrm>
            <a:custGeom>
              <a:avLst/>
              <a:gdLst>
                <a:gd name="T0" fmla="*/ 72 w 118"/>
                <a:gd name="T1" fmla="*/ 80 h 221"/>
                <a:gd name="T2" fmla="*/ 107 w 118"/>
                <a:gd name="T3" fmla="*/ 80 h 221"/>
                <a:gd name="T4" fmla="*/ 118 w 118"/>
                <a:gd name="T5" fmla="*/ 72 h 221"/>
                <a:gd name="T6" fmla="*/ 108 w 118"/>
                <a:gd name="T7" fmla="*/ 67 h 221"/>
                <a:gd name="T8" fmla="*/ 75 w 118"/>
                <a:gd name="T9" fmla="*/ 67 h 221"/>
                <a:gd name="T10" fmla="*/ 88 w 118"/>
                <a:gd name="T11" fmla="*/ 16 h 221"/>
                <a:gd name="T12" fmla="*/ 89 w 118"/>
                <a:gd name="T13" fmla="*/ 11 h 221"/>
                <a:gd name="T14" fmla="*/ 77 w 118"/>
                <a:gd name="T15" fmla="*/ 0 h 221"/>
                <a:gd name="T16" fmla="*/ 60 w 118"/>
                <a:gd name="T17" fmla="*/ 15 h 221"/>
                <a:gd name="T18" fmla="*/ 47 w 118"/>
                <a:gd name="T19" fmla="*/ 67 h 221"/>
                <a:gd name="T20" fmla="*/ 12 w 118"/>
                <a:gd name="T21" fmla="*/ 67 h 221"/>
                <a:gd name="T22" fmla="*/ 0 w 118"/>
                <a:gd name="T23" fmla="*/ 75 h 221"/>
                <a:gd name="T24" fmla="*/ 11 w 118"/>
                <a:gd name="T25" fmla="*/ 80 h 221"/>
                <a:gd name="T26" fmla="*/ 44 w 118"/>
                <a:gd name="T27" fmla="*/ 80 h 221"/>
                <a:gd name="T28" fmla="*/ 24 w 118"/>
                <a:gd name="T29" fmla="*/ 162 h 221"/>
                <a:gd name="T30" fmla="*/ 18 w 118"/>
                <a:gd name="T31" fmla="*/ 188 h 221"/>
                <a:gd name="T32" fmla="*/ 56 w 118"/>
                <a:gd name="T33" fmla="*/ 221 h 221"/>
                <a:gd name="T34" fmla="*/ 116 w 118"/>
                <a:gd name="T35" fmla="*/ 168 h 221"/>
                <a:gd name="T36" fmla="*/ 111 w 118"/>
                <a:gd name="T37" fmla="*/ 163 h 221"/>
                <a:gd name="T38" fmla="*/ 103 w 118"/>
                <a:gd name="T39" fmla="*/ 170 h 221"/>
                <a:gd name="T40" fmla="*/ 57 w 118"/>
                <a:gd name="T41" fmla="*/ 211 h 221"/>
                <a:gd name="T42" fmla="*/ 44 w 118"/>
                <a:gd name="T43" fmla="*/ 194 h 221"/>
                <a:gd name="T44" fmla="*/ 47 w 118"/>
                <a:gd name="T45" fmla="*/ 180 h 221"/>
                <a:gd name="T46" fmla="*/ 72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2" y="80"/>
                  </a:moveTo>
                  <a:lnTo>
                    <a:pt x="107" y="80"/>
                  </a:lnTo>
                  <a:cubicBezTo>
                    <a:pt x="114" y="80"/>
                    <a:pt x="118" y="80"/>
                    <a:pt x="118" y="72"/>
                  </a:cubicBezTo>
                  <a:cubicBezTo>
                    <a:pt x="118" y="67"/>
                    <a:pt x="114" y="67"/>
                    <a:pt x="108" y="67"/>
                  </a:cubicBezTo>
                  <a:lnTo>
                    <a:pt x="75" y="67"/>
                  </a:lnTo>
                  <a:lnTo>
                    <a:pt x="88" y="16"/>
                  </a:lnTo>
                  <a:cubicBezTo>
                    <a:pt x="88" y="14"/>
                    <a:pt x="89" y="12"/>
                    <a:pt x="89" y="11"/>
                  </a:cubicBezTo>
                  <a:cubicBezTo>
                    <a:pt x="89" y="5"/>
                    <a:pt x="84" y="0"/>
                    <a:pt x="77" y="0"/>
                  </a:cubicBezTo>
                  <a:cubicBezTo>
                    <a:pt x="68" y="0"/>
                    <a:pt x="63" y="6"/>
                    <a:pt x="60" y="15"/>
                  </a:cubicBezTo>
                  <a:cubicBezTo>
                    <a:pt x="58" y="23"/>
                    <a:pt x="63" y="7"/>
                    <a:pt x="47" y="67"/>
                  </a:cubicBezTo>
                  <a:lnTo>
                    <a:pt x="12" y="67"/>
                  </a:lnTo>
                  <a:cubicBezTo>
                    <a:pt x="5" y="67"/>
                    <a:pt x="0" y="67"/>
                    <a:pt x="0" y="75"/>
                  </a:cubicBezTo>
                  <a:cubicBezTo>
                    <a:pt x="0" y="80"/>
                    <a:pt x="5" y="80"/>
                    <a:pt x="11" y="80"/>
                  </a:cubicBezTo>
                  <a:lnTo>
                    <a:pt x="44" y="80"/>
                  </a:lnTo>
                  <a:lnTo>
                    <a:pt x="24" y="162"/>
                  </a:lnTo>
                  <a:cubicBezTo>
                    <a:pt x="21" y="171"/>
                    <a:pt x="18" y="184"/>
                    <a:pt x="18" y="188"/>
                  </a:cubicBezTo>
                  <a:cubicBezTo>
                    <a:pt x="18" y="209"/>
                    <a:pt x="36" y="221"/>
                    <a:pt x="56" y="221"/>
                  </a:cubicBezTo>
                  <a:cubicBezTo>
                    <a:pt x="94" y="221"/>
                    <a:pt x="116" y="172"/>
                    <a:pt x="116" y="168"/>
                  </a:cubicBezTo>
                  <a:cubicBezTo>
                    <a:pt x="116" y="163"/>
                    <a:pt x="112" y="163"/>
                    <a:pt x="111" y="163"/>
                  </a:cubicBezTo>
                  <a:cubicBezTo>
                    <a:pt x="106" y="163"/>
                    <a:pt x="106" y="164"/>
                    <a:pt x="103" y="170"/>
                  </a:cubicBezTo>
                  <a:cubicBezTo>
                    <a:pt x="94" y="192"/>
                    <a:pt x="76" y="211"/>
                    <a:pt x="57" y="211"/>
                  </a:cubicBezTo>
                  <a:cubicBezTo>
                    <a:pt x="49" y="211"/>
                    <a:pt x="44" y="207"/>
                    <a:pt x="44" y="194"/>
                  </a:cubicBezTo>
                  <a:cubicBezTo>
                    <a:pt x="44" y="191"/>
                    <a:pt x="46" y="184"/>
                    <a:pt x="47" y="180"/>
                  </a:cubicBezTo>
                  <a:lnTo>
                    <a:pt x="72"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1">
              <a:extLst>
                <a:ext uri="{FF2B5EF4-FFF2-40B4-BE49-F238E27FC236}">
                  <a16:creationId xmlns:a16="http://schemas.microsoft.com/office/drawing/2014/main" id="{6CE67C05-CAE2-4682-03BF-6EE4D4089CFD}"/>
                </a:ext>
              </a:extLst>
            </p:cNvPr>
            <p:cNvSpPr>
              <a:spLocks/>
            </p:cNvSpPr>
            <p:nvPr>
              <p:custDataLst>
                <p:tags r:id="rId76"/>
              </p:custDataLst>
            </p:nvPr>
          </p:nvSpPr>
          <p:spPr bwMode="auto">
            <a:xfrm>
              <a:off x="7351714" y="3313113"/>
              <a:ext cx="63500" cy="219075"/>
            </a:xfrm>
            <a:custGeom>
              <a:avLst/>
              <a:gdLst>
                <a:gd name="T0" fmla="*/ 107 w 107"/>
                <a:gd name="T1" fmla="*/ 6 h 352"/>
                <a:gd name="T2" fmla="*/ 100 w 107"/>
                <a:gd name="T3" fmla="*/ 0 h 352"/>
                <a:gd name="T4" fmla="*/ 40 w 107"/>
                <a:gd name="T5" fmla="*/ 5 h 352"/>
                <a:gd name="T6" fmla="*/ 30 w 107"/>
                <a:gd name="T7" fmla="*/ 16 h 352"/>
                <a:gd name="T8" fmla="*/ 43 w 107"/>
                <a:gd name="T9" fmla="*/ 21 h 352"/>
                <a:gd name="T10" fmla="*/ 67 w 107"/>
                <a:gd name="T11" fmla="*/ 30 h 352"/>
                <a:gd name="T12" fmla="*/ 65 w 107"/>
                <a:gd name="T13" fmla="*/ 40 h 352"/>
                <a:gd name="T14" fmla="*/ 3 w 107"/>
                <a:gd name="T15" fmla="*/ 289 h 352"/>
                <a:gd name="T16" fmla="*/ 0 w 107"/>
                <a:gd name="T17" fmla="*/ 306 h 352"/>
                <a:gd name="T18" fmla="*/ 46 w 107"/>
                <a:gd name="T19" fmla="*/ 352 h 352"/>
                <a:gd name="T20" fmla="*/ 83 w 107"/>
                <a:gd name="T21" fmla="*/ 324 h 352"/>
                <a:gd name="T22" fmla="*/ 98 w 107"/>
                <a:gd name="T23" fmla="*/ 275 h 352"/>
                <a:gd name="T24" fmla="*/ 92 w 107"/>
                <a:gd name="T25" fmla="*/ 270 h 352"/>
                <a:gd name="T26" fmla="*/ 85 w 107"/>
                <a:gd name="T27" fmla="*/ 279 h 352"/>
                <a:gd name="T28" fmla="*/ 47 w 107"/>
                <a:gd name="T29" fmla="*/ 341 h 352"/>
                <a:gd name="T30" fmla="*/ 32 w 107"/>
                <a:gd name="T31" fmla="*/ 318 h 352"/>
                <a:gd name="T32" fmla="*/ 35 w 107"/>
                <a:gd name="T33" fmla="*/ 294 h 352"/>
                <a:gd name="T34" fmla="*/ 107 w 107"/>
                <a:gd name="T35"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352">
                  <a:moveTo>
                    <a:pt x="107" y="6"/>
                  </a:moveTo>
                  <a:cubicBezTo>
                    <a:pt x="107" y="5"/>
                    <a:pt x="107" y="0"/>
                    <a:pt x="100" y="0"/>
                  </a:cubicBezTo>
                  <a:cubicBezTo>
                    <a:pt x="89" y="0"/>
                    <a:pt x="53" y="4"/>
                    <a:pt x="40" y="5"/>
                  </a:cubicBezTo>
                  <a:cubicBezTo>
                    <a:pt x="36" y="6"/>
                    <a:pt x="30" y="6"/>
                    <a:pt x="30" y="16"/>
                  </a:cubicBezTo>
                  <a:cubicBezTo>
                    <a:pt x="30" y="21"/>
                    <a:pt x="35" y="21"/>
                    <a:pt x="43" y="21"/>
                  </a:cubicBezTo>
                  <a:cubicBezTo>
                    <a:pt x="66" y="21"/>
                    <a:pt x="67" y="26"/>
                    <a:pt x="67" y="30"/>
                  </a:cubicBezTo>
                  <a:lnTo>
                    <a:pt x="65" y="40"/>
                  </a:lnTo>
                  <a:lnTo>
                    <a:pt x="3" y="289"/>
                  </a:lnTo>
                  <a:cubicBezTo>
                    <a:pt x="1" y="295"/>
                    <a:pt x="0" y="298"/>
                    <a:pt x="0" y="306"/>
                  </a:cubicBezTo>
                  <a:cubicBezTo>
                    <a:pt x="0" y="335"/>
                    <a:pt x="22" y="352"/>
                    <a:pt x="46" y="352"/>
                  </a:cubicBezTo>
                  <a:cubicBezTo>
                    <a:pt x="62" y="352"/>
                    <a:pt x="74" y="342"/>
                    <a:pt x="83" y="324"/>
                  </a:cubicBezTo>
                  <a:cubicBezTo>
                    <a:pt x="92" y="305"/>
                    <a:pt x="98" y="276"/>
                    <a:pt x="98" y="275"/>
                  </a:cubicBezTo>
                  <a:cubicBezTo>
                    <a:pt x="98" y="270"/>
                    <a:pt x="93" y="270"/>
                    <a:pt x="92" y="270"/>
                  </a:cubicBezTo>
                  <a:cubicBezTo>
                    <a:pt x="87" y="270"/>
                    <a:pt x="86" y="272"/>
                    <a:pt x="85" y="279"/>
                  </a:cubicBezTo>
                  <a:cubicBezTo>
                    <a:pt x="76" y="312"/>
                    <a:pt x="67" y="341"/>
                    <a:pt x="47" y="341"/>
                  </a:cubicBezTo>
                  <a:cubicBezTo>
                    <a:pt x="32" y="341"/>
                    <a:pt x="32" y="325"/>
                    <a:pt x="32" y="318"/>
                  </a:cubicBezTo>
                  <a:cubicBezTo>
                    <a:pt x="32" y="306"/>
                    <a:pt x="33" y="304"/>
                    <a:pt x="35" y="294"/>
                  </a:cubicBezTo>
                  <a:lnTo>
                    <a:pt x="107" y="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2">
              <a:extLst>
                <a:ext uri="{FF2B5EF4-FFF2-40B4-BE49-F238E27FC236}">
                  <a16:creationId xmlns:a16="http://schemas.microsoft.com/office/drawing/2014/main" id="{F5C561AF-694C-5231-C20F-DC1827EA8CC2}"/>
                </a:ext>
              </a:extLst>
            </p:cNvPr>
            <p:cNvSpPr>
              <a:spLocks/>
            </p:cNvSpPr>
            <p:nvPr>
              <p:custDataLst>
                <p:tags r:id="rId77"/>
              </p:custDataLst>
            </p:nvPr>
          </p:nvSpPr>
          <p:spPr bwMode="auto">
            <a:xfrm>
              <a:off x="7461251" y="3295651"/>
              <a:ext cx="68263" cy="311150"/>
            </a:xfrm>
            <a:custGeom>
              <a:avLst/>
              <a:gdLst>
                <a:gd name="T0" fmla="*/ 116 w 116"/>
                <a:gd name="T1" fmla="*/ 493 h 498"/>
                <a:gd name="T2" fmla="*/ 107 w 116"/>
                <a:gd name="T3" fmla="*/ 482 h 498"/>
                <a:gd name="T4" fmla="*/ 29 w 116"/>
                <a:gd name="T5" fmla="*/ 249 h 498"/>
                <a:gd name="T6" fmla="*/ 109 w 116"/>
                <a:gd name="T7" fmla="*/ 13 h 498"/>
                <a:gd name="T8" fmla="*/ 116 w 116"/>
                <a:gd name="T9" fmla="*/ 5 h 498"/>
                <a:gd name="T10" fmla="*/ 111 w 116"/>
                <a:gd name="T11" fmla="*/ 0 h 498"/>
                <a:gd name="T12" fmla="*/ 31 w 116"/>
                <a:gd name="T13" fmla="*/ 97 h 498"/>
                <a:gd name="T14" fmla="*/ 0 w 116"/>
                <a:gd name="T15" fmla="*/ 249 h 498"/>
                <a:gd name="T16" fmla="*/ 33 w 116"/>
                <a:gd name="T17" fmla="*/ 405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7" y="482"/>
                  </a:cubicBezTo>
                  <a:cubicBezTo>
                    <a:pt x="45" y="420"/>
                    <a:pt x="29" y="325"/>
                    <a:pt x="29" y="249"/>
                  </a:cubicBezTo>
                  <a:cubicBezTo>
                    <a:pt x="29" y="162"/>
                    <a:pt x="48" y="75"/>
                    <a:pt x="109" y="13"/>
                  </a:cubicBezTo>
                  <a:cubicBezTo>
                    <a:pt x="116" y="7"/>
                    <a:pt x="116" y="6"/>
                    <a:pt x="116" y="5"/>
                  </a:cubicBezTo>
                  <a:cubicBezTo>
                    <a:pt x="116" y="1"/>
                    <a:pt x="114" y="0"/>
                    <a:pt x="111" y="0"/>
                  </a:cubicBezTo>
                  <a:cubicBezTo>
                    <a:pt x="106" y="0"/>
                    <a:pt x="61" y="33"/>
                    <a:pt x="31" y="97"/>
                  </a:cubicBezTo>
                  <a:cubicBezTo>
                    <a:pt x="6" y="152"/>
                    <a:pt x="0" y="207"/>
                    <a:pt x="0" y="249"/>
                  </a:cubicBezTo>
                  <a:cubicBezTo>
                    <a:pt x="0" y="288"/>
                    <a:pt x="5" y="348"/>
                    <a:pt x="33" y="405"/>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3">
              <a:extLst>
                <a:ext uri="{FF2B5EF4-FFF2-40B4-BE49-F238E27FC236}">
                  <a16:creationId xmlns:a16="http://schemas.microsoft.com/office/drawing/2014/main" id="{5EE01135-F924-C612-10FA-06F407831468}"/>
                </a:ext>
              </a:extLst>
            </p:cNvPr>
            <p:cNvSpPr>
              <a:spLocks noEditPoints="1"/>
            </p:cNvSpPr>
            <p:nvPr>
              <p:custDataLst>
                <p:tags r:id="rId78"/>
              </p:custDataLst>
            </p:nvPr>
          </p:nvSpPr>
          <p:spPr bwMode="auto">
            <a:xfrm>
              <a:off x="7551739" y="3311526"/>
              <a:ext cx="136525" cy="279400"/>
            </a:xfrm>
            <a:custGeom>
              <a:avLst/>
              <a:gdLst>
                <a:gd name="T0" fmla="*/ 105 w 233"/>
                <a:gd name="T1" fmla="*/ 184 h 451"/>
                <a:gd name="T2" fmla="*/ 100 w 233"/>
                <a:gd name="T3" fmla="*/ 159 h 451"/>
                <a:gd name="T4" fmla="*/ 142 w 233"/>
                <a:gd name="T5" fmla="*/ 75 h 451"/>
                <a:gd name="T6" fmla="*/ 179 w 233"/>
                <a:gd name="T7" fmla="*/ 90 h 451"/>
                <a:gd name="T8" fmla="*/ 233 w 233"/>
                <a:gd name="T9" fmla="*/ 63 h 451"/>
                <a:gd name="T10" fmla="*/ 185 w 233"/>
                <a:gd name="T11" fmla="*/ 42 h 451"/>
                <a:gd name="T12" fmla="*/ 154 w 233"/>
                <a:gd name="T13" fmla="*/ 44 h 451"/>
                <a:gd name="T14" fmla="*/ 157 w 233"/>
                <a:gd name="T15" fmla="*/ 16 h 451"/>
                <a:gd name="T16" fmla="*/ 158 w 233"/>
                <a:gd name="T17" fmla="*/ 10 h 451"/>
                <a:gd name="T18" fmla="*/ 148 w 233"/>
                <a:gd name="T19" fmla="*/ 0 h 451"/>
                <a:gd name="T20" fmla="*/ 131 w 233"/>
                <a:gd name="T21" fmla="*/ 38 h 451"/>
                <a:gd name="T22" fmla="*/ 132 w 233"/>
                <a:gd name="T23" fmla="*/ 50 h 451"/>
                <a:gd name="T24" fmla="*/ 39 w 233"/>
                <a:gd name="T25" fmla="*/ 151 h 451"/>
                <a:gd name="T26" fmla="*/ 65 w 233"/>
                <a:gd name="T27" fmla="*/ 203 h 451"/>
                <a:gd name="T28" fmla="*/ 0 w 233"/>
                <a:gd name="T29" fmla="*/ 304 h 451"/>
                <a:gd name="T30" fmla="*/ 66 w 233"/>
                <a:gd name="T31" fmla="*/ 375 h 451"/>
                <a:gd name="T32" fmla="*/ 123 w 233"/>
                <a:gd name="T33" fmla="*/ 395 h 451"/>
                <a:gd name="T34" fmla="*/ 161 w 233"/>
                <a:gd name="T35" fmla="*/ 408 h 451"/>
                <a:gd name="T36" fmla="*/ 167 w 233"/>
                <a:gd name="T37" fmla="*/ 418 h 451"/>
                <a:gd name="T38" fmla="*/ 152 w 233"/>
                <a:gd name="T39" fmla="*/ 433 h 451"/>
                <a:gd name="T40" fmla="*/ 102 w 233"/>
                <a:gd name="T41" fmla="*/ 421 h 451"/>
                <a:gd name="T42" fmla="*/ 96 w 233"/>
                <a:gd name="T43" fmla="*/ 418 h 451"/>
                <a:gd name="T44" fmla="*/ 86 w 233"/>
                <a:gd name="T45" fmla="*/ 427 h 451"/>
                <a:gd name="T46" fmla="*/ 152 w 233"/>
                <a:gd name="T47" fmla="*/ 451 h 451"/>
                <a:gd name="T48" fmla="*/ 212 w 233"/>
                <a:gd name="T49" fmla="*/ 392 h 451"/>
                <a:gd name="T50" fmla="*/ 187 w 233"/>
                <a:gd name="T51" fmla="*/ 355 h 451"/>
                <a:gd name="T52" fmla="*/ 121 w 233"/>
                <a:gd name="T53" fmla="*/ 332 h 451"/>
                <a:gd name="T54" fmla="*/ 89 w 233"/>
                <a:gd name="T55" fmla="*/ 321 h 451"/>
                <a:gd name="T56" fmla="*/ 42 w 233"/>
                <a:gd name="T57" fmla="*/ 281 h 451"/>
                <a:gd name="T58" fmla="*/ 86 w 233"/>
                <a:gd name="T59" fmla="*/ 216 h 451"/>
                <a:gd name="T60" fmla="*/ 90 w 233"/>
                <a:gd name="T61" fmla="*/ 217 h 451"/>
                <a:gd name="T62" fmla="*/ 143 w 233"/>
                <a:gd name="T63" fmla="*/ 225 h 451"/>
                <a:gd name="T64" fmla="*/ 200 w 233"/>
                <a:gd name="T65" fmla="*/ 198 h 451"/>
                <a:gd name="T66" fmla="*/ 152 w 233"/>
                <a:gd name="T67" fmla="*/ 178 h 451"/>
                <a:gd name="T68" fmla="*/ 105 w 233"/>
                <a:gd name="T69" fmla="*/ 184 h 451"/>
                <a:gd name="T70" fmla="*/ 159 w 233"/>
                <a:gd name="T71" fmla="*/ 65 h 451"/>
                <a:gd name="T72" fmla="*/ 185 w 233"/>
                <a:gd name="T73" fmla="*/ 60 h 451"/>
                <a:gd name="T74" fmla="*/ 210 w 233"/>
                <a:gd name="T75" fmla="*/ 64 h 451"/>
                <a:gd name="T76" fmla="*/ 208 w 233"/>
                <a:gd name="T77" fmla="*/ 67 h 451"/>
                <a:gd name="T78" fmla="*/ 179 w 233"/>
                <a:gd name="T79" fmla="*/ 72 h 451"/>
                <a:gd name="T80" fmla="*/ 159 w 233"/>
                <a:gd name="T81" fmla="*/ 65 h 451"/>
                <a:gd name="T82" fmla="*/ 117 w 233"/>
                <a:gd name="T83" fmla="*/ 200 h 451"/>
                <a:gd name="T84" fmla="*/ 150 w 233"/>
                <a:gd name="T85" fmla="*/ 195 h 451"/>
                <a:gd name="T86" fmla="*/ 176 w 233"/>
                <a:gd name="T87" fmla="*/ 199 h 451"/>
                <a:gd name="T88" fmla="*/ 174 w 233"/>
                <a:gd name="T89" fmla="*/ 202 h 451"/>
                <a:gd name="T90" fmla="*/ 145 w 233"/>
                <a:gd name="T91" fmla="*/ 207 h 451"/>
                <a:gd name="T92" fmla="*/ 117 w 233"/>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3" h="451">
                  <a:moveTo>
                    <a:pt x="105" y="184"/>
                  </a:moveTo>
                  <a:cubicBezTo>
                    <a:pt x="102" y="176"/>
                    <a:pt x="100" y="167"/>
                    <a:pt x="100" y="159"/>
                  </a:cubicBezTo>
                  <a:cubicBezTo>
                    <a:pt x="100" y="132"/>
                    <a:pt x="115" y="94"/>
                    <a:pt x="142" y="75"/>
                  </a:cubicBezTo>
                  <a:cubicBezTo>
                    <a:pt x="153" y="90"/>
                    <a:pt x="167" y="90"/>
                    <a:pt x="179" y="90"/>
                  </a:cubicBezTo>
                  <a:cubicBezTo>
                    <a:pt x="193" y="90"/>
                    <a:pt x="233" y="90"/>
                    <a:pt x="233" y="63"/>
                  </a:cubicBezTo>
                  <a:cubicBezTo>
                    <a:pt x="233" y="43"/>
                    <a:pt x="206" y="42"/>
                    <a:pt x="185" y="42"/>
                  </a:cubicBezTo>
                  <a:cubicBezTo>
                    <a:pt x="180" y="42"/>
                    <a:pt x="168" y="42"/>
                    <a:pt x="154" y="44"/>
                  </a:cubicBezTo>
                  <a:cubicBezTo>
                    <a:pt x="154" y="29"/>
                    <a:pt x="157" y="17"/>
                    <a:pt x="157" y="16"/>
                  </a:cubicBezTo>
                  <a:cubicBezTo>
                    <a:pt x="158" y="12"/>
                    <a:pt x="158" y="12"/>
                    <a:pt x="158" y="10"/>
                  </a:cubicBezTo>
                  <a:cubicBezTo>
                    <a:pt x="158" y="0"/>
                    <a:pt x="148" y="0"/>
                    <a:pt x="148" y="0"/>
                  </a:cubicBezTo>
                  <a:cubicBezTo>
                    <a:pt x="131" y="0"/>
                    <a:pt x="131" y="29"/>
                    <a:pt x="131" y="38"/>
                  </a:cubicBezTo>
                  <a:cubicBezTo>
                    <a:pt x="131" y="42"/>
                    <a:pt x="131" y="46"/>
                    <a:pt x="132" y="50"/>
                  </a:cubicBezTo>
                  <a:cubicBezTo>
                    <a:pt x="70" y="68"/>
                    <a:pt x="39" y="113"/>
                    <a:pt x="39" y="151"/>
                  </a:cubicBezTo>
                  <a:cubicBezTo>
                    <a:pt x="39" y="175"/>
                    <a:pt x="52" y="193"/>
                    <a:pt x="65" y="203"/>
                  </a:cubicBezTo>
                  <a:cubicBezTo>
                    <a:pt x="13" y="238"/>
                    <a:pt x="0" y="285"/>
                    <a:pt x="0" y="304"/>
                  </a:cubicBezTo>
                  <a:cubicBezTo>
                    <a:pt x="0" y="345"/>
                    <a:pt x="37" y="365"/>
                    <a:pt x="66" y="375"/>
                  </a:cubicBezTo>
                  <a:lnTo>
                    <a:pt x="123" y="395"/>
                  </a:lnTo>
                  <a:cubicBezTo>
                    <a:pt x="136" y="398"/>
                    <a:pt x="157" y="406"/>
                    <a:pt x="161" y="408"/>
                  </a:cubicBezTo>
                  <a:cubicBezTo>
                    <a:pt x="165" y="410"/>
                    <a:pt x="167" y="414"/>
                    <a:pt x="167" y="418"/>
                  </a:cubicBezTo>
                  <a:cubicBezTo>
                    <a:pt x="167" y="420"/>
                    <a:pt x="166" y="433"/>
                    <a:pt x="152" y="433"/>
                  </a:cubicBezTo>
                  <a:cubicBezTo>
                    <a:pt x="149" y="433"/>
                    <a:pt x="124" y="433"/>
                    <a:pt x="102" y="421"/>
                  </a:cubicBezTo>
                  <a:cubicBezTo>
                    <a:pt x="99" y="419"/>
                    <a:pt x="98" y="418"/>
                    <a:pt x="96" y="418"/>
                  </a:cubicBezTo>
                  <a:cubicBezTo>
                    <a:pt x="89" y="418"/>
                    <a:pt x="86" y="424"/>
                    <a:pt x="86" y="427"/>
                  </a:cubicBezTo>
                  <a:cubicBezTo>
                    <a:pt x="86" y="439"/>
                    <a:pt x="127" y="451"/>
                    <a:pt x="152" y="451"/>
                  </a:cubicBezTo>
                  <a:cubicBezTo>
                    <a:pt x="191" y="451"/>
                    <a:pt x="212" y="415"/>
                    <a:pt x="212" y="392"/>
                  </a:cubicBezTo>
                  <a:cubicBezTo>
                    <a:pt x="212" y="371"/>
                    <a:pt x="197" y="359"/>
                    <a:pt x="187" y="355"/>
                  </a:cubicBezTo>
                  <a:cubicBezTo>
                    <a:pt x="181" y="352"/>
                    <a:pt x="134" y="336"/>
                    <a:pt x="121" y="332"/>
                  </a:cubicBezTo>
                  <a:lnTo>
                    <a:pt x="89" y="321"/>
                  </a:lnTo>
                  <a:cubicBezTo>
                    <a:pt x="71" y="315"/>
                    <a:pt x="42" y="305"/>
                    <a:pt x="42" y="281"/>
                  </a:cubicBezTo>
                  <a:cubicBezTo>
                    <a:pt x="42" y="251"/>
                    <a:pt x="80" y="216"/>
                    <a:pt x="86" y="216"/>
                  </a:cubicBezTo>
                  <a:cubicBezTo>
                    <a:pt x="87" y="216"/>
                    <a:pt x="87" y="216"/>
                    <a:pt x="90" y="217"/>
                  </a:cubicBezTo>
                  <a:cubicBezTo>
                    <a:pt x="114" y="225"/>
                    <a:pt x="130" y="225"/>
                    <a:pt x="143" y="225"/>
                  </a:cubicBezTo>
                  <a:cubicBezTo>
                    <a:pt x="159" y="225"/>
                    <a:pt x="200" y="225"/>
                    <a:pt x="200" y="198"/>
                  </a:cubicBezTo>
                  <a:cubicBezTo>
                    <a:pt x="200" y="178"/>
                    <a:pt x="169" y="178"/>
                    <a:pt x="152" y="178"/>
                  </a:cubicBezTo>
                  <a:cubicBezTo>
                    <a:pt x="143" y="178"/>
                    <a:pt x="127" y="178"/>
                    <a:pt x="105" y="184"/>
                  </a:cubicBezTo>
                  <a:close/>
                  <a:moveTo>
                    <a:pt x="159" y="65"/>
                  </a:moveTo>
                  <a:cubicBezTo>
                    <a:pt x="169" y="60"/>
                    <a:pt x="178" y="60"/>
                    <a:pt x="185" y="60"/>
                  </a:cubicBezTo>
                  <a:cubicBezTo>
                    <a:pt x="200" y="60"/>
                    <a:pt x="202" y="61"/>
                    <a:pt x="210" y="64"/>
                  </a:cubicBezTo>
                  <a:cubicBezTo>
                    <a:pt x="209" y="64"/>
                    <a:pt x="210" y="65"/>
                    <a:pt x="208" y="67"/>
                  </a:cubicBezTo>
                  <a:cubicBezTo>
                    <a:pt x="203" y="72"/>
                    <a:pt x="184" y="72"/>
                    <a:pt x="179" y="72"/>
                  </a:cubicBezTo>
                  <a:cubicBezTo>
                    <a:pt x="171" y="72"/>
                    <a:pt x="163" y="72"/>
                    <a:pt x="159" y="65"/>
                  </a:cubicBezTo>
                  <a:close/>
                  <a:moveTo>
                    <a:pt x="117" y="200"/>
                  </a:moveTo>
                  <a:cubicBezTo>
                    <a:pt x="131" y="195"/>
                    <a:pt x="142" y="195"/>
                    <a:pt x="150" y="195"/>
                  </a:cubicBezTo>
                  <a:cubicBezTo>
                    <a:pt x="166" y="195"/>
                    <a:pt x="168" y="196"/>
                    <a:pt x="176" y="199"/>
                  </a:cubicBezTo>
                  <a:cubicBezTo>
                    <a:pt x="175" y="199"/>
                    <a:pt x="175" y="201"/>
                    <a:pt x="174" y="202"/>
                  </a:cubicBezTo>
                  <a:cubicBezTo>
                    <a:pt x="169" y="207"/>
                    <a:pt x="151" y="207"/>
                    <a:pt x="145" y="207"/>
                  </a:cubicBezTo>
                  <a:cubicBezTo>
                    <a:pt x="137" y="207"/>
                    <a:pt x="126" y="207"/>
                    <a:pt x="117"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4">
              <a:extLst>
                <a:ext uri="{FF2B5EF4-FFF2-40B4-BE49-F238E27FC236}">
                  <a16:creationId xmlns:a16="http://schemas.microsoft.com/office/drawing/2014/main" id="{B8348AFC-908C-22FE-501A-EBA1E49CE04D}"/>
                </a:ext>
              </a:extLst>
            </p:cNvPr>
            <p:cNvSpPr>
              <a:spLocks/>
            </p:cNvSpPr>
            <p:nvPr>
              <p:custDataLst>
                <p:tags r:id="rId79"/>
              </p:custDataLst>
            </p:nvPr>
          </p:nvSpPr>
          <p:spPr bwMode="auto">
            <a:xfrm>
              <a:off x="7712076" y="3270251"/>
              <a:ext cx="142875" cy="98425"/>
            </a:xfrm>
            <a:custGeom>
              <a:avLst/>
              <a:gdLst>
                <a:gd name="T0" fmla="*/ 149 w 244"/>
                <a:gd name="T1" fmla="*/ 142 h 160"/>
                <a:gd name="T2" fmla="*/ 195 w 244"/>
                <a:gd name="T3" fmla="*/ 160 h 160"/>
                <a:gd name="T4" fmla="*/ 244 w 244"/>
                <a:gd name="T5" fmla="*/ 106 h 160"/>
                <a:gd name="T6" fmla="*/ 232 w 244"/>
                <a:gd name="T7" fmla="*/ 100 h 160"/>
                <a:gd name="T8" fmla="*/ 221 w 244"/>
                <a:gd name="T9" fmla="*/ 107 h 160"/>
                <a:gd name="T10" fmla="*/ 197 w 244"/>
                <a:gd name="T11" fmla="*/ 144 h 160"/>
                <a:gd name="T12" fmla="*/ 187 w 244"/>
                <a:gd name="T13" fmla="*/ 130 h 160"/>
                <a:gd name="T14" fmla="*/ 193 w 244"/>
                <a:gd name="T15" fmla="*/ 103 h 160"/>
                <a:gd name="T16" fmla="*/ 208 w 244"/>
                <a:gd name="T17" fmla="*/ 44 h 160"/>
                <a:gd name="T18" fmla="*/ 213 w 244"/>
                <a:gd name="T19" fmla="*/ 20 h 160"/>
                <a:gd name="T20" fmla="*/ 195 w 244"/>
                <a:gd name="T21" fmla="*/ 3 h 160"/>
                <a:gd name="T22" fmla="*/ 168 w 244"/>
                <a:gd name="T23" fmla="*/ 30 h 160"/>
                <a:gd name="T24" fmla="*/ 159 w 244"/>
                <a:gd name="T25" fmla="*/ 66 h 160"/>
                <a:gd name="T26" fmla="*/ 148 w 244"/>
                <a:gd name="T27" fmla="*/ 110 h 160"/>
                <a:gd name="T28" fmla="*/ 141 w 244"/>
                <a:gd name="T29" fmla="*/ 125 h 160"/>
                <a:gd name="T30" fmla="*/ 104 w 244"/>
                <a:gd name="T31" fmla="*/ 144 h 160"/>
                <a:gd name="T32" fmla="*/ 80 w 244"/>
                <a:gd name="T33" fmla="*/ 119 h 160"/>
                <a:gd name="T34" fmla="*/ 100 w 244"/>
                <a:gd name="T35" fmla="*/ 51 h 160"/>
                <a:gd name="T36" fmla="*/ 105 w 244"/>
                <a:gd name="T37" fmla="*/ 32 h 160"/>
                <a:gd name="T38" fmla="*/ 61 w 244"/>
                <a:gd name="T39" fmla="*/ 0 h 160"/>
                <a:gd name="T40" fmla="*/ 0 w 244"/>
                <a:gd name="T41" fmla="*/ 54 h 160"/>
                <a:gd name="T42" fmla="*/ 11 w 244"/>
                <a:gd name="T43" fmla="*/ 61 h 160"/>
                <a:gd name="T44" fmla="*/ 23 w 244"/>
                <a:gd name="T45" fmla="*/ 53 h 160"/>
                <a:gd name="T46" fmla="*/ 58 w 244"/>
                <a:gd name="T47" fmla="*/ 16 h 160"/>
                <a:gd name="T48" fmla="*/ 64 w 244"/>
                <a:gd name="T49" fmla="*/ 24 h 160"/>
                <a:gd name="T50" fmla="*/ 59 w 244"/>
                <a:gd name="T51" fmla="*/ 44 h 160"/>
                <a:gd name="T52" fmla="*/ 39 w 244"/>
                <a:gd name="T53" fmla="*/ 112 h 160"/>
                <a:gd name="T54" fmla="*/ 101 w 244"/>
                <a:gd name="T55" fmla="*/ 160 h 160"/>
                <a:gd name="T56" fmla="*/ 149 w 244"/>
                <a:gd name="T57"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0">
                  <a:moveTo>
                    <a:pt x="149" y="142"/>
                  </a:moveTo>
                  <a:cubicBezTo>
                    <a:pt x="154" y="149"/>
                    <a:pt x="170" y="160"/>
                    <a:pt x="195" y="160"/>
                  </a:cubicBezTo>
                  <a:cubicBezTo>
                    <a:pt x="232" y="160"/>
                    <a:pt x="244" y="109"/>
                    <a:pt x="244" y="106"/>
                  </a:cubicBezTo>
                  <a:cubicBezTo>
                    <a:pt x="244" y="100"/>
                    <a:pt x="238" y="100"/>
                    <a:pt x="232" y="100"/>
                  </a:cubicBezTo>
                  <a:cubicBezTo>
                    <a:pt x="224" y="100"/>
                    <a:pt x="223" y="100"/>
                    <a:pt x="221" y="107"/>
                  </a:cubicBezTo>
                  <a:cubicBezTo>
                    <a:pt x="217" y="123"/>
                    <a:pt x="210" y="144"/>
                    <a:pt x="197" y="144"/>
                  </a:cubicBezTo>
                  <a:cubicBezTo>
                    <a:pt x="188" y="144"/>
                    <a:pt x="187" y="135"/>
                    <a:pt x="187" y="130"/>
                  </a:cubicBezTo>
                  <a:cubicBezTo>
                    <a:pt x="187" y="126"/>
                    <a:pt x="191" y="112"/>
                    <a:pt x="193" y="103"/>
                  </a:cubicBezTo>
                  <a:lnTo>
                    <a:pt x="208" y="44"/>
                  </a:lnTo>
                  <a:cubicBezTo>
                    <a:pt x="210" y="36"/>
                    <a:pt x="213" y="23"/>
                    <a:pt x="213" y="20"/>
                  </a:cubicBezTo>
                  <a:cubicBezTo>
                    <a:pt x="213" y="8"/>
                    <a:pt x="204" y="3"/>
                    <a:pt x="195" y="3"/>
                  </a:cubicBezTo>
                  <a:cubicBezTo>
                    <a:pt x="175" y="3"/>
                    <a:pt x="171" y="20"/>
                    <a:pt x="168" y="30"/>
                  </a:cubicBezTo>
                  <a:lnTo>
                    <a:pt x="159" y="66"/>
                  </a:lnTo>
                  <a:lnTo>
                    <a:pt x="148" y="110"/>
                  </a:lnTo>
                  <a:cubicBezTo>
                    <a:pt x="146" y="119"/>
                    <a:pt x="146" y="120"/>
                    <a:pt x="141" y="125"/>
                  </a:cubicBezTo>
                  <a:cubicBezTo>
                    <a:pt x="132" y="135"/>
                    <a:pt x="120" y="144"/>
                    <a:pt x="104" y="144"/>
                  </a:cubicBezTo>
                  <a:cubicBezTo>
                    <a:pt x="80" y="144"/>
                    <a:pt x="80" y="126"/>
                    <a:pt x="80" y="119"/>
                  </a:cubicBezTo>
                  <a:cubicBezTo>
                    <a:pt x="80" y="100"/>
                    <a:pt x="90" y="76"/>
                    <a:pt x="100" y="51"/>
                  </a:cubicBezTo>
                  <a:cubicBezTo>
                    <a:pt x="104" y="41"/>
                    <a:pt x="105" y="37"/>
                    <a:pt x="105" y="32"/>
                  </a:cubicBezTo>
                  <a:cubicBezTo>
                    <a:pt x="105" y="11"/>
                    <a:pt x="83" y="0"/>
                    <a:pt x="61" y="0"/>
                  </a:cubicBezTo>
                  <a:cubicBezTo>
                    <a:pt x="21" y="0"/>
                    <a:pt x="0" y="44"/>
                    <a:pt x="0" y="54"/>
                  </a:cubicBezTo>
                  <a:cubicBezTo>
                    <a:pt x="0" y="61"/>
                    <a:pt x="6" y="61"/>
                    <a:pt x="11" y="61"/>
                  </a:cubicBezTo>
                  <a:cubicBezTo>
                    <a:pt x="20" y="61"/>
                    <a:pt x="20" y="60"/>
                    <a:pt x="23" y="53"/>
                  </a:cubicBezTo>
                  <a:cubicBezTo>
                    <a:pt x="28" y="33"/>
                    <a:pt x="43" y="16"/>
                    <a:pt x="58" y="16"/>
                  </a:cubicBezTo>
                  <a:cubicBezTo>
                    <a:pt x="61" y="16"/>
                    <a:pt x="64" y="16"/>
                    <a:pt x="64" y="24"/>
                  </a:cubicBezTo>
                  <a:cubicBezTo>
                    <a:pt x="64" y="31"/>
                    <a:pt x="62" y="37"/>
                    <a:pt x="59" y="44"/>
                  </a:cubicBezTo>
                  <a:cubicBezTo>
                    <a:pt x="46" y="76"/>
                    <a:pt x="39" y="96"/>
                    <a:pt x="39" y="112"/>
                  </a:cubicBezTo>
                  <a:cubicBezTo>
                    <a:pt x="39" y="151"/>
                    <a:pt x="72" y="160"/>
                    <a:pt x="101" y="160"/>
                  </a:cubicBezTo>
                  <a:cubicBezTo>
                    <a:pt x="117" y="160"/>
                    <a:pt x="134" y="156"/>
                    <a:pt x="149" y="14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5">
              <a:extLst>
                <a:ext uri="{FF2B5EF4-FFF2-40B4-BE49-F238E27FC236}">
                  <a16:creationId xmlns:a16="http://schemas.microsoft.com/office/drawing/2014/main" id="{7CDBAF59-BC5A-DA16-0B62-D88220A6C7DB}"/>
                </a:ext>
              </a:extLst>
            </p:cNvPr>
            <p:cNvSpPr>
              <a:spLocks/>
            </p:cNvSpPr>
            <p:nvPr>
              <p:custDataLst>
                <p:tags r:id="rId80"/>
              </p:custDataLst>
            </p:nvPr>
          </p:nvSpPr>
          <p:spPr bwMode="auto">
            <a:xfrm>
              <a:off x="7886701" y="3205163"/>
              <a:ext cx="53975" cy="217488"/>
            </a:xfrm>
            <a:custGeom>
              <a:avLst/>
              <a:gdLst>
                <a:gd name="T0" fmla="*/ 84 w 91"/>
                <a:gd name="T1" fmla="*/ 0 h 349"/>
                <a:gd name="T2" fmla="*/ 0 w 91"/>
                <a:gd name="T3" fmla="*/ 174 h 349"/>
                <a:gd name="T4" fmla="*/ 84 w 91"/>
                <a:gd name="T5" fmla="*/ 349 h 349"/>
                <a:gd name="T6" fmla="*/ 91 w 91"/>
                <a:gd name="T7" fmla="*/ 344 h 349"/>
                <a:gd name="T8" fmla="*/ 87 w 91"/>
                <a:gd name="T9" fmla="*/ 339 h 349"/>
                <a:gd name="T10" fmla="*/ 24 w 91"/>
                <a:gd name="T11" fmla="*/ 175 h 349"/>
                <a:gd name="T12" fmla="*/ 88 w 91"/>
                <a:gd name="T13" fmla="*/ 8 h 349"/>
                <a:gd name="T14" fmla="*/ 91 w 91"/>
                <a:gd name="T15" fmla="*/ 4 h 349"/>
                <a:gd name="T16" fmla="*/ 84 w 91"/>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9">
                  <a:moveTo>
                    <a:pt x="84" y="0"/>
                  </a:moveTo>
                  <a:cubicBezTo>
                    <a:pt x="18" y="47"/>
                    <a:pt x="0" y="121"/>
                    <a:pt x="0" y="174"/>
                  </a:cubicBezTo>
                  <a:cubicBezTo>
                    <a:pt x="0" y="223"/>
                    <a:pt x="15" y="300"/>
                    <a:pt x="84" y="349"/>
                  </a:cubicBezTo>
                  <a:cubicBezTo>
                    <a:pt x="87" y="349"/>
                    <a:pt x="91" y="349"/>
                    <a:pt x="91" y="344"/>
                  </a:cubicBezTo>
                  <a:cubicBezTo>
                    <a:pt x="91" y="342"/>
                    <a:pt x="90" y="342"/>
                    <a:pt x="87" y="339"/>
                  </a:cubicBezTo>
                  <a:cubicBezTo>
                    <a:pt x="41" y="297"/>
                    <a:pt x="24" y="238"/>
                    <a:pt x="24" y="175"/>
                  </a:cubicBezTo>
                  <a:cubicBezTo>
                    <a:pt x="24" y="80"/>
                    <a:pt x="60" y="34"/>
                    <a:pt x="88" y="8"/>
                  </a:cubicBezTo>
                  <a:cubicBezTo>
                    <a:pt x="90" y="7"/>
                    <a:pt x="91" y="6"/>
                    <a:pt x="91" y="4"/>
                  </a:cubicBezTo>
                  <a:cubicBezTo>
                    <a:pt x="91" y="0"/>
                    <a:pt x="87" y="0"/>
                    <a:pt x="84"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6">
              <a:extLst>
                <a:ext uri="{FF2B5EF4-FFF2-40B4-BE49-F238E27FC236}">
                  <a16:creationId xmlns:a16="http://schemas.microsoft.com/office/drawing/2014/main" id="{FE1EF4D2-09D9-8779-589C-EBFA6BD3761E}"/>
                </a:ext>
              </a:extLst>
            </p:cNvPr>
            <p:cNvSpPr>
              <a:spLocks/>
            </p:cNvSpPr>
            <p:nvPr>
              <p:custDataLst>
                <p:tags r:id="rId81"/>
              </p:custDataLst>
            </p:nvPr>
          </p:nvSpPr>
          <p:spPr bwMode="auto">
            <a:xfrm>
              <a:off x="7977189" y="3300413"/>
              <a:ext cx="23813" cy="25400"/>
            </a:xfrm>
            <a:custGeom>
              <a:avLst/>
              <a:gdLst>
                <a:gd name="T0" fmla="*/ 40 w 40"/>
                <a:gd name="T1" fmla="*/ 21 h 40"/>
                <a:gd name="T2" fmla="*/ 20 w 40"/>
                <a:gd name="T3" fmla="*/ 0 h 40"/>
                <a:gd name="T4" fmla="*/ 0 w 40"/>
                <a:gd name="T5" fmla="*/ 20 h 40"/>
                <a:gd name="T6" fmla="*/ 20 w 40"/>
                <a:gd name="T7" fmla="*/ 40 h 40"/>
                <a:gd name="T8" fmla="*/ 40 w 40"/>
                <a:gd name="T9" fmla="*/ 21 h 40"/>
              </a:gdLst>
              <a:ahLst/>
              <a:cxnLst>
                <a:cxn ang="0">
                  <a:pos x="T0" y="T1"/>
                </a:cxn>
                <a:cxn ang="0">
                  <a:pos x="T2" y="T3"/>
                </a:cxn>
                <a:cxn ang="0">
                  <a:pos x="T4" y="T5"/>
                </a:cxn>
                <a:cxn ang="0">
                  <a:pos x="T6" y="T7"/>
                </a:cxn>
                <a:cxn ang="0">
                  <a:pos x="T8" y="T9"/>
                </a:cxn>
              </a:cxnLst>
              <a:rect l="0" t="0" r="r" b="b"/>
              <a:pathLst>
                <a:path w="40" h="40">
                  <a:moveTo>
                    <a:pt x="40" y="21"/>
                  </a:moveTo>
                  <a:cubicBezTo>
                    <a:pt x="40" y="8"/>
                    <a:pt x="29" y="0"/>
                    <a:pt x="20" y="0"/>
                  </a:cubicBezTo>
                  <a:cubicBezTo>
                    <a:pt x="9" y="0"/>
                    <a:pt x="0" y="10"/>
                    <a:pt x="0" y="20"/>
                  </a:cubicBezTo>
                  <a:cubicBezTo>
                    <a:pt x="0" y="33"/>
                    <a:pt x="10" y="40"/>
                    <a:pt x="20" y="40"/>
                  </a:cubicBezTo>
                  <a:cubicBezTo>
                    <a:pt x="31" y="40"/>
                    <a:pt x="40" y="31"/>
                    <a:pt x="40" y="2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7">
              <a:extLst>
                <a:ext uri="{FF2B5EF4-FFF2-40B4-BE49-F238E27FC236}">
                  <a16:creationId xmlns:a16="http://schemas.microsoft.com/office/drawing/2014/main" id="{2A37677D-01A9-89DD-C367-D1AF2A07E9E1}"/>
                </a:ext>
              </a:extLst>
            </p:cNvPr>
            <p:cNvSpPr>
              <a:spLocks/>
            </p:cNvSpPr>
            <p:nvPr>
              <p:custDataLst>
                <p:tags r:id="rId82"/>
              </p:custDataLst>
            </p:nvPr>
          </p:nvSpPr>
          <p:spPr bwMode="auto">
            <a:xfrm>
              <a:off x="8037514" y="3205163"/>
              <a:ext cx="53975" cy="217488"/>
            </a:xfrm>
            <a:custGeom>
              <a:avLst/>
              <a:gdLst>
                <a:gd name="T0" fmla="*/ 6 w 90"/>
                <a:gd name="T1" fmla="*/ 0 h 349"/>
                <a:gd name="T2" fmla="*/ 0 w 90"/>
                <a:gd name="T3" fmla="*/ 4 h 349"/>
                <a:gd name="T4" fmla="*/ 3 w 90"/>
                <a:gd name="T5" fmla="*/ 10 h 349"/>
                <a:gd name="T6" fmla="*/ 66 w 90"/>
                <a:gd name="T7" fmla="*/ 174 h 349"/>
                <a:gd name="T8" fmla="*/ 6 w 90"/>
                <a:gd name="T9" fmla="*/ 336 h 349"/>
                <a:gd name="T10" fmla="*/ 0 w 90"/>
                <a:gd name="T11" fmla="*/ 344 h 349"/>
                <a:gd name="T12" fmla="*/ 4 w 90"/>
                <a:gd name="T13" fmla="*/ 349 h 349"/>
                <a:gd name="T14" fmla="*/ 65 w 90"/>
                <a:gd name="T15" fmla="*/ 282 h 349"/>
                <a:gd name="T16" fmla="*/ 90 w 90"/>
                <a:gd name="T17" fmla="*/ 175 h 349"/>
                <a:gd name="T18" fmla="*/ 6 w 90"/>
                <a:gd name="T19"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9">
                  <a:moveTo>
                    <a:pt x="6" y="0"/>
                  </a:moveTo>
                  <a:cubicBezTo>
                    <a:pt x="4" y="0"/>
                    <a:pt x="0" y="0"/>
                    <a:pt x="0" y="4"/>
                  </a:cubicBezTo>
                  <a:cubicBezTo>
                    <a:pt x="0" y="6"/>
                    <a:pt x="1" y="7"/>
                    <a:pt x="3" y="10"/>
                  </a:cubicBezTo>
                  <a:cubicBezTo>
                    <a:pt x="33" y="37"/>
                    <a:pt x="66" y="84"/>
                    <a:pt x="66" y="174"/>
                  </a:cubicBezTo>
                  <a:cubicBezTo>
                    <a:pt x="66" y="247"/>
                    <a:pt x="44" y="302"/>
                    <a:pt x="6" y="336"/>
                  </a:cubicBezTo>
                  <a:cubicBezTo>
                    <a:pt x="0" y="342"/>
                    <a:pt x="0" y="343"/>
                    <a:pt x="0" y="344"/>
                  </a:cubicBezTo>
                  <a:cubicBezTo>
                    <a:pt x="0" y="346"/>
                    <a:pt x="1" y="349"/>
                    <a:pt x="4" y="349"/>
                  </a:cubicBezTo>
                  <a:cubicBezTo>
                    <a:pt x="9" y="349"/>
                    <a:pt x="42" y="326"/>
                    <a:pt x="65" y="282"/>
                  </a:cubicBezTo>
                  <a:cubicBezTo>
                    <a:pt x="80" y="253"/>
                    <a:pt x="90" y="215"/>
                    <a:pt x="90" y="175"/>
                  </a:cubicBezTo>
                  <a:cubicBezTo>
                    <a:pt x="90" y="125"/>
                    <a:pt x="75" y="49"/>
                    <a:pt x="6"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8">
              <a:extLst>
                <a:ext uri="{FF2B5EF4-FFF2-40B4-BE49-F238E27FC236}">
                  <a16:creationId xmlns:a16="http://schemas.microsoft.com/office/drawing/2014/main" id="{B72B0688-EADB-DCB7-8523-9C15E5F900A5}"/>
                </a:ext>
              </a:extLst>
            </p:cNvPr>
            <p:cNvSpPr>
              <a:spLocks/>
            </p:cNvSpPr>
            <p:nvPr>
              <p:custDataLst>
                <p:tags r:id="rId83"/>
              </p:custDataLst>
            </p:nvPr>
          </p:nvSpPr>
          <p:spPr bwMode="auto">
            <a:xfrm>
              <a:off x="7710489" y="3468688"/>
              <a:ext cx="69850" cy="138113"/>
            </a:xfrm>
            <a:custGeom>
              <a:avLst/>
              <a:gdLst>
                <a:gd name="T0" fmla="*/ 71 w 118"/>
                <a:gd name="T1" fmla="*/ 81 h 222"/>
                <a:gd name="T2" fmla="*/ 107 w 118"/>
                <a:gd name="T3" fmla="*/ 81 h 222"/>
                <a:gd name="T4" fmla="*/ 118 w 118"/>
                <a:gd name="T5" fmla="*/ 73 h 222"/>
                <a:gd name="T6" fmla="*/ 108 w 118"/>
                <a:gd name="T7" fmla="*/ 68 h 222"/>
                <a:gd name="T8" fmla="*/ 74 w 118"/>
                <a:gd name="T9" fmla="*/ 68 h 222"/>
                <a:gd name="T10" fmla="*/ 87 w 118"/>
                <a:gd name="T11" fmla="*/ 16 h 222"/>
                <a:gd name="T12" fmla="*/ 88 w 118"/>
                <a:gd name="T13" fmla="*/ 12 h 222"/>
                <a:gd name="T14" fmla="*/ 77 w 118"/>
                <a:gd name="T15" fmla="*/ 0 h 222"/>
                <a:gd name="T16" fmla="*/ 60 w 118"/>
                <a:gd name="T17" fmla="*/ 15 h 222"/>
                <a:gd name="T18" fmla="*/ 47 w 118"/>
                <a:gd name="T19" fmla="*/ 68 h 222"/>
                <a:gd name="T20" fmla="*/ 11 w 118"/>
                <a:gd name="T21" fmla="*/ 68 h 222"/>
                <a:gd name="T22" fmla="*/ 0 w 118"/>
                <a:gd name="T23" fmla="*/ 76 h 222"/>
                <a:gd name="T24" fmla="*/ 11 w 118"/>
                <a:gd name="T25" fmla="*/ 81 h 222"/>
                <a:gd name="T26" fmla="*/ 44 w 118"/>
                <a:gd name="T27" fmla="*/ 81 h 222"/>
                <a:gd name="T28" fmla="*/ 23 w 118"/>
                <a:gd name="T29" fmla="*/ 163 h 222"/>
                <a:gd name="T30" fmla="*/ 18 w 118"/>
                <a:gd name="T31" fmla="*/ 189 h 222"/>
                <a:gd name="T32" fmla="*/ 55 w 118"/>
                <a:gd name="T33" fmla="*/ 222 h 222"/>
                <a:gd name="T34" fmla="*/ 116 w 118"/>
                <a:gd name="T35" fmla="*/ 168 h 222"/>
                <a:gd name="T36" fmla="*/ 110 w 118"/>
                <a:gd name="T37" fmla="*/ 164 h 222"/>
                <a:gd name="T38" fmla="*/ 103 w 118"/>
                <a:gd name="T39" fmla="*/ 171 h 222"/>
                <a:gd name="T40" fmla="*/ 56 w 118"/>
                <a:gd name="T41" fmla="*/ 212 h 222"/>
                <a:gd name="T42" fmla="*/ 44 w 118"/>
                <a:gd name="T43" fmla="*/ 195 h 222"/>
                <a:gd name="T44" fmla="*/ 46 w 118"/>
                <a:gd name="T45" fmla="*/ 181 h 222"/>
                <a:gd name="T46" fmla="*/ 71 w 118"/>
                <a:gd name="T47" fmla="*/ 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2">
                  <a:moveTo>
                    <a:pt x="71" y="81"/>
                  </a:moveTo>
                  <a:lnTo>
                    <a:pt x="107" y="81"/>
                  </a:lnTo>
                  <a:cubicBezTo>
                    <a:pt x="113" y="81"/>
                    <a:pt x="118" y="81"/>
                    <a:pt x="118" y="73"/>
                  </a:cubicBezTo>
                  <a:cubicBezTo>
                    <a:pt x="118" y="68"/>
                    <a:pt x="113" y="68"/>
                    <a:pt x="108" y="68"/>
                  </a:cubicBezTo>
                  <a:lnTo>
                    <a:pt x="74" y="68"/>
                  </a:lnTo>
                  <a:lnTo>
                    <a:pt x="87" y="16"/>
                  </a:lnTo>
                  <a:cubicBezTo>
                    <a:pt x="88" y="15"/>
                    <a:pt x="88" y="13"/>
                    <a:pt x="88" y="12"/>
                  </a:cubicBezTo>
                  <a:cubicBezTo>
                    <a:pt x="88" y="5"/>
                    <a:pt x="83" y="0"/>
                    <a:pt x="77" y="0"/>
                  </a:cubicBezTo>
                  <a:cubicBezTo>
                    <a:pt x="68" y="0"/>
                    <a:pt x="63" y="6"/>
                    <a:pt x="60" y="15"/>
                  </a:cubicBezTo>
                  <a:cubicBezTo>
                    <a:pt x="58" y="24"/>
                    <a:pt x="62" y="7"/>
                    <a:pt x="47" y="68"/>
                  </a:cubicBezTo>
                  <a:lnTo>
                    <a:pt x="11" y="68"/>
                  </a:lnTo>
                  <a:cubicBezTo>
                    <a:pt x="5" y="68"/>
                    <a:pt x="0" y="68"/>
                    <a:pt x="0" y="76"/>
                  </a:cubicBezTo>
                  <a:cubicBezTo>
                    <a:pt x="0" y="81"/>
                    <a:pt x="4" y="81"/>
                    <a:pt x="11" y="81"/>
                  </a:cubicBezTo>
                  <a:lnTo>
                    <a:pt x="44" y="81"/>
                  </a:lnTo>
                  <a:lnTo>
                    <a:pt x="23" y="163"/>
                  </a:lnTo>
                  <a:cubicBezTo>
                    <a:pt x="21" y="172"/>
                    <a:pt x="18" y="184"/>
                    <a:pt x="18" y="189"/>
                  </a:cubicBezTo>
                  <a:cubicBezTo>
                    <a:pt x="18" y="209"/>
                    <a:pt x="35" y="222"/>
                    <a:pt x="55" y="222"/>
                  </a:cubicBezTo>
                  <a:cubicBezTo>
                    <a:pt x="94" y="222"/>
                    <a:pt x="116" y="173"/>
                    <a:pt x="116" y="168"/>
                  </a:cubicBezTo>
                  <a:cubicBezTo>
                    <a:pt x="116" y="164"/>
                    <a:pt x="111" y="164"/>
                    <a:pt x="110" y="164"/>
                  </a:cubicBezTo>
                  <a:cubicBezTo>
                    <a:pt x="106" y="164"/>
                    <a:pt x="106" y="165"/>
                    <a:pt x="103" y="171"/>
                  </a:cubicBezTo>
                  <a:cubicBezTo>
                    <a:pt x="93" y="193"/>
                    <a:pt x="75" y="212"/>
                    <a:pt x="56" y="212"/>
                  </a:cubicBezTo>
                  <a:cubicBezTo>
                    <a:pt x="49" y="212"/>
                    <a:pt x="44" y="208"/>
                    <a:pt x="44" y="195"/>
                  </a:cubicBezTo>
                  <a:cubicBezTo>
                    <a:pt x="44" y="191"/>
                    <a:pt x="45" y="184"/>
                    <a:pt x="46" y="181"/>
                  </a:cubicBezTo>
                  <a:lnTo>
                    <a:pt x="71" y="8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9">
              <a:extLst>
                <a:ext uri="{FF2B5EF4-FFF2-40B4-BE49-F238E27FC236}">
                  <a16:creationId xmlns:a16="http://schemas.microsoft.com/office/drawing/2014/main" id="{D6B0A87F-0833-50F9-B65B-51065931466C}"/>
                </a:ext>
              </a:extLst>
            </p:cNvPr>
            <p:cNvSpPr>
              <a:spLocks/>
            </p:cNvSpPr>
            <p:nvPr>
              <p:custDataLst>
                <p:tags r:id="rId84"/>
              </p:custDataLst>
            </p:nvPr>
          </p:nvSpPr>
          <p:spPr bwMode="auto">
            <a:xfrm>
              <a:off x="7813676" y="3579813"/>
              <a:ext cx="25400" cy="68263"/>
            </a:xfrm>
            <a:custGeom>
              <a:avLst/>
              <a:gdLst>
                <a:gd name="T0" fmla="*/ 35 w 44"/>
                <a:gd name="T1" fmla="*/ 35 h 108"/>
                <a:gd name="T2" fmla="*/ 7 w 44"/>
                <a:gd name="T3" fmla="*/ 99 h 108"/>
                <a:gd name="T4" fmla="*/ 5 w 44"/>
                <a:gd name="T5" fmla="*/ 103 h 108"/>
                <a:gd name="T6" fmla="*/ 10 w 44"/>
                <a:gd name="T7" fmla="*/ 108 h 108"/>
                <a:gd name="T8" fmla="*/ 44 w 44"/>
                <a:gd name="T9" fmla="*/ 38 h 108"/>
                <a:gd name="T10" fmla="*/ 20 w 44"/>
                <a:gd name="T11" fmla="*/ 0 h 108"/>
                <a:gd name="T12" fmla="*/ 0 w 44"/>
                <a:gd name="T13" fmla="*/ 20 h 108"/>
                <a:gd name="T14" fmla="*/ 20 w 44"/>
                <a:gd name="T15" fmla="*/ 40 h 108"/>
                <a:gd name="T16" fmla="*/ 35 w 44"/>
                <a:gd name="T17" fmla="*/ 3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08">
                  <a:moveTo>
                    <a:pt x="35" y="35"/>
                  </a:moveTo>
                  <a:cubicBezTo>
                    <a:pt x="35" y="54"/>
                    <a:pt x="31" y="76"/>
                    <a:pt x="7" y="99"/>
                  </a:cubicBezTo>
                  <a:cubicBezTo>
                    <a:pt x="6" y="100"/>
                    <a:pt x="5" y="101"/>
                    <a:pt x="5" y="103"/>
                  </a:cubicBezTo>
                  <a:cubicBezTo>
                    <a:pt x="5" y="105"/>
                    <a:pt x="8" y="108"/>
                    <a:pt x="10" y="108"/>
                  </a:cubicBezTo>
                  <a:cubicBezTo>
                    <a:pt x="15" y="108"/>
                    <a:pt x="44" y="80"/>
                    <a:pt x="44" y="38"/>
                  </a:cubicBezTo>
                  <a:cubicBezTo>
                    <a:pt x="44" y="17"/>
                    <a:pt x="36" y="0"/>
                    <a:pt x="20" y="0"/>
                  </a:cubicBezTo>
                  <a:cubicBezTo>
                    <a:pt x="8" y="0"/>
                    <a:pt x="0" y="9"/>
                    <a:pt x="0" y="20"/>
                  </a:cubicBezTo>
                  <a:cubicBezTo>
                    <a:pt x="0" y="31"/>
                    <a:pt x="8" y="40"/>
                    <a:pt x="20" y="40"/>
                  </a:cubicBezTo>
                  <a:cubicBezTo>
                    <a:pt x="29" y="40"/>
                    <a:pt x="34" y="35"/>
                    <a:pt x="35" y="3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0">
              <a:extLst>
                <a:ext uri="{FF2B5EF4-FFF2-40B4-BE49-F238E27FC236}">
                  <a16:creationId xmlns:a16="http://schemas.microsoft.com/office/drawing/2014/main" id="{97CA6DC2-883D-A453-CD66-8CD533BEFD13}"/>
                </a:ext>
              </a:extLst>
            </p:cNvPr>
            <p:cNvSpPr>
              <a:spLocks/>
            </p:cNvSpPr>
            <p:nvPr>
              <p:custDataLst>
                <p:tags r:id="rId85"/>
              </p:custDataLst>
            </p:nvPr>
          </p:nvSpPr>
          <p:spPr bwMode="auto">
            <a:xfrm>
              <a:off x="7870826" y="3506788"/>
              <a:ext cx="125413" cy="100013"/>
            </a:xfrm>
            <a:custGeom>
              <a:avLst/>
              <a:gdLst>
                <a:gd name="T0" fmla="*/ 186 w 215"/>
                <a:gd name="T1" fmla="*/ 22 h 160"/>
                <a:gd name="T2" fmla="*/ 168 w 215"/>
                <a:gd name="T3" fmla="*/ 47 h 160"/>
                <a:gd name="T4" fmla="*/ 187 w 215"/>
                <a:gd name="T5" fmla="*/ 66 h 160"/>
                <a:gd name="T6" fmla="*/ 215 w 215"/>
                <a:gd name="T7" fmla="*/ 36 h 160"/>
                <a:gd name="T8" fmla="*/ 170 w 215"/>
                <a:gd name="T9" fmla="*/ 0 h 160"/>
                <a:gd name="T10" fmla="*/ 128 w 215"/>
                <a:gd name="T11" fmla="*/ 19 h 160"/>
                <a:gd name="T12" fmla="*/ 76 w 215"/>
                <a:gd name="T13" fmla="*/ 0 h 160"/>
                <a:gd name="T14" fmla="*/ 0 w 215"/>
                <a:gd name="T15" fmla="*/ 54 h 160"/>
                <a:gd name="T16" fmla="*/ 11 w 215"/>
                <a:gd name="T17" fmla="*/ 60 h 160"/>
                <a:gd name="T18" fmla="*/ 22 w 215"/>
                <a:gd name="T19" fmla="*/ 55 h 160"/>
                <a:gd name="T20" fmla="*/ 74 w 215"/>
                <a:gd name="T21" fmla="*/ 16 h 160"/>
                <a:gd name="T22" fmla="*/ 96 w 215"/>
                <a:gd name="T23" fmla="*/ 33 h 160"/>
                <a:gd name="T24" fmla="*/ 93 w 215"/>
                <a:gd name="T25" fmla="*/ 52 h 160"/>
                <a:gd name="T26" fmla="*/ 80 w 215"/>
                <a:gd name="T27" fmla="*/ 103 h 160"/>
                <a:gd name="T28" fmla="*/ 68 w 215"/>
                <a:gd name="T29" fmla="*/ 133 h 160"/>
                <a:gd name="T30" fmla="*/ 47 w 215"/>
                <a:gd name="T31" fmla="*/ 144 h 160"/>
                <a:gd name="T32" fmla="*/ 29 w 215"/>
                <a:gd name="T33" fmla="*/ 138 h 160"/>
                <a:gd name="T34" fmla="*/ 48 w 215"/>
                <a:gd name="T35" fmla="*/ 112 h 160"/>
                <a:gd name="T36" fmla="*/ 28 w 215"/>
                <a:gd name="T37" fmla="*/ 94 h 160"/>
                <a:gd name="T38" fmla="*/ 1 w 215"/>
                <a:gd name="T39" fmla="*/ 124 h 160"/>
                <a:gd name="T40" fmla="*/ 46 w 215"/>
                <a:gd name="T41" fmla="*/ 160 h 160"/>
                <a:gd name="T42" fmla="*/ 87 w 215"/>
                <a:gd name="T43" fmla="*/ 141 h 160"/>
                <a:gd name="T44" fmla="*/ 140 w 215"/>
                <a:gd name="T45" fmla="*/ 160 h 160"/>
                <a:gd name="T46" fmla="*/ 215 w 215"/>
                <a:gd name="T47" fmla="*/ 106 h 160"/>
                <a:gd name="T48" fmla="*/ 204 w 215"/>
                <a:gd name="T49" fmla="*/ 99 h 160"/>
                <a:gd name="T50" fmla="*/ 193 w 215"/>
                <a:gd name="T51" fmla="*/ 105 h 160"/>
                <a:gd name="T52" fmla="*/ 142 w 215"/>
                <a:gd name="T53" fmla="*/ 144 h 160"/>
                <a:gd name="T54" fmla="*/ 119 w 215"/>
                <a:gd name="T55" fmla="*/ 127 h 160"/>
                <a:gd name="T56" fmla="*/ 122 w 215"/>
                <a:gd name="T57" fmla="*/ 107 h 160"/>
                <a:gd name="T58" fmla="*/ 135 w 215"/>
                <a:gd name="T59" fmla="*/ 57 h 160"/>
                <a:gd name="T60" fmla="*/ 147 w 215"/>
                <a:gd name="T61" fmla="*/ 26 h 160"/>
                <a:gd name="T62" fmla="*/ 169 w 215"/>
                <a:gd name="T63" fmla="*/ 16 h 160"/>
                <a:gd name="T64" fmla="*/ 186 w 215"/>
                <a:gd name="T65"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0">
                  <a:moveTo>
                    <a:pt x="186" y="22"/>
                  </a:moveTo>
                  <a:cubicBezTo>
                    <a:pt x="172" y="27"/>
                    <a:pt x="168" y="41"/>
                    <a:pt x="168" y="47"/>
                  </a:cubicBezTo>
                  <a:cubicBezTo>
                    <a:pt x="168" y="59"/>
                    <a:pt x="176" y="66"/>
                    <a:pt x="187" y="66"/>
                  </a:cubicBezTo>
                  <a:cubicBezTo>
                    <a:pt x="201" y="66"/>
                    <a:pt x="215" y="54"/>
                    <a:pt x="215" y="36"/>
                  </a:cubicBezTo>
                  <a:cubicBezTo>
                    <a:pt x="215" y="13"/>
                    <a:pt x="193" y="0"/>
                    <a:pt x="170" y="0"/>
                  </a:cubicBezTo>
                  <a:cubicBezTo>
                    <a:pt x="152" y="0"/>
                    <a:pt x="138" y="9"/>
                    <a:pt x="128" y="19"/>
                  </a:cubicBezTo>
                  <a:cubicBezTo>
                    <a:pt x="113" y="2"/>
                    <a:pt x="89" y="0"/>
                    <a:pt x="76" y="0"/>
                  </a:cubicBezTo>
                  <a:cubicBezTo>
                    <a:pt x="26" y="0"/>
                    <a:pt x="0" y="41"/>
                    <a:pt x="0" y="54"/>
                  </a:cubicBezTo>
                  <a:cubicBezTo>
                    <a:pt x="0" y="60"/>
                    <a:pt x="6" y="60"/>
                    <a:pt x="11" y="60"/>
                  </a:cubicBezTo>
                  <a:cubicBezTo>
                    <a:pt x="18" y="60"/>
                    <a:pt x="20" y="60"/>
                    <a:pt x="22" y="55"/>
                  </a:cubicBezTo>
                  <a:cubicBezTo>
                    <a:pt x="33" y="23"/>
                    <a:pt x="61" y="16"/>
                    <a:pt x="74" y="16"/>
                  </a:cubicBezTo>
                  <a:cubicBezTo>
                    <a:pt x="96" y="16"/>
                    <a:pt x="96" y="29"/>
                    <a:pt x="96" y="33"/>
                  </a:cubicBezTo>
                  <a:cubicBezTo>
                    <a:pt x="96" y="38"/>
                    <a:pt x="96" y="39"/>
                    <a:pt x="93" y="52"/>
                  </a:cubicBezTo>
                  <a:lnTo>
                    <a:pt x="80" y="103"/>
                  </a:lnTo>
                  <a:cubicBezTo>
                    <a:pt x="75" y="122"/>
                    <a:pt x="74" y="127"/>
                    <a:pt x="68" y="133"/>
                  </a:cubicBezTo>
                  <a:cubicBezTo>
                    <a:pt x="64" y="138"/>
                    <a:pt x="57" y="144"/>
                    <a:pt x="47" y="144"/>
                  </a:cubicBezTo>
                  <a:cubicBezTo>
                    <a:pt x="45" y="144"/>
                    <a:pt x="36" y="144"/>
                    <a:pt x="29" y="138"/>
                  </a:cubicBezTo>
                  <a:cubicBezTo>
                    <a:pt x="44" y="133"/>
                    <a:pt x="48" y="119"/>
                    <a:pt x="48" y="112"/>
                  </a:cubicBezTo>
                  <a:cubicBezTo>
                    <a:pt x="48" y="101"/>
                    <a:pt x="39" y="94"/>
                    <a:pt x="28" y="94"/>
                  </a:cubicBezTo>
                  <a:cubicBezTo>
                    <a:pt x="15" y="94"/>
                    <a:pt x="1" y="105"/>
                    <a:pt x="1" y="124"/>
                  </a:cubicBezTo>
                  <a:cubicBezTo>
                    <a:pt x="1" y="147"/>
                    <a:pt x="22" y="160"/>
                    <a:pt x="46" y="160"/>
                  </a:cubicBezTo>
                  <a:cubicBezTo>
                    <a:pt x="66" y="160"/>
                    <a:pt x="80" y="149"/>
                    <a:pt x="87" y="141"/>
                  </a:cubicBezTo>
                  <a:cubicBezTo>
                    <a:pt x="102" y="158"/>
                    <a:pt x="127" y="160"/>
                    <a:pt x="140" y="160"/>
                  </a:cubicBezTo>
                  <a:cubicBezTo>
                    <a:pt x="189" y="160"/>
                    <a:pt x="215" y="119"/>
                    <a:pt x="215" y="106"/>
                  </a:cubicBezTo>
                  <a:cubicBezTo>
                    <a:pt x="215" y="99"/>
                    <a:pt x="209" y="99"/>
                    <a:pt x="204" y="99"/>
                  </a:cubicBezTo>
                  <a:cubicBezTo>
                    <a:pt x="198" y="99"/>
                    <a:pt x="195" y="99"/>
                    <a:pt x="193" y="105"/>
                  </a:cubicBezTo>
                  <a:cubicBezTo>
                    <a:pt x="183" y="137"/>
                    <a:pt x="154" y="144"/>
                    <a:pt x="142" y="144"/>
                  </a:cubicBezTo>
                  <a:cubicBezTo>
                    <a:pt x="119" y="144"/>
                    <a:pt x="119" y="132"/>
                    <a:pt x="119" y="127"/>
                  </a:cubicBezTo>
                  <a:cubicBezTo>
                    <a:pt x="119" y="122"/>
                    <a:pt x="119" y="120"/>
                    <a:pt x="122" y="107"/>
                  </a:cubicBezTo>
                  <a:lnTo>
                    <a:pt x="135" y="57"/>
                  </a:lnTo>
                  <a:cubicBezTo>
                    <a:pt x="140" y="38"/>
                    <a:pt x="141" y="33"/>
                    <a:pt x="147" y="26"/>
                  </a:cubicBezTo>
                  <a:cubicBezTo>
                    <a:pt x="150" y="23"/>
                    <a:pt x="157" y="16"/>
                    <a:pt x="169" y="16"/>
                  </a:cubicBezTo>
                  <a:cubicBezTo>
                    <a:pt x="171" y="16"/>
                    <a:pt x="179" y="16"/>
                    <a:pt x="186"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1">
              <a:extLst>
                <a:ext uri="{FF2B5EF4-FFF2-40B4-BE49-F238E27FC236}">
                  <a16:creationId xmlns:a16="http://schemas.microsoft.com/office/drawing/2014/main" id="{3D4AA13E-1DF9-4975-975F-13C01D3E1244}"/>
                </a:ext>
              </a:extLst>
            </p:cNvPr>
            <p:cNvSpPr>
              <a:spLocks/>
            </p:cNvSpPr>
            <p:nvPr>
              <p:custDataLst>
                <p:tags r:id="rId86"/>
              </p:custDataLst>
            </p:nvPr>
          </p:nvSpPr>
          <p:spPr bwMode="auto">
            <a:xfrm>
              <a:off x="8158164" y="3295651"/>
              <a:ext cx="68263" cy="311150"/>
            </a:xfrm>
            <a:custGeom>
              <a:avLst/>
              <a:gdLst>
                <a:gd name="T0" fmla="*/ 116 w 116"/>
                <a:gd name="T1" fmla="*/ 493 h 498"/>
                <a:gd name="T2" fmla="*/ 107 w 116"/>
                <a:gd name="T3" fmla="*/ 482 h 498"/>
                <a:gd name="T4" fmla="*/ 29 w 116"/>
                <a:gd name="T5" fmla="*/ 249 h 498"/>
                <a:gd name="T6" fmla="*/ 109 w 116"/>
                <a:gd name="T7" fmla="*/ 13 h 498"/>
                <a:gd name="T8" fmla="*/ 116 w 116"/>
                <a:gd name="T9" fmla="*/ 5 h 498"/>
                <a:gd name="T10" fmla="*/ 111 w 116"/>
                <a:gd name="T11" fmla="*/ 0 h 498"/>
                <a:gd name="T12" fmla="*/ 31 w 116"/>
                <a:gd name="T13" fmla="*/ 97 h 498"/>
                <a:gd name="T14" fmla="*/ 0 w 116"/>
                <a:gd name="T15" fmla="*/ 249 h 498"/>
                <a:gd name="T16" fmla="*/ 33 w 116"/>
                <a:gd name="T17" fmla="*/ 405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7" y="482"/>
                  </a:cubicBezTo>
                  <a:cubicBezTo>
                    <a:pt x="45" y="420"/>
                    <a:pt x="29" y="325"/>
                    <a:pt x="29" y="249"/>
                  </a:cubicBezTo>
                  <a:cubicBezTo>
                    <a:pt x="29" y="162"/>
                    <a:pt x="48" y="75"/>
                    <a:pt x="109" y="13"/>
                  </a:cubicBezTo>
                  <a:cubicBezTo>
                    <a:pt x="116" y="7"/>
                    <a:pt x="116" y="6"/>
                    <a:pt x="116" y="5"/>
                  </a:cubicBezTo>
                  <a:cubicBezTo>
                    <a:pt x="116" y="1"/>
                    <a:pt x="114" y="0"/>
                    <a:pt x="111" y="0"/>
                  </a:cubicBezTo>
                  <a:cubicBezTo>
                    <a:pt x="106" y="0"/>
                    <a:pt x="61" y="33"/>
                    <a:pt x="31" y="97"/>
                  </a:cubicBezTo>
                  <a:cubicBezTo>
                    <a:pt x="6" y="152"/>
                    <a:pt x="0" y="207"/>
                    <a:pt x="0" y="249"/>
                  </a:cubicBezTo>
                  <a:cubicBezTo>
                    <a:pt x="0" y="288"/>
                    <a:pt x="5" y="348"/>
                    <a:pt x="33" y="405"/>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2">
              <a:extLst>
                <a:ext uri="{FF2B5EF4-FFF2-40B4-BE49-F238E27FC236}">
                  <a16:creationId xmlns:a16="http://schemas.microsoft.com/office/drawing/2014/main" id="{F6EEC990-D145-807F-DF16-026F373AD6C2}"/>
                </a:ext>
              </a:extLst>
            </p:cNvPr>
            <p:cNvSpPr>
              <a:spLocks/>
            </p:cNvSpPr>
            <p:nvPr>
              <p:custDataLst>
                <p:tags r:id="rId87"/>
              </p:custDataLst>
            </p:nvPr>
          </p:nvSpPr>
          <p:spPr bwMode="auto">
            <a:xfrm>
              <a:off x="8258176" y="3390901"/>
              <a:ext cx="107950" cy="141288"/>
            </a:xfrm>
            <a:custGeom>
              <a:avLst/>
              <a:gdLst>
                <a:gd name="T0" fmla="*/ 169 w 184"/>
                <a:gd name="T1" fmla="*/ 34 h 226"/>
                <a:gd name="T2" fmla="*/ 145 w 184"/>
                <a:gd name="T3" fmla="*/ 57 h 226"/>
                <a:gd name="T4" fmla="*/ 161 w 184"/>
                <a:gd name="T5" fmla="*/ 71 h 226"/>
                <a:gd name="T6" fmla="*/ 184 w 184"/>
                <a:gd name="T7" fmla="*/ 43 h 226"/>
                <a:gd name="T8" fmla="*/ 124 w 184"/>
                <a:gd name="T9" fmla="*/ 0 h 226"/>
                <a:gd name="T10" fmla="*/ 40 w 184"/>
                <a:gd name="T11" fmla="*/ 73 h 226"/>
                <a:gd name="T12" fmla="*/ 92 w 184"/>
                <a:gd name="T13" fmla="*/ 122 h 226"/>
                <a:gd name="T14" fmla="*/ 143 w 184"/>
                <a:gd name="T15" fmla="*/ 160 h 226"/>
                <a:gd name="T16" fmla="*/ 72 w 184"/>
                <a:gd name="T17" fmla="*/ 215 h 226"/>
                <a:gd name="T18" fmla="*/ 15 w 184"/>
                <a:gd name="T19" fmla="*/ 189 h 226"/>
                <a:gd name="T20" fmla="*/ 47 w 184"/>
                <a:gd name="T21" fmla="*/ 162 h 226"/>
                <a:gd name="T22" fmla="*/ 28 w 184"/>
                <a:gd name="T23" fmla="*/ 145 h 226"/>
                <a:gd name="T24" fmla="*/ 0 w 184"/>
                <a:gd name="T25" fmla="*/ 178 h 226"/>
                <a:gd name="T26" fmla="*/ 72 w 184"/>
                <a:gd name="T27" fmla="*/ 226 h 226"/>
                <a:gd name="T28" fmla="*/ 172 w 184"/>
                <a:gd name="T29" fmla="*/ 143 h 226"/>
                <a:gd name="T30" fmla="*/ 156 w 184"/>
                <a:gd name="T31" fmla="*/ 107 h 226"/>
                <a:gd name="T32" fmla="*/ 106 w 184"/>
                <a:gd name="T33" fmla="*/ 86 h 226"/>
                <a:gd name="T34" fmla="*/ 69 w 184"/>
                <a:gd name="T35" fmla="*/ 56 h 226"/>
                <a:gd name="T36" fmla="*/ 124 w 184"/>
                <a:gd name="T37" fmla="*/ 11 h 226"/>
                <a:gd name="T38" fmla="*/ 169 w 184"/>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226">
                  <a:moveTo>
                    <a:pt x="169" y="34"/>
                  </a:moveTo>
                  <a:cubicBezTo>
                    <a:pt x="155" y="35"/>
                    <a:pt x="145" y="46"/>
                    <a:pt x="145" y="57"/>
                  </a:cubicBezTo>
                  <a:cubicBezTo>
                    <a:pt x="145" y="63"/>
                    <a:pt x="150" y="71"/>
                    <a:pt x="161" y="71"/>
                  </a:cubicBezTo>
                  <a:cubicBezTo>
                    <a:pt x="172" y="71"/>
                    <a:pt x="184" y="62"/>
                    <a:pt x="184" y="43"/>
                  </a:cubicBezTo>
                  <a:cubicBezTo>
                    <a:pt x="184" y="21"/>
                    <a:pt x="162" y="0"/>
                    <a:pt x="124" y="0"/>
                  </a:cubicBezTo>
                  <a:cubicBezTo>
                    <a:pt x="59" y="0"/>
                    <a:pt x="40" y="51"/>
                    <a:pt x="40" y="73"/>
                  </a:cubicBezTo>
                  <a:cubicBezTo>
                    <a:pt x="40" y="112"/>
                    <a:pt x="77" y="119"/>
                    <a:pt x="92" y="122"/>
                  </a:cubicBezTo>
                  <a:cubicBezTo>
                    <a:pt x="117" y="127"/>
                    <a:pt x="143" y="133"/>
                    <a:pt x="143" y="160"/>
                  </a:cubicBezTo>
                  <a:cubicBezTo>
                    <a:pt x="143" y="173"/>
                    <a:pt x="132" y="215"/>
                    <a:pt x="72" y="215"/>
                  </a:cubicBezTo>
                  <a:cubicBezTo>
                    <a:pt x="65" y="215"/>
                    <a:pt x="27" y="215"/>
                    <a:pt x="15" y="189"/>
                  </a:cubicBezTo>
                  <a:cubicBezTo>
                    <a:pt x="34" y="191"/>
                    <a:pt x="47" y="176"/>
                    <a:pt x="47" y="162"/>
                  </a:cubicBezTo>
                  <a:cubicBezTo>
                    <a:pt x="47" y="151"/>
                    <a:pt x="39" y="145"/>
                    <a:pt x="28" y="145"/>
                  </a:cubicBezTo>
                  <a:cubicBezTo>
                    <a:pt x="15" y="145"/>
                    <a:pt x="0" y="155"/>
                    <a:pt x="0" y="178"/>
                  </a:cubicBezTo>
                  <a:cubicBezTo>
                    <a:pt x="0" y="206"/>
                    <a:pt x="29" y="226"/>
                    <a:pt x="72" y="226"/>
                  </a:cubicBezTo>
                  <a:cubicBezTo>
                    <a:pt x="152" y="226"/>
                    <a:pt x="172" y="166"/>
                    <a:pt x="172" y="143"/>
                  </a:cubicBezTo>
                  <a:cubicBezTo>
                    <a:pt x="172" y="125"/>
                    <a:pt x="162" y="113"/>
                    <a:pt x="156" y="107"/>
                  </a:cubicBezTo>
                  <a:cubicBezTo>
                    <a:pt x="143" y="93"/>
                    <a:pt x="128" y="90"/>
                    <a:pt x="106" y="86"/>
                  </a:cubicBezTo>
                  <a:cubicBezTo>
                    <a:pt x="89" y="82"/>
                    <a:pt x="69" y="78"/>
                    <a:pt x="69" y="56"/>
                  </a:cubicBezTo>
                  <a:cubicBezTo>
                    <a:pt x="69" y="42"/>
                    <a:pt x="81" y="11"/>
                    <a:pt x="124" y="11"/>
                  </a:cubicBezTo>
                  <a:cubicBezTo>
                    <a:pt x="137" y="11"/>
                    <a:pt x="162" y="15"/>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3">
              <a:extLst>
                <a:ext uri="{FF2B5EF4-FFF2-40B4-BE49-F238E27FC236}">
                  <a16:creationId xmlns:a16="http://schemas.microsoft.com/office/drawing/2014/main" id="{D30299BB-A3B3-CA27-DE49-A432C5C1AE29}"/>
                </a:ext>
              </a:extLst>
            </p:cNvPr>
            <p:cNvSpPr>
              <a:spLocks/>
            </p:cNvSpPr>
            <p:nvPr>
              <p:custDataLst>
                <p:tags r:id="rId88"/>
              </p:custDataLst>
            </p:nvPr>
          </p:nvSpPr>
          <p:spPr bwMode="auto">
            <a:xfrm>
              <a:off x="8396289" y="3295651"/>
              <a:ext cx="66675" cy="311150"/>
            </a:xfrm>
            <a:custGeom>
              <a:avLst/>
              <a:gdLst>
                <a:gd name="T0" fmla="*/ 116 w 116"/>
                <a:gd name="T1" fmla="*/ 249 h 498"/>
                <a:gd name="T2" fmla="*/ 83 w 116"/>
                <a:gd name="T3" fmla="*/ 93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3 h 498"/>
                <a:gd name="T16" fmla="*/ 5 w 116"/>
                <a:gd name="T17" fmla="*/ 498 h 498"/>
                <a:gd name="T18" fmla="*/ 84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0" y="150"/>
                    <a:pt x="83" y="93"/>
                  </a:cubicBezTo>
                  <a:cubicBezTo>
                    <a:pt x="53" y="32"/>
                    <a:pt x="10" y="0"/>
                    <a:pt x="5" y="0"/>
                  </a:cubicBezTo>
                  <a:cubicBezTo>
                    <a:pt x="2" y="0"/>
                    <a:pt x="0" y="2"/>
                    <a:pt x="0" y="5"/>
                  </a:cubicBezTo>
                  <a:cubicBezTo>
                    <a:pt x="0" y="6"/>
                    <a:pt x="0" y="7"/>
                    <a:pt x="10" y="16"/>
                  </a:cubicBezTo>
                  <a:cubicBezTo>
                    <a:pt x="59" y="65"/>
                    <a:pt x="87" y="145"/>
                    <a:pt x="87" y="249"/>
                  </a:cubicBezTo>
                  <a:cubicBezTo>
                    <a:pt x="87" y="334"/>
                    <a:pt x="69" y="422"/>
                    <a:pt x="7" y="485"/>
                  </a:cubicBezTo>
                  <a:cubicBezTo>
                    <a:pt x="0" y="491"/>
                    <a:pt x="0" y="492"/>
                    <a:pt x="0" y="493"/>
                  </a:cubicBezTo>
                  <a:cubicBezTo>
                    <a:pt x="0" y="496"/>
                    <a:pt x="2" y="498"/>
                    <a:pt x="5" y="498"/>
                  </a:cubicBezTo>
                  <a:cubicBezTo>
                    <a:pt x="10" y="498"/>
                    <a:pt x="55" y="464"/>
                    <a:pt x="84"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4">
              <a:extLst>
                <a:ext uri="{FF2B5EF4-FFF2-40B4-BE49-F238E27FC236}">
                  <a16:creationId xmlns:a16="http://schemas.microsoft.com/office/drawing/2014/main" id="{6B1ECEEA-523F-7EAB-D70C-C30AC0D18A0D}"/>
                </a:ext>
              </a:extLst>
            </p:cNvPr>
            <p:cNvSpPr>
              <a:spLocks/>
            </p:cNvSpPr>
            <p:nvPr>
              <p:custDataLst>
                <p:tags r:id="rId89"/>
              </p:custDataLst>
            </p:nvPr>
          </p:nvSpPr>
          <p:spPr bwMode="auto">
            <a:xfrm>
              <a:off x="8516939" y="3495676"/>
              <a:ext cx="34925" cy="93663"/>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5 h 149"/>
                <a:gd name="T16" fmla="*/ 8 w 59"/>
                <a:gd name="T17" fmla="*/ 143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5"/>
                  </a:cubicBezTo>
                  <a:cubicBezTo>
                    <a:pt x="8" y="141"/>
                    <a:pt x="8" y="142"/>
                    <a:pt x="8" y="143"/>
                  </a:cubicBezTo>
                  <a:cubicBezTo>
                    <a:pt x="8" y="147"/>
                    <a:pt x="11" y="149"/>
                    <a:pt x="13" y="149"/>
                  </a:cubicBezTo>
                  <a:cubicBezTo>
                    <a:pt x="19" y="149"/>
                    <a:pt x="59" y="110"/>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5">
              <a:extLst>
                <a:ext uri="{FF2B5EF4-FFF2-40B4-BE49-F238E27FC236}">
                  <a16:creationId xmlns:a16="http://schemas.microsoft.com/office/drawing/2014/main" id="{90F2791F-14F2-755F-BA4C-56C92DB8DE75}"/>
                </a:ext>
              </a:extLst>
            </p:cNvPr>
            <p:cNvSpPr>
              <a:spLocks/>
            </p:cNvSpPr>
            <p:nvPr>
              <p:custDataLst>
                <p:tags r:id="rId90"/>
              </p:custDataLst>
            </p:nvPr>
          </p:nvSpPr>
          <p:spPr bwMode="auto">
            <a:xfrm>
              <a:off x="8637589" y="3390901"/>
              <a:ext cx="107950" cy="141288"/>
            </a:xfrm>
            <a:custGeom>
              <a:avLst/>
              <a:gdLst>
                <a:gd name="T0" fmla="*/ 169 w 184"/>
                <a:gd name="T1" fmla="*/ 34 h 226"/>
                <a:gd name="T2" fmla="*/ 145 w 184"/>
                <a:gd name="T3" fmla="*/ 57 h 226"/>
                <a:gd name="T4" fmla="*/ 161 w 184"/>
                <a:gd name="T5" fmla="*/ 71 h 226"/>
                <a:gd name="T6" fmla="*/ 184 w 184"/>
                <a:gd name="T7" fmla="*/ 43 h 226"/>
                <a:gd name="T8" fmla="*/ 124 w 184"/>
                <a:gd name="T9" fmla="*/ 0 h 226"/>
                <a:gd name="T10" fmla="*/ 40 w 184"/>
                <a:gd name="T11" fmla="*/ 73 h 226"/>
                <a:gd name="T12" fmla="*/ 91 w 184"/>
                <a:gd name="T13" fmla="*/ 122 h 226"/>
                <a:gd name="T14" fmla="*/ 143 w 184"/>
                <a:gd name="T15" fmla="*/ 160 h 226"/>
                <a:gd name="T16" fmla="*/ 72 w 184"/>
                <a:gd name="T17" fmla="*/ 215 h 226"/>
                <a:gd name="T18" fmla="*/ 15 w 184"/>
                <a:gd name="T19" fmla="*/ 189 h 226"/>
                <a:gd name="T20" fmla="*/ 46 w 184"/>
                <a:gd name="T21" fmla="*/ 162 h 226"/>
                <a:gd name="T22" fmla="*/ 28 w 184"/>
                <a:gd name="T23" fmla="*/ 145 h 226"/>
                <a:gd name="T24" fmla="*/ 0 w 184"/>
                <a:gd name="T25" fmla="*/ 178 h 226"/>
                <a:gd name="T26" fmla="*/ 71 w 184"/>
                <a:gd name="T27" fmla="*/ 226 h 226"/>
                <a:gd name="T28" fmla="*/ 172 w 184"/>
                <a:gd name="T29" fmla="*/ 143 h 226"/>
                <a:gd name="T30" fmla="*/ 156 w 184"/>
                <a:gd name="T31" fmla="*/ 107 h 226"/>
                <a:gd name="T32" fmla="*/ 106 w 184"/>
                <a:gd name="T33" fmla="*/ 86 h 226"/>
                <a:gd name="T34" fmla="*/ 68 w 184"/>
                <a:gd name="T35" fmla="*/ 56 h 226"/>
                <a:gd name="T36" fmla="*/ 124 w 184"/>
                <a:gd name="T37" fmla="*/ 11 h 226"/>
                <a:gd name="T38" fmla="*/ 169 w 184"/>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226">
                  <a:moveTo>
                    <a:pt x="169" y="34"/>
                  </a:moveTo>
                  <a:cubicBezTo>
                    <a:pt x="155" y="35"/>
                    <a:pt x="145" y="46"/>
                    <a:pt x="145" y="57"/>
                  </a:cubicBezTo>
                  <a:cubicBezTo>
                    <a:pt x="145" y="63"/>
                    <a:pt x="150" y="71"/>
                    <a:pt x="161" y="71"/>
                  </a:cubicBezTo>
                  <a:cubicBezTo>
                    <a:pt x="172" y="71"/>
                    <a:pt x="184" y="62"/>
                    <a:pt x="184" y="43"/>
                  </a:cubicBezTo>
                  <a:cubicBezTo>
                    <a:pt x="184" y="21"/>
                    <a:pt x="162" y="0"/>
                    <a:pt x="124" y="0"/>
                  </a:cubicBezTo>
                  <a:cubicBezTo>
                    <a:pt x="58" y="0"/>
                    <a:pt x="40" y="51"/>
                    <a:pt x="40" y="73"/>
                  </a:cubicBezTo>
                  <a:cubicBezTo>
                    <a:pt x="40" y="112"/>
                    <a:pt x="77" y="119"/>
                    <a:pt x="91" y="122"/>
                  </a:cubicBezTo>
                  <a:cubicBezTo>
                    <a:pt x="117" y="127"/>
                    <a:pt x="143" y="133"/>
                    <a:pt x="143" y="160"/>
                  </a:cubicBezTo>
                  <a:cubicBezTo>
                    <a:pt x="143" y="173"/>
                    <a:pt x="132" y="215"/>
                    <a:pt x="72" y="215"/>
                  </a:cubicBezTo>
                  <a:cubicBezTo>
                    <a:pt x="65" y="215"/>
                    <a:pt x="26" y="215"/>
                    <a:pt x="15" y="189"/>
                  </a:cubicBezTo>
                  <a:cubicBezTo>
                    <a:pt x="34" y="191"/>
                    <a:pt x="46" y="176"/>
                    <a:pt x="46" y="162"/>
                  </a:cubicBezTo>
                  <a:cubicBezTo>
                    <a:pt x="46" y="151"/>
                    <a:pt x="38" y="145"/>
                    <a:pt x="28" y="145"/>
                  </a:cubicBezTo>
                  <a:cubicBezTo>
                    <a:pt x="15" y="145"/>
                    <a:pt x="0" y="155"/>
                    <a:pt x="0" y="178"/>
                  </a:cubicBezTo>
                  <a:cubicBezTo>
                    <a:pt x="0" y="206"/>
                    <a:pt x="28" y="226"/>
                    <a:pt x="71" y="226"/>
                  </a:cubicBezTo>
                  <a:cubicBezTo>
                    <a:pt x="152" y="226"/>
                    <a:pt x="172" y="166"/>
                    <a:pt x="172" y="143"/>
                  </a:cubicBezTo>
                  <a:cubicBezTo>
                    <a:pt x="172" y="125"/>
                    <a:pt x="162" y="113"/>
                    <a:pt x="156" y="107"/>
                  </a:cubicBezTo>
                  <a:cubicBezTo>
                    <a:pt x="143" y="93"/>
                    <a:pt x="128" y="90"/>
                    <a:pt x="106" y="86"/>
                  </a:cubicBezTo>
                  <a:cubicBezTo>
                    <a:pt x="88" y="82"/>
                    <a:pt x="68" y="78"/>
                    <a:pt x="68" y="56"/>
                  </a:cubicBezTo>
                  <a:cubicBezTo>
                    <a:pt x="68" y="42"/>
                    <a:pt x="80" y="11"/>
                    <a:pt x="124" y="11"/>
                  </a:cubicBezTo>
                  <a:cubicBezTo>
                    <a:pt x="137" y="11"/>
                    <a:pt x="162" y="15"/>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6">
              <a:extLst>
                <a:ext uri="{FF2B5EF4-FFF2-40B4-BE49-F238E27FC236}">
                  <a16:creationId xmlns:a16="http://schemas.microsoft.com/office/drawing/2014/main" id="{10E281B7-2C3A-C6D3-57BC-5D0D74FD4257}"/>
                </a:ext>
              </a:extLst>
            </p:cNvPr>
            <p:cNvSpPr>
              <a:spLocks/>
            </p:cNvSpPr>
            <p:nvPr>
              <p:custDataLst>
                <p:tags r:id="rId91"/>
              </p:custDataLst>
            </p:nvPr>
          </p:nvSpPr>
          <p:spPr bwMode="auto">
            <a:xfrm>
              <a:off x="8775701" y="3295651"/>
              <a:ext cx="68263" cy="311150"/>
            </a:xfrm>
            <a:custGeom>
              <a:avLst/>
              <a:gdLst>
                <a:gd name="T0" fmla="*/ 116 w 116"/>
                <a:gd name="T1" fmla="*/ 249 h 498"/>
                <a:gd name="T2" fmla="*/ 83 w 116"/>
                <a:gd name="T3" fmla="*/ 93 h 498"/>
                <a:gd name="T4" fmla="*/ 5 w 116"/>
                <a:gd name="T5" fmla="*/ 0 h 498"/>
                <a:gd name="T6" fmla="*/ 0 w 116"/>
                <a:gd name="T7" fmla="*/ 5 h 498"/>
                <a:gd name="T8" fmla="*/ 9 w 116"/>
                <a:gd name="T9" fmla="*/ 16 h 498"/>
                <a:gd name="T10" fmla="*/ 87 w 116"/>
                <a:gd name="T11" fmla="*/ 249 h 498"/>
                <a:gd name="T12" fmla="*/ 6 w 116"/>
                <a:gd name="T13" fmla="*/ 485 h 498"/>
                <a:gd name="T14" fmla="*/ 0 w 116"/>
                <a:gd name="T15" fmla="*/ 493 h 498"/>
                <a:gd name="T16" fmla="*/ 5 w 116"/>
                <a:gd name="T17" fmla="*/ 498 h 498"/>
                <a:gd name="T18" fmla="*/ 84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0" y="150"/>
                    <a:pt x="83" y="93"/>
                  </a:cubicBezTo>
                  <a:cubicBezTo>
                    <a:pt x="53" y="32"/>
                    <a:pt x="10" y="0"/>
                    <a:pt x="5" y="0"/>
                  </a:cubicBezTo>
                  <a:cubicBezTo>
                    <a:pt x="2" y="0"/>
                    <a:pt x="0" y="2"/>
                    <a:pt x="0" y="5"/>
                  </a:cubicBezTo>
                  <a:cubicBezTo>
                    <a:pt x="0" y="6"/>
                    <a:pt x="0" y="7"/>
                    <a:pt x="9" y="16"/>
                  </a:cubicBezTo>
                  <a:cubicBezTo>
                    <a:pt x="58" y="65"/>
                    <a:pt x="87" y="145"/>
                    <a:pt x="87" y="249"/>
                  </a:cubicBezTo>
                  <a:cubicBezTo>
                    <a:pt x="87" y="334"/>
                    <a:pt x="68" y="422"/>
                    <a:pt x="6" y="485"/>
                  </a:cubicBezTo>
                  <a:cubicBezTo>
                    <a:pt x="0" y="491"/>
                    <a:pt x="0" y="492"/>
                    <a:pt x="0" y="493"/>
                  </a:cubicBezTo>
                  <a:cubicBezTo>
                    <a:pt x="0" y="496"/>
                    <a:pt x="2" y="498"/>
                    <a:pt x="5" y="498"/>
                  </a:cubicBezTo>
                  <a:cubicBezTo>
                    <a:pt x="10" y="498"/>
                    <a:pt x="55" y="464"/>
                    <a:pt x="84"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7">
              <a:extLst>
                <a:ext uri="{FF2B5EF4-FFF2-40B4-BE49-F238E27FC236}">
                  <a16:creationId xmlns:a16="http://schemas.microsoft.com/office/drawing/2014/main" id="{A28A2D8E-D4A2-A3E9-27B7-B78551A42731}"/>
                </a:ext>
              </a:extLst>
            </p:cNvPr>
            <p:cNvSpPr>
              <a:spLocks noEditPoints="1"/>
            </p:cNvSpPr>
            <p:nvPr>
              <p:custDataLst>
                <p:tags r:id="rId92"/>
              </p:custDataLst>
            </p:nvPr>
          </p:nvSpPr>
          <p:spPr bwMode="auto">
            <a:xfrm>
              <a:off x="8883651" y="3313113"/>
              <a:ext cx="139700" cy="219075"/>
            </a:xfrm>
            <a:custGeom>
              <a:avLst/>
              <a:gdLst>
                <a:gd name="T0" fmla="*/ 238 w 238"/>
                <a:gd name="T1" fmla="*/ 6 h 352"/>
                <a:gd name="T2" fmla="*/ 231 w 238"/>
                <a:gd name="T3" fmla="*/ 0 h 352"/>
                <a:gd name="T4" fmla="*/ 168 w 238"/>
                <a:gd name="T5" fmla="*/ 6 h 352"/>
                <a:gd name="T6" fmla="*/ 161 w 238"/>
                <a:gd name="T7" fmla="*/ 15 h 352"/>
                <a:gd name="T8" fmla="*/ 173 w 238"/>
                <a:gd name="T9" fmla="*/ 21 h 352"/>
                <a:gd name="T10" fmla="*/ 198 w 238"/>
                <a:gd name="T11" fmla="*/ 30 h 352"/>
                <a:gd name="T12" fmla="*/ 196 w 238"/>
                <a:gd name="T13" fmla="*/ 40 h 352"/>
                <a:gd name="T14" fmla="*/ 166 w 238"/>
                <a:gd name="T15" fmla="*/ 158 h 352"/>
                <a:gd name="T16" fmla="*/ 120 w 238"/>
                <a:gd name="T17" fmla="*/ 126 h 352"/>
                <a:gd name="T18" fmla="*/ 0 w 238"/>
                <a:gd name="T19" fmla="*/ 272 h 352"/>
                <a:gd name="T20" fmla="*/ 67 w 238"/>
                <a:gd name="T21" fmla="*/ 352 h 352"/>
                <a:gd name="T22" fmla="*/ 131 w 238"/>
                <a:gd name="T23" fmla="*/ 315 h 352"/>
                <a:gd name="T24" fmla="*/ 177 w 238"/>
                <a:gd name="T25" fmla="*/ 352 h 352"/>
                <a:gd name="T26" fmla="*/ 214 w 238"/>
                <a:gd name="T27" fmla="*/ 325 h 352"/>
                <a:gd name="T28" fmla="*/ 229 w 238"/>
                <a:gd name="T29" fmla="*/ 275 h 352"/>
                <a:gd name="T30" fmla="*/ 223 w 238"/>
                <a:gd name="T31" fmla="*/ 270 h 352"/>
                <a:gd name="T32" fmla="*/ 216 w 238"/>
                <a:gd name="T33" fmla="*/ 279 h 352"/>
                <a:gd name="T34" fmla="*/ 178 w 238"/>
                <a:gd name="T35" fmla="*/ 341 h 352"/>
                <a:gd name="T36" fmla="*/ 163 w 238"/>
                <a:gd name="T37" fmla="*/ 318 h 352"/>
                <a:gd name="T38" fmla="*/ 166 w 238"/>
                <a:gd name="T39" fmla="*/ 294 h 352"/>
                <a:gd name="T40" fmla="*/ 238 w 238"/>
                <a:gd name="T41" fmla="*/ 6 h 352"/>
                <a:gd name="T42" fmla="*/ 134 w 238"/>
                <a:gd name="T43" fmla="*/ 287 h 352"/>
                <a:gd name="T44" fmla="*/ 124 w 238"/>
                <a:gd name="T45" fmla="*/ 306 h 352"/>
                <a:gd name="T46" fmla="*/ 68 w 238"/>
                <a:gd name="T47" fmla="*/ 341 h 352"/>
                <a:gd name="T48" fmla="*/ 36 w 238"/>
                <a:gd name="T49" fmla="*/ 294 h 352"/>
                <a:gd name="T50" fmla="*/ 63 w 238"/>
                <a:gd name="T51" fmla="*/ 185 h 352"/>
                <a:gd name="T52" fmla="*/ 121 w 238"/>
                <a:gd name="T53" fmla="*/ 137 h 352"/>
                <a:gd name="T54" fmla="*/ 160 w 238"/>
                <a:gd name="T55" fmla="*/ 181 h 352"/>
                <a:gd name="T56" fmla="*/ 159 w 238"/>
                <a:gd name="T57" fmla="*/ 189 h 352"/>
                <a:gd name="T58" fmla="*/ 134 w 238"/>
                <a:gd name="T59" fmla="*/ 28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8" h="352">
                  <a:moveTo>
                    <a:pt x="238" y="6"/>
                  </a:moveTo>
                  <a:cubicBezTo>
                    <a:pt x="238" y="5"/>
                    <a:pt x="238" y="0"/>
                    <a:pt x="231" y="0"/>
                  </a:cubicBezTo>
                  <a:cubicBezTo>
                    <a:pt x="224" y="0"/>
                    <a:pt x="176" y="5"/>
                    <a:pt x="168" y="6"/>
                  </a:cubicBezTo>
                  <a:cubicBezTo>
                    <a:pt x="164" y="6"/>
                    <a:pt x="161" y="9"/>
                    <a:pt x="161" y="15"/>
                  </a:cubicBezTo>
                  <a:cubicBezTo>
                    <a:pt x="161" y="21"/>
                    <a:pt x="165" y="21"/>
                    <a:pt x="173" y="21"/>
                  </a:cubicBezTo>
                  <a:cubicBezTo>
                    <a:pt x="197" y="21"/>
                    <a:pt x="198" y="25"/>
                    <a:pt x="198" y="30"/>
                  </a:cubicBezTo>
                  <a:lnTo>
                    <a:pt x="196" y="40"/>
                  </a:lnTo>
                  <a:lnTo>
                    <a:pt x="166" y="158"/>
                  </a:lnTo>
                  <a:cubicBezTo>
                    <a:pt x="157" y="140"/>
                    <a:pt x="143" y="126"/>
                    <a:pt x="120" y="126"/>
                  </a:cubicBezTo>
                  <a:cubicBezTo>
                    <a:pt x="62" y="126"/>
                    <a:pt x="0" y="199"/>
                    <a:pt x="0" y="272"/>
                  </a:cubicBezTo>
                  <a:cubicBezTo>
                    <a:pt x="0" y="319"/>
                    <a:pt x="28" y="352"/>
                    <a:pt x="67" y="352"/>
                  </a:cubicBezTo>
                  <a:cubicBezTo>
                    <a:pt x="76" y="352"/>
                    <a:pt x="101" y="350"/>
                    <a:pt x="131" y="315"/>
                  </a:cubicBezTo>
                  <a:cubicBezTo>
                    <a:pt x="135" y="336"/>
                    <a:pt x="153" y="352"/>
                    <a:pt x="177" y="352"/>
                  </a:cubicBezTo>
                  <a:cubicBezTo>
                    <a:pt x="194" y="352"/>
                    <a:pt x="206" y="341"/>
                    <a:pt x="214" y="325"/>
                  </a:cubicBezTo>
                  <a:cubicBezTo>
                    <a:pt x="222" y="307"/>
                    <a:pt x="229" y="276"/>
                    <a:pt x="229" y="275"/>
                  </a:cubicBezTo>
                  <a:cubicBezTo>
                    <a:pt x="229" y="270"/>
                    <a:pt x="224" y="270"/>
                    <a:pt x="223" y="270"/>
                  </a:cubicBezTo>
                  <a:cubicBezTo>
                    <a:pt x="218" y="270"/>
                    <a:pt x="217" y="272"/>
                    <a:pt x="216" y="279"/>
                  </a:cubicBezTo>
                  <a:cubicBezTo>
                    <a:pt x="207" y="312"/>
                    <a:pt x="198" y="341"/>
                    <a:pt x="178" y="341"/>
                  </a:cubicBezTo>
                  <a:cubicBezTo>
                    <a:pt x="164" y="341"/>
                    <a:pt x="163" y="328"/>
                    <a:pt x="163" y="318"/>
                  </a:cubicBezTo>
                  <a:cubicBezTo>
                    <a:pt x="163" y="306"/>
                    <a:pt x="164" y="303"/>
                    <a:pt x="166" y="294"/>
                  </a:cubicBezTo>
                  <a:lnTo>
                    <a:pt x="238" y="6"/>
                  </a:lnTo>
                  <a:close/>
                  <a:moveTo>
                    <a:pt x="134" y="287"/>
                  </a:moveTo>
                  <a:cubicBezTo>
                    <a:pt x="131" y="296"/>
                    <a:pt x="131" y="297"/>
                    <a:pt x="124" y="306"/>
                  </a:cubicBezTo>
                  <a:cubicBezTo>
                    <a:pt x="102" y="333"/>
                    <a:pt x="81" y="341"/>
                    <a:pt x="68" y="341"/>
                  </a:cubicBezTo>
                  <a:cubicBezTo>
                    <a:pt x="43" y="341"/>
                    <a:pt x="36" y="314"/>
                    <a:pt x="36" y="294"/>
                  </a:cubicBezTo>
                  <a:cubicBezTo>
                    <a:pt x="36" y="269"/>
                    <a:pt x="52" y="208"/>
                    <a:pt x="63" y="185"/>
                  </a:cubicBezTo>
                  <a:cubicBezTo>
                    <a:pt x="78" y="156"/>
                    <a:pt x="101" y="137"/>
                    <a:pt x="121" y="137"/>
                  </a:cubicBezTo>
                  <a:cubicBezTo>
                    <a:pt x="153" y="137"/>
                    <a:pt x="160" y="178"/>
                    <a:pt x="160" y="181"/>
                  </a:cubicBezTo>
                  <a:cubicBezTo>
                    <a:pt x="160" y="184"/>
                    <a:pt x="159" y="187"/>
                    <a:pt x="159" y="189"/>
                  </a:cubicBezTo>
                  <a:lnTo>
                    <a:pt x="134" y="2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Freeform 58">
              <a:extLst>
                <a:ext uri="{FF2B5EF4-FFF2-40B4-BE49-F238E27FC236}">
                  <a16:creationId xmlns:a16="http://schemas.microsoft.com/office/drawing/2014/main" id="{09315A7E-B63B-50DA-FDBD-C13C7CC1465D}"/>
                </a:ext>
              </a:extLst>
            </p:cNvPr>
            <p:cNvSpPr>
              <a:spLocks/>
            </p:cNvSpPr>
            <p:nvPr>
              <p:custDataLst>
                <p:tags r:id="rId93"/>
              </p:custDataLst>
            </p:nvPr>
          </p:nvSpPr>
          <p:spPr bwMode="auto">
            <a:xfrm>
              <a:off x="9039226" y="3390901"/>
              <a:ext cx="107950" cy="141288"/>
            </a:xfrm>
            <a:custGeom>
              <a:avLst/>
              <a:gdLst>
                <a:gd name="T0" fmla="*/ 169 w 184"/>
                <a:gd name="T1" fmla="*/ 34 h 226"/>
                <a:gd name="T2" fmla="*/ 145 w 184"/>
                <a:gd name="T3" fmla="*/ 57 h 226"/>
                <a:gd name="T4" fmla="*/ 161 w 184"/>
                <a:gd name="T5" fmla="*/ 71 h 226"/>
                <a:gd name="T6" fmla="*/ 184 w 184"/>
                <a:gd name="T7" fmla="*/ 43 h 226"/>
                <a:gd name="T8" fmla="*/ 125 w 184"/>
                <a:gd name="T9" fmla="*/ 0 h 226"/>
                <a:gd name="T10" fmla="*/ 40 w 184"/>
                <a:gd name="T11" fmla="*/ 73 h 226"/>
                <a:gd name="T12" fmla="*/ 92 w 184"/>
                <a:gd name="T13" fmla="*/ 122 h 226"/>
                <a:gd name="T14" fmla="*/ 143 w 184"/>
                <a:gd name="T15" fmla="*/ 160 h 226"/>
                <a:gd name="T16" fmla="*/ 72 w 184"/>
                <a:gd name="T17" fmla="*/ 215 h 226"/>
                <a:gd name="T18" fmla="*/ 15 w 184"/>
                <a:gd name="T19" fmla="*/ 189 h 226"/>
                <a:gd name="T20" fmla="*/ 47 w 184"/>
                <a:gd name="T21" fmla="*/ 162 h 226"/>
                <a:gd name="T22" fmla="*/ 28 w 184"/>
                <a:gd name="T23" fmla="*/ 145 h 226"/>
                <a:gd name="T24" fmla="*/ 0 w 184"/>
                <a:gd name="T25" fmla="*/ 178 h 226"/>
                <a:gd name="T26" fmla="*/ 72 w 184"/>
                <a:gd name="T27" fmla="*/ 226 h 226"/>
                <a:gd name="T28" fmla="*/ 172 w 184"/>
                <a:gd name="T29" fmla="*/ 143 h 226"/>
                <a:gd name="T30" fmla="*/ 156 w 184"/>
                <a:gd name="T31" fmla="*/ 107 h 226"/>
                <a:gd name="T32" fmla="*/ 107 w 184"/>
                <a:gd name="T33" fmla="*/ 86 h 226"/>
                <a:gd name="T34" fmla="*/ 69 w 184"/>
                <a:gd name="T35" fmla="*/ 56 h 226"/>
                <a:gd name="T36" fmla="*/ 125 w 184"/>
                <a:gd name="T37" fmla="*/ 11 h 226"/>
                <a:gd name="T38" fmla="*/ 169 w 184"/>
                <a:gd name="T39" fmla="*/ 3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226">
                  <a:moveTo>
                    <a:pt x="169" y="34"/>
                  </a:moveTo>
                  <a:cubicBezTo>
                    <a:pt x="155" y="35"/>
                    <a:pt x="145" y="46"/>
                    <a:pt x="145" y="57"/>
                  </a:cubicBezTo>
                  <a:cubicBezTo>
                    <a:pt x="145" y="63"/>
                    <a:pt x="150" y="71"/>
                    <a:pt x="161" y="71"/>
                  </a:cubicBezTo>
                  <a:cubicBezTo>
                    <a:pt x="172" y="71"/>
                    <a:pt x="184" y="62"/>
                    <a:pt x="184" y="43"/>
                  </a:cubicBezTo>
                  <a:cubicBezTo>
                    <a:pt x="184" y="21"/>
                    <a:pt x="162" y="0"/>
                    <a:pt x="125" y="0"/>
                  </a:cubicBezTo>
                  <a:cubicBezTo>
                    <a:pt x="59" y="0"/>
                    <a:pt x="40" y="51"/>
                    <a:pt x="40" y="73"/>
                  </a:cubicBezTo>
                  <a:cubicBezTo>
                    <a:pt x="40" y="112"/>
                    <a:pt x="77" y="119"/>
                    <a:pt x="92" y="122"/>
                  </a:cubicBezTo>
                  <a:cubicBezTo>
                    <a:pt x="118" y="127"/>
                    <a:pt x="143" y="133"/>
                    <a:pt x="143" y="160"/>
                  </a:cubicBezTo>
                  <a:cubicBezTo>
                    <a:pt x="143" y="173"/>
                    <a:pt x="132" y="215"/>
                    <a:pt x="72" y="215"/>
                  </a:cubicBezTo>
                  <a:cubicBezTo>
                    <a:pt x="65" y="215"/>
                    <a:pt x="27" y="215"/>
                    <a:pt x="15" y="189"/>
                  </a:cubicBezTo>
                  <a:cubicBezTo>
                    <a:pt x="34" y="191"/>
                    <a:pt x="47" y="176"/>
                    <a:pt x="47" y="162"/>
                  </a:cubicBezTo>
                  <a:cubicBezTo>
                    <a:pt x="47" y="151"/>
                    <a:pt x="39" y="145"/>
                    <a:pt x="28" y="145"/>
                  </a:cubicBezTo>
                  <a:cubicBezTo>
                    <a:pt x="15" y="145"/>
                    <a:pt x="0" y="155"/>
                    <a:pt x="0" y="178"/>
                  </a:cubicBezTo>
                  <a:cubicBezTo>
                    <a:pt x="0" y="206"/>
                    <a:pt x="29" y="226"/>
                    <a:pt x="72" y="226"/>
                  </a:cubicBezTo>
                  <a:cubicBezTo>
                    <a:pt x="152" y="226"/>
                    <a:pt x="172" y="166"/>
                    <a:pt x="172" y="143"/>
                  </a:cubicBezTo>
                  <a:cubicBezTo>
                    <a:pt x="172" y="125"/>
                    <a:pt x="162" y="113"/>
                    <a:pt x="156" y="107"/>
                  </a:cubicBezTo>
                  <a:cubicBezTo>
                    <a:pt x="143" y="93"/>
                    <a:pt x="128" y="90"/>
                    <a:pt x="107" y="86"/>
                  </a:cubicBezTo>
                  <a:cubicBezTo>
                    <a:pt x="89" y="82"/>
                    <a:pt x="69" y="78"/>
                    <a:pt x="69" y="56"/>
                  </a:cubicBezTo>
                  <a:cubicBezTo>
                    <a:pt x="69" y="42"/>
                    <a:pt x="81" y="11"/>
                    <a:pt x="125" y="11"/>
                  </a:cubicBezTo>
                  <a:cubicBezTo>
                    <a:pt x="137" y="11"/>
                    <a:pt x="162" y="15"/>
                    <a:pt x="169"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Content Placeholder 2 2 1">
            <a:extLst>
              <a:ext uri="{FF2B5EF4-FFF2-40B4-BE49-F238E27FC236}">
                <a16:creationId xmlns:a16="http://schemas.microsoft.com/office/drawing/2014/main" id="{88C306EF-6843-64D9-02F6-9AFA177D603D}"/>
              </a:ext>
            </a:extLst>
          </p:cNvPr>
          <p:cNvSpPr txBox="1">
            <a:spLocks/>
          </p:cNvSpPr>
          <p:nvPr/>
        </p:nvSpPr>
        <p:spPr>
          <a:xfrm>
            <a:off x="1097280" y="4578418"/>
            <a:ext cx="7782530" cy="122285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sz="2400" dirty="0"/>
              <a:t>The value function:</a:t>
            </a:r>
          </a:p>
        </p:txBody>
      </p:sp>
      <p:grpSp>
        <p:nvGrpSpPr>
          <p:cNvPr id="594" name="Group 593">
            <a:extLst>
              <a:ext uri="{FF2B5EF4-FFF2-40B4-BE49-F238E27FC236}">
                <a16:creationId xmlns:a16="http://schemas.microsoft.com/office/drawing/2014/main" id="{CAD108C5-EEC4-7A3E-B2C3-FED46E3FA02D}"/>
              </a:ext>
            </a:extLst>
          </p:cNvPr>
          <p:cNvGrpSpPr>
            <a:grpSpLocks noChangeAspect="1"/>
          </p:cNvGrpSpPr>
          <p:nvPr>
            <p:custDataLst>
              <p:tags r:id="rId3"/>
            </p:custDataLst>
          </p:nvPr>
        </p:nvGrpSpPr>
        <p:grpSpPr>
          <a:xfrm>
            <a:off x="1525588" y="5014913"/>
            <a:ext cx="4565651" cy="639762"/>
            <a:chOff x="2249487" y="5053013"/>
            <a:chExt cx="4565651" cy="639762"/>
          </a:xfrm>
        </p:grpSpPr>
        <p:sp>
          <p:nvSpPr>
            <p:cNvPr id="415" name="Freeform 230">
              <a:extLst>
                <a:ext uri="{FF2B5EF4-FFF2-40B4-BE49-F238E27FC236}">
                  <a16:creationId xmlns:a16="http://schemas.microsoft.com/office/drawing/2014/main" id="{0609E939-B9A2-0E46-3E56-740A3542546D}"/>
                </a:ext>
              </a:extLst>
            </p:cNvPr>
            <p:cNvSpPr>
              <a:spLocks/>
            </p:cNvSpPr>
            <p:nvPr>
              <p:custDataLst>
                <p:tags r:id="rId4"/>
              </p:custDataLst>
            </p:nvPr>
          </p:nvSpPr>
          <p:spPr bwMode="auto">
            <a:xfrm>
              <a:off x="2249487" y="5202238"/>
              <a:ext cx="163513" cy="222250"/>
            </a:xfrm>
            <a:custGeom>
              <a:avLst/>
              <a:gdLst>
                <a:gd name="T0" fmla="*/ 234 w 280"/>
                <a:gd name="T1" fmla="*/ 36 h 351"/>
                <a:gd name="T2" fmla="*/ 267 w 280"/>
                <a:gd name="T3" fmla="*/ 15 h 351"/>
                <a:gd name="T4" fmla="*/ 280 w 280"/>
                <a:gd name="T5" fmla="*/ 5 h 351"/>
                <a:gd name="T6" fmla="*/ 273 w 280"/>
                <a:gd name="T7" fmla="*/ 0 h 351"/>
                <a:gd name="T8" fmla="*/ 218 w 280"/>
                <a:gd name="T9" fmla="*/ 1 h 351"/>
                <a:gd name="T10" fmla="*/ 144 w 280"/>
                <a:gd name="T11" fmla="*/ 0 h 351"/>
                <a:gd name="T12" fmla="*/ 134 w 280"/>
                <a:gd name="T13" fmla="*/ 9 h 351"/>
                <a:gd name="T14" fmla="*/ 151 w 280"/>
                <a:gd name="T15" fmla="*/ 15 h 351"/>
                <a:gd name="T16" fmla="*/ 180 w 280"/>
                <a:gd name="T17" fmla="*/ 16 h 351"/>
                <a:gd name="T18" fmla="*/ 195 w 280"/>
                <a:gd name="T19" fmla="*/ 26 h 351"/>
                <a:gd name="T20" fmla="*/ 193 w 280"/>
                <a:gd name="T21" fmla="*/ 36 h 351"/>
                <a:gd name="T22" fmla="*/ 136 w 280"/>
                <a:gd name="T23" fmla="*/ 265 h 351"/>
                <a:gd name="T24" fmla="*/ 64 w 280"/>
                <a:gd name="T25" fmla="*/ 340 h 351"/>
                <a:gd name="T26" fmla="*/ 17 w 280"/>
                <a:gd name="T27" fmla="*/ 309 h 351"/>
                <a:gd name="T28" fmla="*/ 23 w 280"/>
                <a:gd name="T29" fmla="*/ 310 h 351"/>
                <a:gd name="T30" fmla="*/ 55 w 280"/>
                <a:gd name="T31" fmla="*/ 278 h 351"/>
                <a:gd name="T32" fmla="*/ 33 w 280"/>
                <a:gd name="T33" fmla="*/ 257 h 351"/>
                <a:gd name="T34" fmla="*/ 0 w 280"/>
                <a:gd name="T35" fmla="*/ 297 h 351"/>
                <a:gd name="T36" fmla="*/ 66 w 280"/>
                <a:gd name="T37" fmla="*/ 351 h 351"/>
                <a:gd name="T38" fmla="*/ 176 w 280"/>
                <a:gd name="T39" fmla="*/ 269 h 351"/>
                <a:gd name="T40" fmla="*/ 234 w 280"/>
                <a:gd name="T41" fmla="*/ 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351">
                  <a:moveTo>
                    <a:pt x="234" y="36"/>
                  </a:moveTo>
                  <a:cubicBezTo>
                    <a:pt x="238" y="19"/>
                    <a:pt x="239" y="15"/>
                    <a:pt x="267" y="15"/>
                  </a:cubicBezTo>
                  <a:cubicBezTo>
                    <a:pt x="275" y="15"/>
                    <a:pt x="280" y="15"/>
                    <a:pt x="280" y="5"/>
                  </a:cubicBezTo>
                  <a:cubicBezTo>
                    <a:pt x="280" y="1"/>
                    <a:pt x="277" y="0"/>
                    <a:pt x="273" y="0"/>
                  </a:cubicBezTo>
                  <a:cubicBezTo>
                    <a:pt x="261" y="0"/>
                    <a:pt x="230" y="1"/>
                    <a:pt x="218" y="1"/>
                  </a:cubicBezTo>
                  <a:cubicBezTo>
                    <a:pt x="201" y="1"/>
                    <a:pt x="161" y="0"/>
                    <a:pt x="144" y="0"/>
                  </a:cubicBezTo>
                  <a:cubicBezTo>
                    <a:pt x="140" y="0"/>
                    <a:pt x="134" y="0"/>
                    <a:pt x="134" y="9"/>
                  </a:cubicBezTo>
                  <a:cubicBezTo>
                    <a:pt x="134" y="15"/>
                    <a:pt x="138" y="15"/>
                    <a:pt x="151" y="15"/>
                  </a:cubicBezTo>
                  <a:cubicBezTo>
                    <a:pt x="162" y="15"/>
                    <a:pt x="167" y="15"/>
                    <a:pt x="180" y="16"/>
                  </a:cubicBezTo>
                  <a:cubicBezTo>
                    <a:pt x="192" y="17"/>
                    <a:pt x="195" y="19"/>
                    <a:pt x="195" y="26"/>
                  </a:cubicBezTo>
                  <a:cubicBezTo>
                    <a:pt x="195" y="29"/>
                    <a:pt x="194" y="32"/>
                    <a:pt x="193" y="36"/>
                  </a:cubicBezTo>
                  <a:lnTo>
                    <a:pt x="136" y="265"/>
                  </a:lnTo>
                  <a:cubicBezTo>
                    <a:pt x="124" y="314"/>
                    <a:pt x="90" y="340"/>
                    <a:pt x="64" y="340"/>
                  </a:cubicBezTo>
                  <a:cubicBezTo>
                    <a:pt x="51" y="340"/>
                    <a:pt x="25" y="335"/>
                    <a:pt x="17" y="309"/>
                  </a:cubicBezTo>
                  <a:cubicBezTo>
                    <a:pt x="18" y="310"/>
                    <a:pt x="22" y="310"/>
                    <a:pt x="23" y="310"/>
                  </a:cubicBezTo>
                  <a:cubicBezTo>
                    <a:pt x="42" y="310"/>
                    <a:pt x="55" y="293"/>
                    <a:pt x="55" y="278"/>
                  </a:cubicBezTo>
                  <a:cubicBezTo>
                    <a:pt x="55" y="262"/>
                    <a:pt x="42" y="257"/>
                    <a:pt x="33" y="257"/>
                  </a:cubicBezTo>
                  <a:cubicBezTo>
                    <a:pt x="24" y="257"/>
                    <a:pt x="0" y="263"/>
                    <a:pt x="0" y="297"/>
                  </a:cubicBezTo>
                  <a:cubicBezTo>
                    <a:pt x="0" y="328"/>
                    <a:pt x="26" y="351"/>
                    <a:pt x="66" y="351"/>
                  </a:cubicBezTo>
                  <a:cubicBezTo>
                    <a:pt x="111" y="351"/>
                    <a:pt x="163" y="318"/>
                    <a:pt x="176" y="269"/>
                  </a:cubicBezTo>
                  <a:lnTo>
                    <a:pt x="234" y="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Freeform 231">
              <a:extLst>
                <a:ext uri="{FF2B5EF4-FFF2-40B4-BE49-F238E27FC236}">
                  <a16:creationId xmlns:a16="http://schemas.microsoft.com/office/drawing/2014/main" id="{85C70C19-0665-8D38-B8A2-69D4AAFA098B}"/>
                </a:ext>
              </a:extLst>
            </p:cNvPr>
            <p:cNvSpPr>
              <a:spLocks/>
            </p:cNvSpPr>
            <p:nvPr>
              <p:custDataLst>
                <p:tags r:id="rId5"/>
              </p:custDataLst>
            </p:nvPr>
          </p:nvSpPr>
          <p:spPr bwMode="auto">
            <a:xfrm>
              <a:off x="2436812" y="5183188"/>
              <a:ext cx="82550" cy="95250"/>
            </a:xfrm>
            <a:custGeom>
              <a:avLst/>
              <a:gdLst>
                <a:gd name="T0" fmla="*/ 81 w 141"/>
                <a:gd name="T1" fmla="*/ 75 h 150"/>
                <a:gd name="T2" fmla="*/ 131 w 141"/>
                <a:gd name="T3" fmla="*/ 54 h 150"/>
                <a:gd name="T4" fmla="*/ 141 w 141"/>
                <a:gd name="T5" fmla="*/ 43 h 150"/>
                <a:gd name="T6" fmla="*/ 130 w 141"/>
                <a:gd name="T7" fmla="*/ 32 h 150"/>
                <a:gd name="T8" fmla="*/ 123 w 141"/>
                <a:gd name="T9" fmla="*/ 35 h 150"/>
                <a:gd name="T10" fmla="*/ 76 w 141"/>
                <a:gd name="T11" fmla="*/ 67 h 150"/>
                <a:gd name="T12" fmla="*/ 81 w 141"/>
                <a:gd name="T13" fmla="*/ 15 h 150"/>
                <a:gd name="T14" fmla="*/ 70 w 141"/>
                <a:gd name="T15" fmla="*/ 0 h 150"/>
                <a:gd name="T16" fmla="*/ 59 w 141"/>
                <a:gd name="T17" fmla="*/ 11 h 150"/>
                <a:gd name="T18" fmla="*/ 61 w 141"/>
                <a:gd name="T19" fmla="*/ 28 h 150"/>
                <a:gd name="T20" fmla="*/ 65 w 141"/>
                <a:gd name="T21" fmla="*/ 67 h 150"/>
                <a:gd name="T22" fmla="*/ 18 w 141"/>
                <a:gd name="T23" fmla="*/ 35 h 150"/>
                <a:gd name="T24" fmla="*/ 10 w 141"/>
                <a:gd name="T25" fmla="*/ 32 h 150"/>
                <a:gd name="T26" fmla="*/ 0 w 141"/>
                <a:gd name="T27" fmla="*/ 43 h 150"/>
                <a:gd name="T28" fmla="*/ 7 w 141"/>
                <a:gd name="T29" fmla="*/ 53 h 150"/>
                <a:gd name="T30" fmla="*/ 59 w 141"/>
                <a:gd name="T31" fmla="*/ 75 h 150"/>
                <a:gd name="T32" fmla="*/ 9 w 141"/>
                <a:gd name="T33" fmla="*/ 97 h 150"/>
                <a:gd name="T34" fmla="*/ 0 w 141"/>
                <a:gd name="T35" fmla="*/ 108 h 150"/>
                <a:gd name="T36" fmla="*/ 10 w 141"/>
                <a:gd name="T37" fmla="*/ 119 h 150"/>
                <a:gd name="T38" fmla="*/ 18 w 141"/>
                <a:gd name="T39" fmla="*/ 116 h 150"/>
                <a:gd name="T40" fmla="*/ 65 w 141"/>
                <a:gd name="T41" fmla="*/ 84 h 150"/>
                <a:gd name="T42" fmla="*/ 59 w 141"/>
                <a:gd name="T43" fmla="*/ 140 h 150"/>
                <a:gd name="T44" fmla="*/ 70 w 141"/>
                <a:gd name="T45" fmla="*/ 150 h 150"/>
                <a:gd name="T46" fmla="*/ 81 w 141"/>
                <a:gd name="T47" fmla="*/ 140 h 150"/>
                <a:gd name="T48" fmla="*/ 79 w 141"/>
                <a:gd name="T49" fmla="*/ 123 h 150"/>
                <a:gd name="T50" fmla="*/ 76 w 141"/>
                <a:gd name="T51" fmla="*/ 84 h 150"/>
                <a:gd name="T52" fmla="*/ 117 w 141"/>
                <a:gd name="T53" fmla="*/ 112 h 150"/>
                <a:gd name="T54" fmla="*/ 130 w 141"/>
                <a:gd name="T55" fmla="*/ 119 h 150"/>
                <a:gd name="T56" fmla="*/ 141 w 141"/>
                <a:gd name="T57" fmla="*/ 108 h 150"/>
                <a:gd name="T58" fmla="*/ 134 w 141"/>
                <a:gd name="T59" fmla="*/ 97 h 150"/>
                <a:gd name="T60" fmla="*/ 81 w 141"/>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0">
                  <a:moveTo>
                    <a:pt x="81" y="75"/>
                  </a:moveTo>
                  <a:cubicBezTo>
                    <a:pt x="110" y="63"/>
                    <a:pt x="123" y="58"/>
                    <a:pt x="131" y="54"/>
                  </a:cubicBezTo>
                  <a:cubicBezTo>
                    <a:pt x="138" y="51"/>
                    <a:pt x="141" y="50"/>
                    <a:pt x="141" y="43"/>
                  </a:cubicBezTo>
                  <a:cubicBezTo>
                    <a:pt x="141" y="37"/>
                    <a:pt x="137" y="32"/>
                    <a:pt x="130" y="32"/>
                  </a:cubicBezTo>
                  <a:cubicBezTo>
                    <a:pt x="128" y="32"/>
                    <a:pt x="127" y="32"/>
                    <a:pt x="123" y="35"/>
                  </a:cubicBezTo>
                  <a:lnTo>
                    <a:pt x="76" y="67"/>
                  </a:lnTo>
                  <a:lnTo>
                    <a:pt x="81" y="15"/>
                  </a:lnTo>
                  <a:cubicBezTo>
                    <a:pt x="81" y="9"/>
                    <a:pt x="81" y="0"/>
                    <a:pt x="70" y="0"/>
                  </a:cubicBezTo>
                  <a:cubicBezTo>
                    <a:pt x="66" y="0"/>
                    <a:pt x="59" y="3"/>
                    <a:pt x="59" y="11"/>
                  </a:cubicBezTo>
                  <a:cubicBezTo>
                    <a:pt x="59" y="14"/>
                    <a:pt x="61" y="24"/>
                    <a:pt x="61" y="28"/>
                  </a:cubicBezTo>
                  <a:cubicBezTo>
                    <a:pt x="62" y="34"/>
                    <a:pt x="64" y="59"/>
                    <a:pt x="65" y="67"/>
                  </a:cubicBezTo>
                  <a:lnTo>
                    <a:pt x="18" y="35"/>
                  </a:lnTo>
                  <a:cubicBezTo>
                    <a:pt x="15" y="33"/>
                    <a:pt x="13" y="32"/>
                    <a:pt x="10" y="32"/>
                  </a:cubicBezTo>
                  <a:cubicBezTo>
                    <a:pt x="4" y="32"/>
                    <a:pt x="0" y="37"/>
                    <a:pt x="0" y="43"/>
                  </a:cubicBezTo>
                  <a:cubicBezTo>
                    <a:pt x="0" y="50"/>
                    <a:pt x="4" y="52"/>
                    <a:pt x="7" y="53"/>
                  </a:cubicBezTo>
                  <a:lnTo>
                    <a:pt x="59" y="75"/>
                  </a:lnTo>
                  <a:cubicBezTo>
                    <a:pt x="31" y="88"/>
                    <a:pt x="18" y="93"/>
                    <a:pt x="9" y="97"/>
                  </a:cubicBezTo>
                  <a:cubicBezTo>
                    <a:pt x="3" y="100"/>
                    <a:pt x="0" y="101"/>
                    <a:pt x="0" y="108"/>
                  </a:cubicBezTo>
                  <a:cubicBezTo>
                    <a:pt x="0" y="114"/>
                    <a:pt x="4" y="119"/>
                    <a:pt x="10" y="119"/>
                  </a:cubicBezTo>
                  <a:cubicBezTo>
                    <a:pt x="13" y="119"/>
                    <a:pt x="13" y="119"/>
                    <a:pt x="18" y="116"/>
                  </a:cubicBezTo>
                  <a:lnTo>
                    <a:pt x="65" y="84"/>
                  </a:lnTo>
                  <a:lnTo>
                    <a:pt x="59" y="140"/>
                  </a:lnTo>
                  <a:cubicBezTo>
                    <a:pt x="59" y="148"/>
                    <a:pt x="66" y="150"/>
                    <a:pt x="70" y="150"/>
                  </a:cubicBezTo>
                  <a:cubicBezTo>
                    <a:pt x="74" y="150"/>
                    <a:pt x="81" y="148"/>
                    <a:pt x="81" y="140"/>
                  </a:cubicBezTo>
                  <a:cubicBezTo>
                    <a:pt x="81" y="137"/>
                    <a:pt x="80" y="126"/>
                    <a:pt x="79" y="123"/>
                  </a:cubicBezTo>
                  <a:cubicBezTo>
                    <a:pt x="79" y="117"/>
                    <a:pt x="76" y="92"/>
                    <a:pt x="76" y="84"/>
                  </a:cubicBezTo>
                  <a:lnTo>
                    <a:pt x="117" y="112"/>
                  </a:lnTo>
                  <a:cubicBezTo>
                    <a:pt x="126" y="119"/>
                    <a:pt x="127" y="119"/>
                    <a:pt x="130" y="119"/>
                  </a:cubicBezTo>
                  <a:cubicBezTo>
                    <a:pt x="137" y="119"/>
                    <a:pt x="141" y="114"/>
                    <a:pt x="141" y="108"/>
                  </a:cubicBezTo>
                  <a:cubicBezTo>
                    <a:pt x="141" y="101"/>
                    <a:pt x="137" y="99"/>
                    <a:pt x="134" y="97"/>
                  </a:cubicBezTo>
                  <a:lnTo>
                    <a:pt x="81"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232">
              <a:extLst>
                <a:ext uri="{FF2B5EF4-FFF2-40B4-BE49-F238E27FC236}">
                  <a16:creationId xmlns:a16="http://schemas.microsoft.com/office/drawing/2014/main" id="{E60E0D5C-2B3C-45FF-5CC3-981FCE39B58A}"/>
                </a:ext>
              </a:extLst>
            </p:cNvPr>
            <p:cNvSpPr>
              <a:spLocks/>
            </p:cNvSpPr>
            <p:nvPr>
              <p:custDataLst>
                <p:tags r:id="rId6"/>
              </p:custDataLst>
            </p:nvPr>
          </p:nvSpPr>
          <p:spPr bwMode="auto">
            <a:xfrm>
              <a:off x="2582862" y="5180013"/>
              <a:ext cx="66675" cy="317500"/>
            </a:xfrm>
            <a:custGeom>
              <a:avLst/>
              <a:gdLst>
                <a:gd name="T0" fmla="*/ 115 w 115"/>
                <a:gd name="T1" fmla="*/ 494 h 499"/>
                <a:gd name="T2" fmla="*/ 107 w 115"/>
                <a:gd name="T3" fmla="*/ 483 h 499"/>
                <a:gd name="T4" fmla="*/ 29 w 115"/>
                <a:gd name="T5" fmla="*/ 249 h 499"/>
                <a:gd name="T6" fmla="*/ 109 w 115"/>
                <a:gd name="T7" fmla="*/ 14 h 499"/>
                <a:gd name="T8" fmla="*/ 115 w 115"/>
                <a:gd name="T9" fmla="*/ 5 h 499"/>
                <a:gd name="T10" fmla="*/ 111 w 115"/>
                <a:gd name="T11" fmla="*/ 0 h 499"/>
                <a:gd name="T12" fmla="*/ 31 w 115"/>
                <a:gd name="T13" fmla="*/ 97 h 499"/>
                <a:gd name="T14" fmla="*/ 0 w 115"/>
                <a:gd name="T15" fmla="*/ 249 h 499"/>
                <a:gd name="T16" fmla="*/ 33 w 115"/>
                <a:gd name="T17" fmla="*/ 405 h 499"/>
                <a:gd name="T18" fmla="*/ 111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5" y="420"/>
                    <a:pt x="29" y="326"/>
                    <a:pt x="29" y="249"/>
                  </a:cubicBezTo>
                  <a:cubicBezTo>
                    <a:pt x="29" y="163"/>
                    <a:pt x="48" y="76"/>
                    <a:pt x="109" y="14"/>
                  </a:cubicBezTo>
                  <a:cubicBezTo>
                    <a:pt x="115" y="8"/>
                    <a:pt x="115" y="7"/>
                    <a:pt x="115" y="5"/>
                  </a:cubicBezTo>
                  <a:cubicBezTo>
                    <a:pt x="115" y="2"/>
                    <a:pt x="114" y="0"/>
                    <a:pt x="111" y="0"/>
                  </a:cubicBezTo>
                  <a:cubicBezTo>
                    <a:pt x="106" y="0"/>
                    <a:pt x="61" y="34"/>
                    <a:pt x="31" y="97"/>
                  </a:cubicBezTo>
                  <a:cubicBezTo>
                    <a:pt x="6" y="152"/>
                    <a:pt x="0" y="208"/>
                    <a:pt x="0" y="249"/>
                  </a:cubicBezTo>
                  <a:cubicBezTo>
                    <a:pt x="0" y="288"/>
                    <a:pt x="5" y="349"/>
                    <a:pt x="33" y="405"/>
                  </a:cubicBezTo>
                  <a:cubicBezTo>
                    <a:pt x="63" y="466"/>
                    <a:pt x="106" y="499"/>
                    <a:pt x="111" y="499"/>
                  </a:cubicBezTo>
                  <a:cubicBezTo>
                    <a:pt x="114"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Freeform 233">
              <a:extLst>
                <a:ext uri="{FF2B5EF4-FFF2-40B4-BE49-F238E27FC236}">
                  <a16:creationId xmlns:a16="http://schemas.microsoft.com/office/drawing/2014/main" id="{CEFF3478-D726-5556-6AB1-EE10683CD7E8}"/>
                </a:ext>
              </a:extLst>
            </p:cNvPr>
            <p:cNvSpPr>
              <a:spLocks/>
            </p:cNvSpPr>
            <p:nvPr>
              <p:custDataLst>
                <p:tags r:id="rId7"/>
              </p:custDataLst>
            </p:nvPr>
          </p:nvSpPr>
          <p:spPr bwMode="auto">
            <a:xfrm>
              <a:off x="2678112" y="5275263"/>
              <a:ext cx="165100" cy="146050"/>
            </a:xfrm>
            <a:custGeom>
              <a:avLst/>
              <a:gdLst>
                <a:gd name="T0" fmla="*/ 248 w 282"/>
                <a:gd name="T1" fmla="*/ 25 h 229"/>
                <a:gd name="T2" fmla="*/ 222 w 282"/>
                <a:gd name="T3" fmla="*/ 60 h 229"/>
                <a:gd name="T4" fmla="*/ 246 w 282"/>
                <a:gd name="T5" fmla="*/ 83 h 229"/>
                <a:gd name="T6" fmla="*/ 282 w 282"/>
                <a:gd name="T7" fmla="*/ 44 h 229"/>
                <a:gd name="T8" fmla="*/ 226 w 282"/>
                <a:gd name="T9" fmla="*/ 0 h 229"/>
                <a:gd name="T10" fmla="*/ 172 w 282"/>
                <a:gd name="T11" fmla="*/ 30 h 229"/>
                <a:gd name="T12" fmla="*/ 103 w 282"/>
                <a:gd name="T13" fmla="*/ 0 h 229"/>
                <a:gd name="T14" fmla="*/ 7 w 282"/>
                <a:gd name="T15" fmla="*/ 78 h 229"/>
                <a:gd name="T16" fmla="*/ 19 w 282"/>
                <a:gd name="T17" fmla="*/ 85 h 229"/>
                <a:gd name="T18" fmla="*/ 30 w 282"/>
                <a:gd name="T19" fmla="*/ 78 h 229"/>
                <a:gd name="T20" fmla="*/ 101 w 282"/>
                <a:gd name="T21" fmla="*/ 18 h 229"/>
                <a:gd name="T22" fmla="*/ 129 w 282"/>
                <a:gd name="T23" fmla="*/ 43 h 229"/>
                <a:gd name="T24" fmla="*/ 117 w 282"/>
                <a:gd name="T25" fmla="*/ 97 h 229"/>
                <a:gd name="T26" fmla="*/ 100 w 282"/>
                <a:gd name="T27" fmla="*/ 166 h 229"/>
                <a:gd name="T28" fmla="*/ 58 w 282"/>
                <a:gd name="T29" fmla="*/ 211 h 229"/>
                <a:gd name="T30" fmla="*/ 34 w 282"/>
                <a:gd name="T31" fmla="*/ 204 h 229"/>
                <a:gd name="T32" fmla="*/ 61 w 282"/>
                <a:gd name="T33" fmla="*/ 169 h 229"/>
                <a:gd name="T34" fmla="*/ 36 w 282"/>
                <a:gd name="T35" fmla="*/ 146 h 229"/>
                <a:gd name="T36" fmla="*/ 0 w 282"/>
                <a:gd name="T37" fmla="*/ 185 h 229"/>
                <a:gd name="T38" fmla="*/ 57 w 282"/>
                <a:gd name="T39" fmla="*/ 229 h 229"/>
                <a:gd name="T40" fmla="*/ 110 w 282"/>
                <a:gd name="T41" fmla="*/ 199 h 229"/>
                <a:gd name="T42" fmla="*/ 179 w 282"/>
                <a:gd name="T43" fmla="*/ 229 h 229"/>
                <a:gd name="T44" fmla="*/ 276 w 282"/>
                <a:gd name="T45" fmla="*/ 151 h 229"/>
                <a:gd name="T46" fmla="*/ 264 w 282"/>
                <a:gd name="T47" fmla="*/ 144 h 229"/>
                <a:gd name="T48" fmla="*/ 252 w 282"/>
                <a:gd name="T49" fmla="*/ 151 h 229"/>
                <a:gd name="T50" fmla="*/ 182 w 282"/>
                <a:gd name="T51" fmla="*/ 211 h 229"/>
                <a:gd name="T52" fmla="*/ 154 w 282"/>
                <a:gd name="T53" fmla="*/ 186 h 229"/>
                <a:gd name="T54" fmla="*/ 165 w 282"/>
                <a:gd name="T55" fmla="*/ 131 h 229"/>
                <a:gd name="T56" fmla="*/ 182 w 282"/>
                <a:gd name="T57" fmla="*/ 63 h 229"/>
                <a:gd name="T58" fmla="*/ 225 w 282"/>
                <a:gd name="T59" fmla="*/ 18 h 229"/>
                <a:gd name="T60" fmla="*/ 248 w 282"/>
                <a:gd name="T61" fmla="*/ 25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29">
                  <a:moveTo>
                    <a:pt x="248" y="25"/>
                  </a:moveTo>
                  <a:cubicBezTo>
                    <a:pt x="230" y="30"/>
                    <a:pt x="222" y="47"/>
                    <a:pt x="222" y="60"/>
                  </a:cubicBezTo>
                  <a:cubicBezTo>
                    <a:pt x="222" y="71"/>
                    <a:pt x="230" y="83"/>
                    <a:pt x="246" y="83"/>
                  </a:cubicBezTo>
                  <a:cubicBezTo>
                    <a:pt x="264" y="83"/>
                    <a:pt x="282" y="68"/>
                    <a:pt x="282" y="44"/>
                  </a:cubicBezTo>
                  <a:cubicBezTo>
                    <a:pt x="282" y="17"/>
                    <a:pt x="256" y="0"/>
                    <a:pt x="226" y="0"/>
                  </a:cubicBezTo>
                  <a:cubicBezTo>
                    <a:pt x="197" y="0"/>
                    <a:pt x="179" y="21"/>
                    <a:pt x="172" y="30"/>
                  </a:cubicBezTo>
                  <a:cubicBezTo>
                    <a:pt x="160" y="9"/>
                    <a:pt x="132" y="0"/>
                    <a:pt x="103" y="0"/>
                  </a:cubicBezTo>
                  <a:cubicBezTo>
                    <a:pt x="41" y="0"/>
                    <a:pt x="7" y="61"/>
                    <a:pt x="7" y="78"/>
                  </a:cubicBezTo>
                  <a:cubicBezTo>
                    <a:pt x="7" y="85"/>
                    <a:pt x="14" y="85"/>
                    <a:pt x="19" y="85"/>
                  </a:cubicBezTo>
                  <a:cubicBezTo>
                    <a:pt x="25" y="85"/>
                    <a:pt x="28" y="85"/>
                    <a:pt x="30" y="78"/>
                  </a:cubicBezTo>
                  <a:cubicBezTo>
                    <a:pt x="44" y="33"/>
                    <a:pt x="80" y="18"/>
                    <a:pt x="101" y="18"/>
                  </a:cubicBezTo>
                  <a:cubicBezTo>
                    <a:pt x="120" y="18"/>
                    <a:pt x="129" y="27"/>
                    <a:pt x="129" y="43"/>
                  </a:cubicBezTo>
                  <a:cubicBezTo>
                    <a:pt x="129" y="52"/>
                    <a:pt x="122" y="80"/>
                    <a:pt x="117" y="97"/>
                  </a:cubicBezTo>
                  <a:lnTo>
                    <a:pt x="100" y="166"/>
                  </a:lnTo>
                  <a:cubicBezTo>
                    <a:pt x="93" y="196"/>
                    <a:pt x="75" y="211"/>
                    <a:pt x="58" y="211"/>
                  </a:cubicBezTo>
                  <a:cubicBezTo>
                    <a:pt x="55" y="211"/>
                    <a:pt x="44" y="211"/>
                    <a:pt x="34" y="204"/>
                  </a:cubicBezTo>
                  <a:cubicBezTo>
                    <a:pt x="52" y="199"/>
                    <a:pt x="61" y="182"/>
                    <a:pt x="61" y="169"/>
                  </a:cubicBezTo>
                  <a:cubicBezTo>
                    <a:pt x="61" y="158"/>
                    <a:pt x="52" y="146"/>
                    <a:pt x="36" y="146"/>
                  </a:cubicBezTo>
                  <a:cubicBezTo>
                    <a:pt x="19" y="146"/>
                    <a:pt x="0" y="161"/>
                    <a:pt x="0" y="185"/>
                  </a:cubicBezTo>
                  <a:cubicBezTo>
                    <a:pt x="0" y="212"/>
                    <a:pt x="27" y="229"/>
                    <a:pt x="57" y="229"/>
                  </a:cubicBezTo>
                  <a:cubicBezTo>
                    <a:pt x="85" y="229"/>
                    <a:pt x="104" y="208"/>
                    <a:pt x="110" y="199"/>
                  </a:cubicBezTo>
                  <a:cubicBezTo>
                    <a:pt x="123" y="220"/>
                    <a:pt x="151" y="229"/>
                    <a:pt x="179" y="229"/>
                  </a:cubicBezTo>
                  <a:cubicBezTo>
                    <a:pt x="242" y="229"/>
                    <a:pt x="276" y="168"/>
                    <a:pt x="276" y="151"/>
                  </a:cubicBezTo>
                  <a:cubicBezTo>
                    <a:pt x="276" y="144"/>
                    <a:pt x="268" y="144"/>
                    <a:pt x="264" y="144"/>
                  </a:cubicBezTo>
                  <a:cubicBezTo>
                    <a:pt x="258" y="144"/>
                    <a:pt x="254" y="144"/>
                    <a:pt x="252" y="151"/>
                  </a:cubicBezTo>
                  <a:cubicBezTo>
                    <a:pt x="238" y="196"/>
                    <a:pt x="202" y="211"/>
                    <a:pt x="182" y="211"/>
                  </a:cubicBezTo>
                  <a:cubicBezTo>
                    <a:pt x="163" y="211"/>
                    <a:pt x="154" y="202"/>
                    <a:pt x="154" y="186"/>
                  </a:cubicBezTo>
                  <a:cubicBezTo>
                    <a:pt x="154" y="176"/>
                    <a:pt x="160" y="149"/>
                    <a:pt x="165" y="131"/>
                  </a:cubicBezTo>
                  <a:cubicBezTo>
                    <a:pt x="168" y="118"/>
                    <a:pt x="180" y="71"/>
                    <a:pt x="182" y="63"/>
                  </a:cubicBezTo>
                  <a:cubicBezTo>
                    <a:pt x="190" y="33"/>
                    <a:pt x="207" y="18"/>
                    <a:pt x="225" y="18"/>
                  </a:cubicBezTo>
                  <a:cubicBezTo>
                    <a:pt x="227" y="18"/>
                    <a:pt x="238" y="18"/>
                    <a:pt x="248" y="2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Freeform 234">
              <a:extLst>
                <a:ext uri="{FF2B5EF4-FFF2-40B4-BE49-F238E27FC236}">
                  <a16:creationId xmlns:a16="http://schemas.microsoft.com/office/drawing/2014/main" id="{846D20F8-9328-4256-2C3E-11EA45B44B94}"/>
                </a:ext>
              </a:extLst>
            </p:cNvPr>
            <p:cNvSpPr>
              <a:spLocks/>
            </p:cNvSpPr>
            <p:nvPr>
              <p:custDataLst>
                <p:tags r:id="rId8"/>
              </p:custDataLst>
            </p:nvPr>
          </p:nvSpPr>
          <p:spPr bwMode="auto">
            <a:xfrm>
              <a:off x="2884487" y="5384800"/>
              <a:ext cx="34925" cy="93662"/>
            </a:xfrm>
            <a:custGeom>
              <a:avLst/>
              <a:gdLst>
                <a:gd name="T0" fmla="*/ 59 w 59"/>
                <a:gd name="T1" fmla="*/ 53 h 149"/>
                <a:gd name="T2" fmla="*/ 27 w 59"/>
                <a:gd name="T3" fmla="*/ 0 h 149"/>
                <a:gd name="T4" fmla="*/ 0 w 59"/>
                <a:gd name="T5" fmla="*/ 27 h 149"/>
                <a:gd name="T6" fmla="*/ 27 w 59"/>
                <a:gd name="T7" fmla="*/ 53 h 149"/>
                <a:gd name="T8" fmla="*/ 44 w 59"/>
                <a:gd name="T9" fmla="*/ 47 h 149"/>
                <a:gd name="T10" fmla="*/ 47 w 59"/>
                <a:gd name="T11" fmla="*/ 45 h 149"/>
                <a:gd name="T12" fmla="*/ 48 w 59"/>
                <a:gd name="T13" fmla="*/ 53 h 149"/>
                <a:gd name="T14" fmla="*/ 14 w 59"/>
                <a:gd name="T15" fmla="*/ 136 h 149"/>
                <a:gd name="T16" fmla="*/ 8 w 59"/>
                <a:gd name="T17" fmla="*/ 144 h 149"/>
                <a:gd name="T18" fmla="*/ 13 w 59"/>
                <a:gd name="T19" fmla="*/ 149 h 149"/>
                <a:gd name="T20" fmla="*/ 59 w 59"/>
                <a:gd name="T21" fmla="*/ 5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3"/>
                  </a:moveTo>
                  <a:cubicBezTo>
                    <a:pt x="59" y="20"/>
                    <a:pt x="46" y="0"/>
                    <a:pt x="27" y="0"/>
                  </a:cubicBezTo>
                  <a:cubicBezTo>
                    <a:pt x="10" y="0"/>
                    <a:pt x="0" y="13"/>
                    <a:pt x="0" y="27"/>
                  </a:cubicBezTo>
                  <a:cubicBezTo>
                    <a:pt x="0" y="40"/>
                    <a:pt x="10" y="53"/>
                    <a:pt x="27" y="53"/>
                  </a:cubicBezTo>
                  <a:cubicBezTo>
                    <a:pt x="33" y="53"/>
                    <a:pt x="39" y="51"/>
                    <a:pt x="44" y="47"/>
                  </a:cubicBezTo>
                  <a:cubicBezTo>
                    <a:pt x="46" y="46"/>
                    <a:pt x="46" y="45"/>
                    <a:pt x="47" y="45"/>
                  </a:cubicBezTo>
                  <a:cubicBezTo>
                    <a:pt x="47" y="45"/>
                    <a:pt x="48" y="46"/>
                    <a:pt x="48" y="53"/>
                  </a:cubicBezTo>
                  <a:cubicBezTo>
                    <a:pt x="48" y="90"/>
                    <a:pt x="30" y="120"/>
                    <a:pt x="14" y="136"/>
                  </a:cubicBezTo>
                  <a:cubicBezTo>
                    <a:pt x="8" y="142"/>
                    <a:pt x="8" y="143"/>
                    <a:pt x="8" y="144"/>
                  </a:cubicBezTo>
                  <a:cubicBezTo>
                    <a:pt x="8" y="147"/>
                    <a:pt x="11" y="149"/>
                    <a:pt x="13" y="149"/>
                  </a:cubicBezTo>
                  <a:cubicBezTo>
                    <a:pt x="19" y="149"/>
                    <a:pt x="59" y="111"/>
                    <a:pt x="59"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Freeform 235">
              <a:extLst>
                <a:ext uri="{FF2B5EF4-FFF2-40B4-BE49-F238E27FC236}">
                  <a16:creationId xmlns:a16="http://schemas.microsoft.com/office/drawing/2014/main" id="{2A38159E-1E69-DD76-7406-52887AB4D2AF}"/>
                </a:ext>
              </a:extLst>
            </p:cNvPr>
            <p:cNvSpPr>
              <a:spLocks/>
            </p:cNvSpPr>
            <p:nvPr>
              <p:custDataLst>
                <p:tags r:id="rId9"/>
              </p:custDataLst>
            </p:nvPr>
          </p:nvSpPr>
          <p:spPr bwMode="auto">
            <a:xfrm>
              <a:off x="2997200" y="5219700"/>
              <a:ext cx="90488" cy="201612"/>
            </a:xfrm>
            <a:custGeom>
              <a:avLst/>
              <a:gdLst>
                <a:gd name="T0" fmla="*/ 92 w 154"/>
                <a:gd name="T1" fmla="*/ 113 h 318"/>
                <a:gd name="T2" fmla="*/ 139 w 154"/>
                <a:gd name="T3" fmla="*/ 113 h 318"/>
                <a:gd name="T4" fmla="*/ 154 w 154"/>
                <a:gd name="T5" fmla="*/ 103 h 318"/>
                <a:gd name="T6" fmla="*/ 140 w 154"/>
                <a:gd name="T7" fmla="*/ 97 h 318"/>
                <a:gd name="T8" fmla="*/ 96 w 154"/>
                <a:gd name="T9" fmla="*/ 97 h 318"/>
                <a:gd name="T10" fmla="*/ 116 w 154"/>
                <a:gd name="T11" fmla="*/ 13 h 318"/>
                <a:gd name="T12" fmla="*/ 102 w 154"/>
                <a:gd name="T13" fmla="*/ 0 h 318"/>
                <a:gd name="T14" fmla="*/ 82 w 154"/>
                <a:gd name="T15" fmla="*/ 18 h 318"/>
                <a:gd name="T16" fmla="*/ 62 w 154"/>
                <a:gd name="T17" fmla="*/ 97 h 318"/>
                <a:gd name="T18" fmla="*/ 15 w 154"/>
                <a:gd name="T19" fmla="*/ 97 h 318"/>
                <a:gd name="T20" fmla="*/ 0 w 154"/>
                <a:gd name="T21" fmla="*/ 107 h 318"/>
                <a:gd name="T22" fmla="*/ 14 w 154"/>
                <a:gd name="T23" fmla="*/ 113 h 318"/>
                <a:gd name="T24" fmla="*/ 58 w 154"/>
                <a:gd name="T25" fmla="*/ 113 h 318"/>
                <a:gd name="T26" fmla="*/ 20 w 154"/>
                <a:gd name="T27" fmla="*/ 272 h 318"/>
                <a:gd name="T28" fmla="*/ 66 w 154"/>
                <a:gd name="T29" fmla="*/ 318 h 318"/>
                <a:gd name="T30" fmla="*/ 146 w 154"/>
                <a:gd name="T31" fmla="*/ 241 h 318"/>
                <a:gd name="T32" fmla="*/ 140 w 154"/>
                <a:gd name="T33" fmla="*/ 236 h 318"/>
                <a:gd name="T34" fmla="*/ 132 w 154"/>
                <a:gd name="T35" fmla="*/ 243 h 318"/>
                <a:gd name="T36" fmla="*/ 67 w 154"/>
                <a:gd name="T37" fmla="*/ 307 h 318"/>
                <a:gd name="T38" fmla="*/ 52 w 154"/>
                <a:gd name="T39" fmla="*/ 284 h 318"/>
                <a:gd name="T40" fmla="*/ 55 w 154"/>
                <a:gd name="T41" fmla="*/ 260 h 318"/>
                <a:gd name="T42" fmla="*/ 92 w 154"/>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318">
                  <a:moveTo>
                    <a:pt x="92" y="113"/>
                  </a:moveTo>
                  <a:lnTo>
                    <a:pt x="139" y="113"/>
                  </a:lnTo>
                  <a:cubicBezTo>
                    <a:pt x="149" y="113"/>
                    <a:pt x="154" y="113"/>
                    <a:pt x="154" y="103"/>
                  </a:cubicBezTo>
                  <a:cubicBezTo>
                    <a:pt x="154" y="97"/>
                    <a:pt x="149" y="97"/>
                    <a:pt x="140" y="97"/>
                  </a:cubicBezTo>
                  <a:lnTo>
                    <a:pt x="96" y="97"/>
                  </a:lnTo>
                  <a:cubicBezTo>
                    <a:pt x="114" y="26"/>
                    <a:pt x="116" y="16"/>
                    <a:pt x="116" y="13"/>
                  </a:cubicBezTo>
                  <a:cubicBezTo>
                    <a:pt x="116" y="5"/>
                    <a:pt x="110" y="0"/>
                    <a:pt x="102" y="0"/>
                  </a:cubicBezTo>
                  <a:cubicBezTo>
                    <a:pt x="100" y="0"/>
                    <a:pt x="86" y="0"/>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6" y="245"/>
                    <a:pt x="146" y="241"/>
                  </a:cubicBezTo>
                  <a:cubicBezTo>
                    <a:pt x="146" y="236"/>
                    <a:pt x="142" y="236"/>
                    <a:pt x="140" y="236"/>
                  </a:cubicBezTo>
                  <a:cubicBezTo>
                    <a:pt x="135" y="236"/>
                    <a:pt x="135"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Freeform 236">
              <a:extLst>
                <a:ext uri="{FF2B5EF4-FFF2-40B4-BE49-F238E27FC236}">
                  <a16:creationId xmlns:a16="http://schemas.microsoft.com/office/drawing/2014/main" id="{61686DF3-224F-0BD9-4566-6D6D0F3D7B0E}"/>
                </a:ext>
              </a:extLst>
            </p:cNvPr>
            <p:cNvSpPr>
              <a:spLocks/>
            </p:cNvSpPr>
            <p:nvPr>
              <p:custDataLst>
                <p:tags r:id="rId10"/>
              </p:custDataLst>
            </p:nvPr>
          </p:nvSpPr>
          <p:spPr bwMode="auto">
            <a:xfrm>
              <a:off x="3113087" y="5180013"/>
              <a:ext cx="68263" cy="317500"/>
            </a:xfrm>
            <a:custGeom>
              <a:avLst/>
              <a:gdLst>
                <a:gd name="T0" fmla="*/ 116 w 116"/>
                <a:gd name="T1" fmla="*/ 249 h 499"/>
                <a:gd name="T2" fmla="*/ 83 w 116"/>
                <a:gd name="T3" fmla="*/ 94 h 499"/>
                <a:gd name="T4" fmla="*/ 5 w 116"/>
                <a:gd name="T5" fmla="*/ 0 h 499"/>
                <a:gd name="T6" fmla="*/ 0 w 116"/>
                <a:gd name="T7" fmla="*/ 5 h 499"/>
                <a:gd name="T8" fmla="*/ 10 w 116"/>
                <a:gd name="T9" fmla="*/ 17 h 499"/>
                <a:gd name="T10" fmla="*/ 87 w 116"/>
                <a:gd name="T11" fmla="*/ 249 h 499"/>
                <a:gd name="T12" fmla="*/ 7 w 116"/>
                <a:gd name="T13" fmla="*/ 485 h 499"/>
                <a:gd name="T14" fmla="*/ 0 w 116"/>
                <a:gd name="T15" fmla="*/ 494 h 499"/>
                <a:gd name="T16" fmla="*/ 5 w 116"/>
                <a:gd name="T17" fmla="*/ 499 h 499"/>
                <a:gd name="T18" fmla="*/ 85 w 116"/>
                <a:gd name="T19" fmla="*/ 402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1"/>
                    <a:pt x="111" y="150"/>
                    <a:pt x="83" y="94"/>
                  </a:cubicBezTo>
                  <a:cubicBezTo>
                    <a:pt x="53" y="33"/>
                    <a:pt x="10" y="0"/>
                    <a:pt x="5" y="0"/>
                  </a:cubicBezTo>
                  <a:cubicBezTo>
                    <a:pt x="2" y="0"/>
                    <a:pt x="0" y="2"/>
                    <a:pt x="0" y="5"/>
                  </a:cubicBezTo>
                  <a:cubicBezTo>
                    <a:pt x="0" y="7"/>
                    <a:pt x="0" y="8"/>
                    <a:pt x="10" y="17"/>
                  </a:cubicBezTo>
                  <a:cubicBezTo>
                    <a:pt x="59" y="66"/>
                    <a:pt x="87" y="145"/>
                    <a:pt x="87" y="249"/>
                  </a:cubicBezTo>
                  <a:cubicBezTo>
                    <a:pt x="87" y="335"/>
                    <a:pt x="69" y="423"/>
                    <a:pt x="7" y="485"/>
                  </a:cubicBezTo>
                  <a:cubicBezTo>
                    <a:pt x="0" y="491"/>
                    <a:pt x="0" y="492"/>
                    <a:pt x="0" y="494"/>
                  </a:cubicBezTo>
                  <a:cubicBezTo>
                    <a:pt x="0" y="497"/>
                    <a:pt x="2" y="499"/>
                    <a:pt x="5" y="499"/>
                  </a:cubicBezTo>
                  <a:cubicBezTo>
                    <a:pt x="10" y="499"/>
                    <a:pt x="55" y="465"/>
                    <a:pt x="85" y="402"/>
                  </a:cubicBezTo>
                  <a:cubicBezTo>
                    <a:pt x="110" y="347"/>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Freeform 237">
              <a:extLst>
                <a:ext uri="{FF2B5EF4-FFF2-40B4-BE49-F238E27FC236}">
                  <a16:creationId xmlns:a16="http://schemas.microsoft.com/office/drawing/2014/main" id="{CF65C6D4-E06B-0A6B-B8C6-5269B93F9BF9}"/>
                </a:ext>
              </a:extLst>
            </p:cNvPr>
            <p:cNvSpPr>
              <a:spLocks noEditPoints="1"/>
            </p:cNvSpPr>
            <p:nvPr>
              <p:custDataLst>
                <p:tags r:id="rId11"/>
              </p:custDataLst>
            </p:nvPr>
          </p:nvSpPr>
          <p:spPr bwMode="auto">
            <a:xfrm>
              <a:off x="3308350" y="5302250"/>
              <a:ext cx="193675" cy="73025"/>
            </a:xfrm>
            <a:custGeom>
              <a:avLst/>
              <a:gdLst>
                <a:gd name="T0" fmla="*/ 315 w 332"/>
                <a:gd name="T1" fmla="*/ 20 h 117"/>
                <a:gd name="T2" fmla="*/ 332 w 332"/>
                <a:gd name="T3" fmla="*/ 10 h 117"/>
                <a:gd name="T4" fmla="*/ 315 w 332"/>
                <a:gd name="T5" fmla="*/ 0 h 117"/>
                <a:gd name="T6" fmla="*/ 16 w 332"/>
                <a:gd name="T7" fmla="*/ 0 h 117"/>
                <a:gd name="T8" fmla="*/ 0 w 332"/>
                <a:gd name="T9" fmla="*/ 10 h 117"/>
                <a:gd name="T10" fmla="*/ 17 w 332"/>
                <a:gd name="T11" fmla="*/ 20 h 117"/>
                <a:gd name="T12" fmla="*/ 315 w 332"/>
                <a:gd name="T13" fmla="*/ 20 h 117"/>
                <a:gd name="T14" fmla="*/ 315 w 332"/>
                <a:gd name="T15" fmla="*/ 117 h 117"/>
                <a:gd name="T16" fmla="*/ 332 w 332"/>
                <a:gd name="T17" fmla="*/ 107 h 117"/>
                <a:gd name="T18" fmla="*/ 315 w 332"/>
                <a:gd name="T19" fmla="*/ 97 h 117"/>
                <a:gd name="T20" fmla="*/ 17 w 332"/>
                <a:gd name="T21" fmla="*/ 97 h 117"/>
                <a:gd name="T22" fmla="*/ 0 w 332"/>
                <a:gd name="T23" fmla="*/ 107 h 117"/>
                <a:gd name="T24" fmla="*/ 16 w 332"/>
                <a:gd name="T25" fmla="*/ 117 h 117"/>
                <a:gd name="T26" fmla="*/ 315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2" y="20"/>
                    <a:pt x="332" y="20"/>
                    <a:pt x="332" y="10"/>
                  </a:cubicBezTo>
                  <a:cubicBezTo>
                    <a:pt x="332" y="0"/>
                    <a:pt x="322" y="0"/>
                    <a:pt x="315" y="0"/>
                  </a:cubicBezTo>
                  <a:lnTo>
                    <a:pt x="16" y="0"/>
                  </a:lnTo>
                  <a:cubicBezTo>
                    <a:pt x="10" y="0"/>
                    <a:pt x="0" y="0"/>
                    <a:pt x="0" y="10"/>
                  </a:cubicBezTo>
                  <a:cubicBezTo>
                    <a:pt x="0" y="20"/>
                    <a:pt x="10" y="20"/>
                    <a:pt x="17" y="20"/>
                  </a:cubicBezTo>
                  <a:lnTo>
                    <a:pt x="315" y="20"/>
                  </a:lnTo>
                  <a:close/>
                  <a:moveTo>
                    <a:pt x="315" y="117"/>
                  </a:moveTo>
                  <a:cubicBezTo>
                    <a:pt x="322" y="117"/>
                    <a:pt x="332" y="117"/>
                    <a:pt x="332" y="107"/>
                  </a:cubicBezTo>
                  <a:cubicBezTo>
                    <a:pt x="332" y="97"/>
                    <a:pt x="322" y="97"/>
                    <a:pt x="315" y="97"/>
                  </a:cubicBezTo>
                  <a:lnTo>
                    <a:pt x="17" y="97"/>
                  </a:lnTo>
                  <a:cubicBezTo>
                    <a:pt x="10" y="97"/>
                    <a:pt x="0" y="97"/>
                    <a:pt x="0" y="107"/>
                  </a:cubicBezTo>
                  <a:cubicBezTo>
                    <a:pt x="0" y="117"/>
                    <a:pt x="10"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Freeform 238">
              <a:extLst>
                <a:ext uri="{FF2B5EF4-FFF2-40B4-BE49-F238E27FC236}">
                  <a16:creationId xmlns:a16="http://schemas.microsoft.com/office/drawing/2014/main" id="{5F354BDF-6677-C8B0-3E94-576BDD111083}"/>
                </a:ext>
              </a:extLst>
            </p:cNvPr>
            <p:cNvSpPr>
              <a:spLocks/>
            </p:cNvSpPr>
            <p:nvPr>
              <p:custDataLst>
                <p:tags r:id="rId12"/>
              </p:custDataLst>
            </p:nvPr>
          </p:nvSpPr>
          <p:spPr bwMode="auto">
            <a:xfrm>
              <a:off x="3725862" y="5278438"/>
              <a:ext cx="228600" cy="139700"/>
            </a:xfrm>
            <a:custGeom>
              <a:avLst/>
              <a:gdLst>
                <a:gd name="T0" fmla="*/ 39 w 389"/>
                <a:gd name="T1" fmla="*/ 49 h 220"/>
                <a:gd name="T2" fmla="*/ 39 w 389"/>
                <a:gd name="T3" fmla="*/ 182 h 220"/>
                <a:gd name="T4" fmla="*/ 0 w 389"/>
                <a:gd name="T5" fmla="*/ 205 h 220"/>
                <a:gd name="T6" fmla="*/ 0 w 389"/>
                <a:gd name="T7" fmla="*/ 220 h 220"/>
                <a:gd name="T8" fmla="*/ 56 w 389"/>
                <a:gd name="T9" fmla="*/ 219 h 220"/>
                <a:gd name="T10" fmla="*/ 112 w 389"/>
                <a:gd name="T11" fmla="*/ 220 h 220"/>
                <a:gd name="T12" fmla="*/ 112 w 389"/>
                <a:gd name="T13" fmla="*/ 205 h 220"/>
                <a:gd name="T14" fmla="*/ 73 w 389"/>
                <a:gd name="T15" fmla="*/ 182 h 220"/>
                <a:gd name="T16" fmla="*/ 73 w 389"/>
                <a:gd name="T17" fmla="*/ 91 h 220"/>
                <a:gd name="T18" fmla="*/ 140 w 389"/>
                <a:gd name="T19" fmla="*/ 11 h 220"/>
                <a:gd name="T20" fmla="*/ 177 w 389"/>
                <a:gd name="T21" fmla="*/ 66 h 220"/>
                <a:gd name="T22" fmla="*/ 177 w 389"/>
                <a:gd name="T23" fmla="*/ 182 h 220"/>
                <a:gd name="T24" fmla="*/ 138 w 389"/>
                <a:gd name="T25" fmla="*/ 205 h 220"/>
                <a:gd name="T26" fmla="*/ 138 w 389"/>
                <a:gd name="T27" fmla="*/ 220 h 220"/>
                <a:gd name="T28" fmla="*/ 195 w 389"/>
                <a:gd name="T29" fmla="*/ 219 h 220"/>
                <a:gd name="T30" fmla="*/ 251 w 389"/>
                <a:gd name="T31" fmla="*/ 220 h 220"/>
                <a:gd name="T32" fmla="*/ 251 w 389"/>
                <a:gd name="T33" fmla="*/ 205 h 220"/>
                <a:gd name="T34" fmla="*/ 212 w 389"/>
                <a:gd name="T35" fmla="*/ 182 h 220"/>
                <a:gd name="T36" fmla="*/ 212 w 389"/>
                <a:gd name="T37" fmla="*/ 91 h 220"/>
                <a:gd name="T38" fmla="*/ 279 w 389"/>
                <a:gd name="T39" fmla="*/ 11 h 220"/>
                <a:gd name="T40" fmla="*/ 316 w 389"/>
                <a:gd name="T41" fmla="*/ 66 h 220"/>
                <a:gd name="T42" fmla="*/ 316 w 389"/>
                <a:gd name="T43" fmla="*/ 182 h 220"/>
                <a:gd name="T44" fmla="*/ 277 w 389"/>
                <a:gd name="T45" fmla="*/ 205 h 220"/>
                <a:gd name="T46" fmla="*/ 277 w 389"/>
                <a:gd name="T47" fmla="*/ 220 h 220"/>
                <a:gd name="T48" fmla="*/ 333 w 389"/>
                <a:gd name="T49" fmla="*/ 219 h 220"/>
                <a:gd name="T50" fmla="*/ 389 w 389"/>
                <a:gd name="T51" fmla="*/ 220 h 220"/>
                <a:gd name="T52" fmla="*/ 389 w 389"/>
                <a:gd name="T53" fmla="*/ 205 h 220"/>
                <a:gd name="T54" fmla="*/ 350 w 389"/>
                <a:gd name="T55" fmla="*/ 190 h 220"/>
                <a:gd name="T56" fmla="*/ 350 w 389"/>
                <a:gd name="T57" fmla="*/ 94 h 220"/>
                <a:gd name="T58" fmla="*/ 335 w 389"/>
                <a:gd name="T59" fmla="*/ 18 h 220"/>
                <a:gd name="T60" fmla="*/ 283 w 389"/>
                <a:gd name="T61" fmla="*/ 0 h 220"/>
                <a:gd name="T62" fmla="*/ 210 w 389"/>
                <a:gd name="T63" fmla="*/ 49 h 220"/>
                <a:gd name="T64" fmla="*/ 144 w 389"/>
                <a:gd name="T65" fmla="*/ 0 h 220"/>
                <a:gd name="T66" fmla="*/ 70 w 389"/>
                <a:gd name="T67" fmla="*/ 52 h 220"/>
                <a:gd name="T68" fmla="*/ 70 w 389"/>
                <a:gd name="T69" fmla="*/ 0 h 220"/>
                <a:gd name="T70" fmla="*/ 0 w 389"/>
                <a:gd name="T71" fmla="*/ 5 h 220"/>
                <a:gd name="T72" fmla="*/ 0 w 389"/>
                <a:gd name="T73" fmla="*/ 21 h 220"/>
                <a:gd name="T74" fmla="*/ 39 w 389"/>
                <a:gd name="T75" fmla="*/ 4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9" h="220">
                  <a:moveTo>
                    <a:pt x="39" y="49"/>
                  </a:moveTo>
                  <a:lnTo>
                    <a:pt x="39" y="182"/>
                  </a:lnTo>
                  <a:cubicBezTo>
                    <a:pt x="39" y="205"/>
                    <a:pt x="33" y="205"/>
                    <a:pt x="0" y="205"/>
                  </a:cubicBezTo>
                  <a:lnTo>
                    <a:pt x="0" y="220"/>
                  </a:lnTo>
                  <a:cubicBezTo>
                    <a:pt x="17" y="220"/>
                    <a:pt x="43" y="219"/>
                    <a:pt x="56" y="219"/>
                  </a:cubicBezTo>
                  <a:cubicBezTo>
                    <a:pt x="69" y="219"/>
                    <a:pt x="95" y="220"/>
                    <a:pt x="112" y="220"/>
                  </a:cubicBezTo>
                  <a:lnTo>
                    <a:pt x="112" y="205"/>
                  </a:lnTo>
                  <a:cubicBezTo>
                    <a:pt x="79" y="205"/>
                    <a:pt x="73" y="205"/>
                    <a:pt x="73" y="182"/>
                  </a:cubicBezTo>
                  <a:lnTo>
                    <a:pt x="73" y="91"/>
                  </a:lnTo>
                  <a:cubicBezTo>
                    <a:pt x="73" y="39"/>
                    <a:pt x="108" y="11"/>
                    <a:pt x="140" y="11"/>
                  </a:cubicBezTo>
                  <a:cubicBezTo>
                    <a:pt x="172" y="11"/>
                    <a:pt x="177" y="38"/>
                    <a:pt x="177" y="66"/>
                  </a:cubicBezTo>
                  <a:lnTo>
                    <a:pt x="177" y="182"/>
                  </a:lnTo>
                  <a:cubicBezTo>
                    <a:pt x="177" y="205"/>
                    <a:pt x="172" y="205"/>
                    <a:pt x="138" y="205"/>
                  </a:cubicBezTo>
                  <a:lnTo>
                    <a:pt x="138" y="220"/>
                  </a:lnTo>
                  <a:cubicBezTo>
                    <a:pt x="156" y="220"/>
                    <a:pt x="181" y="219"/>
                    <a:pt x="195" y="219"/>
                  </a:cubicBezTo>
                  <a:cubicBezTo>
                    <a:pt x="208" y="219"/>
                    <a:pt x="234" y="220"/>
                    <a:pt x="251" y="220"/>
                  </a:cubicBezTo>
                  <a:lnTo>
                    <a:pt x="251" y="205"/>
                  </a:lnTo>
                  <a:cubicBezTo>
                    <a:pt x="217" y="205"/>
                    <a:pt x="212" y="205"/>
                    <a:pt x="212" y="182"/>
                  </a:cubicBezTo>
                  <a:lnTo>
                    <a:pt x="212" y="91"/>
                  </a:lnTo>
                  <a:cubicBezTo>
                    <a:pt x="212" y="39"/>
                    <a:pt x="247" y="11"/>
                    <a:pt x="279" y="11"/>
                  </a:cubicBezTo>
                  <a:cubicBezTo>
                    <a:pt x="310" y="11"/>
                    <a:pt x="316" y="38"/>
                    <a:pt x="316" y="66"/>
                  </a:cubicBezTo>
                  <a:lnTo>
                    <a:pt x="316" y="182"/>
                  </a:lnTo>
                  <a:cubicBezTo>
                    <a:pt x="316" y="205"/>
                    <a:pt x="310" y="205"/>
                    <a:pt x="277" y="205"/>
                  </a:cubicBezTo>
                  <a:lnTo>
                    <a:pt x="277" y="220"/>
                  </a:lnTo>
                  <a:cubicBezTo>
                    <a:pt x="294" y="220"/>
                    <a:pt x="320" y="219"/>
                    <a:pt x="333" y="219"/>
                  </a:cubicBezTo>
                  <a:cubicBezTo>
                    <a:pt x="346" y="219"/>
                    <a:pt x="372" y="220"/>
                    <a:pt x="389" y="220"/>
                  </a:cubicBezTo>
                  <a:lnTo>
                    <a:pt x="389" y="205"/>
                  </a:lnTo>
                  <a:cubicBezTo>
                    <a:pt x="363" y="205"/>
                    <a:pt x="351" y="205"/>
                    <a:pt x="350" y="190"/>
                  </a:cubicBezTo>
                  <a:lnTo>
                    <a:pt x="350" y="94"/>
                  </a:lnTo>
                  <a:cubicBezTo>
                    <a:pt x="350" y="52"/>
                    <a:pt x="350" y="36"/>
                    <a:pt x="335" y="18"/>
                  </a:cubicBezTo>
                  <a:cubicBezTo>
                    <a:pt x="328" y="10"/>
                    <a:pt x="311" y="0"/>
                    <a:pt x="283" y="0"/>
                  </a:cubicBezTo>
                  <a:cubicBezTo>
                    <a:pt x="241" y="0"/>
                    <a:pt x="219" y="30"/>
                    <a:pt x="210" y="49"/>
                  </a:cubicBezTo>
                  <a:cubicBezTo>
                    <a:pt x="203" y="5"/>
                    <a:pt x="166" y="0"/>
                    <a:pt x="144" y="0"/>
                  </a:cubicBezTo>
                  <a:cubicBezTo>
                    <a:pt x="107" y="0"/>
                    <a:pt x="84" y="21"/>
                    <a:pt x="70" y="52"/>
                  </a:cubicBezTo>
                  <a:lnTo>
                    <a:pt x="70" y="0"/>
                  </a:lnTo>
                  <a:lnTo>
                    <a:pt x="0" y="5"/>
                  </a:lnTo>
                  <a:lnTo>
                    <a:pt x="0" y="21"/>
                  </a:lnTo>
                  <a:cubicBezTo>
                    <a:pt x="35" y="21"/>
                    <a:pt x="39" y="24"/>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239">
              <a:extLst>
                <a:ext uri="{FF2B5EF4-FFF2-40B4-BE49-F238E27FC236}">
                  <a16:creationId xmlns:a16="http://schemas.microsoft.com/office/drawing/2014/main" id="{61ECA25F-239C-0B49-ED21-18E5543D0A9E}"/>
                </a:ext>
              </a:extLst>
            </p:cNvPr>
            <p:cNvSpPr>
              <a:spLocks noEditPoints="1"/>
            </p:cNvSpPr>
            <p:nvPr>
              <p:custDataLst>
                <p:tags r:id="rId13"/>
              </p:custDataLst>
            </p:nvPr>
          </p:nvSpPr>
          <p:spPr bwMode="auto">
            <a:xfrm>
              <a:off x="3968750" y="5205413"/>
              <a:ext cx="63500" cy="212725"/>
            </a:xfrm>
            <a:custGeom>
              <a:avLst/>
              <a:gdLst>
                <a:gd name="T0" fmla="*/ 72 w 107"/>
                <a:gd name="T1" fmla="*/ 114 h 334"/>
                <a:gd name="T2" fmla="*/ 2 w 107"/>
                <a:gd name="T3" fmla="*/ 119 h 334"/>
                <a:gd name="T4" fmla="*/ 2 w 107"/>
                <a:gd name="T5" fmla="*/ 135 h 334"/>
                <a:gd name="T6" fmla="*/ 39 w 107"/>
                <a:gd name="T7" fmla="*/ 162 h 334"/>
                <a:gd name="T8" fmla="*/ 39 w 107"/>
                <a:gd name="T9" fmla="*/ 296 h 334"/>
                <a:gd name="T10" fmla="*/ 0 w 107"/>
                <a:gd name="T11" fmla="*/ 319 h 334"/>
                <a:gd name="T12" fmla="*/ 0 w 107"/>
                <a:gd name="T13" fmla="*/ 334 h 334"/>
                <a:gd name="T14" fmla="*/ 55 w 107"/>
                <a:gd name="T15" fmla="*/ 333 h 334"/>
                <a:gd name="T16" fmla="*/ 107 w 107"/>
                <a:gd name="T17" fmla="*/ 334 h 334"/>
                <a:gd name="T18" fmla="*/ 107 w 107"/>
                <a:gd name="T19" fmla="*/ 319 h 334"/>
                <a:gd name="T20" fmla="*/ 72 w 107"/>
                <a:gd name="T21" fmla="*/ 297 h 334"/>
                <a:gd name="T22" fmla="*/ 72 w 107"/>
                <a:gd name="T23" fmla="*/ 114 h 334"/>
                <a:gd name="T24" fmla="*/ 74 w 107"/>
                <a:gd name="T25" fmla="*/ 27 h 334"/>
                <a:gd name="T26" fmla="*/ 48 w 107"/>
                <a:gd name="T27" fmla="*/ 0 h 334"/>
                <a:gd name="T28" fmla="*/ 21 w 107"/>
                <a:gd name="T29" fmla="*/ 27 h 334"/>
                <a:gd name="T30" fmla="*/ 48 w 107"/>
                <a:gd name="T31" fmla="*/ 53 h 334"/>
                <a:gd name="T32" fmla="*/ 74 w 107"/>
                <a:gd name="T33" fmla="*/ 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334">
                  <a:moveTo>
                    <a:pt x="72" y="114"/>
                  </a:moveTo>
                  <a:lnTo>
                    <a:pt x="2" y="119"/>
                  </a:lnTo>
                  <a:lnTo>
                    <a:pt x="2" y="135"/>
                  </a:lnTo>
                  <a:cubicBezTo>
                    <a:pt x="35" y="135"/>
                    <a:pt x="39" y="138"/>
                    <a:pt x="39" y="162"/>
                  </a:cubicBezTo>
                  <a:lnTo>
                    <a:pt x="39" y="296"/>
                  </a:lnTo>
                  <a:cubicBezTo>
                    <a:pt x="39" y="319"/>
                    <a:pt x="34" y="319"/>
                    <a:pt x="0" y="319"/>
                  </a:cubicBezTo>
                  <a:lnTo>
                    <a:pt x="0" y="334"/>
                  </a:lnTo>
                  <a:cubicBezTo>
                    <a:pt x="16" y="334"/>
                    <a:pt x="43" y="333"/>
                    <a:pt x="55" y="333"/>
                  </a:cubicBezTo>
                  <a:cubicBezTo>
                    <a:pt x="73" y="333"/>
                    <a:pt x="90" y="334"/>
                    <a:pt x="107" y="334"/>
                  </a:cubicBezTo>
                  <a:lnTo>
                    <a:pt x="107" y="319"/>
                  </a:lnTo>
                  <a:cubicBezTo>
                    <a:pt x="74" y="319"/>
                    <a:pt x="72" y="316"/>
                    <a:pt x="72" y="297"/>
                  </a:cubicBezTo>
                  <a:lnTo>
                    <a:pt x="72" y="114"/>
                  </a:lnTo>
                  <a:close/>
                  <a:moveTo>
                    <a:pt x="74" y="27"/>
                  </a:moveTo>
                  <a:cubicBezTo>
                    <a:pt x="74" y="11"/>
                    <a:pt x="62" y="0"/>
                    <a:pt x="48" y="0"/>
                  </a:cubicBezTo>
                  <a:cubicBezTo>
                    <a:pt x="32" y="0"/>
                    <a:pt x="21" y="14"/>
                    <a:pt x="21" y="27"/>
                  </a:cubicBezTo>
                  <a:cubicBezTo>
                    <a:pt x="21" y="40"/>
                    <a:pt x="32" y="53"/>
                    <a:pt x="48" y="53"/>
                  </a:cubicBezTo>
                  <a:cubicBezTo>
                    <a:pt x="62" y="53"/>
                    <a:pt x="74" y="43"/>
                    <a:pt x="74"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240">
              <a:extLst>
                <a:ext uri="{FF2B5EF4-FFF2-40B4-BE49-F238E27FC236}">
                  <a16:creationId xmlns:a16="http://schemas.microsoft.com/office/drawing/2014/main" id="{496297E4-CF09-7B34-46FD-DF5ACC1207C9}"/>
                </a:ext>
              </a:extLst>
            </p:cNvPr>
            <p:cNvSpPr>
              <a:spLocks/>
            </p:cNvSpPr>
            <p:nvPr>
              <p:custDataLst>
                <p:tags r:id="rId14"/>
              </p:custDataLst>
            </p:nvPr>
          </p:nvSpPr>
          <p:spPr bwMode="auto">
            <a:xfrm>
              <a:off x="4049712" y="5278438"/>
              <a:ext cx="147638" cy="139700"/>
            </a:xfrm>
            <a:custGeom>
              <a:avLst/>
              <a:gdLst>
                <a:gd name="T0" fmla="*/ 39 w 251"/>
                <a:gd name="T1" fmla="*/ 49 h 220"/>
                <a:gd name="T2" fmla="*/ 39 w 251"/>
                <a:gd name="T3" fmla="*/ 182 h 220"/>
                <a:gd name="T4" fmla="*/ 0 w 251"/>
                <a:gd name="T5" fmla="*/ 205 h 220"/>
                <a:gd name="T6" fmla="*/ 0 w 251"/>
                <a:gd name="T7" fmla="*/ 220 h 220"/>
                <a:gd name="T8" fmla="*/ 57 w 251"/>
                <a:gd name="T9" fmla="*/ 219 h 220"/>
                <a:gd name="T10" fmla="*/ 112 w 251"/>
                <a:gd name="T11" fmla="*/ 220 h 220"/>
                <a:gd name="T12" fmla="*/ 112 w 251"/>
                <a:gd name="T13" fmla="*/ 205 h 220"/>
                <a:gd name="T14" fmla="*/ 74 w 251"/>
                <a:gd name="T15" fmla="*/ 182 h 220"/>
                <a:gd name="T16" fmla="*/ 74 w 251"/>
                <a:gd name="T17" fmla="*/ 91 h 220"/>
                <a:gd name="T18" fmla="*/ 141 w 251"/>
                <a:gd name="T19" fmla="*/ 11 h 220"/>
                <a:gd name="T20" fmla="*/ 178 w 251"/>
                <a:gd name="T21" fmla="*/ 66 h 220"/>
                <a:gd name="T22" fmla="*/ 178 w 251"/>
                <a:gd name="T23" fmla="*/ 182 h 220"/>
                <a:gd name="T24" fmla="*/ 139 w 251"/>
                <a:gd name="T25" fmla="*/ 205 h 220"/>
                <a:gd name="T26" fmla="*/ 139 w 251"/>
                <a:gd name="T27" fmla="*/ 220 h 220"/>
                <a:gd name="T28" fmla="*/ 195 w 251"/>
                <a:gd name="T29" fmla="*/ 219 h 220"/>
                <a:gd name="T30" fmla="*/ 251 w 251"/>
                <a:gd name="T31" fmla="*/ 220 h 220"/>
                <a:gd name="T32" fmla="*/ 251 w 251"/>
                <a:gd name="T33" fmla="*/ 205 h 220"/>
                <a:gd name="T34" fmla="*/ 212 w 251"/>
                <a:gd name="T35" fmla="*/ 190 h 220"/>
                <a:gd name="T36" fmla="*/ 212 w 251"/>
                <a:gd name="T37" fmla="*/ 94 h 220"/>
                <a:gd name="T38" fmla="*/ 197 w 251"/>
                <a:gd name="T39" fmla="*/ 18 h 220"/>
                <a:gd name="T40" fmla="*/ 144 w 251"/>
                <a:gd name="T41" fmla="*/ 0 h 220"/>
                <a:gd name="T42" fmla="*/ 71 w 251"/>
                <a:gd name="T43" fmla="*/ 52 h 220"/>
                <a:gd name="T44" fmla="*/ 71 w 251"/>
                <a:gd name="T45" fmla="*/ 0 h 220"/>
                <a:gd name="T46" fmla="*/ 0 w 251"/>
                <a:gd name="T47" fmla="*/ 5 h 220"/>
                <a:gd name="T48" fmla="*/ 0 w 251"/>
                <a:gd name="T49" fmla="*/ 21 h 220"/>
                <a:gd name="T50" fmla="*/ 39 w 251"/>
                <a:gd name="T51" fmla="*/ 4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220">
                  <a:moveTo>
                    <a:pt x="39" y="49"/>
                  </a:moveTo>
                  <a:lnTo>
                    <a:pt x="39" y="182"/>
                  </a:lnTo>
                  <a:cubicBezTo>
                    <a:pt x="39" y="205"/>
                    <a:pt x="34" y="205"/>
                    <a:pt x="0" y="205"/>
                  </a:cubicBezTo>
                  <a:lnTo>
                    <a:pt x="0" y="220"/>
                  </a:lnTo>
                  <a:cubicBezTo>
                    <a:pt x="18" y="220"/>
                    <a:pt x="43" y="219"/>
                    <a:pt x="57" y="219"/>
                  </a:cubicBezTo>
                  <a:cubicBezTo>
                    <a:pt x="70" y="219"/>
                    <a:pt x="95" y="220"/>
                    <a:pt x="112" y="220"/>
                  </a:cubicBezTo>
                  <a:lnTo>
                    <a:pt x="112" y="205"/>
                  </a:lnTo>
                  <a:cubicBezTo>
                    <a:pt x="79" y="205"/>
                    <a:pt x="74" y="205"/>
                    <a:pt x="74" y="182"/>
                  </a:cubicBezTo>
                  <a:lnTo>
                    <a:pt x="74" y="91"/>
                  </a:lnTo>
                  <a:cubicBezTo>
                    <a:pt x="74" y="39"/>
                    <a:pt x="109" y="11"/>
                    <a:pt x="141" y="11"/>
                  </a:cubicBezTo>
                  <a:cubicBezTo>
                    <a:pt x="172" y="11"/>
                    <a:pt x="178" y="38"/>
                    <a:pt x="178" y="66"/>
                  </a:cubicBezTo>
                  <a:lnTo>
                    <a:pt x="178" y="182"/>
                  </a:lnTo>
                  <a:cubicBezTo>
                    <a:pt x="178" y="205"/>
                    <a:pt x="172" y="205"/>
                    <a:pt x="139" y="205"/>
                  </a:cubicBezTo>
                  <a:lnTo>
                    <a:pt x="139" y="220"/>
                  </a:lnTo>
                  <a:cubicBezTo>
                    <a:pt x="156" y="220"/>
                    <a:pt x="182" y="219"/>
                    <a:pt x="195" y="219"/>
                  </a:cubicBezTo>
                  <a:cubicBezTo>
                    <a:pt x="208" y="219"/>
                    <a:pt x="234" y="220"/>
                    <a:pt x="251" y="220"/>
                  </a:cubicBezTo>
                  <a:lnTo>
                    <a:pt x="251" y="205"/>
                  </a:lnTo>
                  <a:cubicBezTo>
                    <a:pt x="225" y="205"/>
                    <a:pt x="213" y="205"/>
                    <a:pt x="212" y="190"/>
                  </a:cubicBezTo>
                  <a:lnTo>
                    <a:pt x="212" y="94"/>
                  </a:lnTo>
                  <a:cubicBezTo>
                    <a:pt x="212" y="52"/>
                    <a:pt x="212" y="36"/>
                    <a:pt x="197" y="18"/>
                  </a:cubicBezTo>
                  <a:cubicBezTo>
                    <a:pt x="190" y="10"/>
                    <a:pt x="173" y="0"/>
                    <a:pt x="144" y="0"/>
                  </a:cubicBezTo>
                  <a:cubicBezTo>
                    <a:pt x="108" y="0"/>
                    <a:pt x="84" y="21"/>
                    <a:pt x="71" y="52"/>
                  </a:cubicBezTo>
                  <a:lnTo>
                    <a:pt x="71" y="0"/>
                  </a:lnTo>
                  <a:lnTo>
                    <a:pt x="0" y="5"/>
                  </a:lnTo>
                  <a:lnTo>
                    <a:pt x="0" y="21"/>
                  </a:lnTo>
                  <a:cubicBezTo>
                    <a:pt x="35" y="21"/>
                    <a:pt x="39" y="24"/>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Freeform 241">
              <a:extLst>
                <a:ext uri="{FF2B5EF4-FFF2-40B4-BE49-F238E27FC236}">
                  <a16:creationId xmlns:a16="http://schemas.microsoft.com/office/drawing/2014/main" id="{F408C77D-E5BF-067F-57D5-73A1F1DCBD12}"/>
                </a:ext>
              </a:extLst>
            </p:cNvPr>
            <p:cNvSpPr>
              <a:spLocks/>
            </p:cNvSpPr>
            <p:nvPr>
              <p:custDataLst>
                <p:tags r:id="rId15"/>
              </p:custDataLst>
            </p:nvPr>
          </p:nvSpPr>
          <p:spPr bwMode="auto">
            <a:xfrm>
              <a:off x="3608387" y="5537200"/>
              <a:ext cx="144463" cy="103187"/>
            </a:xfrm>
            <a:custGeom>
              <a:avLst/>
              <a:gdLst>
                <a:gd name="T0" fmla="*/ 150 w 244"/>
                <a:gd name="T1" fmla="*/ 142 h 161"/>
                <a:gd name="T2" fmla="*/ 195 w 244"/>
                <a:gd name="T3" fmla="*/ 161 h 161"/>
                <a:gd name="T4" fmla="*/ 244 w 244"/>
                <a:gd name="T5" fmla="*/ 106 h 161"/>
                <a:gd name="T6" fmla="*/ 233 w 244"/>
                <a:gd name="T7" fmla="*/ 100 h 161"/>
                <a:gd name="T8" fmla="*/ 222 w 244"/>
                <a:gd name="T9" fmla="*/ 108 h 161"/>
                <a:gd name="T10" fmla="*/ 197 w 244"/>
                <a:gd name="T11" fmla="*/ 145 h 161"/>
                <a:gd name="T12" fmla="*/ 188 w 244"/>
                <a:gd name="T13" fmla="*/ 131 h 161"/>
                <a:gd name="T14" fmla="*/ 194 w 244"/>
                <a:gd name="T15" fmla="*/ 103 h 161"/>
                <a:gd name="T16" fmla="*/ 208 w 244"/>
                <a:gd name="T17" fmla="*/ 45 h 161"/>
                <a:gd name="T18" fmla="*/ 214 w 244"/>
                <a:gd name="T19" fmla="*/ 21 h 161"/>
                <a:gd name="T20" fmla="*/ 195 w 244"/>
                <a:gd name="T21" fmla="*/ 3 h 161"/>
                <a:gd name="T22" fmla="*/ 169 w 244"/>
                <a:gd name="T23" fmla="*/ 30 h 161"/>
                <a:gd name="T24" fmla="*/ 160 w 244"/>
                <a:gd name="T25" fmla="*/ 67 h 161"/>
                <a:gd name="T26" fmla="*/ 149 w 244"/>
                <a:gd name="T27" fmla="*/ 110 h 161"/>
                <a:gd name="T28" fmla="*/ 141 w 244"/>
                <a:gd name="T29" fmla="*/ 126 h 161"/>
                <a:gd name="T30" fmla="*/ 104 w 244"/>
                <a:gd name="T31" fmla="*/ 145 h 161"/>
                <a:gd name="T32" fmla="*/ 81 w 244"/>
                <a:gd name="T33" fmla="*/ 119 h 161"/>
                <a:gd name="T34" fmla="*/ 101 w 244"/>
                <a:gd name="T35" fmla="*/ 51 h 161"/>
                <a:gd name="T36" fmla="*/ 106 w 244"/>
                <a:gd name="T37" fmla="*/ 32 h 161"/>
                <a:gd name="T38" fmla="*/ 61 w 244"/>
                <a:gd name="T39" fmla="*/ 0 h 161"/>
                <a:gd name="T40" fmla="*/ 0 w 244"/>
                <a:gd name="T41" fmla="*/ 55 h 161"/>
                <a:gd name="T42" fmla="*/ 11 w 244"/>
                <a:gd name="T43" fmla="*/ 61 h 161"/>
                <a:gd name="T44" fmla="*/ 23 w 244"/>
                <a:gd name="T45" fmla="*/ 53 h 161"/>
                <a:gd name="T46" fmla="*/ 59 w 244"/>
                <a:gd name="T47" fmla="*/ 16 h 161"/>
                <a:gd name="T48" fmla="*/ 65 w 244"/>
                <a:gd name="T49" fmla="*/ 25 h 161"/>
                <a:gd name="T50" fmla="*/ 59 w 244"/>
                <a:gd name="T51" fmla="*/ 45 h 161"/>
                <a:gd name="T52" fmla="*/ 39 w 244"/>
                <a:gd name="T53" fmla="*/ 113 h 161"/>
                <a:gd name="T54" fmla="*/ 102 w 244"/>
                <a:gd name="T55" fmla="*/ 161 h 161"/>
                <a:gd name="T56" fmla="*/ 150 w 244"/>
                <a:gd name="T57" fmla="*/ 14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1">
                  <a:moveTo>
                    <a:pt x="150" y="142"/>
                  </a:moveTo>
                  <a:cubicBezTo>
                    <a:pt x="155" y="150"/>
                    <a:pt x="170" y="161"/>
                    <a:pt x="195" y="161"/>
                  </a:cubicBezTo>
                  <a:cubicBezTo>
                    <a:pt x="232" y="161"/>
                    <a:pt x="244" y="109"/>
                    <a:pt x="244" y="106"/>
                  </a:cubicBezTo>
                  <a:cubicBezTo>
                    <a:pt x="244" y="100"/>
                    <a:pt x="238" y="100"/>
                    <a:pt x="233" y="100"/>
                  </a:cubicBezTo>
                  <a:cubicBezTo>
                    <a:pt x="224" y="100"/>
                    <a:pt x="223" y="100"/>
                    <a:pt x="222" y="108"/>
                  </a:cubicBezTo>
                  <a:cubicBezTo>
                    <a:pt x="217" y="123"/>
                    <a:pt x="211" y="145"/>
                    <a:pt x="197" y="145"/>
                  </a:cubicBezTo>
                  <a:cubicBezTo>
                    <a:pt x="189" y="145"/>
                    <a:pt x="188" y="136"/>
                    <a:pt x="188" y="131"/>
                  </a:cubicBezTo>
                  <a:cubicBezTo>
                    <a:pt x="188" y="126"/>
                    <a:pt x="191" y="112"/>
                    <a:pt x="194" y="103"/>
                  </a:cubicBezTo>
                  <a:lnTo>
                    <a:pt x="208" y="45"/>
                  </a:lnTo>
                  <a:cubicBezTo>
                    <a:pt x="210" y="37"/>
                    <a:pt x="214" y="23"/>
                    <a:pt x="214" y="21"/>
                  </a:cubicBezTo>
                  <a:cubicBezTo>
                    <a:pt x="214" y="8"/>
                    <a:pt x="204" y="3"/>
                    <a:pt x="195" y="3"/>
                  </a:cubicBezTo>
                  <a:cubicBezTo>
                    <a:pt x="176" y="3"/>
                    <a:pt x="171" y="21"/>
                    <a:pt x="169" y="30"/>
                  </a:cubicBezTo>
                  <a:lnTo>
                    <a:pt x="160" y="67"/>
                  </a:lnTo>
                  <a:lnTo>
                    <a:pt x="149" y="110"/>
                  </a:lnTo>
                  <a:cubicBezTo>
                    <a:pt x="146" y="120"/>
                    <a:pt x="146" y="120"/>
                    <a:pt x="141" y="126"/>
                  </a:cubicBezTo>
                  <a:cubicBezTo>
                    <a:pt x="132" y="136"/>
                    <a:pt x="120" y="145"/>
                    <a:pt x="104" y="145"/>
                  </a:cubicBezTo>
                  <a:cubicBezTo>
                    <a:pt x="81" y="145"/>
                    <a:pt x="81" y="126"/>
                    <a:pt x="81" y="119"/>
                  </a:cubicBezTo>
                  <a:cubicBezTo>
                    <a:pt x="81" y="100"/>
                    <a:pt x="90" y="76"/>
                    <a:pt x="101" y="51"/>
                  </a:cubicBezTo>
                  <a:cubicBezTo>
                    <a:pt x="104" y="41"/>
                    <a:pt x="106" y="38"/>
                    <a:pt x="106" y="32"/>
                  </a:cubicBezTo>
                  <a:cubicBezTo>
                    <a:pt x="106" y="11"/>
                    <a:pt x="83" y="0"/>
                    <a:pt x="61" y="0"/>
                  </a:cubicBezTo>
                  <a:cubicBezTo>
                    <a:pt x="21" y="0"/>
                    <a:pt x="0" y="45"/>
                    <a:pt x="0" y="55"/>
                  </a:cubicBezTo>
                  <a:cubicBezTo>
                    <a:pt x="0" y="61"/>
                    <a:pt x="6" y="61"/>
                    <a:pt x="11" y="61"/>
                  </a:cubicBezTo>
                  <a:cubicBezTo>
                    <a:pt x="20" y="61"/>
                    <a:pt x="21" y="60"/>
                    <a:pt x="23" y="53"/>
                  </a:cubicBezTo>
                  <a:cubicBezTo>
                    <a:pt x="29" y="33"/>
                    <a:pt x="44" y="16"/>
                    <a:pt x="59" y="16"/>
                  </a:cubicBezTo>
                  <a:cubicBezTo>
                    <a:pt x="61" y="16"/>
                    <a:pt x="65" y="16"/>
                    <a:pt x="65" y="25"/>
                  </a:cubicBezTo>
                  <a:cubicBezTo>
                    <a:pt x="65" y="31"/>
                    <a:pt x="62" y="38"/>
                    <a:pt x="59" y="45"/>
                  </a:cubicBezTo>
                  <a:cubicBezTo>
                    <a:pt x="46" y="76"/>
                    <a:pt x="39" y="96"/>
                    <a:pt x="39" y="113"/>
                  </a:cubicBezTo>
                  <a:cubicBezTo>
                    <a:pt x="39" y="151"/>
                    <a:pt x="72" y="161"/>
                    <a:pt x="102" y="161"/>
                  </a:cubicBezTo>
                  <a:cubicBezTo>
                    <a:pt x="118" y="161"/>
                    <a:pt x="134" y="156"/>
                    <a:pt x="150" y="14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Freeform 242">
              <a:extLst>
                <a:ext uri="{FF2B5EF4-FFF2-40B4-BE49-F238E27FC236}">
                  <a16:creationId xmlns:a16="http://schemas.microsoft.com/office/drawing/2014/main" id="{BA97F25D-59FE-0B2B-EBC2-C4DFA30F1762}"/>
                </a:ext>
              </a:extLst>
            </p:cNvPr>
            <p:cNvSpPr>
              <a:spLocks/>
            </p:cNvSpPr>
            <p:nvPr>
              <p:custDataLst>
                <p:tags r:id="rId16"/>
              </p:custDataLst>
            </p:nvPr>
          </p:nvSpPr>
          <p:spPr bwMode="auto">
            <a:xfrm>
              <a:off x="3784600" y="5470525"/>
              <a:ext cx="53975" cy="222250"/>
            </a:xfrm>
            <a:custGeom>
              <a:avLst/>
              <a:gdLst>
                <a:gd name="T0" fmla="*/ 84 w 91"/>
                <a:gd name="T1" fmla="*/ 0 h 349"/>
                <a:gd name="T2" fmla="*/ 0 w 91"/>
                <a:gd name="T3" fmla="*/ 174 h 349"/>
                <a:gd name="T4" fmla="*/ 84 w 91"/>
                <a:gd name="T5" fmla="*/ 349 h 349"/>
                <a:gd name="T6" fmla="*/ 91 w 91"/>
                <a:gd name="T7" fmla="*/ 345 h 349"/>
                <a:gd name="T8" fmla="*/ 88 w 91"/>
                <a:gd name="T9" fmla="*/ 339 h 349"/>
                <a:gd name="T10" fmla="*/ 24 w 91"/>
                <a:gd name="T11" fmla="*/ 175 h 349"/>
                <a:gd name="T12" fmla="*/ 89 w 91"/>
                <a:gd name="T13" fmla="*/ 9 h 349"/>
                <a:gd name="T14" fmla="*/ 91 w 91"/>
                <a:gd name="T15" fmla="*/ 5 h 349"/>
                <a:gd name="T16" fmla="*/ 84 w 91"/>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49">
                  <a:moveTo>
                    <a:pt x="84" y="0"/>
                  </a:moveTo>
                  <a:cubicBezTo>
                    <a:pt x="18" y="47"/>
                    <a:pt x="0" y="121"/>
                    <a:pt x="0" y="174"/>
                  </a:cubicBezTo>
                  <a:cubicBezTo>
                    <a:pt x="0" y="224"/>
                    <a:pt x="15" y="300"/>
                    <a:pt x="84" y="349"/>
                  </a:cubicBezTo>
                  <a:cubicBezTo>
                    <a:pt x="87" y="349"/>
                    <a:pt x="91" y="349"/>
                    <a:pt x="91" y="345"/>
                  </a:cubicBezTo>
                  <a:cubicBezTo>
                    <a:pt x="91" y="343"/>
                    <a:pt x="90" y="342"/>
                    <a:pt x="88" y="339"/>
                  </a:cubicBezTo>
                  <a:cubicBezTo>
                    <a:pt x="41" y="298"/>
                    <a:pt x="24" y="238"/>
                    <a:pt x="24" y="175"/>
                  </a:cubicBezTo>
                  <a:cubicBezTo>
                    <a:pt x="24" y="81"/>
                    <a:pt x="60" y="35"/>
                    <a:pt x="89" y="9"/>
                  </a:cubicBezTo>
                  <a:cubicBezTo>
                    <a:pt x="90" y="7"/>
                    <a:pt x="91" y="6"/>
                    <a:pt x="91" y="5"/>
                  </a:cubicBezTo>
                  <a:cubicBezTo>
                    <a:pt x="91" y="0"/>
                    <a:pt x="87" y="0"/>
                    <a:pt x="84"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243">
              <a:extLst>
                <a:ext uri="{FF2B5EF4-FFF2-40B4-BE49-F238E27FC236}">
                  <a16:creationId xmlns:a16="http://schemas.microsoft.com/office/drawing/2014/main" id="{68242209-6751-1E9C-164E-7515657C682B}"/>
                </a:ext>
              </a:extLst>
            </p:cNvPr>
            <p:cNvSpPr>
              <a:spLocks/>
            </p:cNvSpPr>
            <p:nvPr>
              <p:custDataLst>
                <p:tags r:id="rId17"/>
              </p:custDataLst>
            </p:nvPr>
          </p:nvSpPr>
          <p:spPr bwMode="auto">
            <a:xfrm>
              <a:off x="3876675" y="5568950"/>
              <a:ext cx="22225" cy="26987"/>
            </a:xfrm>
            <a:custGeom>
              <a:avLst/>
              <a:gdLst>
                <a:gd name="T0" fmla="*/ 40 w 40"/>
                <a:gd name="T1" fmla="*/ 20 h 40"/>
                <a:gd name="T2" fmla="*/ 20 w 40"/>
                <a:gd name="T3" fmla="*/ 0 h 40"/>
                <a:gd name="T4" fmla="*/ 0 w 40"/>
                <a:gd name="T5" fmla="*/ 19 h 40"/>
                <a:gd name="T6" fmla="*/ 20 w 40"/>
                <a:gd name="T7" fmla="*/ 40 h 40"/>
                <a:gd name="T8" fmla="*/ 40 w 40"/>
                <a:gd name="T9" fmla="*/ 20 h 40"/>
              </a:gdLst>
              <a:ahLst/>
              <a:cxnLst>
                <a:cxn ang="0">
                  <a:pos x="T0" y="T1"/>
                </a:cxn>
                <a:cxn ang="0">
                  <a:pos x="T2" y="T3"/>
                </a:cxn>
                <a:cxn ang="0">
                  <a:pos x="T4" y="T5"/>
                </a:cxn>
                <a:cxn ang="0">
                  <a:pos x="T6" y="T7"/>
                </a:cxn>
                <a:cxn ang="0">
                  <a:pos x="T8" y="T9"/>
                </a:cxn>
              </a:cxnLst>
              <a:rect l="0" t="0" r="r" b="b"/>
              <a:pathLst>
                <a:path w="40" h="40">
                  <a:moveTo>
                    <a:pt x="40" y="20"/>
                  </a:moveTo>
                  <a:cubicBezTo>
                    <a:pt x="40" y="7"/>
                    <a:pt x="30" y="0"/>
                    <a:pt x="20" y="0"/>
                  </a:cubicBezTo>
                  <a:cubicBezTo>
                    <a:pt x="9" y="0"/>
                    <a:pt x="0" y="9"/>
                    <a:pt x="0" y="19"/>
                  </a:cubicBezTo>
                  <a:cubicBezTo>
                    <a:pt x="0" y="32"/>
                    <a:pt x="11" y="40"/>
                    <a:pt x="20" y="40"/>
                  </a:cubicBezTo>
                  <a:cubicBezTo>
                    <a:pt x="32" y="40"/>
                    <a:pt x="40" y="30"/>
                    <a:pt x="40" y="2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244">
              <a:extLst>
                <a:ext uri="{FF2B5EF4-FFF2-40B4-BE49-F238E27FC236}">
                  <a16:creationId xmlns:a16="http://schemas.microsoft.com/office/drawing/2014/main" id="{4B9AC9E9-CCC5-54BF-5200-BC5008C5DBD9}"/>
                </a:ext>
              </a:extLst>
            </p:cNvPr>
            <p:cNvSpPr>
              <a:spLocks/>
            </p:cNvSpPr>
            <p:nvPr>
              <p:custDataLst>
                <p:tags r:id="rId18"/>
              </p:custDataLst>
            </p:nvPr>
          </p:nvSpPr>
          <p:spPr bwMode="auto">
            <a:xfrm>
              <a:off x="3937000" y="5470525"/>
              <a:ext cx="52388" cy="222250"/>
            </a:xfrm>
            <a:custGeom>
              <a:avLst/>
              <a:gdLst>
                <a:gd name="T0" fmla="*/ 7 w 90"/>
                <a:gd name="T1" fmla="*/ 0 h 349"/>
                <a:gd name="T2" fmla="*/ 0 w 90"/>
                <a:gd name="T3" fmla="*/ 5 h 349"/>
                <a:gd name="T4" fmla="*/ 3 w 90"/>
                <a:gd name="T5" fmla="*/ 10 h 349"/>
                <a:gd name="T6" fmla="*/ 67 w 90"/>
                <a:gd name="T7" fmla="*/ 174 h 349"/>
                <a:gd name="T8" fmla="*/ 6 w 90"/>
                <a:gd name="T9" fmla="*/ 337 h 349"/>
                <a:gd name="T10" fmla="*/ 0 w 90"/>
                <a:gd name="T11" fmla="*/ 345 h 349"/>
                <a:gd name="T12" fmla="*/ 5 w 90"/>
                <a:gd name="T13" fmla="*/ 349 h 349"/>
                <a:gd name="T14" fmla="*/ 65 w 90"/>
                <a:gd name="T15" fmla="*/ 282 h 349"/>
                <a:gd name="T16" fmla="*/ 90 w 90"/>
                <a:gd name="T17" fmla="*/ 175 h 349"/>
                <a:gd name="T18" fmla="*/ 7 w 90"/>
                <a:gd name="T19"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9">
                  <a:moveTo>
                    <a:pt x="7" y="0"/>
                  </a:moveTo>
                  <a:cubicBezTo>
                    <a:pt x="4" y="0"/>
                    <a:pt x="0" y="0"/>
                    <a:pt x="0" y="5"/>
                  </a:cubicBezTo>
                  <a:cubicBezTo>
                    <a:pt x="0" y="6"/>
                    <a:pt x="1" y="7"/>
                    <a:pt x="3" y="10"/>
                  </a:cubicBezTo>
                  <a:cubicBezTo>
                    <a:pt x="33" y="37"/>
                    <a:pt x="67" y="84"/>
                    <a:pt x="67" y="174"/>
                  </a:cubicBezTo>
                  <a:cubicBezTo>
                    <a:pt x="67" y="247"/>
                    <a:pt x="44" y="302"/>
                    <a:pt x="6" y="337"/>
                  </a:cubicBezTo>
                  <a:cubicBezTo>
                    <a:pt x="0" y="343"/>
                    <a:pt x="0" y="343"/>
                    <a:pt x="0" y="345"/>
                  </a:cubicBezTo>
                  <a:cubicBezTo>
                    <a:pt x="0" y="346"/>
                    <a:pt x="1" y="349"/>
                    <a:pt x="5" y="349"/>
                  </a:cubicBezTo>
                  <a:cubicBezTo>
                    <a:pt x="9" y="349"/>
                    <a:pt x="42" y="326"/>
                    <a:pt x="65" y="282"/>
                  </a:cubicBezTo>
                  <a:cubicBezTo>
                    <a:pt x="80" y="253"/>
                    <a:pt x="90" y="216"/>
                    <a:pt x="90" y="175"/>
                  </a:cubicBezTo>
                  <a:cubicBezTo>
                    <a:pt x="90" y="126"/>
                    <a:pt x="76" y="49"/>
                    <a:pt x="7"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245">
              <a:extLst>
                <a:ext uri="{FF2B5EF4-FFF2-40B4-BE49-F238E27FC236}">
                  <a16:creationId xmlns:a16="http://schemas.microsoft.com/office/drawing/2014/main" id="{0C3B2494-CF37-3C43-04DF-6E1D7E806213}"/>
                </a:ext>
              </a:extLst>
            </p:cNvPr>
            <p:cNvSpPr>
              <a:spLocks/>
            </p:cNvSpPr>
            <p:nvPr>
              <p:custDataLst>
                <p:tags r:id="rId19"/>
              </p:custDataLst>
            </p:nvPr>
          </p:nvSpPr>
          <p:spPr bwMode="auto">
            <a:xfrm>
              <a:off x="4037012" y="5510213"/>
              <a:ext cx="112713" cy="144462"/>
            </a:xfrm>
            <a:custGeom>
              <a:avLst/>
              <a:gdLst>
                <a:gd name="T0" fmla="*/ 179 w 193"/>
                <a:gd name="T1" fmla="*/ 122 h 227"/>
                <a:gd name="T2" fmla="*/ 193 w 193"/>
                <a:gd name="T3" fmla="*/ 114 h 227"/>
                <a:gd name="T4" fmla="*/ 179 w 193"/>
                <a:gd name="T5" fmla="*/ 105 h 227"/>
                <a:gd name="T6" fmla="*/ 17 w 193"/>
                <a:gd name="T7" fmla="*/ 105 h 227"/>
                <a:gd name="T8" fmla="*/ 119 w 193"/>
                <a:gd name="T9" fmla="*/ 17 h 227"/>
                <a:gd name="T10" fmla="*/ 179 w 193"/>
                <a:gd name="T11" fmla="*/ 17 h 227"/>
                <a:gd name="T12" fmla="*/ 193 w 193"/>
                <a:gd name="T13" fmla="*/ 8 h 227"/>
                <a:gd name="T14" fmla="*/ 179 w 193"/>
                <a:gd name="T15" fmla="*/ 0 h 227"/>
                <a:gd name="T16" fmla="*/ 118 w 193"/>
                <a:gd name="T17" fmla="*/ 0 h 227"/>
                <a:gd name="T18" fmla="*/ 0 w 193"/>
                <a:gd name="T19" fmla="*/ 113 h 227"/>
                <a:gd name="T20" fmla="*/ 118 w 193"/>
                <a:gd name="T21" fmla="*/ 227 h 227"/>
                <a:gd name="T22" fmla="*/ 179 w 193"/>
                <a:gd name="T23" fmla="*/ 227 h 227"/>
                <a:gd name="T24" fmla="*/ 193 w 193"/>
                <a:gd name="T25" fmla="*/ 219 h 227"/>
                <a:gd name="T26" fmla="*/ 179 w 193"/>
                <a:gd name="T27" fmla="*/ 210 h 227"/>
                <a:gd name="T28" fmla="*/ 119 w 193"/>
                <a:gd name="T29" fmla="*/ 210 h 227"/>
                <a:gd name="T30" fmla="*/ 17 w 193"/>
                <a:gd name="T31" fmla="*/ 122 h 227"/>
                <a:gd name="T32" fmla="*/ 179 w 193"/>
                <a:gd name="T33" fmla="*/ 12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3" h="227">
                  <a:moveTo>
                    <a:pt x="179" y="122"/>
                  </a:moveTo>
                  <a:cubicBezTo>
                    <a:pt x="184" y="122"/>
                    <a:pt x="193" y="122"/>
                    <a:pt x="193" y="114"/>
                  </a:cubicBezTo>
                  <a:cubicBezTo>
                    <a:pt x="193" y="105"/>
                    <a:pt x="184" y="105"/>
                    <a:pt x="179" y="105"/>
                  </a:cubicBezTo>
                  <a:lnTo>
                    <a:pt x="17" y="105"/>
                  </a:lnTo>
                  <a:cubicBezTo>
                    <a:pt x="22" y="54"/>
                    <a:pt x="65" y="17"/>
                    <a:pt x="119" y="17"/>
                  </a:cubicBezTo>
                  <a:lnTo>
                    <a:pt x="179" y="17"/>
                  </a:lnTo>
                  <a:cubicBezTo>
                    <a:pt x="184" y="17"/>
                    <a:pt x="193" y="17"/>
                    <a:pt x="193" y="8"/>
                  </a:cubicBezTo>
                  <a:cubicBezTo>
                    <a:pt x="193" y="0"/>
                    <a:pt x="184" y="0"/>
                    <a:pt x="179" y="0"/>
                  </a:cubicBezTo>
                  <a:lnTo>
                    <a:pt x="118" y="0"/>
                  </a:lnTo>
                  <a:cubicBezTo>
                    <a:pt x="53" y="0"/>
                    <a:pt x="0" y="51"/>
                    <a:pt x="0" y="113"/>
                  </a:cubicBezTo>
                  <a:cubicBezTo>
                    <a:pt x="0" y="178"/>
                    <a:pt x="53" y="227"/>
                    <a:pt x="118" y="227"/>
                  </a:cubicBezTo>
                  <a:lnTo>
                    <a:pt x="179" y="227"/>
                  </a:lnTo>
                  <a:cubicBezTo>
                    <a:pt x="184" y="227"/>
                    <a:pt x="193" y="227"/>
                    <a:pt x="193" y="219"/>
                  </a:cubicBezTo>
                  <a:cubicBezTo>
                    <a:pt x="193" y="210"/>
                    <a:pt x="184" y="210"/>
                    <a:pt x="179" y="210"/>
                  </a:cubicBezTo>
                  <a:lnTo>
                    <a:pt x="119" y="210"/>
                  </a:lnTo>
                  <a:cubicBezTo>
                    <a:pt x="65" y="210"/>
                    <a:pt x="22" y="173"/>
                    <a:pt x="17" y="122"/>
                  </a:cubicBezTo>
                  <a:lnTo>
                    <a:pt x="179" y="12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246">
              <a:extLst>
                <a:ext uri="{FF2B5EF4-FFF2-40B4-BE49-F238E27FC236}">
                  <a16:creationId xmlns:a16="http://schemas.microsoft.com/office/drawing/2014/main" id="{6174E0EB-425A-1EFA-BE98-0ECAC08B0856}"/>
                </a:ext>
              </a:extLst>
            </p:cNvPr>
            <p:cNvSpPr>
              <a:spLocks noEditPoints="1"/>
            </p:cNvSpPr>
            <p:nvPr>
              <p:custDataLst>
                <p:tags r:id="rId20"/>
              </p:custDataLst>
            </p:nvPr>
          </p:nvSpPr>
          <p:spPr bwMode="auto">
            <a:xfrm>
              <a:off x="4175125" y="5484813"/>
              <a:ext cx="141288" cy="157162"/>
            </a:xfrm>
            <a:custGeom>
              <a:avLst/>
              <a:gdLst>
                <a:gd name="T0" fmla="*/ 177 w 241"/>
                <a:gd name="T1" fmla="*/ 0 h 246"/>
                <a:gd name="T2" fmla="*/ 165 w 241"/>
                <a:gd name="T3" fmla="*/ 6 h 246"/>
                <a:gd name="T4" fmla="*/ 174 w 241"/>
                <a:gd name="T5" fmla="*/ 12 h 246"/>
                <a:gd name="T6" fmla="*/ 196 w 241"/>
                <a:gd name="T7" fmla="*/ 59 h 246"/>
                <a:gd name="T8" fmla="*/ 196 w 241"/>
                <a:gd name="T9" fmla="*/ 152 h 246"/>
                <a:gd name="T10" fmla="*/ 130 w 241"/>
                <a:gd name="T11" fmla="*/ 231 h 246"/>
                <a:gd name="T12" fmla="*/ 84 w 241"/>
                <a:gd name="T13" fmla="*/ 163 h 246"/>
                <a:gd name="T14" fmla="*/ 84 w 241"/>
                <a:gd name="T15" fmla="*/ 32 h 246"/>
                <a:gd name="T16" fmla="*/ 106 w 241"/>
                <a:gd name="T17" fmla="*/ 12 h 246"/>
                <a:gd name="T18" fmla="*/ 117 w 241"/>
                <a:gd name="T19" fmla="*/ 6 h 246"/>
                <a:gd name="T20" fmla="*/ 105 w 241"/>
                <a:gd name="T21" fmla="*/ 0 h 246"/>
                <a:gd name="T22" fmla="*/ 12 w 241"/>
                <a:gd name="T23" fmla="*/ 0 h 246"/>
                <a:gd name="T24" fmla="*/ 0 w 241"/>
                <a:gd name="T25" fmla="*/ 6 h 246"/>
                <a:gd name="T26" fmla="*/ 8 w 241"/>
                <a:gd name="T27" fmla="*/ 12 h 246"/>
                <a:gd name="T28" fmla="*/ 29 w 241"/>
                <a:gd name="T29" fmla="*/ 27 h 246"/>
                <a:gd name="T30" fmla="*/ 29 w 241"/>
                <a:gd name="T31" fmla="*/ 156 h 246"/>
                <a:gd name="T32" fmla="*/ 55 w 241"/>
                <a:gd name="T33" fmla="*/ 225 h 246"/>
                <a:gd name="T34" fmla="*/ 120 w 241"/>
                <a:gd name="T35" fmla="*/ 246 h 246"/>
                <a:gd name="T36" fmla="*/ 211 w 241"/>
                <a:gd name="T37" fmla="*/ 143 h 246"/>
                <a:gd name="T38" fmla="*/ 211 w 241"/>
                <a:gd name="T39" fmla="*/ 72 h 246"/>
                <a:gd name="T40" fmla="*/ 234 w 241"/>
                <a:gd name="T41" fmla="*/ 12 h 246"/>
                <a:gd name="T42" fmla="*/ 241 w 241"/>
                <a:gd name="T43" fmla="*/ 6 h 246"/>
                <a:gd name="T44" fmla="*/ 230 w 241"/>
                <a:gd name="T45" fmla="*/ 0 h 246"/>
                <a:gd name="T46" fmla="*/ 177 w 241"/>
                <a:gd name="T47" fmla="*/ 0 h 246"/>
                <a:gd name="T48" fmla="*/ 211 w 241"/>
                <a:gd name="T49" fmla="*/ 12 h 246"/>
                <a:gd name="T50" fmla="*/ 203 w 241"/>
                <a:gd name="T51" fmla="*/ 26 h 246"/>
                <a:gd name="T52" fmla="*/ 196 w 241"/>
                <a:gd name="T53" fmla="*/ 12 h 246"/>
                <a:gd name="T54" fmla="*/ 211 w 241"/>
                <a:gd name="T55" fmla="*/ 12 h 246"/>
                <a:gd name="T56" fmla="*/ 72 w 241"/>
                <a:gd name="T57" fmla="*/ 164 h 246"/>
                <a:gd name="T58" fmla="*/ 92 w 241"/>
                <a:gd name="T59" fmla="*/ 230 h 246"/>
                <a:gd name="T60" fmla="*/ 41 w 241"/>
                <a:gd name="T61" fmla="*/ 170 h 246"/>
                <a:gd name="T62" fmla="*/ 41 w 241"/>
                <a:gd name="T63" fmla="*/ 144 h 246"/>
                <a:gd name="T64" fmla="*/ 41 w 241"/>
                <a:gd name="T65" fmla="*/ 46 h 246"/>
                <a:gd name="T66" fmla="*/ 41 w 241"/>
                <a:gd name="T67" fmla="*/ 21 h 246"/>
                <a:gd name="T68" fmla="*/ 38 w 241"/>
                <a:gd name="T69" fmla="*/ 12 h 246"/>
                <a:gd name="T70" fmla="*/ 75 w 241"/>
                <a:gd name="T71" fmla="*/ 12 h 246"/>
                <a:gd name="T72" fmla="*/ 72 w 241"/>
                <a:gd name="T73" fmla="*/ 31 h 246"/>
                <a:gd name="T74" fmla="*/ 72 w 241"/>
                <a:gd name="T75" fmla="*/ 16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1" h="246">
                  <a:moveTo>
                    <a:pt x="177" y="0"/>
                  </a:moveTo>
                  <a:cubicBezTo>
                    <a:pt x="171" y="0"/>
                    <a:pt x="165" y="0"/>
                    <a:pt x="165" y="6"/>
                  </a:cubicBezTo>
                  <a:cubicBezTo>
                    <a:pt x="165" y="11"/>
                    <a:pt x="170" y="12"/>
                    <a:pt x="174" y="12"/>
                  </a:cubicBezTo>
                  <a:cubicBezTo>
                    <a:pt x="189" y="14"/>
                    <a:pt x="196" y="36"/>
                    <a:pt x="196" y="59"/>
                  </a:cubicBezTo>
                  <a:lnTo>
                    <a:pt x="196" y="152"/>
                  </a:lnTo>
                  <a:cubicBezTo>
                    <a:pt x="196" y="193"/>
                    <a:pt x="181" y="231"/>
                    <a:pt x="130" y="231"/>
                  </a:cubicBezTo>
                  <a:cubicBezTo>
                    <a:pt x="108" y="231"/>
                    <a:pt x="84" y="223"/>
                    <a:pt x="84" y="163"/>
                  </a:cubicBezTo>
                  <a:lnTo>
                    <a:pt x="84" y="32"/>
                  </a:lnTo>
                  <a:cubicBezTo>
                    <a:pt x="84" y="16"/>
                    <a:pt x="85" y="12"/>
                    <a:pt x="106" y="12"/>
                  </a:cubicBezTo>
                  <a:cubicBezTo>
                    <a:pt x="111" y="12"/>
                    <a:pt x="117" y="12"/>
                    <a:pt x="117" y="6"/>
                  </a:cubicBezTo>
                  <a:cubicBezTo>
                    <a:pt x="117" y="0"/>
                    <a:pt x="112" y="0"/>
                    <a:pt x="105" y="0"/>
                  </a:cubicBezTo>
                  <a:lnTo>
                    <a:pt x="12" y="0"/>
                  </a:lnTo>
                  <a:cubicBezTo>
                    <a:pt x="6" y="0"/>
                    <a:pt x="0" y="0"/>
                    <a:pt x="0" y="6"/>
                  </a:cubicBezTo>
                  <a:cubicBezTo>
                    <a:pt x="0" y="11"/>
                    <a:pt x="5" y="12"/>
                    <a:pt x="8" y="12"/>
                  </a:cubicBezTo>
                  <a:cubicBezTo>
                    <a:pt x="23" y="13"/>
                    <a:pt x="29" y="13"/>
                    <a:pt x="29" y="27"/>
                  </a:cubicBezTo>
                  <a:lnTo>
                    <a:pt x="29" y="156"/>
                  </a:lnTo>
                  <a:cubicBezTo>
                    <a:pt x="29" y="172"/>
                    <a:pt x="29" y="203"/>
                    <a:pt x="55" y="225"/>
                  </a:cubicBezTo>
                  <a:cubicBezTo>
                    <a:pt x="73" y="241"/>
                    <a:pt x="97" y="246"/>
                    <a:pt x="120" y="246"/>
                  </a:cubicBezTo>
                  <a:cubicBezTo>
                    <a:pt x="211" y="246"/>
                    <a:pt x="211" y="170"/>
                    <a:pt x="211" y="143"/>
                  </a:cubicBezTo>
                  <a:lnTo>
                    <a:pt x="211" y="72"/>
                  </a:lnTo>
                  <a:cubicBezTo>
                    <a:pt x="211" y="50"/>
                    <a:pt x="211" y="15"/>
                    <a:pt x="234" y="12"/>
                  </a:cubicBezTo>
                  <a:cubicBezTo>
                    <a:pt x="237" y="12"/>
                    <a:pt x="241" y="12"/>
                    <a:pt x="241" y="6"/>
                  </a:cubicBezTo>
                  <a:cubicBezTo>
                    <a:pt x="241" y="0"/>
                    <a:pt x="236" y="0"/>
                    <a:pt x="230" y="0"/>
                  </a:cubicBezTo>
                  <a:lnTo>
                    <a:pt x="177" y="0"/>
                  </a:lnTo>
                  <a:close/>
                  <a:moveTo>
                    <a:pt x="211" y="12"/>
                  </a:moveTo>
                  <a:cubicBezTo>
                    <a:pt x="207" y="17"/>
                    <a:pt x="205" y="20"/>
                    <a:pt x="203" y="26"/>
                  </a:cubicBezTo>
                  <a:cubicBezTo>
                    <a:pt x="201" y="20"/>
                    <a:pt x="199" y="17"/>
                    <a:pt x="196" y="12"/>
                  </a:cubicBezTo>
                  <a:lnTo>
                    <a:pt x="211" y="12"/>
                  </a:lnTo>
                  <a:close/>
                  <a:moveTo>
                    <a:pt x="72" y="164"/>
                  </a:moveTo>
                  <a:cubicBezTo>
                    <a:pt x="72" y="191"/>
                    <a:pt x="77" y="216"/>
                    <a:pt x="92" y="230"/>
                  </a:cubicBezTo>
                  <a:cubicBezTo>
                    <a:pt x="58" y="223"/>
                    <a:pt x="44" y="199"/>
                    <a:pt x="41" y="170"/>
                  </a:cubicBezTo>
                  <a:cubicBezTo>
                    <a:pt x="41" y="166"/>
                    <a:pt x="41" y="152"/>
                    <a:pt x="41" y="144"/>
                  </a:cubicBezTo>
                  <a:lnTo>
                    <a:pt x="41" y="46"/>
                  </a:lnTo>
                  <a:cubicBezTo>
                    <a:pt x="41" y="38"/>
                    <a:pt x="41" y="26"/>
                    <a:pt x="41" y="21"/>
                  </a:cubicBezTo>
                  <a:cubicBezTo>
                    <a:pt x="40" y="21"/>
                    <a:pt x="40" y="16"/>
                    <a:pt x="38" y="12"/>
                  </a:cubicBezTo>
                  <a:lnTo>
                    <a:pt x="75" y="12"/>
                  </a:lnTo>
                  <a:cubicBezTo>
                    <a:pt x="72" y="19"/>
                    <a:pt x="72" y="26"/>
                    <a:pt x="72" y="31"/>
                  </a:cubicBezTo>
                  <a:lnTo>
                    <a:pt x="72" y="16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247">
              <a:extLst>
                <a:ext uri="{FF2B5EF4-FFF2-40B4-BE49-F238E27FC236}">
                  <a16:creationId xmlns:a16="http://schemas.microsoft.com/office/drawing/2014/main" id="{C54A448A-5111-E367-794D-1A47FEC06569}"/>
                </a:ext>
              </a:extLst>
            </p:cNvPr>
            <p:cNvSpPr>
              <a:spLocks/>
            </p:cNvSpPr>
            <p:nvPr>
              <p:custDataLst>
                <p:tags r:id="rId21"/>
              </p:custDataLst>
            </p:nvPr>
          </p:nvSpPr>
          <p:spPr bwMode="auto">
            <a:xfrm>
              <a:off x="4435475" y="5053013"/>
              <a:ext cx="65088" cy="571500"/>
            </a:xfrm>
            <a:custGeom>
              <a:avLst/>
              <a:gdLst>
                <a:gd name="T0" fmla="*/ 0 w 113"/>
                <a:gd name="T1" fmla="*/ 898 h 898"/>
                <a:gd name="T2" fmla="*/ 113 w 113"/>
                <a:gd name="T3" fmla="*/ 898 h 898"/>
                <a:gd name="T4" fmla="*/ 113 w 113"/>
                <a:gd name="T5" fmla="*/ 874 h 898"/>
                <a:gd name="T6" fmla="*/ 23 w 113"/>
                <a:gd name="T7" fmla="*/ 874 h 898"/>
                <a:gd name="T8" fmla="*/ 23 w 113"/>
                <a:gd name="T9" fmla="*/ 24 h 898"/>
                <a:gd name="T10" fmla="*/ 113 w 113"/>
                <a:gd name="T11" fmla="*/ 24 h 898"/>
                <a:gd name="T12" fmla="*/ 113 w 113"/>
                <a:gd name="T13" fmla="*/ 0 h 898"/>
                <a:gd name="T14" fmla="*/ 0 w 113"/>
                <a:gd name="T15" fmla="*/ 0 h 898"/>
                <a:gd name="T16" fmla="*/ 0 w 113"/>
                <a:gd name="T17" fmla="*/ 898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898">
                  <a:moveTo>
                    <a:pt x="0" y="898"/>
                  </a:moveTo>
                  <a:lnTo>
                    <a:pt x="113" y="898"/>
                  </a:lnTo>
                  <a:lnTo>
                    <a:pt x="113" y="874"/>
                  </a:lnTo>
                  <a:lnTo>
                    <a:pt x="23" y="874"/>
                  </a:lnTo>
                  <a:lnTo>
                    <a:pt x="23" y="24"/>
                  </a:lnTo>
                  <a:lnTo>
                    <a:pt x="113" y="24"/>
                  </a:lnTo>
                  <a:lnTo>
                    <a:pt x="113" y="0"/>
                  </a:lnTo>
                  <a:lnTo>
                    <a:pt x="0" y="0"/>
                  </a:lnTo>
                  <a:lnTo>
                    <a:pt x="0" y="89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248">
              <a:extLst>
                <a:ext uri="{FF2B5EF4-FFF2-40B4-BE49-F238E27FC236}">
                  <a16:creationId xmlns:a16="http://schemas.microsoft.com/office/drawing/2014/main" id="{E6EBE98A-933A-9582-B6E1-053F524C4A13}"/>
                </a:ext>
              </a:extLst>
            </p:cNvPr>
            <p:cNvSpPr>
              <a:spLocks/>
            </p:cNvSpPr>
            <p:nvPr>
              <p:custDataLst>
                <p:tags r:id="rId22"/>
              </p:custDataLst>
            </p:nvPr>
          </p:nvSpPr>
          <p:spPr bwMode="auto">
            <a:xfrm>
              <a:off x="4519612" y="5197475"/>
              <a:ext cx="61913" cy="223837"/>
            </a:xfrm>
            <a:custGeom>
              <a:avLst/>
              <a:gdLst>
                <a:gd name="T0" fmla="*/ 106 w 106"/>
                <a:gd name="T1" fmla="*/ 6 h 352"/>
                <a:gd name="T2" fmla="*/ 100 w 106"/>
                <a:gd name="T3" fmla="*/ 0 h 352"/>
                <a:gd name="T4" fmla="*/ 39 w 106"/>
                <a:gd name="T5" fmla="*/ 5 h 352"/>
                <a:gd name="T6" fmla="*/ 29 w 106"/>
                <a:gd name="T7" fmla="*/ 15 h 352"/>
                <a:gd name="T8" fmla="*/ 42 w 106"/>
                <a:gd name="T9" fmla="*/ 21 h 352"/>
                <a:gd name="T10" fmla="*/ 66 w 106"/>
                <a:gd name="T11" fmla="*/ 29 h 352"/>
                <a:gd name="T12" fmla="*/ 65 w 106"/>
                <a:gd name="T13" fmla="*/ 39 h 352"/>
                <a:gd name="T14" fmla="*/ 2 w 106"/>
                <a:gd name="T15" fmla="*/ 289 h 352"/>
                <a:gd name="T16" fmla="*/ 0 w 106"/>
                <a:gd name="T17" fmla="*/ 306 h 352"/>
                <a:gd name="T18" fmla="*/ 45 w 106"/>
                <a:gd name="T19" fmla="*/ 352 h 352"/>
                <a:gd name="T20" fmla="*/ 82 w 106"/>
                <a:gd name="T21" fmla="*/ 324 h 352"/>
                <a:gd name="T22" fmla="*/ 97 w 106"/>
                <a:gd name="T23" fmla="*/ 275 h 352"/>
                <a:gd name="T24" fmla="*/ 91 w 106"/>
                <a:gd name="T25" fmla="*/ 270 h 352"/>
                <a:gd name="T26" fmla="*/ 84 w 106"/>
                <a:gd name="T27" fmla="*/ 279 h 352"/>
                <a:gd name="T28" fmla="*/ 46 w 106"/>
                <a:gd name="T29" fmla="*/ 341 h 352"/>
                <a:gd name="T30" fmla="*/ 31 w 106"/>
                <a:gd name="T31" fmla="*/ 318 h 352"/>
                <a:gd name="T32" fmla="*/ 34 w 106"/>
                <a:gd name="T33" fmla="*/ 294 h 352"/>
                <a:gd name="T34" fmla="*/ 106 w 106"/>
                <a:gd name="T35"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352">
                  <a:moveTo>
                    <a:pt x="106" y="6"/>
                  </a:moveTo>
                  <a:cubicBezTo>
                    <a:pt x="106" y="5"/>
                    <a:pt x="106" y="0"/>
                    <a:pt x="100" y="0"/>
                  </a:cubicBezTo>
                  <a:cubicBezTo>
                    <a:pt x="88" y="0"/>
                    <a:pt x="52" y="4"/>
                    <a:pt x="39" y="5"/>
                  </a:cubicBezTo>
                  <a:cubicBezTo>
                    <a:pt x="35" y="6"/>
                    <a:pt x="29" y="6"/>
                    <a:pt x="29" y="15"/>
                  </a:cubicBezTo>
                  <a:cubicBezTo>
                    <a:pt x="29" y="21"/>
                    <a:pt x="34" y="21"/>
                    <a:pt x="42" y="21"/>
                  </a:cubicBezTo>
                  <a:cubicBezTo>
                    <a:pt x="66" y="21"/>
                    <a:pt x="66" y="25"/>
                    <a:pt x="66" y="29"/>
                  </a:cubicBezTo>
                  <a:lnTo>
                    <a:pt x="65" y="39"/>
                  </a:lnTo>
                  <a:lnTo>
                    <a:pt x="2" y="289"/>
                  </a:lnTo>
                  <a:cubicBezTo>
                    <a:pt x="1" y="294"/>
                    <a:pt x="0" y="298"/>
                    <a:pt x="0" y="306"/>
                  </a:cubicBezTo>
                  <a:cubicBezTo>
                    <a:pt x="0" y="334"/>
                    <a:pt x="21" y="352"/>
                    <a:pt x="45" y="352"/>
                  </a:cubicBezTo>
                  <a:cubicBezTo>
                    <a:pt x="61" y="352"/>
                    <a:pt x="74" y="342"/>
                    <a:pt x="82" y="324"/>
                  </a:cubicBezTo>
                  <a:cubicBezTo>
                    <a:pt x="91" y="305"/>
                    <a:pt x="97" y="276"/>
                    <a:pt x="97" y="275"/>
                  </a:cubicBezTo>
                  <a:cubicBezTo>
                    <a:pt x="97" y="270"/>
                    <a:pt x="93" y="270"/>
                    <a:pt x="91" y="270"/>
                  </a:cubicBezTo>
                  <a:cubicBezTo>
                    <a:pt x="86" y="270"/>
                    <a:pt x="86" y="272"/>
                    <a:pt x="84" y="279"/>
                  </a:cubicBezTo>
                  <a:cubicBezTo>
                    <a:pt x="76" y="311"/>
                    <a:pt x="66" y="341"/>
                    <a:pt x="46" y="341"/>
                  </a:cubicBezTo>
                  <a:cubicBezTo>
                    <a:pt x="31" y="341"/>
                    <a:pt x="31" y="325"/>
                    <a:pt x="31" y="318"/>
                  </a:cubicBezTo>
                  <a:cubicBezTo>
                    <a:pt x="31" y="306"/>
                    <a:pt x="32" y="303"/>
                    <a:pt x="34" y="294"/>
                  </a:cubicBezTo>
                  <a:lnTo>
                    <a:pt x="106" y="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Freeform 249">
              <a:extLst>
                <a:ext uri="{FF2B5EF4-FFF2-40B4-BE49-F238E27FC236}">
                  <a16:creationId xmlns:a16="http://schemas.microsoft.com/office/drawing/2014/main" id="{F2E5A6C8-F139-9F52-7089-2D7FB77B0B6F}"/>
                </a:ext>
              </a:extLst>
            </p:cNvPr>
            <p:cNvSpPr>
              <a:spLocks/>
            </p:cNvSpPr>
            <p:nvPr>
              <p:custDataLst>
                <p:tags r:id="rId23"/>
              </p:custDataLst>
            </p:nvPr>
          </p:nvSpPr>
          <p:spPr bwMode="auto">
            <a:xfrm>
              <a:off x="4602162" y="5327650"/>
              <a:ext cx="69850" cy="139700"/>
            </a:xfrm>
            <a:custGeom>
              <a:avLst/>
              <a:gdLst>
                <a:gd name="T0" fmla="*/ 71 w 118"/>
                <a:gd name="T1" fmla="*/ 80 h 221"/>
                <a:gd name="T2" fmla="*/ 107 w 118"/>
                <a:gd name="T3" fmla="*/ 80 h 221"/>
                <a:gd name="T4" fmla="*/ 118 w 118"/>
                <a:gd name="T5" fmla="*/ 72 h 221"/>
                <a:gd name="T6" fmla="*/ 107 w 118"/>
                <a:gd name="T7" fmla="*/ 68 h 221"/>
                <a:gd name="T8" fmla="*/ 74 w 118"/>
                <a:gd name="T9" fmla="*/ 68 h 221"/>
                <a:gd name="T10" fmla="*/ 87 w 118"/>
                <a:gd name="T11" fmla="*/ 16 h 221"/>
                <a:gd name="T12" fmla="*/ 88 w 118"/>
                <a:gd name="T13" fmla="*/ 11 h 221"/>
                <a:gd name="T14" fmla="*/ 76 w 118"/>
                <a:gd name="T15" fmla="*/ 0 h 221"/>
                <a:gd name="T16" fmla="*/ 60 w 118"/>
                <a:gd name="T17" fmla="*/ 15 h 221"/>
                <a:gd name="T18" fmla="*/ 47 w 118"/>
                <a:gd name="T19" fmla="*/ 68 h 221"/>
                <a:gd name="T20" fmla="*/ 11 w 118"/>
                <a:gd name="T21" fmla="*/ 68 h 221"/>
                <a:gd name="T22" fmla="*/ 0 w 118"/>
                <a:gd name="T23" fmla="*/ 75 h 221"/>
                <a:gd name="T24" fmla="*/ 10 w 118"/>
                <a:gd name="T25" fmla="*/ 80 h 221"/>
                <a:gd name="T26" fmla="*/ 43 w 118"/>
                <a:gd name="T27" fmla="*/ 80 h 221"/>
                <a:gd name="T28" fmla="*/ 23 w 118"/>
                <a:gd name="T29" fmla="*/ 162 h 221"/>
                <a:gd name="T30" fmla="*/ 18 w 118"/>
                <a:gd name="T31" fmla="*/ 188 h 221"/>
                <a:gd name="T32" fmla="*/ 55 w 118"/>
                <a:gd name="T33" fmla="*/ 221 h 221"/>
                <a:gd name="T34" fmla="*/ 116 w 118"/>
                <a:gd name="T35" fmla="*/ 168 h 221"/>
                <a:gd name="T36" fmla="*/ 110 w 118"/>
                <a:gd name="T37" fmla="*/ 163 h 221"/>
                <a:gd name="T38" fmla="*/ 103 w 118"/>
                <a:gd name="T39" fmla="*/ 170 h 221"/>
                <a:gd name="T40" fmla="*/ 56 w 118"/>
                <a:gd name="T41" fmla="*/ 212 h 221"/>
                <a:gd name="T42" fmla="*/ 44 w 118"/>
                <a:gd name="T43" fmla="*/ 195 h 221"/>
                <a:gd name="T44" fmla="*/ 46 w 118"/>
                <a:gd name="T45" fmla="*/ 180 h 221"/>
                <a:gd name="T46" fmla="*/ 71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1" y="80"/>
                  </a:moveTo>
                  <a:lnTo>
                    <a:pt x="107" y="80"/>
                  </a:lnTo>
                  <a:cubicBezTo>
                    <a:pt x="113" y="80"/>
                    <a:pt x="118" y="80"/>
                    <a:pt x="118" y="72"/>
                  </a:cubicBezTo>
                  <a:cubicBezTo>
                    <a:pt x="118" y="68"/>
                    <a:pt x="113" y="68"/>
                    <a:pt x="107" y="68"/>
                  </a:cubicBezTo>
                  <a:lnTo>
                    <a:pt x="74" y="68"/>
                  </a:lnTo>
                  <a:lnTo>
                    <a:pt x="87" y="16"/>
                  </a:lnTo>
                  <a:cubicBezTo>
                    <a:pt x="87" y="14"/>
                    <a:pt x="88" y="12"/>
                    <a:pt x="88" y="11"/>
                  </a:cubicBezTo>
                  <a:cubicBezTo>
                    <a:pt x="88" y="5"/>
                    <a:pt x="83" y="0"/>
                    <a:pt x="76" y="0"/>
                  </a:cubicBezTo>
                  <a:cubicBezTo>
                    <a:pt x="67" y="0"/>
                    <a:pt x="62" y="6"/>
                    <a:pt x="60" y="15"/>
                  </a:cubicBezTo>
                  <a:cubicBezTo>
                    <a:pt x="57" y="24"/>
                    <a:pt x="62" y="7"/>
                    <a:pt x="47" y="68"/>
                  </a:cubicBezTo>
                  <a:lnTo>
                    <a:pt x="11" y="68"/>
                  </a:lnTo>
                  <a:cubicBezTo>
                    <a:pt x="4" y="68"/>
                    <a:pt x="0" y="68"/>
                    <a:pt x="0" y="75"/>
                  </a:cubicBezTo>
                  <a:cubicBezTo>
                    <a:pt x="0" y="80"/>
                    <a:pt x="4" y="80"/>
                    <a:pt x="10" y="80"/>
                  </a:cubicBezTo>
                  <a:lnTo>
                    <a:pt x="43" y="80"/>
                  </a:lnTo>
                  <a:lnTo>
                    <a:pt x="23" y="162"/>
                  </a:lnTo>
                  <a:cubicBezTo>
                    <a:pt x="21" y="171"/>
                    <a:pt x="18" y="184"/>
                    <a:pt x="18" y="188"/>
                  </a:cubicBezTo>
                  <a:cubicBezTo>
                    <a:pt x="18" y="209"/>
                    <a:pt x="35" y="221"/>
                    <a:pt x="55" y="221"/>
                  </a:cubicBezTo>
                  <a:cubicBezTo>
                    <a:pt x="94" y="221"/>
                    <a:pt x="116" y="173"/>
                    <a:pt x="116" y="168"/>
                  </a:cubicBezTo>
                  <a:cubicBezTo>
                    <a:pt x="116" y="163"/>
                    <a:pt x="111" y="163"/>
                    <a:pt x="110" y="163"/>
                  </a:cubicBezTo>
                  <a:cubicBezTo>
                    <a:pt x="106" y="163"/>
                    <a:pt x="105" y="164"/>
                    <a:pt x="103" y="170"/>
                  </a:cubicBezTo>
                  <a:cubicBezTo>
                    <a:pt x="93" y="192"/>
                    <a:pt x="75" y="212"/>
                    <a:pt x="56" y="212"/>
                  </a:cubicBezTo>
                  <a:cubicBezTo>
                    <a:pt x="49" y="212"/>
                    <a:pt x="44" y="207"/>
                    <a:pt x="44" y="195"/>
                  </a:cubicBezTo>
                  <a:cubicBezTo>
                    <a:pt x="44" y="191"/>
                    <a:pt x="45" y="184"/>
                    <a:pt x="46" y="180"/>
                  </a:cubicBezTo>
                  <a:lnTo>
                    <a:pt x="71"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Freeform 250">
              <a:extLst>
                <a:ext uri="{FF2B5EF4-FFF2-40B4-BE49-F238E27FC236}">
                  <a16:creationId xmlns:a16="http://schemas.microsoft.com/office/drawing/2014/main" id="{0BD7ED48-95E3-439D-4A10-E55C177814CE}"/>
                </a:ext>
              </a:extLst>
            </p:cNvPr>
            <p:cNvSpPr>
              <a:spLocks noEditPoints="1"/>
            </p:cNvSpPr>
            <p:nvPr>
              <p:custDataLst>
                <p:tags r:id="rId24"/>
              </p:custDataLst>
            </p:nvPr>
          </p:nvSpPr>
          <p:spPr bwMode="auto">
            <a:xfrm>
              <a:off x="4695825" y="5367338"/>
              <a:ext cx="87313" cy="100012"/>
            </a:xfrm>
            <a:custGeom>
              <a:avLst/>
              <a:gdLst>
                <a:gd name="T0" fmla="*/ 55 w 149"/>
                <a:gd name="T1" fmla="*/ 74 h 157"/>
                <a:gd name="T2" fmla="*/ 111 w 149"/>
                <a:gd name="T3" fmla="*/ 67 h 157"/>
                <a:gd name="T4" fmla="*/ 142 w 149"/>
                <a:gd name="T5" fmla="*/ 31 h 157"/>
                <a:gd name="T6" fmla="*/ 98 w 149"/>
                <a:gd name="T7" fmla="*/ 0 h 157"/>
                <a:gd name="T8" fmla="*/ 0 w 149"/>
                <a:gd name="T9" fmla="*/ 92 h 157"/>
                <a:gd name="T10" fmla="*/ 63 w 149"/>
                <a:gd name="T11" fmla="*/ 157 h 157"/>
                <a:gd name="T12" fmla="*/ 149 w 149"/>
                <a:gd name="T13" fmla="*/ 118 h 157"/>
                <a:gd name="T14" fmla="*/ 143 w 149"/>
                <a:gd name="T15" fmla="*/ 112 h 157"/>
                <a:gd name="T16" fmla="*/ 138 w 149"/>
                <a:gd name="T17" fmla="*/ 116 h 157"/>
                <a:gd name="T18" fmla="*/ 64 w 149"/>
                <a:gd name="T19" fmla="*/ 148 h 157"/>
                <a:gd name="T20" fmla="*/ 29 w 149"/>
                <a:gd name="T21" fmla="*/ 105 h 157"/>
                <a:gd name="T22" fmla="*/ 33 w 149"/>
                <a:gd name="T23" fmla="*/ 74 h 157"/>
                <a:gd name="T24" fmla="*/ 55 w 149"/>
                <a:gd name="T25" fmla="*/ 74 h 157"/>
                <a:gd name="T26" fmla="*/ 36 w 149"/>
                <a:gd name="T27" fmla="*/ 65 h 157"/>
                <a:gd name="T28" fmla="*/ 98 w 149"/>
                <a:gd name="T29" fmla="*/ 10 h 157"/>
                <a:gd name="T30" fmla="*/ 127 w 149"/>
                <a:gd name="T31" fmla="*/ 31 h 157"/>
                <a:gd name="T32" fmla="*/ 53 w 149"/>
                <a:gd name="T33" fmla="*/ 65 h 157"/>
                <a:gd name="T34" fmla="*/ 36 w 149"/>
                <a:gd name="T35" fmla="*/ 6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7">
                  <a:moveTo>
                    <a:pt x="55" y="74"/>
                  </a:moveTo>
                  <a:cubicBezTo>
                    <a:pt x="65" y="74"/>
                    <a:pt x="92" y="74"/>
                    <a:pt x="111" y="67"/>
                  </a:cubicBezTo>
                  <a:cubicBezTo>
                    <a:pt x="137" y="58"/>
                    <a:pt x="142" y="41"/>
                    <a:pt x="142" y="31"/>
                  </a:cubicBezTo>
                  <a:cubicBezTo>
                    <a:pt x="142" y="12"/>
                    <a:pt x="122" y="0"/>
                    <a:pt x="98" y="0"/>
                  </a:cubicBezTo>
                  <a:cubicBezTo>
                    <a:pt x="57" y="0"/>
                    <a:pt x="0" y="32"/>
                    <a:pt x="0" y="92"/>
                  </a:cubicBezTo>
                  <a:cubicBezTo>
                    <a:pt x="0" y="127"/>
                    <a:pt x="22" y="157"/>
                    <a:pt x="63" y="157"/>
                  </a:cubicBezTo>
                  <a:cubicBezTo>
                    <a:pt x="122" y="157"/>
                    <a:pt x="149" y="123"/>
                    <a:pt x="149" y="118"/>
                  </a:cubicBezTo>
                  <a:cubicBezTo>
                    <a:pt x="149" y="116"/>
                    <a:pt x="146" y="112"/>
                    <a:pt x="143" y="112"/>
                  </a:cubicBezTo>
                  <a:cubicBezTo>
                    <a:pt x="141" y="112"/>
                    <a:pt x="141" y="113"/>
                    <a:pt x="138" y="116"/>
                  </a:cubicBezTo>
                  <a:cubicBezTo>
                    <a:pt x="111" y="148"/>
                    <a:pt x="70" y="148"/>
                    <a:pt x="64" y="148"/>
                  </a:cubicBezTo>
                  <a:cubicBezTo>
                    <a:pt x="43" y="148"/>
                    <a:pt x="29" y="134"/>
                    <a:pt x="29" y="105"/>
                  </a:cubicBezTo>
                  <a:cubicBezTo>
                    <a:pt x="29" y="101"/>
                    <a:pt x="29" y="94"/>
                    <a:pt x="33" y="74"/>
                  </a:cubicBezTo>
                  <a:lnTo>
                    <a:pt x="55" y="74"/>
                  </a:lnTo>
                  <a:close/>
                  <a:moveTo>
                    <a:pt x="36" y="65"/>
                  </a:moveTo>
                  <a:cubicBezTo>
                    <a:pt x="50" y="14"/>
                    <a:pt x="89" y="10"/>
                    <a:pt x="98" y="10"/>
                  </a:cubicBezTo>
                  <a:cubicBezTo>
                    <a:pt x="114" y="10"/>
                    <a:pt x="127" y="18"/>
                    <a:pt x="127" y="31"/>
                  </a:cubicBezTo>
                  <a:cubicBezTo>
                    <a:pt x="127" y="65"/>
                    <a:pt x="68" y="65"/>
                    <a:pt x="53" y="65"/>
                  </a:cubicBezTo>
                  <a:lnTo>
                    <a:pt x="36" y="6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251">
              <a:extLst>
                <a:ext uri="{FF2B5EF4-FFF2-40B4-BE49-F238E27FC236}">
                  <a16:creationId xmlns:a16="http://schemas.microsoft.com/office/drawing/2014/main" id="{64F247DF-E830-15C9-38F7-F74668B6767D}"/>
                </a:ext>
              </a:extLst>
            </p:cNvPr>
            <p:cNvSpPr>
              <a:spLocks/>
            </p:cNvSpPr>
            <p:nvPr>
              <p:custDataLst>
                <p:tags r:id="rId25"/>
              </p:custDataLst>
            </p:nvPr>
          </p:nvSpPr>
          <p:spPr bwMode="auto">
            <a:xfrm>
              <a:off x="4803775" y="5367338"/>
              <a:ext cx="95250" cy="100012"/>
            </a:xfrm>
            <a:custGeom>
              <a:avLst/>
              <a:gdLst>
                <a:gd name="T0" fmla="*/ 66 w 162"/>
                <a:gd name="T1" fmla="*/ 83 h 157"/>
                <a:gd name="T2" fmla="*/ 75 w 162"/>
                <a:gd name="T3" fmla="*/ 48 h 157"/>
                <a:gd name="T4" fmla="*/ 97 w 162"/>
                <a:gd name="T5" fmla="*/ 20 h 157"/>
                <a:gd name="T6" fmla="*/ 125 w 162"/>
                <a:gd name="T7" fmla="*/ 10 h 157"/>
                <a:gd name="T8" fmla="*/ 144 w 162"/>
                <a:gd name="T9" fmla="*/ 15 h 157"/>
                <a:gd name="T10" fmla="*/ 129 w 162"/>
                <a:gd name="T11" fmla="*/ 34 h 157"/>
                <a:gd name="T12" fmla="*/ 143 w 162"/>
                <a:gd name="T13" fmla="*/ 47 h 157"/>
                <a:gd name="T14" fmla="*/ 162 w 162"/>
                <a:gd name="T15" fmla="*/ 26 h 157"/>
                <a:gd name="T16" fmla="*/ 125 w 162"/>
                <a:gd name="T17" fmla="*/ 0 h 157"/>
                <a:gd name="T18" fmla="*/ 76 w 162"/>
                <a:gd name="T19" fmla="*/ 25 h 157"/>
                <a:gd name="T20" fmla="*/ 40 w 162"/>
                <a:gd name="T21" fmla="*/ 0 h 157"/>
                <a:gd name="T22" fmla="*/ 13 w 162"/>
                <a:gd name="T23" fmla="*/ 18 h 157"/>
                <a:gd name="T24" fmla="*/ 0 w 162"/>
                <a:gd name="T25" fmla="*/ 53 h 157"/>
                <a:gd name="T26" fmla="*/ 6 w 162"/>
                <a:gd name="T27" fmla="*/ 58 h 157"/>
                <a:gd name="T28" fmla="*/ 14 w 162"/>
                <a:gd name="T29" fmla="*/ 48 h 157"/>
                <a:gd name="T30" fmla="*/ 39 w 162"/>
                <a:gd name="T31" fmla="*/ 10 h 157"/>
                <a:gd name="T32" fmla="*/ 51 w 162"/>
                <a:gd name="T33" fmla="*/ 27 h 157"/>
                <a:gd name="T34" fmla="*/ 45 w 162"/>
                <a:gd name="T35" fmla="*/ 56 h 157"/>
                <a:gd name="T36" fmla="*/ 37 w 162"/>
                <a:gd name="T37" fmla="*/ 87 h 157"/>
                <a:gd name="T38" fmla="*/ 26 w 162"/>
                <a:gd name="T39" fmla="*/ 132 h 157"/>
                <a:gd name="T40" fmla="*/ 23 w 162"/>
                <a:gd name="T41" fmla="*/ 146 h 157"/>
                <a:gd name="T42" fmla="*/ 35 w 162"/>
                <a:gd name="T43" fmla="*/ 157 h 157"/>
                <a:gd name="T44" fmla="*/ 50 w 162"/>
                <a:gd name="T45" fmla="*/ 147 h 157"/>
                <a:gd name="T46" fmla="*/ 56 w 162"/>
                <a:gd name="T47" fmla="*/ 121 h 157"/>
                <a:gd name="T48" fmla="*/ 66 w 162"/>
                <a:gd name="T49"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57">
                  <a:moveTo>
                    <a:pt x="66" y="83"/>
                  </a:moveTo>
                  <a:cubicBezTo>
                    <a:pt x="66" y="81"/>
                    <a:pt x="74" y="50"/>
                    <a:pt x="75" y="48"/>
                  </a:cubicBezTo>
                  <a:cubicBezTo>
                    <a:pt x="75" y="45"/>
                    <a:pt x="86" y="28"/>
                    <a:pt x="97" y="20"/>
                  </a:cubicBezTo>
                  <a:cubicBezTo>
                    <a:pt x="101" y="17"/>
                    <a:pt x="110" y="10"/>
                    <a:pt x="125" y="10"/>
                  </a:cubicBezTo>
                  <a:cubicBezTo>
                    <a:pt x="128" y="10"/>
                    <a:pt x="137" y="10"/>
                    <a:pt x="144" y="15"/>
                  </a:cubicBezTo>
                  <a:cubicBezTo>
                    <a:pt x="133" y="18"/>
                    <a:pt x="129" y="28"/>
                    <a:pt x="129" y="34"/>
                  </a:cubicBezTo>
                  <a:cubicBezTo>
                    <a:pt x="129" y="42"/>
                    <a:pt x="135" y="47"/>
                    <a:pt x="143" y="47"/>
                  </a:cubicBezTo>
                  <a:cubicBezTo>
                    <a:pt x="151" y="47"/>
                    <a:pt x="162" y="40"/>
                    <a:pt x="162" y="26"/>
                  </a:cubicBezTo>
                  <a:cubicBezTo>
                    <a:pt x="162" y="7"/>
                    <a:pt x="143" y="0"/>
                    <a:pt x="125" y="0"/>
                  </a:cubicBezTo>
                  <a:cubicBezTo>
                    <a:pt x="107" y="0"/>
                    <a:pt x="91" y="7"/>
                    <a:pt x="76" y="25"/>
                  </a:cubicBezTo>
                  <a:cubicBezTo>
                    <a:pt x="70" y="4"/>
                    <a:pt x="49" y="0"/>
                    <a:pt x="40" y="0"/>
                  </a:cubicBezTo>
                  <a:cubicBezTo>
                    <a:pt x="27" y="0"/>
                    <a:pt x="19" y="8"/>
                    <a:pt x="13" y="18"/>
                  </a:cubicBezTo>
                  <a:cubicBezTo>
                    <a:pt x="5" y="31"/>
                    <a:pt x="0" y="52"/>
                    <a:pt x="0" y="53"/>
                  </a:cubicBezTo>
                  <a:cubicBezTo>
                    <a:pt x="0" y="58"/>
                    <a:pt x="5" y="58"/>
                    <a:pt x="6" y="58"/>
                  </a:cubicBezTo>
                  <a:cubicBezTo>
                    <a:pt x="11" y="58"/>
                    <a:pt x="11" y="57"/>
                    <a:pt x="14" y="48"/>
                  </a:cubicBezTo>
                  <a:cubicBezTo>
                    <a:pt x="19" y="26"/>
                    <a:pt x="26" y="10"/>
                    <a:pt x="39" y="10"/>
                  </a:cubicBezTo>
                  <a:cubicBezTo>
                    <a:pt x="48" y="10"/>
                    <a:pt x="51" y="18"/>
                    <a:pt x="51" y="27"/>
                  </a:cubicBezTo>
                  <a:cubicBezTo>
                    <a:pt x="51" y="34"/>
                    <a:pt x="48" y="46"/>
                    <a:pt x="45" y="56"/>
                  </a:cubicBezTo>
                  <a:cubicBezTo>
                    <a:pt x="43" y="65"/>
                    <a:pt x="39" y="80"/>
                    <a:pt x="37" y="87"/>
                  </a:cubicBezTo>
                  <a:lnTo>
                    <a:pt x="26" y="132"/>
                  </a:lnTo>
                  <a:cubicBezTo>
                    <a:pt x="25" y="136"/>
                    <a:pt x="23" y="145"/>
                    <a:pt x="23" y="146"/>
                  </a:cubicBezTo>
                  <a:cubicBezTo>
                    <a:pt x="23" y="154"/>
                    <a:pt x="29" y="157"/>
                    <a:pt x="35" y="157"/>
                  </a:cubicBezTo>
                  <a:cubicBezTo>
                    <a:pt x="40" y="157"/>
                    <a:pt x="47" y="154"/>
                    <a:pt x="50" y="147"/>
                  </a:cubicBezTo>
                  <a:cubicBezTo>
                    <a:pt x="50" y="145"/>
                    <a:pt x="54" y="130"/>
                    <a:pt x="56" y="121"/>
                  </a:cubicBezTo>
                  <a:lnTo>
                    <a:pt x="66" y="8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Freeform 252">
              <a:extLst>
                <a:ext uri="{FF2B5EF4-FFF2-40B4-BE49-F238E27FC236}">
                  <a16:creationId xmlns:a16="http://schemas.microsoft.com/office/drawing/2014/main" id="{798D12AF-C51F-43DF-EA60-277EF24F2AB2}"/>
                </a:ext>
              </a:extLst>
            </p:cNvPr>
            <p:cNvSpPr>
              <a:spLocks/>
            </p:cNvSpPr>
            <p:nvPr>
              <p:custDataLst>
                <p:tags r:id="rId26"/>
              </p:custDataLst>
            </p:nvPr>
          </p:nvSpPr>
          <p:spPr bwMode="auto">
            <a:xfrm>
              <a:off x="4918075" y="5367338"/>
              <a:ext cx="188913" cy="100012"/>
            </a:xfrm>
            <a:custGeom>
              <a:avLst/>
              <a:gdLst>
                <a:gd name="T0" fmla="*/ 135 w 320"/>
                <a:gd name="T1" fmla="*/ 126 h 157"/>
                <a:gd name="T2" fmla="*/ 130 w 320"/>
                <a:gd name="T3" fmla="*/ 146 h 157"/>
                <a:gd name="T4" fmla="*/ 142 w 320"/>
                <a:gd name="T5" fmla="*/ 157 h 157"/>
                <a:gd name="T6" fmla="*/ 155 w 320"/>
                <a:gd name="T7" fmla="*/ 150 h 157"/>
                <a:gd name="T8" fmla="*/ 162 w 320"/>
                <a:gd name="T9" fmla="*/ 128 h 157"/>
                <a:gd name="T10" fmla="*/ 169 w 320"/>
                <a:gd name="T11" fmla="*/ 97 h 157"/>
                <a:gd name="T12" fmla="*/ 175 w 320"/>
                <a:gd name="T13" fmla="*/ 73 h 157"/>
                <a:gd name="T14" fmla="*/ 186 w 320"/>
                <a:gd name="T15" fmla="*/ 47 h 157"/>
                <a:gd name="T16" fmla="*/ 242 w 320"/>
                <a:gd name="T17" fmla="*/ 10 h 157"/>
                <a:gd name="T18" fmla="*/ 262 w 320"/>
                <a:gd name="T19" fmla="*/ 34 h 157"/>
                <a:gd name="T20" fmla="*/ 242 w 320"/>
                <a:gd name="T21" fmla="*/ 109 h 157"/>
                <a:gd name="T22" fmla="*/ 237 w 320"/>
                <a:gd name="T23" fmla="*/ 127 h 157"/>
                <a:gd name="T24" fmla="*/ 270 w 320"/>
                <a:gd name="T25" fmla="*/ 157 h 157"/>
                <a:gd name="T26" fmla="*/ 320 w 320"/>
                <a:gd name="T27" fmla="*/ 104 h 157"/>
                <a:gd name="T28" fmla="*/ 314 w 320"/>
                <a:gd name="T29" fmla="*/ 99 h 157"/>
                <a:gd name="T30" fmla="*/ 308 w 320"/>
                <a:gd name="T31" fmla="*/ 105 h 157"/>
                <a:gd name="T32" fmla="*/ 271 w 320"/>
                <a:gd name="T33" fmla="*/ 148 h 157"/>
                <a:gd name="T34" fmla="*/ 262 w 320"/>
                <a:gd name="T35" fmla="*/ 135 h 157"/>
                <a:gd name="T36" fmla="*/ 270 w 320"/>
                <a:gd name="T37" fmla="*/ 107 h 157"/>
                <a:gd name="T38" fmla="*/ 289 w 320"/>
                <a:gd name="T39" fmla="*/ 40 h 157"/>
                <a:gd name="T40" fmla="*/ 276 w 320"/>
                <a:gd name="T41" fmla="*/ 9 h 157"/>
                <a:gd name="T42" fmla="*/ 243 w 320"/>
                <a:gd name="T43" fmla="*/ 0 h 157"/>
                <a:gd name="T44" fmla="*/ 181 w 320"/>
                <a:gd name="T45" fmla="*/ 35 h 157"/>
                <a:gd name="T46" fmla="*/ 136 w 320"/>
                <a:gd name="T47" fmla="*/ 0 h 157"/>
                <a:gd name="T48" fmla="*/ 77 w 320"/>
                <a:gd name="T49" fmla="*/ 32 h 157"/>
                <a:gd name="T50" fmla="*/ 40 w 320"/>
                <a:gd name="T51" fmla="*/ 0 h 157"/>
                <a:gd name="T52" fmla="*/ 12 w 320"/>
                <a:gd name="T53" fmla="*/ 19 h 157"/>
                <a:gd name="T54" fmla="*/ 0 w 320"/>
                <a:gd name="T55" fmla="*/ 53 h 157"/>
                <a:gd name="T56" fmla="*/ 6 w 320"/>
                <a:gd name="T57" fmla="*/ 58 h 157"/>
                <a:gd name="T58" fmla="*/ 13 w 320"/>
                <a:gd name="T59" fmla="*/ 48 h 157"/>
                <a:gd name="T60" fmla="*/ 39 w 320"/>
                <a:gd name="T61" fmla="*/ 10 h 157"/>
                <a:gd name="T62" fmla="*/ 50 w 320"/>
                <a:gd name="T63" fmla="*/ 27 h 157"/>
                <a:gd name="T64" fmla="*/ 45 w 320"/>
                <a:gd name="T65" fmla="*/ 56 h 157"/>
                <a:gd name="T66" fmla="*/ 37 w 320"/>
                <a:gd name="T67" fmla="*/ 87 h 157"/>
                <a:gd name="T68" fmla="*/ 26 w 320"/>
                <a:gd name="T69" fmla="*/ 132 h 157"/>
                <a:gd name="T70" fmla="*/ 23 w 320"/>
                <a:gd name="T71" fmla="*/ 146 h 157"/>
                <a:gd name="T72" fmla="*/ 34 w 320"/>
                <a:gd name="T73" fmla="*/ 157 h 157"/>
                <a:gd name="T74" fmla="*/ 48 w 320"/>
                <a:gd name="T75" fmla="*/ 150 h 157"/>
                <a:gd name="T76" fmla="*/ 54 w 320"/>
                <a:gd name="T77" fmla="*/ 128 h 157"/>
                <a:gd name="T78" fmla="*/ 62 w 320"/>
                <a:gd name="T79" fmla="*/ 97 h 157"/>
                <a:gd name="T80" fmla="*/ 68 w 320"/>
                <a:gd name="T81" fmla="*/ 73 h 157"/>
                <a:gd name="T82" fmla="*/ 82 w 320"/>
                <a:gd name="T83" fmla="*/ 42 h 157"/>
                <a:gd name="T84" fmla="*/ 135 w 320"/>
                <a:gd name="T85" fmla="*/ 10 h 157"/>
                <a:gd name="T86" fmla="*/ 155 w 320"/>
                <a:gd name="T87" fmla="*/ 34 h 157"/>
                <a:gd name="T88" fmla="*/ 149 w 320"/>
                <a:gd name="T89" fmla="*/ 67 h 157"/>
                <a:gd name="T90" fmla="*/ 135 w 320"/>
                <a:gd name="T91" fmla="*/ 12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57">
                  <a:moveTo>
                    <a:pt x="135" y="126"/>
                  </a:moveTo>
                  <a:cubicBezTo>
                    <a:pt x="133" y="133"/>
                    <a:pt x="130" y="144"/>
                    <a:pt x="130" y="146"/>
                  </a:cubicBezTo>
                  <a:cubicBezTo>
                    <a:pt x="130" y="154"/>
                    <a:pt x="136" y="157"/>
                    <a:pt x="142" y="157"/>
                  </a:cubicBezTo>
                  <a:cubicBezTo>
                    <a:pt x="148" y="157"/>
                    <a:pt x="154" y="153"/>
                    <a:pt x="155" y="150"/>
                  </a:cubicBezTo>
                  <a:cubicBezTo>
                    <a:pt x="157" y="147"/>
                    <a:pt x="160" y="135"/>
                    <a:pt x="162" y="128"/>
                  </a:cubicBezTo>
                  <a:cubicBezTo>
                    <a:pt x="163" y="121"/>
                    <a:pt x="167" y="105"/>
                    <a:pt x="169" y="97"/>
                  </a:cubicBezTo>
                  <a:cubicBezTo>
                    <a:pt x="171" y="89"/>
                    <a:pt x="173" y="81"/>
                    <a:pt x="175" y="73"/>
                  </a:cubicBezTo>
                  <a:cubicBezTo>
                    <a:pt x="179" y="58"/>
                    <a:pt x="179" y="58"/>
                    <a:pt x="186" y="47"/>
                  </a:cubicBezTo>
                  <a:cubicBezTo>
                    <a:pt x="197" y="30"/>
                    <a:pt x="215" y="10"/>
                    <a:pt x="242" y="10"/>
                  </a:cubicBezTo>
                  <a:cubicBezTo>
                    <a:pt x="261" y="10"/>
                    <a:pt x="262" y="26"/>
                    <a:pt x="262" y="34"/>
                  </a:cubicBezTo>
                  <a:cubicBezTo>
                    <a:pt x="262" y="55"/>
                    <a:pt x="247" y="94"/>
                    <a:pt x="242" y="109"/>
                  </a:cubicBezTo>
                  <a:cubicBezTo>
                    <a:pt x="238" y="118"/>
                    <a:pt x="237" y="121"/>
                    <a:pt x="237" y="127"/>
                  </a:cubicBezTo>
                  <a:cubicBezTo>
                    <a:pt x="237" y="146"/>
                    <a:pt x="252" y="157"/>
                    <a:pt x="270" y="157"/>
                  </a:cubicBezTo>
                  <a:cubicBezTo>
                    <a:pt x="305" y="157"/>
                    <a:pt x="320" y="109"/>
                    <a:pt x="320" y="104"/>
                  </a:cubicBezTo>
                  <a:cubicBezTo>
                    <a:pt x="320" y="99"/>
                    <a:pt x="315" y="99"/>
                    <a:pt x="314" y="99"/>
                  </a:cubicBezTo>
                  <a:cubicBezTo>
                    <a:pt x="309" y="99"/>
                    <a:pt x="309" y="102"/>
                    <a:pt x="308" y="105"/>
                  </a:cubicBezTo>
                  <a:cubicBezTo>
                    <a:pt x="300" y="133"/>
                    <a:pt x="285" y="148"/>
                    <a:pt x="271" y="148"/>
                  </a:cubicBezTo>
                  <a:cubicBezTo>
                    <a:pt x="263" y="148"/>
                    <a:pt x="262" y="143"/>
                    <a:pt x="262" y="135"/>
                  </a:cubicBezTo>
                  <a:cubicBezTo>
                    <a:pt x="262" y="127"/>
                    <a:pt x="264" y="123"/>
                    <a:pt x="270" y="107"/>
                  </a:cubicBezTo>
                  <a:cubicBezTo>
                    <a:pt x="274" y="96"/>
                    <a:pt x="289" y="59"/>
                    <a:pt x="289" y="40"/>
                  </a:cubicBezTo>
                  <a:cubicBezTo>
                    <a:pt x="289" y="34"/>
                    <a:pt x="289" y="20"/>
                    <a:pt x="276" y="9"/>
                  </a:cubicBezTo>
                  <a:cubicBezTo>
                    <a:pt x="270" y="5"/>
                    <a:pt x="260" y="0"/>
                    <a:pt x="243" y="0"/>
                  </a:cubicBezTo>
                  <a:cubicBezTo>
                    <a:pt x="212" y="0"/>
                    <a:pt x="193" y="21"/>
                    <a:pt x="181" y="35"/>
                  </a:cubicBezTo>
                  <a:cubicBezTo>
                    <a:pt x="179" y="6"/>
                    <a:pt x="154" y="0"/>
                    <a:pt x="136" y="0"/>
                  </a:cubicBezTo>
                  <a:cubicBezTo>
                    <a:pt x="107" y="0"/>
                    <a:pt x="88" y="18"/>
                    <a:pt x="77" y="32"/>
                  </a:cubicBezTo>
                  <a:cubicBezTo>
                    <a:pt x="75" y="8"/>
                    <a:pt x="54" y="0"/>
                    <a:pt x="40" y="0"/>
                  </a:cubicBezTo>
                  <a:cubicBezTo>
                    <a:pt x="25" y="0"/>
                    <a:pt x="17" y="11"/>
                    <a:pt x="12" y="19"/>
                  </a:cubicBezTo>
                  <a:cubicBezTo>
                    <a:pt x="5" y="32"/>
                    <a:pt x="0" y="52"/>
                    <a:pt x="0" y="53"/>
                  </a:cubicBezTo>
                  <a:cubicBezTo>
                    <a:pt x="0" y="58"/>
                    <a:pt x="5" y="58"/>
                    <a:pt x="6" y="58"/>
                  </a:cubicBezTo>
                  <a:cubicBezTo>
                    <a:pt x="11" y="58"/>
                    <a:pt x="11" y="57"/>
                    <a:pt x="13" y="48"/>
                  </a:cubicBezTo>
                  <a:cubicBezTo>
                    <a:pt x="19" y="27"/>
                    <a:pt x="25" y="10"/>
                    <a:pt x="39" y="10"/>
                  </a:cubicBezTo>
                  <a:cubicBezTo>
                    <a:pt x="48" y="10"/>
                    <a:pt x="50" y="18"/>
                    <a:pt x="50" y="27"/>
                  </a:cubicBezTo>
                  <a:cubicBezTo>
                    <a:pt x="50" y="34"/>
                    <a:pt x="47" y="46"/>
                    <a:pt x="45" y="56"/>
                  </a:cubicBezTo>
                  <a:cubicBezTo>
                    <a:pt x="42" y="65"/>
                    <a:pt x="39" y="80"/>
                    <a:pt x="37" y="87"/>
                  </a:cubicBezTo>
                  <a:lnTo>
                    <a:pt x="26" y="132"/>
                  </a:lnTo>
                  <a:cubicBezTo>
                    <a:pt x="25" y="136"/>
                    <a:pt x="23" y="145"/>
                    <a:pt x="23" y="146"/>
                  </a:cubicBezTo>
                  <a:cubicBezTo>
                    <a:pt x="23" y="154"/>
                    <a:pt x="29" y="157"/>
                    <a:pt x="34" y="157"/>
                  </a:cubicBezTo>
                  <a:cubicBezTo>
                    <a:pt x="41" y="157"/>
                    <a:pt x="46" y="153"/>
                    <a:pt x="48" y="150"/>
                  </a:cubicBezTo>
                  <a:cubicBezTo>
                    <a:pt x="50" y="147"/>
                    <a:pt x="52" y="135"/>
                    <a:pt x="54" y="128"/>
                  </a:cubicBezTo>
                  <a:cubicBezTo>
                    <a:pt x="56" y="121"/>
                    <a:pt x="60" y="105"/>
                    <a:pt x="62" y="97"/>
                  </a:cubicBezTo>
                  <a:cubicBezTo>
                    <a:pt x="64" y="89"/>
                    <a:pt x="66" y="81"/>
                    <a:pt x="68" y="73"/>
                  </a:cubicBezTo>
                  <a:cubicBezTo>
                    <a:pt x="72" y="59"/>
                    <a:pt x="72" y="56"/>
                    <a:pt x="82" y="42"/>
                  </a:cubicBezTo>
                  <a:cubicBezTo>
                    <a:pt x="92" y="28"/>
                    <a:pt x="109" y="10"/>
                    <a:pt x="135" y="10"/>
                  </a:cubicBezTo>
                  <a:cubicBezTo>
                    <a:pt x="155" y="10"/>
                    <a:pt x="155" y="28"/>
                    <a:pt x="155" y="34"/>
                  </a:cubicBezTo>
                  <a:cubicBezTo>
                    <a:pt x="155" y="43"/>
                    <a:pt x="154" y="48"/>
                    <a:pt x="149" y="67"/>
                  </a:cubicBezTo>
                  <a:lnTo>
                    <a:pt x="135" y="12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Freeform 253">
              <a:extLst>
                <a:ext uri="{FF2B5EF4-FFF2-40B4-BE49-F238E27FC236}">
                  <a16:creationId xmlns:a16="http://schemas.microsoft.com/office/drawing/2014/main" id="{90C56E6D-5A7A-32AB-0D6A-339C68115557}"/>
                </a:ext>
              </a:extLst>
            </p:cNvPr>
            <p:cNvSpPr>
              <a:spLocks/>
            </p:cNvSpPr>
            <p:nvPr>
              <p:custDataLst>
                <p:tags r:id="rId27"/>
              </p:custDataLst>
            </p:nvPr>
          </p:nvSpPr>
          <p:spPr bwMode="auto">
            <a:xfrm>
              <a:off x="5159375" y="5180013"/>
              <a:ext cx="68263" cy="317500"/>
            </a:xfrm>
            <a:custGeom>
              <a:avLst/>
              <a:gdLst>
                <a:gd name="T0" fmla="*/ 116 w 116"/>
                <a:gd name="T1" fmla="*/ 494 h 499"/>
                <a:gd name="T2" fmla="*/ 107 w 116"/>
                <a:gd name="T3" fmla="*/ 483 h 499"/>
                <a:gd name="T4" fmla="*/ 29 w 116"/>
                <a:gd name="T5" fmla="*/ 249 h 499"/>
                <a:gd name="T6" fmla="*/ 109 w 116"/>
                <a:gd name="T7" fmla="*/ 14 h 499"/>
                <a:gd name="T8" fmla="*/ 116 w 116"/>
                <a:gd name="T9" fmla="*/ 5 h 499"/>
                <a:gd name="T10" fmla="*/ 111 w 116"/>
                <a:gd name="T11" fmla="*/ 0 h 499"/>
                <a:gd name="T12" fmla="*/ 32 w 116"/>
                <a:gd name="T13" fmla="*/ 97 h 499"/>
                <a:gd name="T14" fmla="*/ 0 w 116"/>
                <a:gd name="T15" fmla="*/ 249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6"/>
                    <a:pt x="29" y="249"/>
                  </a:cubicBezTo>
                  <a:cubicBezTo>
                    <a:pt x="29" y="163"/>
                    <a:pt x="48" y="76"/>
                    <a:pt x="109" y="14"/>
                  </a:cubicBezTo>
                  <a:cubicBezTo>
                    <a:pt x="116" y="8"/>
                    <a:pt x="116" y="7"/>
                    <a:pt x="116" y="5"/>
                  </a:cubicBezTo>
                  <a:cubicBezTo>
                    <a:pt x="116" y="2"/>
                    <a:pt x="114" y="0"/>
                    <a:pt x="111" y="0"/>
                  </a:cubicBezTo>
                  <a:cubicBezTo>
                    <a:pt x="106" y="0"/>
                    <a:pt x="61" y="34"/>
                    <a:pt x="32" y="97"/>
                  </a:cubicBezTo>
                  <a:cubicBezTo>
                    <a:pt x="6" y="152"/>
                    <a:pt x="0" y="208"/>
                    <a:pt x="0" y="249"/>
                  </a:cubicBezTo>
                  <a:cubicBezTo>
                    <a:pt x="0" y="288"/>
                    <a:pt x="6" y="349"/>
                    <a:pt x="33" y="405"/>
                  </a:cubicBezTo>
                  <a:cubicBezTo>
                    <a:pt x="63" y="466"/>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254">
              <a:extLst>
                <a:ext uri="{FF2B5EF4-FFF2-40B4-BE49-F238E27FC236}">
                  <a16:creationId xmlns:a16="http://schemas.microsoft.com/office/drawing/2014/main" id="{EAF27C0D-7BA7-3CC6-2292-CC49C528566A}"/>
                </a:ext>
              </a:extLst>
            </p:cNvPr>
            <p:cNvSpPr>
              <a:spLocks noEditPoints="1"/>
            </p:cNvSpPr>
            <p:nvPr>
              <p:custDataLst>
                <p:tags r:id="rId28"/>
              </p:custDataLst>
            </p:nvPr>
          </p:nvSpPr>
          <p:spPr bwMode="auto">
            <a:xfrm>
              <a:off x="5253037" y="5195888"/>
              <a:ext cx="134938" cy="285750"/>
            </a:xfrm>
            <a:custGeom>
              <a:avLst/>
              <a:gdLst>
                <a:gd name="T0" fmla="*/ 104 w 232"/>
                <a:gd name="T1" fmla="*/ 184 h 451"/>
                <a:gd name="T2" fmla="*/ 99 w 232"/>
                <a:gd name="T3" fmla="*/ 158 h 451"/>
                <a:gd name="T4" fmla="*/ 141 w 232"/>
                <a:gd name="T5" fmla="*/ 75 h 451"/>
                <a:gd name="T6" fmla="*/ 179 w 232"/>
                <a:gd name="T7" fmla="*/ 90 h 451"/>
                <a:gd name="T8" fmla="*/ 232 w 232"/>
                <a:gd name="T9" fmla="*/ 63 h 451"/>
                <a:gd name="T10" fmla="*/ 185 w 232"/>
                <a:gd name="T11" fmla="*/ 42 h 451"/>
                <a:gd name="T12" fmla="*/ 153 w 232"/>
                <a:gd name="T13" fmla="*/ 44 h 451"/>
                <a:gd name="T14" fmla="*/ 157 w 232"/>
                <a:gd name="T15" fmla="*/ 16 h 451"/>
                <a:gd name="T16" fmla="*/ 158 w 232"/>
                <a:gd name="T17" fmla="*/ 10 h 451"/>
                <a:gd name="T18" fmla="*/ 147 w 232"/>
                <a:gd name="T19" fmla="*/ 0 h 451"/>
                <a:gd name="T20" fmla="*/ 131 w 232"/>
                <a:gd name="T21" fmla="*/ 38 h 451"/>
                <a:gd name="T22" fmla="*/ 131 w 232"/>
                <a:gd name="T23" fmla="*/ 49 h 451"/>
                <a:gd name="T24" fmla="*/ 38 w 232"/>
                <a:gd name="T25" fmla="*/ 151 h 451"/>
                <a:gd name="T26" fmla="*/ 64 w 232"/>
                <a:gd name="T27" fmla="*/ 203 h 451"/>
                <a:gd name="T28" fmla="*/ 0 w 232"/>
                <a:gd name="T29" fmla="*/ 303 h 451"/>
                <a:gd name="T30" fmla="*/ 65 w 232"/>
                <a:gd name="T31" fmla="*/ 375 h 451"/>
                <a:gd name="T32" fmla="*/ 123 w 232"/>
                <a:gd name="T33" fmla="*/ 394 h 451"/>
                <a:gd name="T34" fmla="*/ 160 w 232"/>
                <a:gd name="T35" fmla="*/ 408 h 451"/>
                <a:gd name="T36" fmla="*/ 167 w 232"/>
                <a:gd name="T37" fmla="*/ 418 h 451"/>
                <a:gd name="T38" fmla="*/ 151 w 232"/>
                <a:gd name="T39" fmla="*/ 433 h 451"/>
                <a:gd name="T40" fmla="*/ 101 w 232"/>
                <a:gd name="T41" fmla="*/ 421 h 451"/>
                <a:gd name="T42" fmla="*/ 95 w 232"/>
                <a:gd name="T43" fmla="*/ 418 h 451"/>
                <a:gd name="T44" fmla="*/ 85 w 232"/>
                <a:gd name="T45" fmla="*/ 427 h 451"/>
                <a:gd name="T46" fmla="*/ 152 w 232"/>
                <a:gd name="T47" fmla="*/ 451 h 451"/>
                <a:gd name="T48" fmla="*/ 211 w 232"/>
                <a:gd name="T49" fmla="*/ 392 h 451"/>
                <a:gd name="T50" fmla="*/ 187 w 232"/>
                <a:gd name="T51" fmla="*/ 354 h 451"/>
                <a:gd name="T52" fmla="*/ 121 w 232"/>
                <a:gd name="T53" fmla="*/ 331 h 451"/>
                <a:gd name="T54" fmla="*/ 88 w 232"/>
                <a:gd name="T55" fmla="*/ 320 h 451"/>
                <a:gd name="T56" fmla="*/ 41 w 232"/>
                <a:gd name="T57" fmla="*/ 280 h 451"/>
                <a:gd name="T58" fmla="*/ 85 w 232"/>
                <a:gd name="T59" fmla="*/ 216 h 451"/>
                <a:gd name="T60" fmla="*/ 89 w 232"/>
                <a:gd name="T61" fmla="*/ 217 h 451"/>
                <a:gd name="T62" fmla="*/ 143 w 232"/>
                <a:gd name="T63" fmla="*/ 225 h 451"/>
                <a:gd name="T64" fmla="*/ 199 w 232"/>
                <a:gd name="T65" fmla="*/ 198 h 451"/>
                <a:gd name="T66" fmla="*/ 152 w 232"/>
                <a:gd name="T67" fmla="*/ 177 h 451"/>
                <a:gd name="T68" fmla="*/ 104 w 232"/>
                <a:gd name="T69" fmla="*/ 184 h 451"/>
                <a:gd name="T70" fmla="*/ 158 w 232"/>
                <a:gd name="T71" fmla="*/ 64 h 451"/>
                <a:gd name="T72" fmla="*/ 184 w 232"/>
                <a:gd name="T73" fmla="*/ 60 h 451"/>
                <a:gd name="T74" fmla="*/ 209 w 232"/>
                <a:gd name="T75" fmla="*/ 63 h 451"/>
                <a:gd name="T76" fmla="*/ 207 w 232"/>
                <a:gd name="T77" fmla="*/ 66 h 451"/>
                <a:gd name="T78" fmla="*/ 179 w 232"/>
                <a:gd name="T79" fmla="*/ 72 h 451"/>
                <a:gd name="T80" fmla="*/ 158 w 232"/>
                <a:gd name="T81" fmla="*/ 64 h 451"/>
                <a:gd name="T82" fmla="*/ 116 w 232"/>
                <a:gd name="T83" fmla="*/ 200 h 451"/>
                <a:gd name="T84" fmla="*/ 150 w 232"/>
                <a:gd name="T85" fmla="*/ 195 h 451"/>
                <a:gd name="T86" fmla="*/ 175 w 232"/>
                <a:gd name="T87" fmla="*/ 199 h 451"/>
                <a:gd name="T88" fmla="*/ 174 w 232"/>
                <a:gd name="T89" fmla="*/ 202 h 451"/>
                <a:gd name="T90" fmla="*/ 144 w 232"/>
                <a:gd name="T91" fmla="*/ 207 h 451"/>
                <a:gd name="T92" fmla="*/ 116 w 232"/>
                <a:gd name="T93" fmla="*/ 20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451">
                  <a:moveTo>
                    <a:pt x="104" y="184"/>
                  </a:moveTo>
                  <a:cubicBezTo>
                    <a:pt x="101" y="176"/>
                    <a:pt x="99" y="167"/>
                    <a:pt x="99" y="158"/>
                  </a:cubicBezTo>
                  <a:cubicBezTo>
                    <a:pt x="99" y="132"/>
                    <a:pt x="114" y="94"/>
                    <a:pt x="141" y="75"/>
                  </a:cubicBezTo>
                  <a:cubicBezTo>
                    <a:pt x="152" y="90"/>
                    <a:pt x="167" y="90"/>
                    <a:pt x="179" y="90"/>
                  </a:cubicBezTo>
                  <a:cubicBezTo>
                    <a:pt x="192" y="90"/>
                    <a:pt x="232" y="90"/>
                    <a:pt x="232" y="63"/>
                  </a:cubicBezTo>
                  <a:cubicBezTo>
                    <a:pt x="232" y="42"/>
                    <a:pt x="205" y="42"/>
                    <a:pt x="185" y="42"/>
                  </a:cubicBezTo>
                  <a:cubicBezTo>
                    <a:pt x="180" y="42"/>
                    <a:pt x="167" y="42"/>
                    <a:pt x="153" y="44"/>
                  </a:cubicBezTo>
                  <a:cubicBezTo>
                    <a:pt x="154" y="28"/>
                    <a:pt x="157" y="17"/>
                    <a:pt x="157" y="16"/>
                  </a:cubicBezTo>
                  <a:cubicBezTo>
                    <a:pt x="158" y="12"/>
                    <a:pt x="158" y="11"/>
                    <a:pt x="158" y="10"/>
                  </a:cubicBezTo>
                  <a:cubicBezTo>
                    <a:pt x="158" y="0"/>
                    <a:pt x="148" y="0"/>
                    <a:pt x="147" y="0"/>
                  </a:cubicBezTo>
                  <a:cubicBezTo>
                    <a:pt x="131" y="0"/>
                    <a:pt x="131" y="29"/>
                    <a:pt x="131" y="38"/>
                  </a:cubicBezTo>
                  <a:cubicBezTo>
                    <a:pt x="131" y="41"/>
                    <a:pt x="131" y="46"/>
                    <a:pt x="131" y="49"/>
                  </a:cubicBezTo>
                  <a:cubicBezTo>
                    <a:pt x="69" y="68"/>
                    <a:pt x="38" y="113"/>
                    <a:pt x="38" y="151"/>
                  </a:cubicBezTo>
                  <a:cubicBezTo>
                    <a:pt x="38" y="174"/>
                    <a:pt x="51" y="193"/>
                    <a:pt x="64" y="203"/>
                  </a:cubicBezTo>
                  <a:cubicBezTo>
                    <a:pt x="12" y="238"/>
                    <a:pt x="0" y="284"/>
                    <a:pt x="0" y="303"/>
                  </a:cubicBezTo>
                  <a:cubicBezTo>
                    <a:pt x="0" y="344"/>
                    <a:pt x="36" y="364"/>
                    <a:pt x="65" y="375"/>
                  </a:cubicBezTo>
                  <a:lnTo>
                    <a:pt x="123" y="394"/>
                  </a:lnTo>
                  <a:cubicBezTo>
                    <a:pt x="135" y="398"/>
                    <a:pt x="157" y="406"/>
                    <a:pt x="160" y="408"/>
                  </a:cubicBezTo>
                  <a:cubicBezTo>
                    <a:pt x="164" y="410"/>
                    <a:pt x="167" y="414"/>
                    <a:pt x="167" y="418"/>
                  </a:cubicBezTo>
                  <a:cubicBezTo>
                    <a:pt x="167" y="420"/>
                    <a:pt x="166" y="433"/>
                    <a:pt x="151" y="433"/>
                  </a:cubicBezTo>
                  <a:cubicBezTo>
                    <a:pt x="148" y="433"/>
                    <a:pt x="124" y="433"/>
                    <a:pt x="101" y="421"/>
                  </a:cubicBezTo>
                  <a:cubicBezTo>
                    <a:pt x="98" y="419"/>
                    <a:pt x="97" y="418"/>
                    <a:pt x="95" y="418"/>
                  </a:cubicBezTo>
                  <a:cubicBezTo>
                    <a:pt x="88" y="418"/>
                    <a:pt x="85" y="424"/>
                    <a:pt x="85" y="427"/>
                  </a:cubicBezTo>
                  <a:cubicBezTo>
                    <a:pt x="85" y="439"/>
                    <a:pt x="127" y="451"/>
                    <a:pt x="152" y="451"/>
                  </a:cubicBezTo>
                  <a:cubicBezTo>
                    <a:pt x="191" y="451"/>
                    <a:pt x="211" y="415"/>
                    <a:pt x="211" y="392"/>
                  </a:cubicBezTo>
                  <a:cubicBezTo>
                    <a:pt x="211" y="370"/>
                    <a:pt x="197" y="358"/>
                    <a:pt x="187" y="354"/>
                  </a:cubicBezTo>
                  <a:cubicBezTo>
                    <a:pt x="180" y="352"/>
                    <a:pt x="133" y="336"/>
                    <a:pt x="121" y="331"/>
                  </a:cubicBezTo>
                  <a:lnTo>
                    <a:pt x="88" y="320"/>
                  </a:lnTo>
                  <a:cubicBezTo>
                    <a:pt x="70" y="314"/>
                    <a:pt x="41" y="304"/>
                    <a:pt x="41" y="280"/>
                  </a:cubicBezTo>
                  <a:cubicBezTo>
                    <a:pt x="41" y="251"/>
                    <a:pt x="79" y="216"/>
                    <a:pt x="85" y="216"/>
                  </a:cubicBezTo>
                  <a:cubicBezTo>
                    <a:pt x="86" y="216"/>
                    <a:pt x="86" y="216"/>
                    <a:pt x="89" y="217"/>
                  </a:cubicBezTo>
                  <a:cubicBezTo>
                    <a:pt x="113" y="225"/>
                    <a:pt x="129" y="225"/>
                    <a:pt x="143" y="225"/>
                  </a:cubicBezTo>
                  <a:cubicBezTo>
                    <a:pt x="158" y="225"/>
                    <a:pt x="199" y="225"/>
                    <a:pt x="199" y="198"/>
                  </a:cubicBezTo>
                  <a:cubicBezTo>
                    <a:pt x="199" y="177"/>
                    <a:pt x="168" y="177"/>
                    <a:pt x="152" y="177"/>
                  </a:cubicBezTo>
                  <a:cubicBezTo>
                    <a:pt x="142" y="177"/>
                    <a:pt x="127" y="177"/>
                    <a:pt x="104" y="184"/>
                  </a:cubicBezTo>
                  <a:close/>
                  <a:moveTo>
                    <a:pt x="158" y="64"/>
                  </a:moveTo>
                  <a:cubicBezTo>
                    <a:pt x="168" y="60"/>
                    <a:pt x="177" y="60"/>
                    <a:pt x="184" y="60"/>
                  </a:cubicBezTo>
                  <a:cubicBezTo>
                    <a:pt x="200" y="60"/>
                    <a:pt x="201" y="60"/>
                    <a:pt x="209" y="63"/>
                  </a:cubicBezTo>
                  <a:cubicBezTo>
                    <a:pt x="208" y="64"/>
                    <a:pt x="209" y="64"/>
                    <a:pt x="207" y="66"/>
                  </a:cubicBezTo>
                  <a:cubicBezTo>
                    <a:pt x="203" y="72"/>
                    <a:pt x="184" y="72"/>
                    <a:pt x="179" y="72"/>
                  </a:cubicBezTo>
                  <a:cubicBezTo>
                    <a:pt x="171" y="72"/>
                    <a:pt x="163" y="72"/>
                    <a:pt x="158" y="64"/>
                  </a:cubicBezTo>
                  <a:close/>
                  <a:moveTo>
                    <a:pt x="116" y="200"/>
                  </a:moveTo>
                  <a:cubicBezTo>
                    <a:pt x="130" y="195"/>
                    <a:pt x="141" y="195"/>
                    <a:pt x="150" y="195"/>
                  </a:cubicBezTo>
                  <a:cubicBezTo>
                    <a:pt x="166" y="195"/>
                    <a:pt x="167" y="196"/>
                    <a:pt x="175" y="199"/>
                  </a:cubicBezTo>
                  <a:cubicBezTo>
                    <a:pt x="175" y="199"/>
                    <a:pt x="174" y="201"/>
                    <a:pt x="174" y="202"/>
                  </a:cubicBezTo>
                  <a:cubicBezTo>
                    <a:pt x="169" y="207"/>
                    <a:pt x="150" y="207"/>
                    <a:pt x="144" y="207"/>
                  </a:cubicBezTo>
                  <a:cubicBezTo>
                    <a:pt x="136" y="207"/>
                    <a:pt x="125" y="207"/>
                    <a:pt x="116" y="20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255">
              <a:extLst>
                <a:ext uri="{FF2B5EF4-FFF2-40B4-BE49-F238E27FC236}">
                  <a16:creationId xmlns:a16="http://schemas.microsoft.com/office/drawing/2014/main" id="{040BF900-E77C-C984-C8A7-A0D4C7D0F236}"/>
                </a:ext>
              </a:extLst>
            </p:cNvPr>
            <p:cNvSpPr>
              <a:spLocks/>
            </p:cNvSpPr>
            <p:nvPr>
              <p:custDataLst>
                <p:tags r:id="rId29"/>
              </p:custDataLst>
            </p:nvPr>
          </p:nvSpPr>
          <p:spPr bwMode="auto">
            <a:xfrm>
              <a:off x="5411787" y="5153025"/>
              <a:ext cx="142875" cy="101600"/>
            </a:xfrm>
            <a:custGeom>
              <a:avLst/>
              <a:gdLst>
                <a:gd name="T0" fmla="*/ 150 w 244"/>
                <a:gd name="T1" fmla="*/ 141 h 160"/>
                <a:gd name="T2" fmla="*/ 195 w 244"/>
                <a:gd name="T3" fmla="*/ 160 h 160"/>
                <a:gd name="T4" fmla="*/ 244 w 244"/>
                <a:gd name="T5" fmla="*/ 106 h 160"/>
                <a:gd name="T6" fmla="*/ 233 w 244"/>
                <a:gd name="T7" fmla="*/ 99 h 160"/>
                <a:gd name="T8" fmla="*/ 222 w 244"/>
                <a:gd name="T9" fmla="*/ 107 h 160"/>
                <a:gd name="T10" fmla="*/ 197 w 244"/>
                <a:gd name="T11" fmla="*/ 144 h 160"/>
                <a:gd name="T12" fmla="*/ 188 w 244"/>
                <a:gd name="T13" fmla="*/ 130 h 160"/>
                <a:gd name="T14" fmla="*/ 194 w 244"/>
                <a:gd name="T15" fmla="*/ 103 h 160"/>
                <a:gd name="T16" fmla="*/ 208 w 244"/>
                <a:gd name="T17" fmla="*/ 44 h 160"/>
                <a:gd name="T18" fmla="*/ 214 w 244"/>
                <a:gd name="T19" fmla="*/ 20 h 160"/>
                <a:gd name="T20" fmla="*/ 195 w 244"/>
                <a:gd name="T21" fmla="*/ 2 h 160"/>
                <a:gd name="T22" fmla="*/ 169 w 244"/>
                <a:gd name="T23" fmla="*/ 30 h 160"/>
                <a:gd name="T24" fmla="*/ 160 w 244"/>
                <a:gd name="T25" fmla="*/ 66 h 160"/>
                <a:gd name="T26" fmla="*/ 149 w 244"/>
                <a:gd name="T27" fmla="*/ 109 h 160"/>
                <a:gd name="T28" fmla="*/ 141 w 244"/>
                <a:gd name="T29" fmla="*/ 125 h 160"/>
                <a:gd name="T30" fmla="*/ 104 w 244"/>
                <a:gd name="T31" fmla="*/ 144 h 160"/>
                <a:gd name="T32" fmla="*/ 81 w 244"/>
                <a:gd name="T33" fmla="*/ 119 h 160"/>
                <a:gd name="T34" fmla="*/ 101 w 244"/>
                <a:gd name="T35" fmla="*/ 51 h 160"/>
                <a:gd name="T36" fmla="*/ 106 w 244"/>
                <a:gd name="T37" fmla="*/ 32 h 160"/>
                <a:gd name="T38" fmla="*/ 61 w 244"/>
                <a:gd name="T39" fmla="*/ 0 h 160"/>
                <a:gd name="T40" fmla="*/ 0 w 244"/>
                <a:gd name="T41" fmla="*/ 54 h 160"/>
                <a:gd name="T42" fmla="*/ 11 w 244"/>
                <a:gd name="T43" fmla="*/ 60 h 160"/>
                <a:gd name="T44" fmla="*/ 23 w 244"/>
                <a:gd name="T45" fmla="*/ 53 h 160"/>
                <a:gd name="T46" fmla="*/ 59 w 244"/>
                <a:gd name="T47" fmla="*/ 16 h 160"/>
                <a:gd name="T48" fmla="*/ 65 w 244"/>
                <a:gd name="T49" fmla="*/ 24 h 160"/>
                <a:gd name="T50" fmla="*/ 59 w 244"/>
                <a:gd name="T51" fmla="*/ 44 h 160"/>
                <a:gd name="T52" fmla="*/ 39 w 244"/>
                <a:gd name="T53" fmla="*/ 112 h 160"/>
                <a:gd name="T54" fmla="*/ 102 w 244"/>
                <a:gd name="T55" fmla="*/ 160 h 160"/>
                <a:gd name="T56" fmla="*/ 150 w 244"/>
                <a:gd name="T57" fmla="*/ 14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0">
                  <a:moveTo>
                    <a:pt x="150" y="141"/>
                  </a:moveTo>
                  <a:cubicBezTo>
                    <a:pt x="155" y="149"/>
                    <a:pt x="170" y="160"/>
                    <a:pt x="195" y="160"/>
                  </a:cubicBezTo>
                  <a:cubicBezTo>
                    <a:pt x="232" y="160"/>
                    <a:pt x="244" y="108"/>
                    <a:pt x="244" y="106"/>
                  </a:cubicBezTo>
                  <a:cubicBezTo>
                    <a:pt x="244" y="99"/>
                    <a:pt x="238" y="99"/>
                    <a:pt x="233" y="99"/>
                  </a:cubicBezTo>
                  <a:cubicBezTo>
                    <a:pt x="224" y="99"/>
                    <a:pt x="223" y="100"/>
                    <a:pt x="222" y="107"/>
                  </a:cubicBezTo>
                  <a:cubicBezTo>
                    <a:pt x="217" y="122"/>
                    <a:pt x="211" y="144"/>
                    <a:pt x="197" y="144"/>
                  </a:cubicBezTo>
                  <a:cubicBezTo>
                    <a:pt x="189" y="144"/>
                    <a:pt x="188" y="135"/>
                    <a:pt x="188" y="130"/>
                  </a:cubicBezTo>
                  <a:cubicBezTo>
                    <a:pt x="188" y="126"/>
                    <a:pt x="191" y="112"/>
                    <a:pt x="194" y="103"/>
                  </a:cubicBezTo>
                  <a:lnTo>
                    <a:pt x="208" y="44"/>
                  </a:lnTo>
                  <a:cubicBezTo>
                    <a:pt x="210" y="36"/>
                    <a:pt x="214" y="23"/>
                    <a:pt x="214" y="20"/>
                  </a:cubicBezTo>
                  <a:cubicBezTo>
                    <a:pt x="214" y="8"/>
                    <a:pt x="204" y="2"/>
                    <a:pt x="195" y="2"/>
                  </a:cubicBezTo>
                  <a:cubicBezTo>
                    <a:pt x="176" y="2"/>
                    <a:pt x="171" y="20"/>
                    <a:pt x="169" y="30"/>
                  </a:cubicBezTo>
                  <a:lnTo>
                    <a:pt x="160" y="66"/>
                  </a:lnTo>
                  <a:lnTo>
                    <a:pt x="149" y="109"/>
                  </a:lnTo>
                  <a:cubicBezTo>
                    <a:pt x="146" y="119"/>
                    <a:pt x="146" y="120"/>
                    <a:pt x="141" y="125"/>
                  </a:cubicBezTo>
                  <a:cubicBezTo>
                    <a:pt x="132" y="135"/>
                    <a:pt x="120" y="144"/>
                    <a:pt x="104" y="144"/>
                  </a:cubicBezTo>
                  <a:cubicBezTo>
                    <a:pt x="81" y="144"/>
                    <a:pt x="81" y="126"/>
                    <a:pt x="81" y="119"/>
                  </a:cubicBezTo>
                  <a:cubicBezTo>
                    <a:pt x="81" y="99"/>
                    <a:pt x="90" y="76"/>
                    <a:pt x="101" y="51"/>
                  </a:cubicBezTo>
                  <a:cubicBezTo>
                    <a:pt x="104" y="41"/>
                    <a:pt x="106" y="37"/>
                    <a:pt x="106" y="32"/>
                  </a:cubicBezTo>
                  <a:cubicBezTo>
                    <a:pt x="106" y="11"/>
                    <a:pt x="83" y="0"/>
                    <a:pt x="61" y="0"/>
                  </a:cubicBezTo>
                  <a:cubicBezTo>
                    <a:pt x="21" y="0"/>
                    <a:pt x="0" y="44"/>
                    <a:pt x="0" y="54"/>
                  </a:cubicBezTo>
                  <a:cubicBezTo>
                    <a:pt x="0" y="60"/>
                    <a:pt x="6" y="60"/>
                    <a:pt x="11" y="60"/>
                  </a:cubicBezTo>
                  <a:cubicBezTo>
                    <a:pt x="20" y="60"/>
                    <a:pt x="21" y="60"/>
                    <a:pt x="23" y="53"/>
                  </a:cubicBezTo>
                  <a:cubicBezTo>
                    <a:pt x="29" y="33"/>
                    <a:pt x="44" y="16"/>
                    <a:pt x="59" y="16"/>
                  </a:cubicBezTo>
                  <a:cubicBezTo>
                    <a:pt x="61" y="16"/>
                    <a:pt x="65" y="16"/>
                    <a:pt x="65" y="24"/>
                  </a:cubicBezTo>
                  <a:cubicBezTo>
                    <a:pt x="65" y="31"/>
                    <a:pt x="62" y="37"/>
                    <a:pt x="59" y="44"/>
                  </a:cubicBezTo>
                  <a:cubicBezTo>
                    <a:pt x="46" y="75"/>
                    <a:pt x="39" y="96"/>
                    <a:pt x="39" y="112"/>
                  </a:cubicBezTo>
                  <a:cubicBezTo>
                    <a:pt x="39" y="151"/>
                    <a:pt x="72" y="160"/>
                    <a:pt x="102" y="160"/>
                  </a:cubicBezTo>
                  <a:cubicBezTo>
                    <a:pt x="118" y="160"/>
                    <a:pt x="134" y="155"/>
                    <a:pt x="150" y="141"/>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256">
              <a:extLst>
                <a:ext uri="{FF2B5EF4-FFF2-40B4-BE49-F238E27FC236}">
                  <a16:creationId xmlns:a16="http://schemas.microsoft.com/office/drawing/2014/main" id="{07B5C111-B635-9A30-FA33-6A6FA9E946BC}"/>
                </a:ext>
              </a:extLst>
            </p:cNvPr>
            <p:cNvSpPr>
              <a:spLocks/>
            </p:cNvSpPr>
            <p:nvPr>
              <p:custDataLst>
                <p:tags r:id="rId30"/>
              </p:custDataLst>
            </p:nvPr>
          </p:nvSpPr>
          <p:spPr bwMode="auto">
            <a:xfrm>
              <a:off x="5588000" y="5086350"/>
              <a:ext cx="52388" cy="222250"/>
            </a:xfrm>
            <a:custGeom>
              <a:avLst/>
              <a:gdLst>
                <a:gd name="T0" fmla="*/ 83 w 90"/>
                <a:gd name="T1" fmla="*/ 0 h 348"/>
                <a:gd name="T2" fmla="*/ 0 w 90"/>
                <a:gd name="T3" fmla="*/ 174 h 348"/>
                <a:gd name="T4" fmla="*/ 83 w 90"/>
                <a:gd name="T5" fmla="*/ 348 h 348"/>
                <a:gd name="T6" fmla="*/ 90 w 90"/>
                <a:gd name="T7" fmla="*/ 344 h 348"/>
                <a:gd name="T8" fmla="*/ 87 w 90"/>
                <a:gd name="T9" fmla="*/ 339 h 348"/>
                <a:gd name="T10" fmla="*/ 23 w 90"/>
                <a:gd name="T11" fmla="*/ 174 h 348"/>
                <a:gd name="T12" fmla="*/ 88 w 90"/>
                <a:gd name="T13" fmla="*/ 8 h 348"/>
                <a:gd name="T14" fmla="*/ 90 w 90"/>
                <a:gd name="T15" fmla="*/ 4 h 348"/>
                <a:gd name="T16" fmla="*/ 83 w 90"/>
                <a:gd name="T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348">
                  <a:moveTo>
                    <a:pt x="83" y="0"/>
                  </a:moveTo>
                  <a:cubicBezTo>
                    <a:pt x="17" y="46"/>
                    <a:pt x="0" y="120"/>
                    <a:pt x="0" y="174"/>
                  </a:cubicBezTo>
                  <a:cubicBezTo>
                    <a:pt x="0" y="223"/>
                    <a:pt x="14" y="299"/>
                    <a:pt x="83" y="348"/>
                  </a:cubicBezTo>
                  <a:cubicBezTo>
                    <a:pt x="86" y="348"/>
                    <a:pt x="90" y="348"/>
                    <a:pt x="90" y="344"/>
                  </a:cubicBezTo>
                  <a:cubicBezTo>
                    <a:pt x="90" y="342"/>
                    <a:pt x="89" y="341"/>
                    <a:pt x="87" y="339"/>
                  </a:cubicBezTo>
                  <a:cubicBezTo>
                    <a:pt x="40" y="297"/>
                    <a:pt x="23" y="238"/>
                    <a:pt x="23" y="174"/>
                  </a:cubicBezTo>
                  <a:cubicBezTo>
                    <a:pt x="23" y="80"/>
                    <a:pt x="59" y="34"/>
                    <a:pt x="88" y="8"/>
                  </a:cubicBezTo>
                  <a:cubicBezTo>
                    <a:pt x="89" y="7"/>
                    <a:pt x="90" y="6"/>
                    <a:pt x="90" y="4"/>
                  </a:cubicBezTo>
                  <a:cubicBezTo>
                    <a:pt x="90" y="0"/>
                    <a:pt x="86" y="0"/>
                    <a:pt x="83"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Freeform 257">
              <a:extLst>
                <a:ext uri="{FF2B5EF4-FFF2-40B4-BE49-F238E27FC236}">
                  <a16:creationId xmlns:a16="http://schemas.microsoft.com/office/drawing/2014/main" id="{2BDDDECF-7372-BEC4-1BA3-219BE03B5700}"/>
                </a:ext>
              </a:extLst>
            </p:cNvPr>
            <p:cNvSpPr>
              <a:spLocks/>
            </p:cNvSpPr>
            <p:nvPr>
              <p:custDataLst>
                <p:tags r:id="rId31"/>
              </p:custDataLst>
            </p:nvPr>
          </p:nvSpPr>
          <p:spPr bwMode="auto">
            <a:xfrm>
              <a:off x="5678487" y="5184775"/>
              <a:ext cx="23813" cy="25400"/>
            </a:xfrm>
            <a:custGeom>
              <a:avLst/>
              <a:gdLst>
                <a:gd name="T0" fmla="*/ 40 w 40"/>
                <a:gd name="T1" fmla="*/ 20 h 40"/>
                <a:gd name="T2" fmla="*/ 20 w 40"/>
                <a:gd name="T3" fmla="*/ 0 h 40"/>
                <a:gd name="T4" fmla="*/ 0 w 40"/>
                <a:gd name="T5" fmla="*/ 20 h 40"/>
                <a:gd name="T6" fmla="*/ 20 w 40"/>
                <a:gd name="T7" fmla="*/ 40 h 40"/>
                <a:gd name="T8" fmla="*/ 40 w 40"/>
                <a:gd name="T9" fmla="*/ 20 h 40"/>
              </a:gdLst>
              <a:ahLst/>
              <a:cxnLst>
                <a:cxn ang="0">
                  <a:pos x="T0" y="T1"/>
                </a:cxn>
                <a:cxn ang="0">
                  <a:pos x="T2" y="T3"/>
                </a:cxn>
                <a:cxn ang="0">
                  <a:pos x="T4" y="T5"/>
                </a:cxn>
                <a:cxn ang="0">
                  <a:pos x="T6" y="T7"/>
                </a:cxn>
                <a:cxn ang="0">
                  <a:pos x="T8" y="T9"/>
                </a:cxn>
              </a:cxnLst>
              <a:rect l="0" t="0" r="r" b="b"/>
              <a:pathLst>
                <a:path w="40" h="40">
                  <a:moveTo>
                    <a:pt x="40" y="20"/>
                  </a:moveTo>
                  <a:cubicBezTo>
                    <a:pt x="40" y="8"/>
                    <a:pt x="30" y="0"/>
                    <a:pt x="20" y="0"/>
                  </a:cubicBezTo>
                  <a:cubicBezTo>
                    <a:pt x="9" y="0"/>
                    <a:pt x="0" y="9"/>
                    <a:pt x="0" y="20"/>
                  </a:cubicBezTo>
                  <a:cubicBezTo>
                    <a:pt x="0" y="32"/>
                    <a:pt x="11" y="40"/>
                    <a:pt x="20" y="40"/>
                  </a:cubicBezTo>
                  <a:cubicBezTo>
                    <a:pt x="31" y="40"/>
                    <a:pt x="40" y="31"/>
                    <a:pt x="40" y="2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Freeform 258">
              <a:extLst>
                <a:ext uri="{FF2B5EF4-FFF2-40B4-BE49-F238E27FC236}">
                  <a16:creationId xmlns:a16="http://schemas.microsoft.com/office/drawing/2014/main" id="{E6487CD3-7E66-4514-E019-387B90236368}"/>
                </a:ext>
              </a:extLst>
            </p:cNvPr>
            <p:cNvSpPr>
              <a:spLocks/>
            </p:cNvSpPr>
            <p:nvPr>
              <p:custDataLst>
                <p:tags r:id="rId32"/>
              </p:custDataLst>
            </p:nvPr>
          </p:nvSpPr>
          <p:spPr bwMode="auto">
            <a:xfrm>
              <a:off x="5738812" y="5086350"/>
              <a:ext cx="53975" cy="222250"/>
            </a:xfrm>
            <a:custGeom>
              <a:avLst/>
              <a:gdLst>
                <a:gd name="T0" fmla="*/ 7 w 90"/>
                <a:gd name="T1" fmla="*/ 0 h 348"/>
                <a:gd name="T2" fmla="*/ 0 w 90"/>
                <a:gd name="T3" fmla="*/ 4 h 348"/>
                <a:gd name="T4" fmla="*/ 3 w 90"/>
                <a:gd name="T5" fmla="*/ 9 h 348"/>
                <a:gd name="T6" fmla="*/ 67 w 90"/>
                <a:gd name="T7" fmla="*/ 174 h 348"/>
                <a:gd name="T8" fmla="*/ 6 w 90"/>
                <a:gd name="T9" fmla="*/ 336 h 348"/>
                <a:gd name="T10" fmla="*/ 0 w 90"/>
                <a:gd name="T11" fmla="*/ 344 h 348"/>
                <a:gd name="T12" fmla="*/ 5 w 90"/>
                <a:gd name="T13" fmla="*/ 348 h 348"/>
                <a:gd name="T14" fmla="*/ 65 w 90"/>
                <a:gd name="T15" fmla="*/ 282 h 348"/>
                <a:gd name="T16" fmla="*/ 90 w 90"/>
                <a:gd name="T17" fmla="*/ 174 h 348"/>
                <a:gd name="T18" fmla="*/ 7 w 90"/>
                <a:gd name="T1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348">
                  <a:moveTo>
                    <a:pt x="7" y="0"/>
                  </a:moveTo>
                  <a:cubicBezTo>
                    <a:pt x="4" y="0"/>
                    <a:pt x="0" y="0"/>
                    <a:pt x="0" y="4"/>
                  </a:cubicBezTo>
                  <a:cubicBezTo>
                    <a:pt x="0" y="6"/>
                    <a:pt x="1" y="7"/>
                    <a:pt x="3" y="9"/>
                  </a:cubicBezTo>
                  <a:cubicBezTo>
                    <a:pt x="33" y="37"/>
                    <a:pt x="67" y="84"/>
                    <a:pt x="67" y="174"/>
                  </a:cubicBezTo>
                  <a:cubicBezTo>
                    <a:pt x="67" y="247"/>
                    <a:pt x="44" y="302"/>
                    <a:pt x="6" y="336"/>
                  </a:cubicBezTo>
                  <a:cubicBezTo>
                    <a:pt x="0" y="342"/>
                    <a:pt x="0" y="342"/>
                    <a:pt x="0" y="344"/>
                  </a:cubicBezTo>
                  <a:cubicBezTo>
                    <a:pt x="0" y="346"/>
                    <a:pt x="1" y="348"/>
                    <a:pt x="5" y="348"/>
                  </a:cubicBezTo>
                  <a:cubicBezTo>
                    <a:pt x="9" y="348"/>
                    <a:pt x="42" y="325"/>
                    <a:pt x="65" y="282"/>
                  </a:cubicBezTo>
                  <a:cubicBezTo>
                    <a:pt x="80" y="253"/>
                    <a:pt x="90" y="215"/>
                    <a:pt x="90" y="174"/>
                  </a:cubicBezTo>
                  <a:cubicBezTo>
                    <a:pt x="90" y="125"/>
                    <a:pt x="76" y="49"/>
                    <a:pt x="7"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259">
              <a:extLst>
                <a:ext uri="{FF2B5EF4-FFF2-40B4-BE49-F238E27FC236}">
                  <a16:creationId xmlns:a16="http://schemas.microsoft.com/office/drawing/2014/main" id="{F4D72BB8-45A5-F670-6E43-B3D55EA2D446}"/>
                </a:ext>
              </a:extLst>
            </p:cNvPr>
            <p:cNvSpPr>
              <a:spLocks/>
            </p:cNvSpPr>
            <p:nvPr>
              <p:custDataLst>
                <p:tags r:id="rId33"/>
              </p:custDataLst>
            </p:nvPr>
          </p:nvSpPr>
          <p:spPr bwMode="auto">
            <a:xfrm>
              <a:off x="5410200" y="5357813"/>
              <a:ext cx="69850" cy="141287"/>
            </a:xfrm>
            <a:custGeom>
              <a:avLst/>
              <a:gdLst>
                <a:gd name="T0" fmla="*/ 72 w 118"/>
                <a:gd name="T1" fmla="*/ 80 h 221"/>
                <a:gd name="T2" fmla="*/ 107 w 118"/>
                <a:gd name="T3" fmla="*/ 80 h 221"/>
                <a:gd name="T4" fmla="*/ 118 w 118"/>
                <a:gd name="T5" fmla="*/ 72 h 221"/>
                <a:gd name="T6" fmla="*/ 108 w 118"/>
                <a:gd name="T7" fmla="*/ 68 h 221"/>
                <a:gd name="T8" fmla="*/ 75 w 118"/>
                <a:gd name="T9" fmla="*/ 68 h 221"/>
                <a:gd name="T10" fmla="*/ 88 w 118"/>
                <a:gd name="T11" fmla="*/ 16 h 221"/>
                <a:gd name="T12" fmla="*/ 89 w 118"/>
                <a:gd name="T13" fmla="*/ 11 h 221"/>
                <a:gd name="T14" fmla="*/ 77 w 118"/>
                <a:gd name="T15" fmla="*/ 0 h 221"/>
                <a:gd name="T16" fmla="*/ 60 w 118"/>
                <a:gd name="T17" fmla="*/ 15 h 221"/>
                <a:gd name="T18" fmla="*/ 47 w 118"/>
                <a:gd name="T19" fmla="*/ 68 h 221"/>
                <a:gd name="T20" fmla="*/ 12 w 118"/>
                <a:gd name="T21" fmla="*/ 68 h 221"/>
                <a:gd name="T22" fmla="*/ 0 w 118"/>
                <a:gd name="T23" fmla="*/ 75 h 221"/>
                <a:gd name="T24" fmla="*/ 11 w 118"/>
                <a:gd name="T25" fmla="*/ 80 h 221"/>
                <a:gd name="T26" fmla="*/ 44 w 118"/>
                <a:gd name="T27" fmla="*/ 80 h 221"/>
                <a:gd name="T28" fmla="*/ 23 w 118"/>
                <a:gd name="T29" fmla="*/ 162 h 221"/>
                <a:gd name="T30" fmla="*/ 18 w 118"/>
                <a:gd name="T31" fmla="*/ 188 h 221"/>
                <a:gd name="T32" fmla="*/ 56 w 118"/>
                <a:gd name="T33" fmla="*/ 221 h 221"/>
                <a:gd name="T34" fmla="*/ 116 w 118"/>
                <a:gd name="T35" fmla="*/ 168 h 221"/>
                <a:gd name="T36" fmla="*/ 111 w 118"/>
                <a:gd name="T37" fmla="*/ 164 h 221"/>
                <a:gd name="T38" fmla="*/ 103 w 118"/>
                <a:gd name="T39" fmla="*/ 170 h 221"/>
                <a:gd name="T40" fmla="*/ 57 w 118"/>
                <a:gd name="T41" fmla="*/ 212 h 221"/>
                <a:gd name="T42" fmla="*/ 44 w 118"/>
                <a:gd name="T43" fmla="*/ 195 h 221"/>
                <a:gd name="T44" fmla="*/ 46 w 118"/>
                <a:gd name="T45" fmla="*/ 180 h 221"/>
                <a:gd name="T46" fmla="*/ 72 w 118"/>
                <a:gd name="T47" fmla="*/ 8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1">
                  <a:moveTo>
                    <a:pt x="72" y="80"/>
                  </a:moveTo>
                  <a:lnTo>
                    <a:pt x="107" y="80"/>
                  </a:lnTo>
                  <a:cubicBezTo>
                    <a:pt x="114" y="80"/>
                    <a:pt x="118" y="80"/>
                    <a:pt x="118" y="72"/>
                  </a:cubicBezTo>
                  <a:cubicBezTo>
                    <a:pt x="118" y="68"/>
                    <a:pt x="114" y="68"/>
                    <a:pt x="108" y="68"/>
                  </a:cubicBezTo>
                  <a:lnTo>
                    <a:pt x="75" y="68"/>
                  </a:lnTo>
                  <a:lnTo>
                    <a:pt x="88" y="16"/>
                  </a:lnTo>
                  <a:cubicBezTo>
                    <a:pt x="88" y="14"/>
                    <a:pt x="89" y="12"/>
                    <a:pt x="89" y="11"/>
                  </a:cubicBezTo>
                  <a:cubicBezTo>
                    <a:pt x="89" y="5"/>
                    <a:pt x="84" y="0"/>
                    <a:pt x="77" y="0"/>
                  </a:cubicBezTo>
                  <a:cubicBezTo>
                    <a:pt x="68" y="0"/>
                    <a:pt x="63" y="6"/>
                    <a:pt x="60" y="15"/>
                  </a:cubicBezTo>
                  <a:cubicBezTo>
                    <a:pt x="58" y="24"/>
                    <a:pt x="63" y="7"/>
                    <a:pt x="47" y="68"/>
                  </a:cubicBezTo>
                  <a:lnTo>
                    <a:pt x="12" y="68"/>
                  </a:lnTo>
                  <a:cubicBezTo>
                    <a:pt x="5" y="68"/>
                    <a:pt x="0" y="68"/>
                    <a:pt x="0" y="75"/>
                  </a:cubicBezTo>
                  <a:cubicBezTo>
                    <a:pt x="0" y="80"/>
                    <a:pt x="5" y="80"/>
                    <a:pt x="11" y="80"/>
                  </a:cubicBezTo>
                  <a:lnTo>
                    <a:pt x="44" y="80"/>
                  </a:lnTo>
                  <a:lnTo>
                    <a:pt x="23" y="162"/>
                  </a:lnTo>
                  <a:cubicBezTo>
                    <a:pt x="21" y="171"/>
                    <a:pt x="18" y="184"/>
                    <a:pt x="18" y="188"/>
                  </a:cubicBezTo>
                  <a:cubicBezTo>
                    <a:pt x="18" y="209"/>
                    <a:pt x="36" y="221"/>
                    <a:pt x="56" y="221"/>
                  </a:cubicBezTo>
                  <a:cubicBezTo>
                    <a:pt x="94" y="221"/>
                    <a:pt x="116" y="173"/>
                    <a:pt x="116" y="168"/>
                  </a:cubicBezTo>
                  <a:cubicBezTo>
                    <a:pt x="116" y="164"/>
                    <a:pt x="112" y="164"/>
                    <a:pt x="111" y="164"/>
                  </a:cubicBezTo>
                  <a:cubicBezTo>
                    <a:pt x="106" y="164"/>
                    <a:pt x="106" y="164"/>
                    <a:pt x="103" y="170"/>
                  </a:cubicBezTo>
                  <a:cubicBezTo>
                    <a:pt x="94" y="192"/>
                    <a:pt x="76" y="212"/>
                    <a:pt x="57" y="212"/>
                  </a:cubicBezTo>
                  <a:cubicBezTo>
                    <a:pt x="49" y="212"/>
                    <a:pt x="44" y="207"/>
                    <a:pt x="44" y="195"/>
                  </a:cubicBezTo>
                  <a:cubicBezTo>
                    <a:pt x="44" y="191"/>
                    <a:pt x="46" y="184"/>
                    <a:pt x="46" y="180"/>
                  </a:cubicBezTo>
                  <a:lnTo>
                    <a:pt x="72" y="8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260">
              <a:extLst>
                <a:ext uri="{FF2B5EF4-FFF2-40B4-BE49-F238E27FC236}">
                  <a16:creationId xmlns:a16="http://schemas.microsoft.com/office/drawing/2014/main" id="{3412E983-24C1-371A-4EE2-C157F70F7146}"/>
                </a:ext>
              </a:extLst>
            </p:cNvPr>
            <p:cNvSpPr>
              <a:spLocks/>
            </p:cNvSpPr>
            <p:nvPr>
              <p:custDataLst>
                <p:tags r:id="rId34"/>
              </p:custDataLst>
            </p:nvPr>
          </p:nvSpPr>
          <p:spPr bwMode="auto">
            <a:xfrm>
              <a:off x="5513387" y="5470525"/>
              <a:ext cx="26988" cy="68262"/>
            </a:xfrm>
            <a:custGeom>
              <a:avLst/>
              <a:gdLst>
                <a:gd name="T0" fmla="*/ 35 w 45"/>
                <a:gd name="T1" fmla="*/ 34 h 107"/>
                <a:gd name="T2" fmla="*/ 8 w 45"/>
                <a:gd name="T3" fmla="*/ 98 h 107"/>
                <a:gd name="T4" fmla="*/ 5 w 45"/>
                <a:gd name="T5" fmla="*/ 102 h 107"/>
                <a:gd name="T6" fmla="*/ 10 w 45"/>
                <a:gd name="T7" fmla="*/ 107 h 107"/>
                <a:gd name="T8" fmla="*/ 45 w 45"/>
                <a:gd name="T9" fmla="*/ 38 h 107"/>
                <a:gd name="T10" fmla="*/ 20 w 45"/>
                <a:gd name="T11" fmla="*/ 0 h 107"/>
                <a:gd name="T12" fmla="*/ 0 w 45"/>
                <a:gd name="T13" fmla="*/ 20 h 107"/>
                <a:gd name="T14" fmla="*/ 21 w 45"/>
                <a:gd name="T15" fmla="*/ 40 h 107"/>
                <a:gd name="T16" fmla="*/ 35 w 45"/>
                <a:gd name="T17"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7">
                  <a:moveTo>
                    <a:pt x="35" y="34"/>
                  </a:moveTo>
                  <a:cubicBezTo>
                    <a:pt x="35" y="54"/>
                    <a:pt x="31" y="76"/>
                    <a:pt x="8" y="98"/>
                  </a:cubicBezTo>
                  <a:cubicBezTo>
                    <a:pt x="6" y="100"/>
                    <a:pt x="5" y="101"/>
                    <a:pt x="5" y="102"/>
                  </a:cubicBezTo>
                  <a:cubicBezTo>
                    <a:pt x="5" y="105"/>
                    <a:pt x="8" y="107"/>
                    <a:pt x="10" y="107"/>
                  </a:cubicBezTo>
                  <a:cubicBezTo>
                    <a:pt x="15" y="107"/>
                    <a:pt x="45" y="79"/>
                    <a:pt x="45" y="38"/>
                  </a:cubicBezTo>
                  <a:cubicBezTo>
                    <a:pt x="45" y="16"/>
                    <a:pt x="36" y="0"/>
                    <a:pt x="20" y="0"/>
                  </a:cubicBezTo>
                  <a:cubicBezTo>
                    <a:pt x="9" y="0"/>
                    <a:pt x="0" y="9"/>
                    <a:pt x="0" y="20"/>
                  </a:cubicBezTo>
                  <a:cubicBezTo>
                    <a:pt x="0" y="31"/>
                    <a:pt x="8" y="40"/>
                    <a:pt x="21" y="40"/>
                  </a:cubicBezTo>
                  <a:cubicBezTo>
                    <a:pt x="29" y="40"/>
                    <a:pt x="35" y="34"/>
                    <a:pt x="35" y="3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Freeform 261">
              <a:extLst>
                <a:ext uri="{FF2B5EF4-FFF2-40B4-BE49-F238E27FC236}">
                  <a16:creationId xmlns:a16="http://schemas.microsoft.com/office/drawing/2014/main" id="{E7688EC7-6712-165C-AD56-C400E1868F59}"/>
                </a:ext>
              </a:extLst>
            </p:cNvPr>
            <p:cNvSpPr>
              <a:spLocks/>
            </p:cNvSpPr>
            <p:nvPr>
              <p:custDataLst>
                <p:tags r:id="rId35"/>
              </p:custDataLst>
            </p:nvPr>
          </p:nvSpPr>
          <p:spPr bwMode="auto">
            <a:xfrm>
              <a:off x="5570537" y="5395913"/>
              <a:ext cx="127000" cy="103187"/>
            </a:xfrm>
            <a:custGeom>
              <a:avLst/>
              <a:gdLst>
                <a:gd name="T0" fmla="*/ 187 w 216"/>
                <a:gd name="T1" fmla="*/ 22 h 161"/>
                <a:gd name="T2" fmla="*/ 168 w 216"/>
                <a:gd name="T3" fmla="*/ 48 h 161"/>
                <a:gd name="T4" fmla="*/ 187 w 216"/>
                <a:gd name="T5" fmla="*/ 67 h 161"/>
                <a:gd name="T6" fmla="*/ 215 w 216"/>
                <a:gd name="T7" fmla="*/ 36 h 161"/>
                <a:gd name="T8" fmla="*/ 170 w 216"/>
                <a:gd name="T9" fmla="*/ 0 h 161"/>
                <a:gd name="T10" fmla="*/ 128 w 216"/>
                <a:gd name="T11" fmla="*/ 19 h 161"/>
                <a:gd name="T12" fmla="*/ 76 w 216"/>
                <a:gd name="T13" fmla="*/ 0 h 161"/>
                <a:gd name="T14" fmla="*/ 0 w 216"/>
                <a:gd name="T15" fmla="*/ 55 h 161"/>
                <a:gd name="T16" fmla="*/ 12 w 216"/>
                <a:gd name="T17" fmla="*/ 61 h 161"/>
                <a:gd name="T18" fmla="*/ 22 w 216"/>
                <a:gd name="T19" fmla="*/ 56 h 161"/>
                <a:gd name="T20" fmla="*/ 74 w 216"/>
                <a:gd name="T21" fmla="*/ 16 h 161"/>
                <a:gd name="T22" fmla="*/ 96 w 216"/>
                <a:gd name="T23" fmla="*/ 34 h 161"/>
                <a:gd name="T24" fmla="*/ 93 w 216"/>
                <a:gd name="T25" fmla="*/ 53 h 161"/>
                <a:gd name="T26" fmla="*/ 81 w 216"/>
                <a:gd name="T27" fmla="*/ 103 h 161"/>
                <a:gd name="T28" fmla="*/ 68 w 216"/>
                <a:gd name="T29" fmla="*/ 134 h 161"/>
                <a:gd name="T30" fmla="*/ 47 w 216"/>
                <a:gd name="T31" fmla="*/ 145 h 161"/>
                <a:gd name="T32" fmla="*/ 29 w 216"/>
                <a:gd name="T33" fmla="*/ 139 h 161"/>
                <a:gd name="T34" fmla="*/ 48 w 216"/>
                <a:gd name="T35" fmla="*/ 113 h 161"/>
                <a:gd name="T36" fmla="*/ 29 w 216"/>
                <a:gd name="T37" fmla="*/ 94 h 161"/>
                <a:gd name="T38" fmla="*/ 1 w 216"/>
                <a:gd name="T39" fmla="*/ 125 h 161"/>
                <a:gd name="T40" fmla="*/ 46 w 216"/>
                <a:gd name="T41" fmla="*/ 161 h 161"/>
                <a:gd name="T42" fmla="*/ 87 w 216"/>
                <a:gd name="T43" fmla="*/ 142 h 161"/>
                <a:gd name="T44" fmla="*/ 140 w 216"/>
                <a:gd name="T45" fmla="*/ 161 h 161"/>
                <a:gd name="T46" fmla="*/ 216 w 216"/>
                <a:gd name="T47" fmla="*/ 106 h 161"/>
                <a:gd name="T48" fmla="*/ 204 w 216"/>
                <a:gd name="T49" fmla="*/ 100 h 161"/>
                <a:gd name="T50" fmla="*/ 194 w 216"/>
                <a:gd name="T51" fmla="*/ 105 h 161"/>
                <a:gd name="T52" fmla="*/ 142 w 216"/>
                <a:gd name="T53" fmla="*/ 145 h 161"/>
                <a:gd name="T54" fmla="*/ 119 w 216"/>
                <a:gd name="T55" fmla="*/ 127 h 161"/>
                <a:gd name="T56" fmla="*/ 123 w 216"/>
                <a:gd name="T57" fmla="*/ 108 h 161"/>
                <a:gd name="T58" fmla="*/ 135 w 216"/>
                <a:gd name="T59" fmla="*/ 58 h 161"/>
                <a:gd name="T60" fmla="*/ 148 w 216"/>
                <a:gd name="T61" fmla="*/ 27 h 161"/>
                <a:gd name="T62" fmla="*/ 169 w 216"/>
                <a:gd name="T63" fmla="*/ 16 h 161"/>
                <a:gd name="T64" fmla="*/ 187 w 216"/>
                <a:gd name="T65" fmla="*/ 2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6" h="161">
                  <a:moveTo>
                    <a:pt x="187" y="22"/>
                  </a:moveTo>
                  <a:cubicBezTo>
                    <a:pt x="172" y="28"/>
                    <a:pt x="168" y="42"/>
                    <a:pt x="168" y="48"/>
                  </a:cubicBezTo>
                  <a:cubicBezTo>
                    <a:pt x="168" y="60"/>
                    <a:pt x="177" y="67"/>
                    <a:pt x="187" y="67"/>
                  </a:cubicBezTo>
                  <a:cubicBezTo>
                    <a:pt x="201" y="67"/>
                    <a:pt x="215" y="55"/>
                    <a:pt x="215" y="36"/>
                  </a:cubicBezTo>
                  <a:cubicBezTo>
                    <a:pt x="215" y="14"/>
                    <a:pt x="194" y="0"/>
                    <a:pt x="170" y="0"/>
                  </a:cubicBezTo>
                  <a:cubicBezTo>
                    <a:pt x="152" y="0"/>
                    <a:pt x="138" y="9"/>
                    <a:pt x="128" y="19"/>
                  </a:cubicBezTo>
                  <a:cubicBezTo>
                    <a:pt x="114" y="3"/>
                    <a:pt x="90" y="0"/>
                    <a:pt x="76" y="0"/>
                  </a:cubicBezTo>
                  <a:cubicBezTo>
                    <a:pt x="26" y="0"/>
                    <a:pt x="0" y="41"/>
                    <a:pt x="0" y="55"/>
                  </a:cubicBezTo>
                  <a:cubicBezTo>
                    <a:pt x="0" y="61"/>
                    <a:pt x="6" y="61"/>
                    <a:pt x="12" y="61"/>
                  </a:cubicBezTo>
                  <a:cubicBezTo>
                    <a:pt x="18" y="61"/>
                    <a:pt x="21" y="61"/>
                    <a:pt x="22" y="56"/>
                  </a:cubicBezTo>
                  <a:cubicBezTo>
                    <a:pt x="33" y="24"/>
                    <a:pt x="61" y="16"/>
                    <a:pt x="74" y="16"/>
                  </a:cubicBezTo>
                  <a:cubicBezTo>
                    <a:pt x="96" y="16"/>
                    <a:pt x="96" y="29"/>
                    <a:pt x="96" y="34"/>
                  </a:cubicBezTo>
                  <a:cubicBezTo>
                    <a:pt x="96" y="38"/>
                    <a:pt x="96" y="40"/>
                    <a:pt x="93" y="53"/>
                  </a:cubicBezTo>
                  <a:lnTo>
                    <a:pt x="81" y="103"/>
                  </a:lnTo>
                  <a:cubicBezTo>
                    <a:pt x="76" y="122"/>
                    <a:pt x="75" y="127"/>
                    <a:pt x="68" y="134"/>
                  </a:cubicBezTo>
                  <a:cubicBezTo>
                    <a:pt x="64" y="138"/>
                    <a:pt x="57" y="145"/>
                    <a:pt x="47" y="145"/>
                  </a:cubicBezTo>
                  <a:cubicBezTo>
                    <a:pt x="45" y="145"/>
                    <a:pt x="36" y="145"/>
                    <a:pt x="29" y="139"/>
                  </a:cubicBezTo>
                  <a:cubicBezTo>
                    <a:pt x="44" y="133"/>
                    <a:pt x="48" y="119"/>
                    <a:pt x="48" y="113"/>
                  </a:cubicBezTo>
                  <a:cubicBezTo>
                    <a:pt x="48" y="101"/>
                    <a:pt x="40" y="94"/>
                    <a:pt x="29" y="94"/>
                  </a:cubicBezTo>
                  <a:cubicBezTo>
                    <a:pt x="15" y="94"/>
                    <a:pt x="1" y="106"/>
                    <a:pt x="1" y="125"/>
                  </a:cubicBezTo>
                  <a:cubicBezTo>
                    <a:pt x="1" y="148"/>
                    <a:pt x="23" y="161"/>
                    <a:pt x="46" y="161"/>
                  </a:cubicBezTo>
                  <a:cubicBezTo>
                    <a:pt x="66" y="161"/>
                    <a:pt x="80" y="150"/>
                    <a:pt x="87" y="142"/>
                  </a:cubicBezTo>
                  <a:cubicBezTo>
                    <a:pt x="103" y="159"/>
                    <a:pt x="128" y="161"/>
                    <a:pt x="140" y="161"/>
                  </a:cubicBezTo>
                  <a:cubicBezTo>
                    <a:pt x="190" y="161"/>
                    <a:pt x="216" y="120"/>
                    <a:pt x="216" y="106"/>
                  </a:cubicBezTo>
                  <a:cubicBezTo>
                    <a:pt x="216" y="100"/>
                    <a:pt x="210" y="100"/>
                    <a:pt x="204" y="100"/>
                  </a:cubicBezTo>
                  <a:cubicBezTo>
                    <a:pt x="198" y="100"/>
                    <a:pt x="195" y="100"/>
                    <a:pt x="194" y="105"/>
                  </a:cubicBezTo>
                  <a:cubicBezTo>
                    <a:pt x="183" y="137"/>
                    <a:pt x="154" y="145"/>
                    <a:pt x="142" y="145"/>
                  </a:cubicBezTo>
                  <a:cubicBezTo>
                    <a:pt x="119" y="145"/>
                    <a:pt x="119" y="132"/>
                    <a:pt x="119" y="127"/>
                  </a:cubicBezTo>
                  <a:cubicBezTo>
                    <a:pt x="119" y="123"/>
                    <a:pt x="119" y="121"/>
                    <a:pt x="123" y="108"/>
                  </a:cubicBezTo>
                  <a:lnTo>
                    <a:pt x="135" y="58"/>
                  </a:lnTo>
                  <a:cubicBezTo>
                    <a:pt x="140" y="39"/>
                    <a:pt x="141" y="34"/>
                    <a:pt x="148" y="27"/>
                  </a:cubicBezTo>
                  <a:cubicBezTo>
                    <a:pt x="151" y="24"/>
                    <a:pt x="158" y="16"/>
                    <a:pt x="169" y="16"/>
                  </a:cubicBezTo>
                  <a:cubicBezTo>
                    <a:pt x="172" y="16"/>
                    <a:pt x="180" y="17"/>
                    <a:pt x="187"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262">
              <a:extLst>
                <a:ext uri="{FF2B5EF4-FFF2-40B4-BE49-F238E27FC236}">
                  <a16:creationId xmlns:a16="http://schemas.microsoft.com/office/drawing/2014/main" id="{014FB900-8D47-55EE-1273-E985FA215A04}"/>
                </a:ext>
              </a:extLst>
            </p:cNvPr>
            <p:cNvSpPr>
              <a:spLocks/>
            </p:cNvSpPr>
            <p:nvPr>
              <p:custDataLst>
                <p:tags r:id="rId36"/>
              </p:custDataLst>
            </p:nvPr>
          </p:nvSpPr>
          <p:spPr bwMode="auto">
            <a:xfrm>
              <a:off x="5859462" y="5180013"/>
              <a:ext cx="68263" cy="317500"/>
            </a:xfrm>
            <a:custGeom>
              <a:avLst/>
              <a:gdLst>
                <a:gd name="T0" fmla="*/ 116 w 116"/>
                <a:gd name="T1" fmla="*/ 494 h 499"/>
                <a:gd name="T2" fmla="*/ 108 w 116"/>
                <a:gd name="T3" fmla="*/ 483 h 499"/>
                <a:gd name="T4" fmla="*/ 29 w 116"/>
                <a:gd name="T5" fmla="*/ 249 h 499"/>
                <a:gd name="T6" fmla="*/ 110 w 116"/>
                <a:gd name="T7" fmla="*/ 14 h 499"/>
                <a:gd name="T8" fmla="*/ 116 w 116"/>
                <a:gd name="T9" fmla="*/ 5 h 499"/>
                <a:gd name="T10" fmla="*/ 111 w 116"/>
                <a:gd name="T11" fmla="*/ 0 h 499"/>
                <a:gd name="T12" fmla="*/ 32 w 116"/>
                <a:gd name="T13" fmla="*/ 97 h 499"/>
                <a:gd name="T14" fmla="*/ 0 w 116"/>
                <a:gd name="T15" fmla="*/ 249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8" y="483"/>
                  </a:cubicBezTo>
                  <a:cubicBezTo>
                    <a:pt x="45" y="420"/>
                    <a:pt x="29" y="326"/>
                    <a:pt x="29" y="249"/>
                  </a:cubicBezTo>
                  <a:cubicBezTo>
                    <a:pt x="29" y="163"/>
                    <a:pt x="48" y="76"/>
                    <a:pt x="110" y="14"/>
                  </a:cubicBezTo>
                  <a:cubicBezTo>
                    <a:pt x="116" y="8"/>
                    <a:pt x="116" y="7"/>
                    <a:pt x="116" y="5"/>
                  </a:cubicBezTo>
                  <a:cubicBezTo>
                    <a:pt x="116" y="2"/>
                    <a:pt x="114" y="0"/>
                    <a:pt x="111" y="0"/>
                  </a:cubicBezTo>
                  <a:cubicBezTo>
                    <a:pt x="106" y="0"/>
                    <a:pt x="61" y="34"/>
                    <a:pt x="32" y="97"/>
                  </a:cubicBezTo>
                  <a:cubicBezTo>
                    <a:pt x="6" y="152"/>
                    <a:pt x="0" y="208"/>
                    <a:pt x="0" y="249"/>
                  </a:cubicBezTo>
                  <a:cubicBezTo>
                    <a:pt x="0" y="288"/>
                    <a:pt x="6" y="349"/>
                    <a:pt x="33" y="405"/>
                  </a:cubicBezTo>
                  <a:cubicBezTo>
                    <a:pt x="63" y="466"/>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Freeform 263">
              <a:extLst>
                <a:ext uri="{FF2B5EF4-FFF2-40B4-BE49-F238E27FC236}">
                  <a16:creationId xmlns:a16="http://schemas.microsoft.com/office/drawing/2014/main" id="{CA0CC910-34F6-FC7E-557F-9F56E6B0292D}"/>
                </a:ext>
              </a:extLst>
            </p:cNvPr>
            <p:cNvSpPr>
              <a:spLocks/>
            </p:cNvSpPr>
            <p:nvPr>
              <p:custDataLst>
                <p:tags r:id="rId37"/>
              </p:custDataLst>
            </p:nvPr>
          </p:nvSpPr>
          <p:spPr bwMode="auto">
            <a:xfrm>
              <a:off x="5951537" y="5202238"/>
              <a:ext cx="200025" cy="215900"/>
            </a:xfrm>
            <a:custGeom>
              <a:avLst/>
              <a:gdLst>
                <a:gd name="T0" fmla="*/ 201 w 339"/>
                <a:gd name="T1" fmla="*/ 35 h 338"/>
                <a:gd name="T2" fmla="*/ 212 w 339"/>
                <a:gd name="T3" fmla="*/ 17 h 338"/>
                <a:gd name="T4" fmla="*/ 243 w 339"/>
                <a:gd name="T5" fmla="*/ 16 h 338"/>
                <a:gd name="T6" fmla="*/ 316 w 339"/>
                <a:gd name="T7" fmla="*/ 57 h 338"/>
                <a:gd name="T8" fmla="*/ 312 w 339"/>
                <a:gd name="T9" fmla="*/ 97 h 338"/>
                <a:gd name="T10" fmla="*/ 311 w 339"/>
                <a:gd name="T11" fmla="*/ 106 h 338"/>
                <a:gd name="T12" fmla="*/ 317 w 339"/>
                <a:gd name="T13" fmla="*/ 113 h 338"/>
                <a:gd name="T14" fmla="*/ 324 w 339"/>
                <a:gd name="T15" fmla="*/ 101 h 338"/>
                <a:gd name="T16" fmla="*/ 338 w 339"/>
                <a:gd name="T17" fmla="*/ 14 h 338"/>
                <a:gd name="T18" fmla="*/ 339 w 339"/>
                <a:gd name="T19" fmla="*/ 6 h 338"/>
                <a:gd name="T20" fmla="*/ 325 w 339"/>
                <a:gd name="T21" fmla="*/ 0 h 338"/>
                <a:gd name="T22" fmla="*/ 49 w 339"/>
                <a:gd name="T23" fmla="*/ 0 h 338"/>
                <a:gd name="T24" fmla="*/ 33 w 339"/>
                <a:gd name="T25" fmla="*/ 10 h 338"/>
                <a:gd name="T26" fmla="*/ 3 w 339"/>
                <a:gd name="T27" fmla="*/ 98 h 338"/>
                <a:gd name="T28" fmla="*/ 0 w 339"/>
                <a:gd name="T29" fmla="*/ 107 h 338"/>
                <a:gd name="T30" fmla="*/ 6 w 339"/>
                <a:gd name="T31" fmla="*/ 113 h 338"/>
                <a:gd name="T32" fmla="*/ 14 w 339"/>
                <a:gd name="T33" fmla="*/ 102 h 338"/>
                <a:gd name="T34" fmla="*/ 128 w 339"/>
                <a:gd name="T35" fmla="*/ 16 h 338"/>
                <a:gd name="T36" fmla="*/ 147 w 339"/>
                <a:gd name="T37" fmla="*/ 16 h 338"/>
                <a:gd name="T38" fmla="*/ 161 w 339"/>
                <a:gd name="T39" fmla="*/ 22 h 338"/>
                <a:gd name="T40" fmla="*/ 159 w 339"/>
                <a:gd name="T41" fmla="*/ 32 h 338"/>
                <a:gd name="T42" fmla="*/ 92 w 339"/>
                <a:gd name="T43" fmla="*/ 299 h 338"/>
                <a:gd name="T44" fmla="*/ 33 w 339"/>
                <a:gd name="T45" fmla="*/ 323 h 338"/>
                <a:gd name="T46" fmla="*/ 12 w 339"/>
                <a:gd name="T47" fmla="*/ 332 h 338"/>
                <a:gd name="T48" fmla="*/ 21 w 339"/>
                <a:gd name="T49" fmla="*/ 338 h 338"/>
                <a:gd name="T50" fmla="*/ 62 w 339"/>
                <a:gd name="T51" fmla="*/ 337 h 338"/>
                <a:gd name="T52" fmla="*/ 104 w 339"/>
                <a:gd name="T53" fmla="*/ 337 h 338"/>
                <a:gd name="T54" fmla="*/ 145 w 339"/>
                <a:gd name="T55" fmla="*/ 337 h 338"/>
                <a:gd name="T56" fmla="*/ 189 w 339"/>
                <a:gd name="T57" fmla="*/ 338 h 338"/>
                <a:gd name="T58" fmla="*/ 200 w 339"/>
                <a:gd name="T59" fmla="*/ 328 h 338"/>
                <a:gd name="T60" fmla="*/ 183 w 339"/>
                <a:gd name="T61" fmla="*/ 323 h 338"/>
                <a:gd name="T62" fmla="*/ 151 w 339"/>
                <a:gd name="T63" fmla="*/ 322 h 338"/>
                <a:gd name="T64" fmla="*/ 132 w 339"/>
                <a:gd name="T65" fmla="*/ 311 h 338"/>
                <a:gd name="T66" fmla="*/ 134 w 339"/>
                <a:gd name="T67" fmla="*/ 300 h 338"/>
                <a:gd name="T68" fmla="*/ 201 w 339"/>
                <a:gd name="T69" fmla="*/ 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338">
                  <a:moveTo>
                    <a:pt x="201" y="35"/>
                  </a:moveTo>
                  <a:cubicBezTo>
                    <a:pt x="204" y="21"/>
                    <a:pt x="206" y="18"/>
                    <a:pt x="212" y="17"/>
                  </a:cubicBezTo>
                  <a:cubicBezTo>
                    <a:pt x="217" y="16"/>
                    <a:pt x="233" y="16"/>
                    <a:pt x="243" y="16"/>
                  </a:cubicBezTo>
                  <a:cubicBezTo>
                    <a:pt x="294" y="16"/>
                    <a:pt x="316" y="18"/>
                    <a:pt x="316" y="57"/>
                  </a:cubicBezTo>
                  <a:cubicBezTo>
                    <a:pt x="316" y="64"/>
                    <a:pt x="314" y="84"/>
                    <a:pt x="312" y="97"/>
                  </a:cubicBezTo>
                  <a:cubicBezTo>
                    <a:pt x="312" y="99"/>
                    <a:pt x="311" y="105"/>
                    <a:pt x="311" y="106"/>
                  </a:cubicBezTo>
                  <a:cubicBezTo>
                    <a:pt x="311" y="109"/>
                    <a:pt x="312" y="113"/>
                    <a:pt x="317" y="113"/>
                  </a:cubicBezTo>
                  <a:cubicBezTo>
                    <a:pt x="322" y="113"/>
                    <a:pt x="323" y="109"/>
                    <a:pt x="324" y="101"/>
                  </a:cubicBezTo>
                  <a:lnTo>
                    <a:pt x="338" y="14"/>
                  </a:lnTo>
                  <a:cubicBezTo>
                    <a:pt x="338" y="12"/>
                    <a:pt x="339" y="7"/>
                    <a:pt x="339" y="6"/>
                  </a:cubicBezTo>
                  <a:cubicBezTo>
                    <a:pt x="339" y="0"/>
                    <a:pt x="334" y="0"/>
                    <a:pt x="325" y="0"/>
                  </a:cubicBezTo>
                  <a:lnTo>
                    <a:pt x="49" y="0"/>
                  </a:lnTo>
                  <a:cubicBezTo>
                    <a:pt x="37" y="0"/>
                    <a:pt x="36" y="1"/>
                    <a:pt x="33" y="10"/>
                  </a:cubicBezTo>
                  <a:lnTo>
                    <a:pt x="3" y="98"/>
                  </a:lnTo>
                  <a:cubicBezTo>
                    <a:pt x="2" y="99"/>
                    <a:pt x="0" y="106"/>
                    <a:pt x="0" y="107"/>
                  </a:cubicBezTo>
                  <a:cubicBezTo>
                    <a:pt x="0" y="110"/>
                    <a:pt x="2" y="113"/>
                    <a:pt x="6" y="113"/>
                  </a:cubicBezTo>
                  <a:cubicBezTo>
                    <a:pt x="11" y="113"/>
                    <a:pt x="11" y="110"/>
                    <a:pt x="14" y="102"/>
                  </a:cubicBezTo>
                  <a:cubicBezTo>
                    <a:pt x="41" y="25"/>
                    <a:pt x="54" y="16"/>
                    <a:pt x="128" y="16"/>
                  </a:cubicBezTo>
                  <a:lnTo>
                    <a:pt x="147" y="16"/>
                  </a:lnTo>
                  <a:cubicBezTo>
                    <a:pt x="161" y="16"/>
                    <a:pt x="161" y="18"/>
                    <a:pt x="161" y="22"/>
                  </a:cubicBezTo>
                  <a:cubicBezTo>
                    <a:pt x="161" y="25"/>
                    <a:pt x="160" y="31"/>
                    <a:pt x="159" y="32"/>
                  </a:cubicBezTo>
                  <a:lnTo>
                    <a:pt x="92" y="299"/>
                  </a:lnTo>
                  <a:cubicBezTo>
                    <a:pt x="88" y="317"/>
                    <a:pt x="86" y="323"/>
                    <a:pt x="33" y="323"/>
                  </a:cubicBezTo>
                  <a:cubicBezTo>
                    <a:pt x="15" y="323"/>
                    <a:pt x="12" y="323"/>
                    <a:pt x="12" y="332"/>
                  </a:cubicBezTo>
                  <a:cubicBezTo>
                    <a:pt x="12" y="338"/>
                    <a:pt x="18" y="338"/>
                    <a:pt x="21" y="338"/>
                  </a:cubicBezTo>
                  <a:cubicBezTo>
                    <a:pt x="34" y="338"/>
                    <a:pt x="48" y="337"/>
                    <a:pt x="62" y="337"/>
                  </a:cubicBezTo>
                  <a:cubicBezTo>
                    <a:pt x="75" y="337"/>
                    <a:pt x="90" y="337"/>
                    <a:pt x="104" y="337"/>
                  </a:cubicBezTo>
                  <a:cubicBezTo>
                    <a:pt x="118" y="337"/>
                    <a:pt x="132" y="337"/>
                    <a:pt x="145" y="337"/>
                  </a:cubicBezTo>
                  <a:cubicBezTo>
                    <a:pt x="160" y="337"/>
                    <a:pt x="175" y="338"/>
                    <a:pt x="189" y="338"/>
                  </a:cubicBezTo>
                  <a:cubicBezTo>
                    <a:pt x="194" y="338"/>
                    <a:pt x="200" y="338"/>
                    <a:pt x="200" y="328"/>
                  </a:cubicBezTo>
                  <a:cubicBezTo>
                    <a:pt x="200" y="323"/>
                    <a:pt x="196" y="323"/>
                    <a:pt x="183" y="323"/>
                  </a:cubicBezTo>
                  <a:cubicBezTo>
                    <a:pt x="170" y="323"/>
                    <a:pt x="164" y="323"/>
                    <a:pt x="151" y="322"/>
                  </a:cubicBezTo>
                  <a:cubicBezTo>
                    <a:pt x="136" y="320"/>
                    <a:pt x="132" y="319"/>
                    <a:pt x="132" y="311"/>
                  </a:cubicBezTo>
                  <a:cubicBezTo>
                    <a:pt x="132" y="310"/>
                    <a:pt x="132" y="308"/>
                    <a:pt x="134" y="300"/>
                  </a:cubicBezTo>
                  <a:lnTo>
                    <a:pt x="201"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Freeform 264">
              <a:extLst>
                <a:ext uri="{FF2B5EF4-FFF2-40B4-BE49-F238E27FC236}">
                  <a16:creationId xmlns:a16="http://schemas.microsoft.com/office/drawing/2014/main" id="{DA9F1CF6-0570-B336-E2CA-56E0F6B53232}"/>
                </a:ext>
              </a:extLst>
            </p:cNvPr>
            <p:cNvSpPr>
              <a:spLocks/>
            </p:cNvSpPr>
            <p:nvPr>
              <p:custDataLst>
                <p:tags r:id="rId38"/>
              </p:custDataLst>
            </p:nvPr>
          </p:nvSpPr>
          <p:spPr bwMode="auto">
            <a:xfrm>
              <a:off x="6173787" y="5180013"/>
              <a:ext cx="68263" cy="317500"/>
            </a:xfrm>
            <a:custGeom>
              <a:avLst/>
              <a:gdLst>
                <a:gd name="T0" fmla="*/ 116 w 116"/>
                <a:gd name="T1" fmla="*/ 249 h 499"/>
                <a:gd name="T2" fmla="*/ 83 w 116"/>
                <a:gd name="T3" fmla="*/ 94 h 499"/>
                <a:gd name="T4" fmla="*/ 5 w 116"/>
                <a:gd name="T5" fmla="*/ 0 h 499"/>
                <a:gd name="T6" fmla="*/ 0 w 116"/>
                <a:gd name="T7" fmla="*/ 5 h 499"/>
                <a:gd name="T8" fmla="*/ 10 w 116"/>
                <a:gd name="T9" fmla="*/ 17 h 499"/>
                <a:gd name="T10" fmla="*/ 87 w 116"/>
                <a:gd name="T11" fmla="*/ 249 h 499"/>
                <a:gd name="T12" fmla="*/ 7 w 116"/>
                <a:gd name="T13" fmla="*/ 485 h 499"/>
                <a:gd name="T14" fmla="*/ 0 w 116"/>
                <a:gd name="T15" fmla="*/ 494 h 499"/>
                <a:gd name="T16" fmla="*/ 5 w 116"/>
                <a:gd name="T17" fmla="*/ 499 h 499"/>
                <a:gd name="T18" fmla="*/ 85 w 116"/>
                <a:gd name="T19" fmla="*/ 402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1"/>
                    <a:pt x="111" y="150"/>
                    <a:pt x="83" y="94"/>
                  </a:cubicBezTo>
                  <a:cubicBezTo>
                    <a:pt x="53" y="33"/>
                    <a:pt x="10" y="0"/>
                    <a:pt x="5" y="0"/>
                  </a:cubicBezTo>
                  <a:cubicBezTo>
                    <a:pt x="2" y="0"/>
                    <a:pt x="0" y="2"/>
                    <a:pt x="0" y="5"/>
                  </a:cubicBezTo>
                  <a:cubicBezTo>
                    <a:pt x="0" y="7"/>
                    <a:pt x="0" y="8"/>
                    <a:pt x="10" y="17"/>
                  </a:cubicBezTo>
                  <a:cubicBezTo>
                    <a:pt x="59" y="66"/>
                    <a:pt x="87" y="145"/>
                    <a:pt x="87" y="249"/>
                  </a:cubicBezTo>
                  <a:cubicBezTo>
                    <a:pt x="87" y="335"/>
                    <a:pt x="69" y="423"/>
                    <a:pt x="7" y="485"/>
                  </a:cubicBezTo>
                  <a:cubicBezTo>
                    <a:pt x="0" y="491"/>
                    <a:pt x="0" y="492"/>
                    <a:pt x="0" y="494"/>
                  </a:cubicBezTo>
                  <a:cubicBezTo>
                    <a:pt x="0" y="497"/>
                    <a:pt x="2" y="499"/>
                    <a:pt x="5" y="499"/>
                  </a:cubicBezTo>
                  <a:cubicBezTo>
                    <a:pt x="10" y="499"/>
                    <a:pt x="55" y="465"/>
                    <a:pt x="85" y="402"/>
                  </a:cubicBezTo>
                  <a:cubicBezTo>
                    <a:pt x="110" y="347"/>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265">
              <a:extLst>
                <a:ext uri="{FF2B5EF4-FFF2-40B4-BE49-F238E27FC236}">
                  <a16:creationId xmlns:a16="http://schemas.microsoft.com/office/drawing/2014/main" id="{AD88DF4A-BFDA-896E-4639-F7CC5A8D6ACD}"/>
                </a:ext>
              </a:extLst>
            </p:cNvPr>
            <p:cNvSpPr>
              <a:spLocks/>
            </p:cNvSpPr>
            <p:nvPr>
              <p:custDataLst>
                <p:tags r:id="rId39"/>
              </p:custDataLst>
            </p:nvPr>
          </p:nvSpPr>
          <p:spPr bwMode="auto">
            <a:xfrm>
              <a:off x="6286500" y="5180013"/>
              <a:ext cx="68263" cy="317500"/>
            </a:xfrm>
            <a:custGeom>
              <a:avLst/>
              <a:gdLst>
                <a:gd name="T0" fmla="*/ 116 w 116"/>
                <a:gd name="T1" fmla="*/ 249 h 499"/>
                <a:gd name="T2" fmla="*/ 83 w 116"/>
                <a:gd name="T3" fmla="*/ 94 h 499"/>
                <a:gd name="T4" fmla="*/ 5 w 116"/>
                <a:gd name="T5" fmla="*/ 0 h 499"/>
                <a:gd name="T6" fmla="*/ 0 w 116"/>
                <a:gd name="T7" fmla="*/ 5 h 499"/>
                <a:gd name="T8" fmla="*/ 10 w 116"/>
                <a:gd name="T9" fmla="*/ 17 h 499"/>
                <a:gd name="T10" fmla="*/ 87 w 116"/>
                <a:gd name="T11" fmla="*/ 249 h 499"/>
                <a:gd name="T12" fmla="*/ 7 w 116"/>
                <a:gd name="T13" fmla="*/ 485 h 499"/>
                <a:gd name="T14" fmla="*/ 0 w 116"/>
                <a:gd name="T15" fmla="*/ 494 h 499"/>
                <a:gd name="T16" fmla="*/ 5 w 116"/>
                <a:gd name="T17" fmla="*/ 499 h 499"/>
                <a:gd name="T18" fmla="*/ 84 w 116"/>
                <a:gd name="T19" fmla="*/ 402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1"/>
                    <a:pt x="110" y="150"/>
                    <a:pt x="83" y="94"/>
                  </a:cubicBezTo>
                  <a:cubicBezTo>
                    <a:pt x="53" y="33"/>
                    <a:pt x="10" y="0"/>
                    <a:pt x="5" y="0"/>
                  </a:cubicBezTo>
                  <a:cubicBezTo>
                    <a:pt x="2" y="0"/>
                    <a:pt x="0" y="2"/>
                    <a:pt x="0" y="5"/>
                  </a:cubicBezTo>
                  <a:cubicBezTo>
                    <a:pt x="0" y="7"/>
                    <a:pt x="0" y="8"/>
                    <a:pt x="10" y="17"/>
                  </a:cubicBezTo>
                  <a:cubicBezTo>
                    <a:pt x="58" y="66"/>
                    <a:pt x="87" y="145"/>
                    <a:pt x="87" y="249"/>
                  </a:cubicBezTo>
                  <a:cubicBezTo>
                    <a:pt x="87" y="335"/>
                    <a:pt x="68" y="423"/>
                    <a:pt x="7" y="485"/>
                  </a:cubicBezTo>
                  <a:cubicBezTo>
                    <a:pt x="0" y="491"/>
                    <a:pt x="0" y="492"/>
                    <a:pt x="0" y="494"/>
                  </a:cubicBezTo>
                  <a:cubicBezTo>
                    <a:pt x="0" y="497"/>
                    <a:pt x="2" y="499"/>
                    <a:pt x="5" y="499"/>
                  </a:cubicBezTo>
                  <a:cubicBezTo>
                    <a:pt x="10" y="499"/>
                    <a:pt x="55" y="465"/>
                    <a:pt x="84" y="402"/>
                  </a:cubicBezTo>
                  <a:cubicBezTo>
                    <a:pt x="110" y="347"/>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Freeform 266">
              <a:extLst>
                <a:ext uri="{FF2B5EF4-FFF2-40B4-BE49-F238E27FC236}">
                  <a16:creationId xmlns:a16="http://schemas.microsoft.com/office/drawing/2014/main" id="{CFEEF09B-2DFA-AC7C-7993-5DA21B12DABB}"/>
                </a:ext>
              </a:extLst>
            </p:cNvPr>
            <p:cNvSpPr>
              <a:spLocks/>
            </p:cNvSpPr>
            <p:nvPr>
              <p:custDataLst>
                <p:tags r:id="rId40"/>
              </p:custDataLst>
            </p:nvPr>
          </p:nvSpPr>
          <p:spPr bwMode="auto">
            <a:xfrm>
              <a:off x="6389687" y="5053013"/>
              <a:ext cx="66675" cy="571500"/>
            </a:xfrm>
            <a:custGeom>
              <a:avLst/>
              <a:gdLst>
                <a:gd name="T0" fmla="*/ 90 w 114"/>
                <a:gd name="T1" fmla="*/ 874 h 898"/>
                <a:gd name="T2" fmla="*/ 0 w 114"/>
                <a:gd name="T3" fmla="*/ 874 h 898"/>
                <a:gd name="T4" fmla="*/ 0 w 114"/>
                <a:gd name="T5" fmla="*/ 898 h 898"/>
                <a:gd name="T6" fmla="*/ 114 w 114"/>
                <a:gd name="T7" fmla="*/ 898 h 898"/>
                <a:gd name="T8" fmla="*/ 114 w 114"/>
                <a:gd name="T9" fmla="*/ 0 h 898"/>
                <a:gd name="T10" fmla="*/ 0 w 114"/>
                <a:gd name="T11" fmla="*/ 0 h 898"/>
                <a:gd name="T12" fmla="*/ 0 w 114"/>
                <a:gd name="T13" fmla="*/ 24 h 898"/>
                <a:gd name="T14" fmla="*/ 90 w 114"/>
                <a:gd name="T15" fmla="*/ 24 h 898"/>
                <a:gd name="T16" fmla="*/ 90 w 114"/>
                <a:gd name="T17" fmla="*/ 874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898">
                  <a:moveTo>
                    <a:pt x="90" y="874"/>
                  </a:moveTo>
                  <a:lnTo>
                    <a:pt x="0" y="874"/>
                  </a:lnTo>
                  <a:lnTo>
                    <a:pt x="0" y="898"/>
                  </a:lnTo>
                  <a:lnTo>
                    <a:pt x="114" y="898"/>
                  </a:lnTo>
                  <a:lnTo>
                    <a:pt x="114" y="0"/>
                  </a:lnTo>
                  <a:lnTo>
                    <a:pt x="0" y="0"/>
                  </a:lnTo>
                  <a:lnTo>
                    <a:pt x="0" y="24"/>
                  </a:lnTo>
                  <a:lnTo>
                    <a:pt x="90" y="24"/>
                  </a:lnTo>
                  <a:lnTo>
                    <a:pt x="90" y="87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Freeform 267">
              <a:extLst>
                <a:ext uri="{FF2B5EF4-FFF2-40B4-BE49-F238E27FC236}">
                  <a16:creationId xmlns:a16="http://schemas.microsoft.com/office/drawing/2014/main" id="{A2EBAADD-F877-1DC2-E873-15DE15AB1D7C}"/>
                </a:ext>
              </a:extLst>
            </p:cNvPr>
            <p:cNvSpPr>
              <a:spLocks noEditPoints="1"/>
            </p:cNvSpPr>
            <p:nvPr>
              <p:custDataLst>
                <p:tags r:id="rId41"/>
              </p:custDataLst>
            </p:nvPr>
          </p:nvSpPr>
          <p:spPr bwMode="auto">
            <a:xfrm>
              <a:off x="6619875" y="5302250"/>
              <a:ext cx="195263" cy="73025"/>
            </a:xfrm>
            <a:custGeom>
              <a:avLst/>
              <a:gdLst>
                <a:gd name="T0" fmla="*/ 315 w 332"/>
                <a:gd name="T1" fmla="*/ 20 h 117"/>
                <a:gd name="T2" fmla="*/ 332 w 332"/>
                <a:gd name="T3" fmla="*/ 10 h 117"/>
                <a:gd name="T4" fmla="*/ 315 w 332"/>
                <a:gd name="T5" fmla="*/ 0 h 117"/>
                <a:gd name="T6" fmla="*/ 16 w 332"/>
                <a:gd name="T7" fmla="*/ 0 h 117"/>
                <a:gd name="T8" fmla="*/ 0 w 332"/>
                <a:gd name="T9" fmla="*/ 10 h 117"/>
                <a:gd name="T10" fmla="*/ 17 w 332"/>
                <a:gd name="T11" fmla="*/ 20 h 117"/>
                <a:gd name="T12" fmla="*/ 315 w 332"/>
                <a:gd name="T13" fmla="*/ 20 h 117"/>
                <a:gd name="T14" fmla="*/ 315 w 332"/>
                <a:gd name="T15" fmla="*/ 117 h 117"/>
                <a:gd name="T16" fmla="*/ 332 w 332"/>
                <a:gd name="T17" fmla="*/ 107 h 117"/>
                <a:gd name="T18" fmla="*/ 315 w 332"/>
                <a:gd name="T19" fmla="*/ 97 h 117"/>
                <a:gd name="T20" fmla="*/ 17 w 332"/>
                <a:gd name="T21" fmla="*/ 97 h 117"/>
                <a:gd name="T22" fmla="*/ 0 w 332"/>
                <a:gd name="T23" fmla="*/ 107 h 117"/>
                <a:gd name="T24" fmla="*/ 16 w 332"/>
                <a:gd name="T25" fmla="*/ 117 h 117"/>
                <a:gd name="T26" fmla="*/ 315 w 332"/>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7">
                  <a:moveTo>
                    <a:pt x="315" y="20"/>
                  </a:moveTo>
                  <a:cubicBezTo>
                    <a:pt x="322" y="20"/>
                    <a:pt x="332" y="20"/>
                    <a:pt x="332" y="10"/>
                  </a:cubicBezTo>
                  <a:cubicBezTo>
                    <a:pt x="332" y="0"/>
                    <a:pt x="322" y="0"/>
                    <a:pt x="315" y="0"/>
                  </a:cubicBezTo>
                  <a:lnTo>
                    <a:pt x="16" y="0"/>
                  </a:lnTo>
                  <a:cubicBezTo>
                    <a:pt x="9" y="0"/>
                    <a:pt x="0" y="0"/>
                    <a:pt x="0" y="10"/>
                  </a:cubicBezTo>
                  <a:cubicBezTo>
                    <a:pt x="0" y="20"/>
                    <a:pt x="9" y="20"/>
                    <a:pt x="17" y="20"/>
                  </a:cubicBezTo>
                  <a:lnTo>
                    <a:pt x="315" y="20"/>
                  </a:lnTo>
                  <a:close/>
                  <a:moveTo>
                    <a:pt x="315" y="117"/>
                  </a:moveTo>
                  <a:cubicBezTo>
                    <a:pt x="322" y="117"/>
                    <a:pt x="332" y="117"/>
                    <a:pt x="332" y="107"/>
                  </a:cubicBezTo>
                  <a:cubicBezTo>
                    <a:pt x="332" y="97"/>
                    <a:pt x="322" y="97"/>
                    <a:pt x="315" y="97"/>
                  </a:cubicBezTo>
                  <a:lnTo>
                    <a:pt x="17" y="97"/>
                  </a:lnTo>
                  <a:cubicBezTo>
                    <a:pt x="9" y="97"/>
                    <a:pt x="0" y="97"/>
                    <a:pt x="0" y="107"/>
                  </a:cubicBezTo>
                  <a:cubicBezTo>
                    <a:pt x="0" y="117"/>
                    <a:pt x="9"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13" name="Content Placeholder 2 2 2">
            <a:extLst>
              <a:ext uri="{FF2B5EF4-FFF2-40B4-BE49-F238E27FC236}">
                <a16:creationId xmlns:a16="http://schemas.microsoft.com/office/drawing/2014/main" id="{53368361-46C5-5FDD-15B3-85EC7141FAE7}"/>
              </a:ext>
            </a:extLst>
          </p:cNvPr>
          <p:cNvSpPr txBox="1">
            <a:spLocks/>
          </p:cNvSpPr>
          <p:nvPr/>
        </p:nvSpPr>
        <p:spPr>
          <a:xfrm>
            <a:off x="8711490" y="5158889"/>
            <a:ext cx="3111376" cy="52377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sz="1400" dirty="0"/>
              <a:t>From </a:t>
            </a:r>
            <a:r>
              <a:rPr lang="en-US" sz="1400" i="1" dirty="0"/>
              <a:t>Level Set Methods and Dynamic Implicit Surfaces </a:t>
            </a:r>
            <a:r>
              <a:rPr lang="en-US" sz="1400" dirty="0"/>
              <a:t>by </a:t>
            </a:r>
            <a:r>
              <a:rPr lang="en-US" sz="1400" i="1" dirty="0" err="1"/>
              <a:t>Osher</a:t>
            </a:r>
            <a:r>
              <a:rPr lang="en-US" sz="1400" i="1" dirty="0"/>
              <a:t> et al.</a:t>
            </a:r>
            <a:endParaRPr lang="en-US" sz="1400" dirty="0"/>
          </a:p>
        </p:txBody>
      </p:sp>
      <p:sp>
        <p:nvSpPr>
          <p:cNvPr id="495" name="Left Brace 494">
            <a:extLst>
              <a:ext uri="{FF2B5EF4-FFF2-40B4-BE49-F238E27FC236}">
                <a16:creationId xmlns:a16="http://schemas.microsoft.com/office/drawing/2014/main" id="{EA566D15-A3AA-ABFA-ED8E-3C6EAC7155A9}"/>
              </a:ext>
            </a:extLst>
          </p:cNvPr>
          <p:cNvSpPr/>
          <p:nvPr/>
        </p:nvSpPr>
        <p:spPr>
          <a:xfrm rot="16200000">
            <a:off x="7034999" y="3069990"/>
            <a:ext cx="285162" cy="1500460"/>
          </a:xfrm>
          <a:prstGeom prst="leftBrace">
            <a:avLst>
              <a:gd name="adj1" fmla="val 42414"/>
              <a:gd name="adj2" fmla="val 50000"/>
            </a:avLst>
          </a:prstGeom>
          <a:ln>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1"/>
              </a:solidFill>
            </a:endParaRPr>
          </a:p>
        </p:txBody>
      </p:sp>
      <p:sp>
        <p:nvSpPr>
          <p:cNvPr id="496" name="TextBox 495">
            <a:extLst>
              <a:ext uri="{FF2B5EF4-FFF2-40B4-BE49-F238E27FC236}">
                <a16:creationId xmlns:a16="http://schemas.microsoft.com/office/drawing/2014/main" id="{4AA51BAC-A3E8-D34E-E467-7EB9767A43A9}"/>
              </a:ext>
            </a:extLst>
          </p:cNvPr>
          <p:cNvSpPr txBox="1"/>
          <p:nvPr/>
        </p:nvSpPr>
        <p:spPr>
          <a:xfrm>
            <a:off x="3592323" y="4038724"/>
            <a:ext cx="2128479" cy="523220"/>
          </a:xfrm>
          <a:prstGeom prst="rect">
            <a:avLst/>
          </a:prstGeom>
          <a:noFill/>
          <a:ln w="12700">
            <a:solidFill>
              <a:schemeClr val="accent1"/>
            </a:solidFill>
          </a:ln>
        </p:spPr>
        <p:txBody>
          <a:bodyPr wrap="square" rtlCol="0">
            <a:spAutoFit/>
          </a:bodyPr>
          <a:lstStyle/>
          <a:p>
            <a:r>
              <a:rPr lang="en-US" sz="1400" dirty="0">
                <a:solidFill>
                  <a:schemeClr val="accent1"/>
                </a:solidFill>
              </a:rPr>
              <a:t>Signed distance from destination set</a:t>
            </a:r>
          </a:p>
        </p:txBody>
      </p:sp>
      <p:sp>
        <p:nvSpPr>
          <p:cNvPr id="497" name="TextBox 496">
            <a:extLst>
              <a:ext uri="{FF2B5EF4-FFF2-40B4-BE49-F238E27FC236}">
                <a16:creationId xmlns:a16="http://schemas.microsoft.com/office/drawing/2014/main" id="{E0D31775-4197-0D5B-1F23-7743F5A63E98}"/>
              </a:ext>
            </a:extLst>
          </p:cNvPr>
          <p:cNvSpPr txBox="1"/>
          <p:nvPr/>
        </p:nvSpPr>
        <p:spPr>
          <a:xfrm>
            <a:off x="6980479" y="4034399"/>
            <a:ext cx="514110" cy="307777"/>
          </a:xfrm>
          <a:prstGeom prst="rect">
            <a:avLst/>
          </a:prstGeom>
          <a:noFill/>
          <a:ln>
            <a:solidFill>
              <a:schemeClr val="accent1"/>
            </a:solidFill>
          </a:ln>
        </p:spPr>
        <p:txBody>
          <a:bodyPr wrap="square" rtlCol="0">
            <a:spAutoFit/>
          </a:bodyPr>
          <a:lstStyle/>
          <a:p>
            <a:r>
              <a:rPr lang="en-US" sz="1400" dirty="0">
                <a:solidFill>
                  <a:schemeClr val="accent1"/>
                </a:solidFill>
              </a:rPr>
              <a:t>= 0 </a:t>
            </a:r>
          </a:p>
        </p:txBody>
      </p:sp>
      <p:sp>
        <p:nvSpPr>
          <p:cNvPr id="498" name="Left Brace 497">
            <a:extLst>
              <a:ext uri="{FF2B5EF4-FFF2-40B4-BE49-F238E27FC236}">
                <a16:creationId xmlns:a16="http://schemas.microsoft.com/office/drawing/2014/main" id="{51E9AEBF-3E40-9F3D-89DF-1EC354C25CBB}"/>
              </a:ext>
            </a:extLst>
          </p:cNvPr>
          <p:cNvSpPr/>
          <p:nvPr/>
        </p:nvSpPr>
        <p:spPr>
          <a:xfrm rot="16200000">
            <a:off x="4478313" y="2912624"/>
            <a:ext cx="297987" cy="1827213"/>
          </a:xfrm>
          <a:prstGeom prst="leftBrace">
            <a:avLst>
              <a:gd name="adj1" fmla="val 42414"/>
              <a:gd name="adj2" fmla="val 76928"/>
            </a:avLst>
          </a:prstGeom>
          <a:ln>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schemeClr val="accent1"/>
              </a:solidFill>
            </a:endParaRPr>
          </a:p>
        </p:txBody>
      </p:sp>
      <p:sp>
        <p:nvSpPr>
          <p:cNvPr id="634" name="TextBox 633">
            <a:extLst>
              <a:ext uri="{FF2B5EF4-FFF2-40B4-BE49-F238E27FC236}">
                <a16:creationId xmlns:a16="http://schemas.microsoft.com/office/drawing/2014/main" id="{6F26E04D-AF9B-12A1-FE0C-25081464D903}"/>
              </a:ext>
            </a:extLst>
          </p:cNvPr>
          <p:cNvSpPr txBox="1"/>
          <p:nvPr/>
        </p:nvSpPr>
        <p:spPr>
          <a:xfrm>
            <a:off x="6147548" y="5009634"/>
            <a:ext cx="2618628" cy="584775"/>
          </a:xfrm>
          <a:prstGeom prst="rect">
            <a:avLst/>
          </a:prstGeom>
          <a:noFill/>
        </p:spPr>
        <p:txBody>
          <a:bodyPr wrap="square">
            <a:spAutoFit/>
          </a:bodyPr>
          <a:lstStyle/>
          <a:p>
            <a:r>
              <a:rPr lang="en-US" sz="1600" dirty="0">
                <a:solidFill>
                  <a:schemeClr val="accent1"/>
                </a:solidFill>
              </a:rPr>
              <a:t>Minimum terminal distance from destination set</a:t>
            </a:r>
          </a:p>
        </p:txBody>
      </p:sp>
    </p:spTree>
    <p:custDataLst>
      <p:tags r:id="rId1"/>
    </p:custDataLst>
    <p:extLst>
      <p:ext uri="{BB962C8B-B14F-4D97-AF65-F5344CB8AC3E}">
        <p14:creationId xmlns:p14="http://schemas.microsoft.com/office/powerpoint/2010/main" val="275684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0" grpId="0"/>
      <p:bldP spid="513" grpId="0"/>
      <p:bldP spid="495" grpId="0" animBg="1"/>
      <p:bldP spid="496" grpId="0" animBg="1"/>
      <p:bldP spid="497" grpId="0" animBg="1"/>
      <p:bldP spid="498" grpId="0" animBg="1"/>
      <p:bldP spid="6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A5D11D-9C68-1524-F74E-0F0FFC9D3BFE}"/>
              </a:ext>
            </a:extLst>
          </p:cNvPr>
          <p:cNvSpPr>
            <a:spLocks noGrp="1"/>
          </p:cNvSpPr>
          <p:nvPr>
            <p:ph idx="1"/>
          </p:nvPr>
        </p:nvSpPr>
        <p:spPr>
          <a:xfrm>
            <a:off x="1097280" y="4154175"/>
            <a:ext cx="10058400" cy="1471925"/>
          </a:xfrm>
        </p:spPr>
        <p:txBody>
          <a:bodyPr>
            <a:normAutofit/>
          </a:bodyPr>
          <a:lstStyle/>
          <a:p>
            <a:pPr lvl="1"/>
            <a:r>
              <a:rPr lang="en-US" sz="2400" dirty="0"/>
              <a:t>Using dynamic programming, we can obtain this value function by computing the viscosity solution of the HJ PDE</a:t>
            </a:r>
          </a:p>
        </p:txBody>
      </p:sp>
      <p:sp>
        <p:nvSpPr>
          <p:cNvPr id="4" name="Slide Number Placeholder 3">
            <a:extLst>
              <a:ext uri="{FF2B5EF4-FFF2-40B4-BE49-F238E27FC236}">
                <a16:creationId xmlns:a16="http://schemas.microsoft.com/office/drawing/2014/main" id="{02182FFB-9A48-03D2-041D-39D2E9857A3D}"/>
              </a:ext>
            </a:extLst>
          </p:cNvPr>
          <p:cNvSpPr>
            <a:spLocks noGrp="1"/>
          </p:cNvSpPr>
          <p:nvPr>
            <p:ph type="sldNum" sz="quarter" idx="12"/>
          </p:nvPr>
        </p:nvSpPr>
        <p:spPr/>
        <p:txBody>
          <a:bodyPr/>
          <a:lstStyle/>
          <a:p>
            <a:fld id="{9D63C778-8F33-42D2-9DEF-FB4EE1C18A90}" type="slidenum">
              <a:rPr lang="en-US" smtClean="0"/>
              <a:t>8</a:t>
            </a:fld>
            <a:endParaRPr lang="en-US"/>
          </a:p>
        </p:txBody>
      </p:sp>
      <p:grpSp>
        <p:nvGrpSpPr>
          <p:cNvPr id="120" name="Group 119">
            <a:extLst>
              <a:ext uri="{FF2B5EF4-FFF2-40B4-BE49-F238E27FC236}">
                <a16:creationId xmlns:a16="http://schemas.microsoft.com/office/drawing/2014/main" id="{5193075D-3B10-BDC4-B4BB-2BB10D4D01C2}"/>
              </a:ext>
            </a:extLst>
          </p:cNvPr>
          <p:cNvGrpSpPr>
            <a:grpSpLocks noChangeAspect="1"/>
          </p:cNvGrpSpPr>
          <p:nvPr>
            <p:custDataLst>
              <p:tags r:id="rId2"/>
            </p:custDataLst>
          </p:nvPr>
        </p:nvGrpSpPr>
        <p:grpSpPr>
          <a:xfrm>
            <a:off x="3394052" y="4973217"/>
            <a:ext cx="5403896" cy="1223648"/>
            <a:chOff x="2846388" y="2976563"/>
            <a:chExt cx="3890962" cy="881062"/>
          </a:xfrm>
        </p:grpSpPr>
        <p:sp>
          <p:nvSpPr>
            <p:cNvPr id="70" name="Freeform 7">
              <a:extLst>
                <a:ext uri="{FF2B5EF4-FFF2-40B4-BE49-F238E27FC236}">
                  <a16:creationId xmlns:a16="http://schemas.microsoft.com/office/drawing/2014/main" id="{2A92D1D3-115D-B4B1-280B-16CA737D5ED3}"/>
                </a:ext>
              </a:extLst>
            </p:cNvPr>
            <p:cNvSpPr>
              <a:spLocks noEditPoints="1"/>
            </p:cNvSpPr>
            <p:nvPr>
              <p:custDataLst>
                <p:tags r:id="rId31"/>
              </p:custDataLst>
            </p:nvPr>
          </p:nvSpPr>
          <p:spPr bwMode="auto">
            <a:xfrm>
              <a:off x="2855913" y="2984500"/>
              <a:ext cx="123825" cy="179387"/>
            </a:xfrm>
            <a:custGeom>
              <a:avLst/>
              <a:gdLst>
                <a:gd name="T0" fmla="*/ 211 w 263"/>
                <a:gd name="T1" fmla="*/ 189 h 369"/>
                <a:gd name="T2" fmla="*/ 147 w 263"/>
                <a:gd name="T3" fmla="*/ 130 h 369"/>
                <a:gd name="T4" fmla="*/ 45 w 263"/>
                <a:gd name="T5" fmla="*/ 177 h 369"/>
                <a:gd name="T6" fmla="*/ 0 w 263"/>
                <a:gd name="T7" fmla="*/ 280 h 369"/>
                <a:gd name="T8" fmla="*/ 92 w 263"/>
                <a:gd name="T9" fmla="*/ 369 h 369"/>
                <a:gd name="T10" fmla="*/ 263 w 263"/>
                <a:gd name="T11" fmla="*/ 130 h 369"/>
                <a:gd name="T12" fmla="*/ 155 w 263"/>
                <a:gd name="T13" fmla="*/ 0 h 369"/>
                <a:gd name="T14" fmla="*/ 60 w 263"/>
                <a:gd name="T15" fmla="*/ 79 h 369"/>
                <a:gd name="T16" fmla="*/ 79 w 263"/>
                <a:gd name="T17" fmla="*/ 97 h 369"/>
                <a:gd name="T18" fmla="*/ 106 w 263"/>
                <a:gd name="T19" fmla="*/ 70 h 369"/>
                <a:gd name="T20" fmla="*/ 82 w 263"/>
                <a:gd name="T21" fmla="*/ 53 h 369"/>
                <a:gd name="T22" fmla="*/ 154 w 263"/>
                <a:gd name="T23" fmla="*/ 13 h 369"/>
                <a:gd name="T24" fmla="*/ 225 w 263"/>
                <a:gd name="T25" fmla="*/ 103 h 369"/>
                <a:gd name="T26" fmla="*/ 212 w 263"/>
                <a:gd name="T27" fmla="*/ 189 h 369"/>
                <a:gd name="T28" fmla="*/ 211 w 263"/>
                <a:gd name="T29" fmla="*/ 189 h 369"/>
                <a:gd name="T30" fmla="*/ 94 w 263"/>
                <a:gd name="T31" fmla="*/ 355 h 369"/>
                <a:gd name="T32" fmla="*/ 39 w 263"/>
                <a:gd name="T33" fmla="*/ 298 h 369"/>
                <a:gd name="T34" fmla="*/ 72 w 263"/>
                <a:gd name="T35" fmla="*/ 185 h 369"/>
                <a:gd name="T36" fmla="*/ 147 w 263"/>
                <a:gd name="T37" fmla="*/ 141 h 369"/>
                <a:gd name="T38" fmla="*/ 202 w 263"/>
                <a:gd name="T39" fmla="*/ 207 h 369"/>
                <a:gd name="T40" fmla="*/ 94 w 263"/>
                <a:gd name="T41" fmla="*/ 35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3" h="369">
                  <a:moveTo>
                    <a:pt x="211" y="189"/>
                  </a:moveTo>
                  <a:cubicBezTo>
                    <a:pt x="206" y="158"/>
                    <a:pt x="186" y="130"/>
                    <a:pt x="147" y="130"/>
                  </a:cubicBezTo>
                  <a:cubicBezTo>
                    <a:pt x="117" y="130"/>
                    <a:pt x="84" y="138"/>
                    <a:pt x="45" y="177"/>
                  </a:cubicBezTo>
                  <a:cubicBezTo>
                    <a:pt x="4" y="218"/>
                    <a:pt x="0" y="264"/>
                    <a:pt x="0" y="280"/>
                  </a:cubicBezTo>
                  <a:cubicBezTo>
                    <a:pt x="0" y="311"/>
                    <a:pt x="22" y="369"/>
                    <a:pt x="92" y="369"/>
                  </a:cubicBezTo>
                  <a:cubicBezTo>
                    <a:pt x="211" y="369"/>
                    <a:pt x="263" y="201"/>
                    <a:pt x="263" y="130"/>
                  </a:cubicBezTo>
                  <a:cubicBezTo>
                    <a:pt x="263" y="50"/>
                    <a:pt x="216" y="0"/>
                    <a:pt x="155" y="0"/>
                  </a:cubicBezTo>
                  <a:cubicBezTo>
                    <a:pt x="83" y="0"/>
                    <a:pt x="60" y="65"/>
                    <a:pt x="60" y="79"/>
                  </a:cubicBezTo>
                  <a:cubicBezTo>
                    <a:pt x="60" y="86"/>
                    <a:pt x="64" y="97"/>
                    <a:pt x="79" y="97"/>
                  </a:cubicBezTo>
                  <a:cubicBezTo>
                    <a:pt x="95" y="97"/>
                    <a:pt x="106" y="82"/>
                    <a:pt x="106" y="70"/>
                  </a:cubicBezTo>
                  <a:cubicBezTo>
                    <a:pt x="106" y="53"/>
                    <a:pt x="90" y="53"/>
                    <a:pt x="82" y="53"/>
                  </a:cubicBezTo>
                  <a:cubicBezTo>
                    <a:pt x="104" y="16"/>
                    <a:pt x="140" y="13"/>
                    <a:pt x="154" y="13"/>
                  </a:cubicBezTo>
                  <a:cubicBezTo>
                    <a:pt x="190" y="13"/>
                    <a:pt x="225" y="39"/>
                    <a:pt x="225" y="103"/>
                  </a:cubicBezTo>
                  <a:cubicBezTo>
                    <a:pt x="225" y="123"/>
                    <a:pt x="222" y="148"/>
                    <a:pt x="212" y="189"/>
                  </a:cubicBezTo>
                  <a:lnTo>
                    <a:pt x="211" y="189"/>
                  </a:lnTo>
                  <a:close/>
                  <a:moveTo>
                    <a:pt x="94" y="355"/>
                  </a:moveTo>
                  <a:cubicBezTo>
                    <a:pt x="39" y="355"/>
                    <a:pt x="39" y="303"/>
                    <a:pt x="39" y="298"/>
                  </a:cubicBezTo>
                  <a:cubicBezTo>
                    <a:pt x="39" y="285"/>
                    <a:pt x="51" y="215"/>
                    <a:pt x="72" y="185"/>
                  </a:cubicBezTo>
                  <a:cubicBezTo>
                    <a:pt x="92" y="157"/>
                    <a:pt x="116" y="141"/>
                    <a:pt x="147" y="141"/>
                  </a:cubicBezTo>
                  <a:cubicBezTo>
                    <a:pt x="201" y="141"/>
                    <a:pt x="202" y="197"/>
                    <a:pt x="202" y="207"/>
                  </a:cubicBezTo>
                  <a:cubicBezTo>
                    <a:pt x="202" y="242"/>
                    <a:pt x="171" y="355"/>
                    <a:pt x="94" y="35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8">
              <a:extLst>
                <a:ext uri="{FF2B5EF4-FFF2-40B4-BE49-F238E27FC236}">
                  <a16:creationId xmlns:a16="http://schemas.microsoft.com/office/drawing/2014/main" id="{E356B4E5-214A-0B46-091B-8524C1D95929}"/>
                </a:ext>
              </a:extLst>
            </p:cNvPr>
            <p:cNvSpPr>
              <a:spLocks/>
            </p:cNvSpPr>
            <p:nvPr>
              <p:custDataLst>
                <p:tags r:id="rId32"/>
              </p:custDataLst>
            </p:nvPr>
          </p:nvSpPr>
          <p:spPr bwMode="auto">
            <a:xfrm>
              <a:off x="3000375" y="2992438"/>
              <a:ext cx="131762" cy="171450"/>
            </a:xfrm>
            <a:custGeom>
              <a:avLst/>
              <a:gdLst>
                <a:gd name="T0" fmla="*/ 235 w 280"/>
                <a:gd name="T1" fmla="*/ 36 h 352"/>
                <a:gd name="T2" fmla="*/ 267 w 280"/>
                <a:gd name="T3" fmla="*/ 15 h 352"/>
                <a:gd name="T4" fmla="*/ 280 w 280"/>
                <a:gd name="T5" fmla="*/ 6 h 352"/>
                <a:gd name="T6" fmla="*/ 274 w 280"/>
                <a:gd name="T7" fmla="*/ 0 h 352"/>
                <a:gd name="T8" fmla="*/ 218 w 280"/>
                <a:gd name="T9" fmla="*/ 1 h 352"/>
                <a:gd name="T10" fmla="*/ 145 w 280"/>
                <a:gd name="T11" fmla="*/ 0 h 352"/>
                <a:gd name="T12" fmla="*/ 134 w 280"/>
                <a:gd name="T13" fmla="*/ 10 h 352"/>
                <a:gd name="T14" fmla="*/ 151 w 280"/>
                <a:gd name="T15" fmla="*/ 15 h 352"/>
                <a:gd name="T16" fmla="*/ 180 w 280"/>
                <a:gd name="T17" fmla="*/ 16 h 352"/>
                <a:gd name="T18" fmla="*/ 196 w 280"/>
                <a:gd name="T19" fmla="*/ 26 h 352"/>
                <a:gd name="T20" fmla="*/ 194 w 280"/>
                <a:gd name="T21" fmla="*/ 37 h 352"/>
                <a:gd name="T22" fmla="*/ 136 w 280"/>
                <a:gd name="T23" fmla="*/ 266 h 352"/>
                <a:gd name="T24" fmla="*/ 65 w 280"/>
                <a:gd name="T25" fmla="*/ 341 h 352"/>
                <a:gd name="T26" fmla="*/ 17 w 280"/>
                <a:gd name="T27" fmla="*/ 310 h 352"/>
                <a:gd name="T28" fmla="*/ 23 w 280"/>
                <a:gd name="T29" fmla="*/ 310 h 352"/>
                <a:gd name="T30" fmla="*/ 56 w 280"/>
                <a:gd name="T31" fmla="*/ 278 h 352"/>
                <a:gd name="T32" fmla="*/ 34 w 280"/>
                <a:gd name="T33" fmla="*/ 257 h 352"/>
                <a:gd name="T34" fmla="*/ 0 w 280"/>
                <a:gd name="T35" fmla="*/ 297 h 352"/>
                <a:gd name="T36" fmla="*/ 66 w 280"/>
                <a:gd name="T37" fmla="*/ 352 h 352"/>
                <a:gd name="T38" fmla="*/ 176 w 280"/>
                <a:gd name="T39" fmla="*/ 269 h 352"/>
                <a:gd name="T40" fmla="*/ 235 w 280"/>
                <a:gd name="T41" fmla="*/ 3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352">
                  <a:moveTo>
                    <a:pt x="235" y="36"/>
                  </a:moveTo>
                  <a:cubicBezTo>
                    <a:pt x="239" y="20"/>
                    <a:pt x="240" y="15"/>
                    <a:pt x="267" y="15"/>
                  </a:cubicBezTo>
                  <a:cubicBezTo>
                    <a:pt x="275" y="15"/>
                    <a:pt x="280" y="15"/>
                    <a:pt x="280" y="6"/>
                  </a:cubicBezTo>
                  <a:cubicBezTo>
                    <a:pt x="280" y="1"/>
                    <a:pt x="278" y="0"/>
                    <a:pt x="274" y="0"/>
                  </a:cubicBezTo>
                  <a:cubicBezTo>
                    <a:pt x="261" y="0"/>
                    <a:pt x="231" y="1"/>
                    <a:pt x="218" y="1"/>
                  </a:cubicBezTo>
                  <a:cubicBezTo>
                    <a:pt x="202" y="1"/>
                    <a:pt x="161" y="0"/>
                    <a:pt x="145" y="0"/>
                  </a:cubicBezTo>
                  <a:cubicBezTo>
                    <a:pt x="140" y="0"/>
                    <a:pt x="134" y="0"/>
                    <a:pt x="134" y="10"/>
                  </a:cubicBezTo>
                  <a:cubicBezTo>
                    <a:pt x="134" y="15"/>
                    <a:pt x="138" y="15"/>
                    <a:pt x="151" y="15"/>
                  </a:cubicBezTo>
                  <a:cubicBezTo>
                    <a:pt x="163" y="15"/>
                    <a:pt x="168" y="15"/>
                    <a:pt x="180" y="16"/>
                  </a:cubicBezTo>
                  <a:cubicBezTo>
                    <a:pt x="192" y="18"/>
                    <a:pt x="196" y="19"/>
                    <a:pt x="196" y="26"/>
                  </a:cubicBezTo>
                  <a:cubicBezTo>
                    <a:pt x="196" y="29"/>
                    <a:pt x="195" y="33"/>
                    <a:pt x="194" y="37"/>
                  </a:cubicBezTo>
                  <a:lnTo>
                    <a:pt x="136" y="266"/>
                  </a:lnTo>
                  <a:cubicBezTo>
                    <a:pt x="124" y="314"/>
                    <a:pt x="91" y="341"/>
                    <a:pt x="65" y="341"/>
                  </a:cubicBezTo>
                  <a:cubicBezTo>
                    <a:pt x="52" y="341"/>
                    <a:pt x="25" y="336"/>
                    <a:pt x="17" y="310"/>
                  </a:cubicBezTo>
                  <a:cubicBezTo>
                    <a:pt x="19" y="310"/>
                    <a:pt x="22" y="310"/>
                    <a:pt x="23" y="310"/>
                  </a:cubicBezTo>
                  <a:cubicBezTo>
                    <a:pt x="43" y="310"/>
                    <a:pt x="56" y="293"/>
                    <a:pt x="56" y="278"/>
                  </a:cubicBezTo>
                  <a:cubicBezTo>
                    <a:pt x="56" y="262"/>
                    <a:pt x="42" y="257"/>
                    <a:pt x="34" y="257"/>
                  </a:cubicBezTo>
                  <a:cubicBezTo>
                    <a:pt x="25" y="257"/>
                    <a:pt x="0" y="263"/>
                    <a:pt x="0" y="297"/>
                  </a:cubicBezTo>
                  <a:cubicBezTo>
                    <a:pt x="0" y="328"/>
                    <a:pt x="27" y="352"/>
                    <a:pt x="66" y="352"/>
                  </a:cubicBezTo>
                  <a:cubicBezTo>
                    <a:pt x="112" y="352"/>
                    <a:pt x="164" y="319"/>
                    <a:pt x="176" y="269"/>
                  </a:cubicBezTo>
                  <a:lnTo>
                    <a:pt x="235" y="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9">
              <a:extLst>
                <a:ext uri="{FF2B5EF4-FFF2-40B4-BE49-F238E27FC236}">
                  <a16:creationId xmlns:a16="http://schemas.microsoft.com/office/drawing/2014/main" id="{C5B3A77E-2511-0D0F-E966-0446CC5C0238}"/>
                </a:ext>
              </a:extLst>
            </p:cNvPr>
            <p:cNvSpPr>
              <a:spLocks/>
            </p:cNvSpPr>
            <p:nvPr>
              <p:custDataLst>
                <p:tags r:id="rId33"/>
              </p:custDataLst>
            </p:nvPr>
          </p:nvSpPr>
          <p:spPr bwMode="auto">
            <a:xfrm>
              <a:off x="3149600" y="2990850"/>
              <a:ext cx="66675" cy="73025"/>
            </a:xfrm>
            <a:custGeom>
              <a:avLst/>
              <a:gdLst>
                <a:gd name="T0" fmla="*/ 81 w 141"/>
                <a:gd name="T1" fmla="*/ 75 h 150"/>
                <a:gd name="T2" fmla="*/ 132 w 141"/>
                <a:gd name="T3" fmla="*/ 53 h 150"/>
                <a:gd name="T4" fmla="*/ 141 w 141"/>
                <a:gd name="T5" fmla="*/ 43 h 150"/>
                <a:gd name="T6" fmla="*/ 131 w 141"/>
                <a:gd name="T7" fmla="*/ 31 h 150"/>
                <a:gd name="T8" fmla="*/ 123 w 141"/>
                <a:gd name="T9" fmla="*/ 35 h 150"/>
                <a:gd name="T10" fmla="*/ 76 w 141"/>
                <a:gd name="T11" fmla="*/ 66 h 150"/>
                <a:gd name="T12" fmla="*/ 81 w 141"/>
                <a:gd name="T13" fmla="*/ 15 h 150"/>
                <a:gd name="T14" fmla="*/ 71 w 141"/>
                <a:gd name="T15" fmla="*/ 0 h 150"/>
                <a:gd name="T16" fmla="*/ 60 w 141"/>
                <a:gd name="T17" fmla="*/ 10 h 150"/>
                <a:gd name="T18" fmla="*/ 62 w 141"/>
                <a:gd name="T19" fmla="*/ 27 h 150"/>
                <a:gd name="T20" fmla="*/ 65 w 141"/>
                <a:gd name="T21" fmla="*/ 66 h 150"/>
                <a:gd name="T22" fmla="*/ 18 w 141"/>
                <a:gd name="T23" fmla="*/ 35 h 150"/>
                <a:gd name="T24" fmla="*/ 11 w 141"/>
                <a:gd name="T25" fmla="*/ 31 h 150"/>
                <a:gd name="T26" fmla="*/ 0 w 141"/>
                <a:gd name="T27" fmla="*/ 43 h 150"/>
                <a:gd name="T28" fmla="*/ 7 w 141"/>
                <a:gd name="T29" fmla="*/ 53 h 150"/>
                <a:gd name="T30" fmla="*/ 60 w 141"/>
                <a:gd name="T31" fmla="*/ 75 h 150"/>
                <a:gd name="T32" fmla="*/ 10 w 141"/>
                <a:gd name="T33" fmla="*/ 96 h 150"/>
                <a:gd name="T34" fmla="*/ 0 w 141"/>
                <a:gd name="T35" fmla="*/ 107 h 150"/>
                <a:gd name="T36" fmla="*/ 11 w 141"/>
                <a:gd name="T37" fmla="*/ 118 h 150"/>
                <a:gd name="T38" fmla="*/ 18 w 141"/>
                <a:gd name="T39" fmla="*/ 115 h 150"/>
                <a:gd name="T40" fmla="*/ 65 w 141"/>
                <a:gd name="T41" fmla="*/ 83 h 150"/>
                <a:gd name="T42" fmla="*/ 60 w 141"/>
                <a:gd name="T43" fmla="*/ 140 h 150"/>
                <a:gd name="T44" fmla="*/ 71 w 141"/>
                <a:gd name="T45" fmla="*/ 150 h 150"/>
                <a:gd name="T46" fmla="*/ 81 w 141"/>
                <a:gd name="T47" fmla="*/ 140 h 150"/>
                <a:gd name="T48" fmla="*/ 80 w 141"/>
                <a:gd name="T49" fmla="*/ 122 h 150"/>
                <a:gd name="T50" fmla="*/ 76 w 141"/>
                <a:gd name="T51" fmla="*/ 83 h 150"/>
                <a:gd name="T52" fmla="*/ 118 w 141"/>
                <a:gd name="T53" fmla="*/ 111 h 150"/>
                <a:gd name="T54" fmla="*/ 131 w 141"/>
                <a:gd name="T55" fmla="*/ 118 h 150"/>
                <a:gd name="T56" fmla="*/ 141 w 141"/>
                <a:gd name="T57" fmla="*/ 107 h 150"/>
                <a:gd name="T58" fmla="*/ 134 w 141"/>
                <a:gd name="T59" fmla="*/ 97 h 150"/>
                <a:gd name="T60" fmla="*/ 81 w 141"/>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0">
                  <a:moveTo>
                    <a:pt x="81" y="75"/>
                  </a:moveTo>
                  <a:cubicBezTo>
                    <a:pt x="110" y="62"/>
                    <a:pt x="123" y="58"/>
                    <a:pt x="132" y="53"/>
                  </a:cubicBezTo>
                  <a:cubicBezTo>
                    <a:pt x="138" y="51"/>
                    <a:pt x="141" y="49"/>
                    <a:pt x="141" y="43"/>
                  </a:cubicBezTo>
                  <a:cubicBezTo>
                    <a:pt x="141" y="37"/>
                    <a:pt x="137" y="31"/>
                    <a:pt x="131" y="31"/>
                  </a:cubicBezTo>
                  <a:cubicBezTo>
                    <a:pt x="128" y="31"/>
                    <a:pt x="127" y="31"/>
                    <a:pt x="123" y="35"/>
                  </a:cubicBezTo>
                  <a:lnTo>
                    <a:pt x="76" y="66"/>
                  </a:lnTo>
                  <a:lnTo>
                    <a:pt x="81" y="15"/>
                  </a:lnTo>
                  <a:cubicBezTo>
                    <a:pt x="82" y="8"/>
                    <a:pt x="81" y="0"/>
                    <a:pt x="71" y="0"/>
                  </a:cubicBezTo>
                  <a:cubicBezTo>
                    <a:pt x="66" y="0"/>
                    <a:pt x="60" y="2"/>
                    <a:pt x="60" y="10"/>
                  </a:cubicBezTo>
                  <a:cubicBezTo>
                    <a:pt x="60" y="13"/>
                    <a:pt x="61" y="24"/>
                    <a:pt x="62" y="27"/>
                  </a:cubicBezTo>
                  <a:cubicBezTo>
                    <a:pt x="62" y="33"/>
                    <a:pt x="65" y="58"/>
                    <a:pt x="65" y="66"/>
                  </a:cubicBezTo>
                  <a:lnTo>
                    <a:pt x="18" y="35"/>
                  </a:lnTo>
                  <a:cubicBezTo>
                    <a:pt x="15" y="32"/>
                    <a:pt x="14" y="31"/>
                    <a:pt x="11" y="31"/>
                  </a:cubicBezTo>
                  <a:cubicBezTo>
                    <a:pt x="4" y="31"/>
                    <a:pt x="0" y="37"/>
                    <a:pt x="0" y="43"/>
                  </a:cubicBezTo>
                  <a:cubicBezTo>
                    <a:pt x="0" y="50"/>
                    <a:pt x="4" y="51"/>
                    <a:pt x="7" y="53"/>
                  </a:cubicBezTo>
                  <a:lnTo>
                    <a:pt x="60" y="75"/>
                  </a:lnTo>
                  <a:cubicBezTo>
                    <a:pt x="31" y="87"/>
                    <a:pt x="18" y="92"/>
                    <a:pt x="10" y="96"/>
                  </a:cubicBezTo>
                  <a:cubicBezTo>
                    <a:pt x="3" y="99"/>
                    <a:pt x="0" y="100"/>
                    <a:pt x="0" y="107"/>
                  </a:cubicBezTo>
                  <a:cubicBezTo>
                    <a:pt x="0" y="113"/>
                    <a:pt x="4" y="118"/>
                    <a:pt x="11" y="118"/>
                  </a:cubicBezTo>
                  <a:cubicBezTo>
                    <a:pt x="13" y="118"/>
                    <a:pt x="14" y="118"/>
                    <a:pt x="18" y="115"/>
                  </a:cubicBezTo>
                  <a:lnTo>
                    <a:pt x="65" y="83"/>
                  </a:lnTo>
                  <a:lnTo>
                    <a:pt x="60" y="140"/>
                  </a:lnTo>
                  <a:cubicBezTo>
                    <a:pt x="60" y="147"/>
                    <a:pt x="66" y="150"/>
                    <a:pt x="71" y="150"/>
                  </a:cubicBezTo>
                  <a:cubicBezTo>
                    <a:pt x="75" y="150"/>
                    <a:pt x="81" y="147"/>
                    <a:pt x="81" y="140"/>
                  </a:cubicBezTo>
                  <a:cubicBezTo>
                    <a:pt x="81" y="136"/>
                    <a:pt x="80" y="126"/>
                    <a:pt x="80" y="122"/>
                  </a:cubicBezTo>
                  <a:cubicBezTo>
                    <a:pt x="79" y="116"/>
                    <a:pt x="77" y="91"/>
                    <a:pt x="76" y="83"/>
                  </a:cubicBezTo>
                  <a:lnTo>
                    <a:pt x="118" y="111"/>
                  </a:lnTo>
                  <a:cubicBezTo>
                    <a:pt x="127" y="118"/>
                    <a:pt x="127" y="118"/>
                    <a:pt x="131" y="118"/>
                  </a:cubicBezTo>
                  <a:cubicBezTo>
                    <a:pt x="137" y="118"/>
                    <a:pt x="141" y="113"/>
                    <a:pt x="141" y="107"/>
                  </a:cubicBezTo>
                  <a:cubicBezTo>
                    <a:pt x="141" y="100"/>
                    <a:pt x="137" y="98"/>
                    <a:pt x="134" y="97"/>
                  </a:cubicBezTo>
                  <a:lnTo>
                    <a:pt x="81"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06810EF5-FCE6-D915-4E66-B95DACB4D210}"/>
                </a:ext>
              </a:extLst>
            </p:cNvPr>
            <p:cNvSpPr>
              <a:spLocks/>
            </p:cNvSpPr>
            <p:nvPr>
              <p:custDataLst>
                <p:tags r:id="rId34"/>
              </p:custDataLst>
            </p:nvPr>
          </p:nvSpPr>
          <p:spPr bwMode="auto">
            <a:xfrm>
              <a:off x="3265488" y="2976563"/>
              <a:ext cx="55562" cy="242887"/>
            </a:xfrm>
            <a:custGeom>
              <a:avLst/>
              <a:gdLst>
                <a:gd name="T0" fmla="*/ 116 w 116"/>
                <a:gd name="T1" fmla="*/ 493 h 498"/>
                <a:gd name="T2" fmla="*/ 107 w 116"/>
                <a:gd name="T3" fmla="*/ 482 h 498"/>
                <a:gd name="T4" fmla="*/ 29 w 116"/>
                <a:gd name="T5" fmla="*/ 249 h 498"/>
                <a:gd name="T6" fmla="*/ 109 w 116"/>
                <a:gd name="T7" fmla="*/ 13 h 498"/>
                <a:gd name="T8" fmla="*/ 116 w 116"/>
                <a:gd name="T9" fmla="*/ 5 h 498"/>
                <a:gd name="T10" fmla="*/ 111 w 116"/>
                <a:gd name="T11" fmla="*/ 0 h 498"/>
                <a:gd name="T12" fmla="*/ 32 w 116"/>
                <a:gd name="T13" fmla="*/ 97 h 498"/>
                <a:gd name="T14" fmla="*/ 0 w 116"/>
                <a:gd name="T15" fmla="*/ 249 h 498"/>
                <a:gd name="T16" fmla="*/ 33 w 116"/>
                <a:gd name="T17" fmla="*/ 405 h 498"/>
                <a:gd name="T18" fmla="*/ 111 w 116"/>
                <a:gd name="T19" fmla="*/ 498 h 498"/>
                <a:gd name="T20" fmla="*/ 116 w 116"/>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493"/>
                  </a:moveTo>
                  <a:cubicBezTo>
                    <a:pt x="116" y="492"/>
                    <a:pt x="116" y="491"/>
                    <a:pt x="107" y="482"/>
                  </a:cubicBezTo>
                  <a:cubicBezTo>
                    <a:pt x="45" y="420"/>
                    <a:pt x="29" y="325"/>
                    <a:pt x="29" y="249"/>
                  </a:cubicBezTo>
                  <a:cubicBezTo>
                    <a:pt x="29" y="162"/>
                    <a:pt x="48" y="75"/>
                    <a:pt x="109" y="13"/>
                  </a:cubicBezTo>
                  <a:cubicBezTo>
                    <a:pt x="116" y="7"/>
                    <a:pt x="116" y="6"/>
                    <a:pt x="116" y="5"/>
                  </a:cubicBezTo>
                  <a:cubicBezTo>
                    <a:pt x="116" y="1"/>
                    <a:pt x="114" y="0"/>
                    <a:pt x="111" y="0"/>
                  </a:cubicBezTo>
                  <a:cubicBezTo>
                    <a:pt x="106" y="0"/>
                    <a:pt x="61" y="33"/>
                    <a:pt x="32" y="97"/>
                  </a:cubicBezTo>
                  <a:cubicBezTo>
                    <a:pt x="6" y="152"/>
                    <a:pt x="0" y="207"/>
                    <a:pt x="0" y="249"/>
                  </a:cubicBezTo>
                  <a:cubicBezTo>
                    <a:pt x="0" y="288"/>
                    <a:pt x="6" y="348"/>
                    <a:pt x="33" y="405"/>
                  </a:cubicBezTo>
                  <a:cubicBezTo>
                    <a:pt x="63" y="466"/>
                    <a:pt x="106" y="498"/>
                    <a:pt x="111" y="498"/>
                  </a:cubicBezTo>
                  <a:cubicBezTo>
                    <a:pt x="114" y="498"/>
                    <a:pt x="116" y="497"/>
                    <a:pt x="116"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1">
              <a:extLst>
                <a:ext uri="{FF2B5EF4-FFF2-40B4-BE49-F238E27FC236}">
                  <a16:creationId xmlns:a16="http://schemas.microsoft.com/office/drawing/2014/main" id="{448BC273-4A77-3C4F-055E-84599B0DBC64}"/>
                </a:ext>
              </a:extLst>
            </p:cNvPr>
            <p:cNvSpPr>
              <a:spLocks/>
            </p:cNvSpPr>
            <p:nvPr>
              <p:custDataLst>
                <p:tags r:id="rId35"/>
              </p:custDataLst>
            </p:nvPr>
          </p:nvSpPr>
          <p:spPr bwMode="auto">
            <a:xfrm>
              <a:off x="3341688" y="3048000"/>
              <a:ext cx="133350" cy="112712"/>
            </a:xfrm>
            <a:custGeom>
              <a:avLst/>
              <a:gdLst>
                <a:gd name="T0" fmla="*/ 249 w 283"/>
                <a:gd name="T1" fmla="*/ 26 h 230"/>
                <a:gd name="T2" fmla="*/ 222 w 283"/>
                <a:gd name="T3" fmla="*/ 60 h 230"/>
                <a:gd name="T4" fmla="*/ 247 w 283"/>
                <a:gd name="T5" fmla="*/ 83 h 230"/>
                <a:gd name="T6" fmla="*/ 283 w 283"/>
                <a:gd name="T7" fmla="*/ 44 h 230"/>
                <a:gd name="T8" fmla="*/ 226 w 283"/>
                <a:gd name="T9" fmla="*/ 0 h 230"/>
                <a:gd name="T10" fmla="*/ 172 w 283"/>
                <a:gd name="T11" fmla="*/ 31 h 230"/>
                <a:gd name="T12" fmla="*/ 104 w 283"/>
                <a:gd name="T13" fmla="*/ 0 h 230"/>
                <a:gd name="T14" fmla="*/ 7 w 283"/>
                <a:gd name="T15" fmla="*/ 78 h 230"/>
                <a:gd name="T16" fmla="*/ 19 w 283"/>
                <a:gd name="T17" fmla="*/ 85 h 230"/>
                <a:gd name="T18" fmla="*/ 30 w 283"/>
                <a:gd name="T19" fmla="*/ 79 h 230"/>
                <a:gd name="T20" fmla="*/ 101 w 283"/>
                <a:gd name="T21" fmla="*/ 18 h 230"/>
                <a:gd name="T22" fmla="*/ 129 w 283"/>
                <a:gd name="T23" fmla="*/ 43 h 230"/>
                <a:gd name="T24" fmla="*/ 118 w 283"/>
                <a:gd name="T25" fmla="*/ 98 h 230"/>
                <a:gd name="T26" fmla="*/ 101 w 283"/>
                <a:gd name="T27" fmla="*/ 166 h 230"/>
                <a:gd name="T28" fmla="*/ 58 w 283"/>
                <a:gd name="T29" fmla="*/ 212 h 230"/>
                <a:gd name="T30" fmla="*/ 34 w 283"/>
                <a:gd name="T31" fmla="*/ 204 h 230"/>
                <a:gd name="T32" fmla="*/ 61 w 283"/>
                <a:gd name="T33" fmla="*/ 170 h 230"/>
                <a:gd name="T34" fmla="*/ 36 w 283"/>
                <a:gd name="T35" fmla="*/ 147 h 230"/>
                <a:gd name="T36" fmla="*/ 0 w 283"/>
                <a:gd name="T37" fmla="*/ 186 h 230"/>
                <a:gd name="T38" fmla="*/ 57 w 283"/>
                <a:gd name="T39" fmla="*/ 230 h 230"/>
                <a:gd name="T40" fmla="*/ 111 w 283"/>
                <a:gd name="T41" fmla="*/ 199 h 230"/>
                <a:gd name="T42" fmla="*/ 179 w 283"/>
                <a:gd name="T43" fmla="*/ 230 h 230"/>
                <a:gd name="T44" fmla="*/ 276 w 283"/>
                <a:gd name="T45" fmla="*/ 152 h 230"/>
                <a:gd name="T46" fmla="*/ 264 w 283"/>
                <a:gd name="T47" fmla="*/ 145 h 230"/>
                <a:gd name="T48" fmla="*/ 253 w 283"/>
                <a:gd name="T49" fmla="*/ 151 h 230"/>
                <a:gd name="T50" fmla="*/ 182 w 283"/>
                <a:gd name="T51" fmla="*/ 212 h 230"/>
                <a:gd name="T52" fmla="*/ 154 w 283"/>
                <a:gd name="T53" fmla="*/ 187 h 230"/>
                <a:gd name="T54" fmla="*/ 165 w 283"/>
                <a:gd name="T55" fmla="*/ 131 h 230"/>
                <a:gd name="T56" fmla="*/ 182 w 283"/>
                <a:gd name="T57" fmla="*/ 64 h 230"/>
                <a:gd name="T58" fmla="*/ 225 w 283"/>
                <a:gd name="T59" fmla="*/ 18 h 230"/>
                <a:gd name="T60" fmla="*/ 249 w 283"/>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 h="230">
                  <a:moveTo>
                    <a:pt x="249" y="26"/>
                  </a:moveTo>
                  <a:cubicBezTo>
                    <a:pt x="231" y="31"/>
                    <a:pt x="222" y="48"/>
                    <a:pt x="222" y="60"/>
                  </a:cubicBezTo>
                  <a:cubicBezTo>
                    <a:pt x="222" y="71"/>
                    <a:pt x="230" y="83"/>
                    <a:pt x="247" y="83"/>
                  </a:cubicBezTo>
                  <a:cubicBezTo>
                    <a:pt x="264" y="83"/>
                    <a:pt x="283" y="69"/>
                    <a:pt x="283" y="44"/>
                  </a:cubicBezTo>
                  <a:cubicBezTo>
                    <a:pt x="283" y="18"/>
                    <a:pt x="256" y="0"/>
                    <a:pt x="226" y="0"/>
                  </a:cubicBezTo>
                  <a:cubicBezTo>
                    <a:pt x="197" y="0"/>
                    <a:pt x="179" y="22"/>
                    <a:pt x="172" y="31"/>
                  </a:cubicBezTo>
                  <a:cubicBezTo>
                    <a:pt x="160" y="10"/>
                    <a:pt x="132" y="0"/>
                    <a:pt x="104" y="0"/>
                  </a:cubicBezTo>
                  <a:cubicBezTo>
                    <a:pt x="41" y="0"/>
                    <a:pt x="7" y="62"/>
                    <a:pt x="7" y="78"/>
                  </a:cubicBezTo>
                  <a:cubicBezTo>
                    <a:pt x="7" y="85"/>
                    <a:pt x="14" y="85"/>
                    <a:pt x="19" y="85"/>
                  </a:cubicBezTo>
                  <a:cubicBezTo>
                    <a:pt x="25" y="85"/>
                    <a:pt x="28" y="85"/>
                    <a:pt x="30" y="79"/>
                  </a:cubicBezTo>
                  <a:cubicBezTo>
                    <a:pt x="45" y="33"/>
                    <a:pt x="81" y="18"/>
                    <a:pt x="101" y="18"/>
                  </a:cubicBezTo>
                  <a:cubicBezTo>
                    <a:pt x="120" y="18"/>
                    <a:pt x="129" y="27"/>
                    <a:pt x="129" y="43"/>
                  </a:cubicBezTo>
                  <a:cubicBezTo>
                    <a:pt x="129" y="53"/>
                    <a:pt x="122" y="80"/>
                    <a:pt x="118" y="98"/>
                  </a:cubicBezTo>
                  <a:lnTo>
                    <a:pt x="101" y="166"/>
                  </a:lnTo>
                  <a:cubicBezTo>
                    <a:pt x="93" y="197"/>
                    <a:pt x="75" y="212"/>
                    <a:pt x="58" y="212"/>
                  </a:cubicBezTo>
                  <a:cubicBezTo>
                    <a:pt x="56" y="212"/>
                    <a:pt x="44" y="212"/>
                    <a:pt x="34" y="204"/>
                  </a:cubicBezTo>
                  <a:cubicBezTo>
                    <a:pt x="52" y="199"/>
                    <a:pt x="61" y="182"/>
                    <a:pt x="61" y="170"/>
                  </a:cubicBezTo>
                  <a:cubicBezTo>
                    <a:pt x="61" y="159"/>
                    <a:pt x="53" y="147"/>
                    <a:pt x="36" y="147"/>
                  </a:cubicBezTo>
                  <a:cubicBezTo>
                    <a:pt x="19" y="147"/>
                    <a:pt x="0" y="161"/>
                    <a:pt x="0" y="186"/>
                  </a:cubicBezTo>
                  <a:cubicBezTo>
                    <a:pt x="0" y="212"/>
                    <a:pt x="27" y="230"/>
                    <a:pt x="57" y="230"/>
                  </a:cubicBezTo>
                  <a:cubicBezTo>
                    <a:pt x="86" y="230"/>
                    <a:pt x="104" y="208"/>
                    <a:pt x="111" y="199"/>
                  </a:cubicBezTo>
                  <a:cubicBezTo>
                    <a:pt x="123" y="220"/>
                    <a:pt x="151" y="230"/>
                    <a:pt x="179" y="230"/>
                  </a:cubicBezTo>
                  <a:cubicBezTo>
                    <a:pt x="242" y="230"/>
                    <a:pt x="276" y="168"/>
                    <a:pt x="276" y="152"/>
                  </a:cubicBezTo>
                  <a:cubicBezTo>
                    <a:pt x="276" y="145"/>
                    <a:pt x="269" y="145"/>
                    <a:pt x="264" y="145"/>
                  </a:cubicBezTo>
                  <a:cubicBezTo>
                    <a:pt x="258" y="145"/>
                    <a:pt x="255" y="145"/>
                    <a:pt x="253" y="151"/>
                  </a:cubicBezTo>
                  <a:cubicBezTo>
                    <a:pt x="238" y="197"/>
                    <a:pt x="202" y="212"/>
                    <a:pt x="182" y="212"/>
                  </a:cubicBezTo>
                  <a:cubicBezTo>
                    <a:pt x="163" y="212"/>
                    <a:pt x="154" y="203"/>
                    <a:pt x="154" y="187"/>
                  </a:cubicBezTo>
                  <a:cubicBezTo>
                    <a:pt x="154" y="176"/>
                    <a:pt x="161" y="150"/>
                    <a:pt x="165" y="131"/>
                  </a:cubicBezTo>
                  <a:cubicBezTo>
                    <a:pt x="169" y="118"/>
                    <a:pt x="180" y="72"/>
                    <a:pt x="182" y="64"/>
                  </a:cubicBezTo>
                  <a:cubicBezTo>
                    <a:pt x="190" y="34"/>
                    <a:pt x="207" y="18"/>
                    <a:pt x="225" y="18"/>
                  </a:cubicBezTo>
                  <a:cubicBezTo>
                    <a:pt x="227" y="18"/>
                    <a:pt x="239" y="18"/>
                    <a:pt x="249"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2">
              <a:extLst>
                <a:ext uri="{FF2B5EF4-FFF2-40B4-BE49-F238E27FC236}">
                  <a16:creationId xmlns:a16="http://schemas.microsoft.com/office/drawing/2014/main" id="{632A9B23-5B62-576C-5402-D086C790C5C9}"/>
                </a:ext>
              </a:extLst>
            </p:cNvPr>
            <p:cNvSpPr>
              <a:spLocks/>
            </p:cNvSpPr>
            <p:nvPr>
              <p:custDataLst>
                <p:tags r:id="rId36"/>
              </p:custDataLst>
            </p:nvPr>
          </p:nvSpPr>
          <p:spPr bwMode="auto">
            <a:xfrm>
              <a:off x="3508375" y="3133725"/>
              <a:ext cx="26987" cy="71437"/>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6 h 149"/>
                <a:gd name="T16" fmla="*/ 8 w 58"/>
                <a:gd name="T17" fmla="*/ 143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6"/>
                  </a:cubicBezTo>
                  <a:cubicBezTo>
                    <a:pt x="8" y="141"/>
                    <a:pt x="8" y="142"/>
                    <a:pt x="8" y="143"/>
                  </a:cubicBezTo>
                  <a:cubicBezTo>
                    <a:pt x="8" y="147"/>
                    <a:pt x="10"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3">
              <a:extLst>
                <a:ext uri="{FF2B5EF4-FFF2-40B4-BE49-F238E27FC236}">
                  <a16:creationId xmlns:a16="http://schemas.microsoft.com/office/drawing/2014/main" id="{12CD4AB7-0C06-6A52-A5E5-23F46B2722D3}"/>
                </a:ext>
              </a:extLst>
            </p:cNvPr>
            <p:cNvSpPr>
              <a:spLocks/>
            </p:cNvSpPr>
            <p:nvPr>
              <p:custDataLst>
                <p:tags r:id="rId37"/>
              </p:custDataLst>
            </p:nvPr>
          </p:nvSpPr>
          <p:spPr bwMode="auto">
            <a:xfrm>
              <a:off x="3597275" y="3005138"/>
              <a:ext cx="71437" cy="155575"/>
            </a:xfrm>
            <a:custGeom>
              <a:avLst/>
              <a:gdLst>
                <a:gd name="T0" fmla="*/ 91 w 153"/>
                <a:gd name="T1" fmla="*/ 113 h 318"/>
                <a:gd name="T2" fmla="*/ 138 w 153"/>
                <a:gd name="T3" fmla="*/ 113 h 318"/>
                <a:gd name="T4" fmla="*/ 153 w 153"/>
                <a:gd name="T5" fmla="*/ 103 h 318"/>
                <a:gd name="T6" fmla="*/ 139 w 153"/>
                <a:gd name="T7" fmla="*/ 98 h 318"/>
                <a:gd name="T8" fmla="*/ 95 w 153"/>
                <a:gd name="T9" fmla="*/ 98 h 318"/>
                <a:gd name="T10" fmla="*/ 116 w 153"/>
                <a:gd name="T11" fmla="*/ 14 h 318"/>
                <a:gd name="T12" fmla="*/ 101 w 153"/>
                <a:gd name="T13" fmla="*/ 0 h 318"/>
                <a:gd name="T14" fmla="*/ 81 w 153"/>
                <a:gd name="T15" fmla="*/ 18 h 318"/>
                <a:gd name="T16" fmla="*/ 62 w 153"/>
                <a:gd name="T17" fmla="*/ 98 h 318"/>
                <a:gd name="T18" fmla="*/ 15 w 153"/>
                <a:gd name="T19" fmla="*/ 98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8"/>
                    <a:pt x="148" y="98"/>
                    <a:pt x="139" y="98"/>
                  </a:cubicBezTo>
                  <a:lnTo>
                    <a:pt x="95" y="98"/>
                  </a:lnTo>
                  <a:cubicBezTo>
                    <a:pt x="113" y="27"/>
                    <a:pt x="116" y="17"/>
                    <a:pt x="116" y="14"/>
                  </a:cubicBezTo>
                  <a:cubicBezTo>
                    <a:pt x="116" y="5"/>
                    <a:pt x="110" y="0"/>
                    <a:pt x="101" y="0"/>
                  </a:cubicBezTo>
                  <a:cubicBezTo>
                    <a:pt x="100" y="0"/>
                    <a:pt x="86" y="1"/>
                    <a:pt x="81" y="18"/>
                  </a:cubicBezTo>
                  <a:lnTo>
                    <a:pt x="62" y="98"/>
                  </a:lnTo>
                  <a:lnTo>
                    <a:pt x="15" y="98"/>
                  </a:lnTo>
                  <a:cubicBezTo>
                    <a:pt x="5" y="98"/>
                    <a:pt x="0" y="98"/>
                    <a:pt x="0" y="107"/>
                  </a:cubicBezTo>
                  <a:cubicBezTo>
                    <a:pt x="0" y="113"/>
                    <a:pt x="4" y="113"/>
                    <a:pt x="14" y="113"/>
                  </a:cubicBezTo>
                  <a:lnTo>
                    <a:pt x="58" y="113"/>
                  </a:lnTo>
                  <a:cubicBezTo>
                    <a:pt x="22" y="255"/>
                    <a:pt x="20" y="263"/>
                    <a:pt x="20" y="272"/>
                  </a:cubicBezTo>
                  <a:cubicBezTo>
                    <a:pt x="20" y="299"/>
                    <a:pt x="39" y="318"/>
                    <a:pt x="66" y="318"/>
                  </a:cubicBezTo>
                  <a:cubicBezTo>
                    <a:pt x="117" y="318"/>
                    <a:pt x="145" y="245"/>
                    <a:pt x="145" y="241"/>
                  </a:cubicBezTo>
                  <a:cubicBezTo>
                    <a:pt x="145" y="236"/>
                    <a:pt x="141" y="236"/>
                    <a:pt x="139" y="236"/>
                  </a:cubicBezTo>
                  <a:cubicBezTo>
                    <a:pt x="135" y="236"/>
                    <a:pt x="134" y="238"/>
                    <a:pt x="132" y="243"/>
                  </a:cubicBezTo>
                  <a:cubicBezTo>
                    <a:pt x="110" y="295"/>
                    <a:pt x="84" y="307"/>
                    <a:pt x="67"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B9F371BD-5AF9-C159-43DB-9D752FDE83E2}"/>
                </a:ext>
              </a:extLst>
            </p:cNvPr>
            <p:cNvSpPr>
              <a:spLocks/>
            </p:cNvSpPr>
            <p:nvPr>
              <p:custDataLst>
                <p:tags r:id="rId38"/>
              </p:custDataLst>
            </p:nvPr>
          </p:nvSpPr>
          <p:spPr bwMode="auto">
            <a:xfrm>
              <a:off x="3689350" y="2976563"/>
              <a:ext cx="53975" cy="242887"/>
            </a:xfrm>
            <a:custGeom>
              <a:avLst/>
              <a:gdLst>
                <a:gd name="T0" fmla="*/ 115 w 115"/>
                <a:gd name="T1" fmla="*/ 249 h 498"/>
                <a:gd name="T2" fmla="*/ 82 w 115"/>
                <a:gd name="T3" fmla="*/ 93 h 498"/>
                <a:gd name="T4" fmla="*/ 5 w 115"/>
                <a:gd name="T5" fmla="*/ 0 h 498"/>
                <a:gd name="T6" fmla="*/ 0 w 115"/>
                <a:gd name="T7" fmla="*/ 5 h 498"/>
                <a:gd name="T8" fmla="*/ 9 w 115"/>
                <a:gd name="T9" fmla="*/ 16 h 498"/>
                <a:gd name="T10" fmla="*/ 86 w 115"/>
                <a:gd name="T11" fmla="*/ 249 h 498"/>
                <a:gd name="T12" fmla="*/ 6 w 115"/>
                <a:gd name="T13" fmla="*/ 485 h 498"/>
                <a:gd name="T14" fmla="*/ 0 w 115"/>
                <a:gd name="T15" fmla="*/ 493 h 498"/>
                <a:gd name="T16" fmla="*/ 5 w 115"/>
                <a:gd name="T17" fmla="*/ 498 h 498"/>
                <a:gd name="T18" fmla="*/ 84 w 115"/>
                <a:gd name="T19" fmla="*/ 401 h 498"/>
                <a:gd name="T20" fmla="*/ 115 w 115"/>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249"/>
                  </a:moveTo>
                  <a:cubicBezTo>
                    <a:pt x="115" y="210"/>
                    <a:pt x="110" y="150"/>
                    <a:pt x="82" y="93"/>
                  </a:cubicBezTo>
                  <a:cubicBezTo>
                    <a:pt x="53" y="32"/>
                    <a:pt x="10" y="0"/>
                    <a:pt x="5" y="0"/>
                  </a:cubicBezTo>
                  <a:cubicBezTo>
                    <a:pt x="2" y="0"/>
                    <a:pt x="0" y="2"/>
                    <a:pt x="0" y="5"/>
                  </a:cubicBezTo>
                  <a:cubicBezTo>
                    <a:pt x="0" y="6"/>
                    <a:pt x="0" y="7"/>
                    <a:pt x="9" y="16"/>
                  </a:cubicBezTo>
                  <a:cubicBezTo>
                    <a:pt x="58" y="65"/>
                    <a:pt x="86" y="145"/>
                    <a:pt x="86" y="249"/>
                  </a:cubicBezTo>
                  <a:cubicBezTo>
                    <a:pt x="86" y="334"/>
                    <a:pt x="68" y="422"/>
                    <a:pt x="6" y="485"/>
                  </a:cubicBezTo>
                  <a:cubicBezTo>
                    <a:pt x="0" y="491"/>
                    <a:pt x="0" y="492"/>
                    <a:pt x="0" y="493"/>
                  </a:cubicBezTo>
                  <a:cubicBezTo>
                    <a:pt x="0" y="496"/>
                    <a:pt x="2" y="498"/>
                    <a:pt x="5" y="498"/>
                  </a:cubicBezTo>
                  <a:cubicBezTo>
                    <a:pt x="10" y="498"/>
                    <a:pt x="55" y="464"/>
                    <a:pt x="84" y="401"/>
                  </a:cubicBezTo>
                  <a:cubicBezTo>
                    <a:pt x="109" y="346"/>
                    <a:pt x="115" y="291"/>
                    <a:pt x="115"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15">
              <a:extLst>
                <a:ext uri="{FF2B5EF4-FFF2-40B4-BE49-F238E27FC236}">
                  <a16:creationId xmlns:a16="http://schemas.microsoft.com/office/drawing/2014/main" id="{6A615C57-0467-750B-8BD8-6BB19C1F4CD5}"/>
                </a:ext>
              </a:extLst>
            </p:cNvPr>
            <p:cNvSpPr>
              <a:spLocks noChangeArrowheads="1"/>
            </p:cNvSpPr>
            <p:nvPr>
              <p:custDataLst>
                <p:tags r:id="rId39"/>
              </p:custDataLst>
            </p:nvPr>
          </p:nvSpPr>
          <p:spPr bwMode="auto">
            <a:xfrm>
              <a:off x="2846388" y="3257550"/>
              <a:ext cx="920750" cy="9525"/>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6">
              <a:extLst>
                <a:ext uri="{FF2B5EF4-FFF2-40B4-BE49-F238E27FC236}">
                  <a16:creationId xmlns:a16="http://schemas.microsoft.com/office/drawing/2014/main" id="{50AB073A-CF1C-9351-6832-88925BF32BC7}"/>
                </a:ext>
              </a:extLst>
            </p:cNvPr>
            <p:cNvSpPr>
              <a:spLocks noEditPoints="1"/>
            </p:cNvSpPr>
            <p:nvPr>
              <p:custDataLst>
                <p:tags r:id="rId40"/>
              </p:custDataLst>
            </p:nvPr>
          </p:nvSpPr>
          <p:spPr bwMode="auto">
            <a:xfrm>
              <a:off x="3205163" y="3316288"/>
              <a:ext cx="123825" cy="179387"/>
            </a:xfrm>
            <a:custGeom>
              <a:avLst/>
              <a:gdLst>
                <a:gd name="T0" fmla="*/ 211 w 262"/>
                <a:gd name="T1" fmla="*/ 189 h 369"/>
                <a:gd name="T2" fmla="*/ 146 w 262"/>
                <a:gd name="T3" fmla="*/ 130 h 369"/>
                <a:gd name="T4" fmla="*/ 45 w 262"/>
                <a:gd name="T5" fmla="*/ 177 h 369"/>
                <a:gd name="T6" fmla="*/ 0 w 262"/>
                <a:gd name="T7" fmla="*/ 280 h 369"/>
                <a:gd name="T8" fmla="*/ 91 w 262"/>
                <a:gd name="T9" fmla="*/ 369 h 369"/>
                <a:gd name="T10" fmla="*/ 262 w 262"/>
                <a:gd name="T11" fmla="*/ 130 h 369"/>
                <a:gd name="T12" fmla="*/ 154 w 262"/>
                <a:gd name="T13" fmla="*/ 0 h 369"/>
                <a:gd name="T14" fmla="*/ 59 w 262"/>
                <a:gd name="T15" fmla="*/ 79 h 369"/>
                <a:gd name="T16" fmla="*/ 78 w 262"/>
                <a:gd name="T17" fmla="*/ 97 h 369"/>
                <a:gd name="T18" fmla="*/ 105 w 262"/>
                <a:gd name="T19" fmla="*/ 70 h 369"/>
                <a:gd name="T20" fmla="*/ 82 w 262"/>
                <a:gd name="T21" fmla="*/ 53 h 369"/>
                <a:gd name="T22" fmla="*/ 153 w 262"/>
                <a:gd name="T23" fmla="*/ 13 h 369"/>
                <a:gd name="T24" fmla="*/ 225 w 262"/>
                <a:gd name="T25" fmla="*/ 103 h 369"/>
                <a:gd name="T26" fmla="*/ 211 w 262"/>
                <a:gd name="T27" fmla="*/ 189 h 369"/>
                <a:gd name="T28" fmla="*/ 211 w 262"/>
                <a:gd name="T29" fmla="*/ 189 h 369"/>
                <a:gd name="T30" fmla="*/ 93 w 262"/>
                <a:gd name="T31" fmla="*/ 355 h 369"/>
                <a:gd name="T32" fmla="*/ 38 w 262"/>
                <a:gd name="T33" fmla="*/ 298 h 369"/>
                <a:gd name="T34" fmla="*/ 71 w 262"/>
                <a:gd name="T35" fmla="*/ 185 h 369"/>
                <a:gd name="T36" fmla="*/ 146 w 262"/>
                <a:gd name="T37" fmla="*/ 141 h 369"/>
                <a:gd name="T38" fmla="*/ 202 w 262"/>
                <a:gd name="T39" fmla="*/ 206 h 369"/>
                <a:gd name="T40" fmla="*/ 93 w 262"/>
                <a:gd name="T41" fmla="*/ 35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369">
                  <a:moveTo>
                    <a:pt x="211" y="189"/>
                  </a:moveTo>
                  <a:cubicBezTo>
                    <a:pt x="206" y="158"/>
                    <a:pt x="185" y="130"/>
                    <a:pt x="146" y="130"/>
                  </a:cubicBezTo>
                  <a:cubicBezTo>
                    <a:pt x="116" y="130"/>
                    <a:pt x="83" y="138"/>
                    <a:pt x="45" y="177"/>
                  </a:cubicBezTo>
                  <a:cubicBezTo>
                    <a:pt x="3" y="218"/>
                    <a:pt x="0" y="264"/>
                    <a:pt x="0" y="280"/>
                  </a:cubicBezTo>
                  <a:cubicBezTo>
                    <a:pt x="0" y="311"/>
                    <a:pt x="22" y="369"/>
                    <a:pt x="91" y="369"/>
                  </a:cubicBezTo>
                  <a:cubicBezTo>
                    <a:pt x="210" y="369"/>
                    <a:pt x="262" y="201"/>
                    <a:pt x="262" y="130"/>
                  </a:cubicBezTo>
                  <a:cubicBezTo>
                    <a:pt x="262" y="50"/>
                    <a:pt x="216" y="0"/>
                    <a:pt x="154" y="0"/>
                  </a:cubicBezTo>
                  <a:cubicBezTo>
                    <a:pt x="82" y="0"/>
                    <a:pt x="59" y="65"/>
                    <a:pt x="59" y="79"/>
                  </a:cubicBezTo>
                  <a:cubicBezTo>
                    <a:pt x="59" y="86"/>
                    <a:pt x="63" y="97"/>
                    <a:pt x="78" y="97"/>
                  </a:cubicBezTo>
                  <a:cubicBezTo>
                    <a:pt x="94" y="97"/>
                    <a:pt x="105" y="82"/>
                    <a:pt x="105" y="70"/>
                  </a:cubicBezTo>
                  <a:cubicBezTo>
                    <a:pt x="105" y="53"/>
                    <a:pt x="89" y="53"/>
                    <a:pt x="82" y="53"/>
                  </a:cubicBezTo>
                  <a:cubicBezTo>
                    <a:pt x="103" y="16"/>
                    <a:pt x="139" y="13"/>
                    <a:pt x="153" y="13"/>
                  </a:cubicBezTo>
                  <a:cubicBezTo>
                    <a:pt x="190" y="13"/>
                    <a:pt x="225" y="39"/>
                    <a:pt x="225" y="103"/>
                  </a:cubicBezTo>
                  <a:cubicBezTo>
                    <a:pt x="225" y="123"/>
                    <a:pt x="222" y="148"/>
                    <a:pt x="211" y="189"/>
                  </a:cubicBezTo>
                  <a:lnTo>
                    <a:pt x="211" y="189"/>
                  </a:lnTo>
                  <a:close/>
                  <a:moveTo>
                    <a:pt x="93" y="355"/>
                  </a:moveTo>
                  <a:cubicBezTo>
                    <a:pt x="38" y="355"/>
                    <a:pt x="38" y="303"/>
                    <a:pt x="38" y="298"/>
                  </a:cubicBezTo>
                  <a:cubicBezTo>
                    <a:pt x="38" y="285"/>
                    <a:pt x="51" y="215"/>
                    <a:pt x="71" y="185"/>
                  </a:cubicBezTo>
                  <a:cubicBezTo>
                    <a:pt x="91" y="157"/>
                    <a:pt x="115" y="141"/>
                    <a:pt x="146" y="141"/>
                  </a:cubicBezTo>
                  <a:cubicBezTo>
                    <a:pt x="201" y="141"/>
                    <a:pt x="202" y="197"/>
                    <a:pt x="202" y="206"/>
                  </a:cubicBezTo>
                  <a:cubicBezTo>
                    <a:pt x="202" y="242"/>
                    <a:pt x="170" y="355"/>
                    <a:pt x="93" y="35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330FE039-1C89-7849-A6FF-6D26D58858C0}"/>
                </a:ext>
              </a:extLst>
            </p:cNvPr>
            <p:cNvSpPr>
              <a:spLocks/>
            </p:cNvSpPr>
            <p:nvPr>
              <p:custDataLst>
                <p:tags r:id="rId41"/>
              </p:custDataLst>
            </p:nvPr>
          </p:nvSpPr>
          <p:spPr bwMode="auto">
            <a:xfrm>
              <a:off x="3338513" y="3336925"/>
              <a:ext cx="71437" cy="155575"/>
            </a:xfrm>
            <a:custGeom>
              <a:avLst/>
              <a:gdLst>
                <a:gd name="T0" fmla="*/ 91 w 153"/>
                <a:gd name="T1" fmla="*/ 113 h 318"/>
                <a:gd name="T2" fmla="*/ 138 w 153"/>
                <a:gd name="T3" fmla="*/ 113 h 318"/>
                <a:gd name="T4" fmla="*/ 153 w 153"/>
                <a:gd name="T5" fmla="*/ 103 h 318"/>
                <a:gd name="T6" fmla="*/ 139 w 153"/>
                <a:gd name="T7" fmla="*/ 98 h 318"/>
                <a:gd name="T8" fmla="*/ 95 w 153"/>
                <a:gd name="T9" fmla="*/ 98 h 318"/>
                <a:gd name="T10" fmla="*/ 115 w 153"/>
                <a:gd name="T11" fmla="*/ 14 h 318"/>
                <a:gd name="T12" fmla="*/ 101 w 153"/>
                <a:gd name="T13" fmla="*/ 0 h 318"/>
                <a:gd name="T14" fmla="*/ 81 w 153"/>
                <a:gd name="T15" fmla="*/ 18 h 318"/>
                <a:gd name="T16" fmla="*/ 61 w 153"/>
                <a:gd name="T17" fmla="*/ 98 h 318"/>
                <a:gd name="T18" fmla="*/ 15 w 153"/>
                <a:gd name="T19" fmla="*/ 98 h 318"/>
                <a:gd name="T20" fmla="*/ 0 w 153"/>
                <a:gd name="T21" fmla="*/ 107 h 318"/>
                <a:gd name="T22" fmla="*/ 14 w 153"/>
                <a:gd name="T23" fmla="*/ 113 h 318"/>
                <a:gd name="T24" fmla="*/ 57 w 153"/>
                <a:gd name="T25" fmla="*/ 113 h 318"/>
                <a:gd name="T26" fmla="*/ 19 w 153"/>
                <a:gd name="T27" fmla="*/ 272 h 318"/>
                <a:gd name="T28" fmla="*/ 65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8"/>
                    <a:pt x="148" y="98"/>
                    <a:pt x="139" y="98"/>
                  </a:cubicBezTo>
                  <a:lnTo>
                    <a:pt x="95" y="98"/>
                  </a:lnTo>
                  <a:cubicBezTo>
                    <a:pt x="113" y="27"/>
                    <a:pt x="115" y="17"/>
                    <a:pt x="115" y="14"/>
                  </a:cubicBezTo>
                  <a:cubicBezTo>
                    <a:pt x="115" y="5"/>
                    <a:pt x="109" y="0"/>
                    <a:pt x="101" y="0"/>
                  </a:cubicBezTo>
                  <a:cubicBezTo>
                    <a:pt x="99" y="0"/>
                    <a:pt x="85" y="1"/>
                    <a:pt x="81" y="18"/>
                  </a:cubicBezTo>
                  <a:lnTo>
                    <a:pt x="61" y="98"/>
                  </a:lnTo>
                  <a:lnTo>
                    <a:pt x="15" y="98"/>
                  </a:lnTo>
                  <a:cubicBezTo>
                    <a:pt x="5" y="98"/>
                    <a:pt x="0" y="98"/>
                    <a:pt x="0" y="107"/>
                  </a:cubicBezTo>
                  <a:cubicBezTo>
                    <a:pt x="0" y="113"/>
                    <a:pt x="4" y="113"/>
                    <a:pt x="14" y="113"/>
                  </a:cubicBezTo>
                  <a:lnTo>
                    <a:pt x="57" y="113"/>
                  </a:lnTo>
                  <a:cubicBezTo>
                    <a:pt x="21" y="255"/>
                    <a:pt x="19" y="263"/>
                    <a:pt x="19" y="272"/>
                  </a:cubicBezTo>
                  <a:cubicBezTo>
                    <a:pt x="19" y="299"/>
                    <a:pt x="38" y="318"/>
                    <a:pt x="65" y="318"/>
                  </a:cubicBezTo>
                  <a:cubicBezTo>
                    <a:pt x="116" y="318"/>
                    <a:pt x="145" y="245"/>
                    <a:pt x="145" y="241"/>
                  </a:cubicBezTo>
                  <a:cubicBezTo>
                    <a:pt x="145" y="236"/>
                    <a:pt x="141" y="236"/>
                    <a:pt x="139" y="236"/>
                  </a:cubicBezTo>
                  <a:cubicBezTo>
                    <a:pt x="134" y="236"/>
                    <a:pt x="134" y="238"/>
                    <a:pt x="131" y="243"/>
                  </a:cubicBezTo>
                  <a:cubicBezTo>
                    <a:pt x="110" y="295"/>
                    <a:pt x="83" y="307"/>
                    <a:pt x="66" y="307"/>
                  </a:cubicBezTo>
                  <a:cubicBezTo>
                    <a:pt x="56" y="307"/>
                    <a:pt x="51" y="301"/>
                    <a:pt x="51" y="284"/>
                  </a:cubicBezTo>
                  <a:cubicBezTo>
                    <a:pt x="51" y="272"/>
                    <a:pt x="52" y="269"/>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8">
              <a:extLst>
                <a:ext uri="{FF2B5EF4-FFF2-40B4-BE49-F238E27FC236}">
                  <a16:creationId xmlns:a16="http://schemas.microsoft.com/office/drawing/2014/main" id="{04D98039-498A-B1C3-3461-AB8EA89C938F}"/>
                </a:ext>
              </a:extLst>
            </p:cNvPr>
            <p:cNvSpPr>
              <a:spLocks/>
            </p:cNvSpPr>
            <p:nvPr>
              <p:custDataLst>
                <p:tags r:id="rId42"/>
              </p:custDataLst>
            </p:nvPr>
          </p:nvSpPr>
          <p:spPr bwMode="auto">
            <a:xfrm>
              <a:off x="3859213" y="3181350"/>
              <a:ext cx="155575" cy="161925"/>
            </a:xfrm>
            <a:custGeom>
              <a:avLst/>
              <a:gdLst>
                <a:gd name="T0" fmla="*/ 176 w 332"/>
                <a:gd name="T1" fmla="*/ 176 h 332"/>
                <a:gd name="T2" fmla="*/ 316 w 332"/>
                <a:gd name="T3" fmla="*/ 176 h 332"/>
                <a:gd name="T4" fmla="*/ 332 w 332"/>
                <a:gd name="T5" fmla="*/ 166 h 332"/>
                <a:gd name="T6" fmla="*/ 316 w 332"/>
                <a:gd name="T7" fmla="*/ 156 h 332"/>
                <a:gd name="T8" fmla="*/ 176 w 332"/>
                <a:gd name="T9" fmla="*/ 156 h 332"/>
                <a:gd name="T10" fmla="*/ 176 w 332"/>
                <a:gd name="T11" fmla="*/ 17 h 332"/>
                <a:gd name="T12" fmla="*/ 167 w 332"/>
                <a:gd name="T13" fmla="*/ 0 h 332"/>
                <a:gd name="T14" fmla="*/ 157 w 332"/>
                <a:gd name="T15" fmla="*/ 17 h 332"/>
                <a:gd name="T16" fmla="*/ 157 w 332"/>
                <a:gd name="T17" fmla="*/ 156 h 332"/>
                <a:gd name="T18" fmla="*/ 17 w 332"/>
                <a:gd name="T19" fmla="*/ 156 h 332"/>
                <a:gd name="T20" fmla="*/ 0 w 332"/>
                <a:gd name="T21" fmla="*/ 166 h 332"/>
                <a:gd name="T22" fmla="*/ 17 w 332"/>
                <a:gd name="T23" fmla="*/ 176 h 332"/>
                <a:gd name="T24" fmla="*/ 157 w 332"/>
                <a:gd name="T25" fmla="*/ 176 h 332"/>
                <a:gd name="T26" fmla="*/ 157 w 332"/>
                <a:gd name="T27" fmla="*/ 316 h 332"/>
                <a:gd name="T28" fmla="*/ 167 w 332"/>
                <a:gd name="T29" fmla="*/ 332 h 332"/>
                <a:gd name="T30" fmla="*/ 176 w 332"/>
                <a:gd name="T31" fmla="*/ 316 h 332"/>
                <a:gd name="T32" fmla="*/ 176 w 332"/>
                <a:gd name="T33" fmla="*/ 17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2" h="332">
                  <a:moveTo>
                    <a:pt x="176" y="176"/>
                  </a:moveTo>
                  <a:lnTo>
                    <a:pt x="316" y="176"/>
                  </a:lnTo>
                  <a:cubicBezTo>
                    <a:pt x="323" y="176"/>
                    <a:pt x="332" y="176"/>
                    <a:pt x="332" y="166"/>
                  </a:cubicBezTo>
                  <a:cubicBezTo>
                    <a:pt x="332" y="156"/>
                    <a:pt x="323" y="156"/>
                    <a:pt x="316" y="156"/>
                  </a:cubicBezTo>
                  <a:lnTo>
                    <a:pt x="176" y="156"/>
                  </a:lnTo>
                  <a:lnTo>
                    <a:pt x="176" y="17"/>
                  </a:lnTo>
                  <a:cubicBezTo>
                    <a:pt x="176" y="10"/>
                    <a:pt x="176" y="0"/>
                    <a:pt x="167" y="0"/>
                  </a:cubicBezTo>
                  <a:cubicBezTo>
                    <a:pt x="157" y="0"/>
                    <a:pt x="157" y="10"/>
                    <a:pt x="157" y="17"/>
                  </a:cubicBezTo>
                  <a:lnTo>
                    <a:pt x="157" y="156"/>
                  </a:lnTo>
                  <a:lnTo>
                    <a:pt x="17" y="156"/>
                  </a:lnTo>
                  <a:cubicBezTo>
                    <a:pt x="10" y="156"/>
                    <a:pt x="0" y="156"/>
                    <a:pt x="0" y="166"/>
                  </a:cubicBezTo>
                  <a:cubicBezTo>
                    <a:pt x="0" y="176"/>
                    <a:pt x="10" y="176"/>
                    <a:pt x="17" y="176"/>
                  </a:cubicBezTo>
                  <a:lnTo>
                    <a:pt x="157" y="176"/>
                  </a:lnTo>
                  <a:lnTo>
                    <a:pt x="157" y="316"/>
                  </a:lnTo>
                  <a:cubicBezTo>
                    <a:pt x="157" y="323"/>
                    <a:pt x="157" y="332"/>
                    <a:pt x="167" y="332"/>
                  </a:cubicBezTo>
                  <a:cubicBezTo>
                    <a:pt x="176" y="332"/>
                    <a:pt x="176" y="323"/>
                    <a:pt x="176" y="316"/>
                  </a:cubicBezTo>
                  <a:lnTo>
                    <a:pt x="176" y="1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9">
              <a:extLst>
                <a:ext uri="{FF2B5EF4-FFF2-40B4-BE49-F238E27FC236}">
                  <a16:creationId xmlns:a16="http://schemas.microsoft.com/office/drawing/2014/main" id="{C325ABBC-48E3-C1FC-D096-062C77112359}"/>
                </a:ext>
              </a:extLst>
            </p:cNvPr>
            <p:cNvSpPr>
              <a:spLocks/>
            </p:cNvSpPr>
            <p:nvPr>
              <p:custDataLst>
                <p:tags r:id="rId43"/>
              </p:custDataLst>
            </p:nvPr>
          </p:nvSpPr>
          <p:spPr bwMode="auto">
            <a:xfrm>
              <a:off x="4087813" y="3216275"/>
              <a:ext cx="182562" cy="107950"/>
            </a:xfrm>
            <a:custGeom>
              <a:avLst/>
              <a:gdLst>
                <a:gd name="T0" fmla="*/ 38 w 389"/>
                <a:gd name="T1" fmla="*/ 49 h 221"/>
                <a:gd name="T2" fmla="*/ 38 w 389"/>
                <a:gd name="T3" fmla="*/ 183 h 221"/>
                <a:gd name="T4" fmla="*/ 0 w 389"/>
                <a:gd name="T5" fmla="*/ 205 h 221"/>
                <a:gd name="T6" fmla="*/ 0 w 389"/>
                <a:gd name="T7" fmla="*/ 221 h 221"/>
                <a:gd name="T8" fmla="*/ 56 w 389"/>
                <a:gd name="T9" fmla="*/ 219 h 221"/>
                <a:gd name="T10" fmla="*/ 112 w 389"/>
                <a:gd name="T11" fmla="*/ 221 h 221"/>
                <a:gd name="T12" fmla="*/ 112 w 389"/>
                <a:gd name="T13" fmla="*/ 205 h 221"/>
                <a:gd name="T14" fmla="*/ 73 w 389"/>
                <a:gd name="T15" fmla="*/ 183 h 221"/>
                <a:gd name="T16" fmla="*/ 73 w 389"/>
                <a:gd name="T17" fmla="*/ 91 h 221"/>
                <a:gd name="T18" fmla="*/ 140 w 389"/>
                <a:gd name="T19" fmla="*/ 11 h 221"/>
                <a:gd name="T20" fmla="*/ 177 w 389"/>
                <a:gd name="T21" fmla="*/ 67 h 221"/>
                <a:gd name="T22" fmla="*/ 177 w 389"/>
                <a:gd name="T23" fmla="*/ 183 h 221"/>
                <a:gd name="T24" fmla="*/ 138 w 389"/>
                <a:gd name="T25" fmla="*/ 205 h 221"/>
                <a:gd name="T26" fmla="*/ 138 w 389"/>
                <a:gd name="T27" fmla="*/ 221 h 221"/>
                <a:gd name="T28" fmla="*/ 195 w 389"/>
                <a:gd name="T29" fmla="*/ 219 h 221"/>
                <a:gd name="T30" fmla="*/ 250 w 389"/>
                <a:gd name="T31" fmla="*/ 221 h 221"/>
                <a:gd name="T32" fmla="*/ 250 w 389"/>
                <a:gd name="T33" fmla="*/ 205 h 221"/>
                <a:gd name="T34" fmla="*/ 212 w 389"/>
                <a:gd name="T35" fmla="*/ 183 h 221"/>
                <a:gd name="T36" fmla="*/ 212 w 389"/>
                <a:gd name="T37" fmla="*/ 91 h 221"/>
                <a:gd name="T38" fmla="*/ 279 w 389"/>
                <a:gd name="T39" fmla="*/ 11 h 221"/>
                <a:gd name="T40" fmla="*/ 316 w 389"/>
                <a:gd name="T41" fmla="*/ 67 h 221"/>
                <a:gd name="T42" fmla="*/ 316 w 389"/>
                <a:gd name="T43" fmla="*/ 183 h 221"/>
                <a:gd name="T44" fmla="*/ 277 w 389"/>
                <a:gd name="T45" fmla="*/ 205 h 221"/>
                <a:gd name="T46" fmla="*/ 277 w 389"/>
                <a:gd name="T47" fmla="*/ 221 h 221"/>
                <a:gd name="T48" fmla="*/ 333 w 389"/>
                <a:gd name="T49" fmla="*/ 219 h 221"/>
                <a:gd name="T50" fmla="*/ 389 w 389"/>
                <a:gd name="T51" fmla="*/ 221 h 221"/>
                <a:gd name="T52" fmla="*/ 389 w 389"/>
                <a:gd name="T53" fmla="*/ 205 h 221"/>
                <a:gd name="T54" fmla="*/ 350 w 389"/>
                <a:gd name="T55" fmla="*/ 190 h 221"/>
                <a:gd name="T56" fmla="*/ 350 w 389"/>
                <a:gd name="T57" fmla="*/ 95 h 221"/>
                <a:gd name="T58" fmla="*/ 335 w 389"/>
                <a:gd name="T59" fmla="*/ 19 h 221"/>
                <a:gd name="T60" fmla="*/ 282 w 389"/>
                <a:gd name="T61" fmla="*/ 0 h 221"/>
                <a:gd name="T62" fmla="*/ 210 w 389"/>
                <a:gd name="T63" fmla="*/ 49 h 221"/>
                <a:gd name="T64" fmla="*/ 144 w 389"/>
                <a:gd name="T65" fmla="*/ 0 h 221"/>
                <a:gd name="T66" fmla="*/ 70 w 389"/>
                <a:gd name="T67" fmla="*/ 53 h 221"/>
                <a:gd name="T68" fmla="*/ 70 w 389"/>
                <a:gd name="T69" fmla="*/ 0 h 221"/>
                <a:gd name="T70" fmla="*/ 0 w 389"/>
                <a:gd name="T71" fmla="*/ 6 h 221"/>
                <a:gd name="T72" fmla="*/ 0 w 389"/>
                <a:gd name="T73" fmla="*/ 21 h 221"/>
                <a:gd name="T74" fmla="*/ 38 w 389"/>
                <a:gd name="T75"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9" h="221">
                  <a:moveTo>
                    <a:pt x="38" y="49"/>
                  </a:moveTo>
                  <a:lnTo>
                    <a:pt x="38" y="183"/>
                  </a:lnTo>
                  <a:cubicBezTo>
                    <a:pt x="38" y="205"/>
                    <a:pt x="33" y="205"/>
                    <a:pt x="0" y="205"/>
                  </a:cubicBezTo>
                  <a:lnTo>
                    <a:pt x="0" y="221"/>
                  </a:lnTo>
                  <a:cubicBezTo>
                    <a:pt x="17" y="220"/>
                    <a:pt x="42" y="219"/>
                    <a:pt x="56" y="219"/>
                  </a:cubicBezTo>
                  <a:cubicBezTo>
                    <a:pt x="69" y="219"/>
                    <a:pt x="95" y="220"/>
                    <a:pt x="112" y="221"/>
                  </a:cubicBezTo>
                  <a:lnTo>
                    <a:pt x="112" y="205"/>
                  </a:lnTo>
                  <a:cubicBezTo>
                    <a:pt x="78" y="205"/>
                    <a:pt x="73" y="205"/>
                    <a:pt x="73" y="183"/>
                  </a:cubicBezTo>
                  <a:lnTo>
                    <a:pt x="73" y="91"/>
                  </a:lnTo>
                  <a:cubicBezTo>
                    <a:pt x="73" y="39"/>
                    <a:pt x="108" y="11"/>
                    <a:pt x="140" y="11"/>
                  </a:cubicBezTo>
                  <a:cubicBezTo>
                    <a:pt x="172" y="11"/>
                    <a:pt x="177" y="38"/>
                    <a:pt x="177" y="67"/>
                  </a:cubicBezTo>
                  <a:lnTo>
                    <a:pt x="177" y="183"/>
                  </a:lnTo>
                  <a:cubicBezTo>
                    <a:pt x="177" y="205"/>
                    <a:pt x="172" y="205"/>
                    <a:pt x="138" y="205"/>
                  </a:cubicBezTo>
                  <a:lnTo>
                    <a:pt x="138" y="221"/>
                  </a:lnTo>
                  <a:cubicBezTo>
                    <a:pt x="156" y="220"/>
                    <a:pt x="181" y="219"/>
                    <a:pt x="195" y="219"/>
                  </a:cubicBezTo>
                  <a:cubicBezTo>
                    <a:pt x="207" y="219"/>
                    <a:pt x="233" y="220"/>
                    <a:pt x="250" y="221"/>
                  </a:cubicBezTo>
                  <a:lnTo>
                    <a:pt x="250" y="205"/>
                  </a:lnTo>
                  <a:cubicBezTo>
                    <a:pt x="217" y="205"/>
                    <a:pt x="212" y="205"/>
                    <a:pt x="212" y="183"/>
                  </a:cubicBezTo>
                  <a:lnTo>
                    <a:pt x="212" y="91"/>
                  </a:lnTo>
                  <a:cubicBezTo>
                    <a:pt x="212" y="39"/>
                    <a:pt x="247" y="11"/>
                    <a:pt x="279" y="11"/>
                  </a:cubicBezTo>
                  <a:cubicBezTo>
                    <a:pt x="310" y="11"/>
                    <a:pt x="316" y="38"/>
                    <a:pt x="316" y="67"/>
                  </a:cubicBezTo>
                  <a:lnTo>
                    <a:pt x="316" y="183"/>
                  </a:lnTo>
                  <a:cubicBezTo>
                    <a:pt x="316" y="205"/>
                    <a:pt x="310" y="205"/>
                    <a:pt x="277" y="205"/>
                  </a:cubicBezTo>
                  <a:lnTo>
                    <a:pt x="277" y="221"/>
                  </a:lnTo>
                  <a:cubicBezTo>
                    <a:pt x="294" y="220"/>
                    <a:pt x="320" y="219"/>
                    <a:pt x="333" y="219"/>
                  </a:cubicBezTo>
                  <a:cubicBezTo>
                    <a:pt x="346" y="219"/>
                    <a:pt x="372" y="220"/>
                    <a:pt x="389" y="221"/>
                  </a:cubicBezTo>
                  <a:lnTo>
                    <a:pt x="389" y="205"/>
                  </a:lnTo>
                  <a:cubicBezTo>
                    <a:pt x="363" y="205"/>
                    <a:pt x="351" y="205"/>
                    <a:pt x="350" y="190"/>
                  </a:cubicBezTo>
                  <a:lnTo>
                    <a:pt x="350" y="95"/>
                  </a:lnTo>
                  <a:cubicBezTo>
                    <a:pt x="350" y="52"/>
                    <a:pt x="350" y="37"/>
                    <a:pt x="335" y="19"/>
                  </a:cubicBezTo>
                  <a:cubicBezTo>
                    <a:pt x="328" y="10"/>
                    <a:pt x="311" y="0"/>
                    <a:pt x="282" y="0"/>
                  </a:cubicBezTo>
                  <a:cubicBezTo>
                    <a:pt x="240" y="0"/>
                    <a:pt x="218" y="30"/>
                    <a:pt x="210" y="49"/>
                  </a:cubicBezTo>
                  <a:cubicBezTo>
                    <a:pt x="203" y="6"/>
                    <a:pt x="166" y="0"/>
                    <a:pt x="144" y="0"/>
                  </a:cubicBezTo>
                  <a:cubicBezTo>
                    <a:pt x="107" y="0"/>
                    <a:pt x="84" y="22"/>
                    <a:pt x="70" y="53"/>
                  </a:cubicBezTo>
                  <a:lnTo>
                    <a:pt x="70" y="0"/>
                  </a:lnTo>
                  <a:lnTo>
                    <a:pt x="0" y="6"/>
                  </a:lnTo>
                  <a:lnTo>
                    <a:pt x="0" y="21"/>
                  </a:lnTo>
                  <a:cubicBezTo>
                    <a:pt x="34" y="21"/>
                    <a:pt x="38" y="25"/>
                    <a:pt x="38"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20">
              <a:extLst>
                <a:ext uri="{FF2B5EF4-FFF2-40B4-BE49-F238E27FC236}">
                  <a16:creationId xmlns:a16="http://schemas.microsoft.com/office/drawing/2014/main" id="{E52A7C57-9051-BAD2-7FB1-523631D46362}"/>
                </a:ext>
              </a:extLst>
            </p:cNvPr>
            <p:cNvSpPr>
              <a:spLocks noEditPoints="1"/>
            </p:cNvSpPr>
            <p:nvPr>
              <p:custDataLst>
                <p:tags r:id="rId44"/>
              </p:custDataLst>
            </p:nvPr>
          </p:nvSpPr>
          <p:spPr bwMode="auto">
            <a:xfrm>
              <a:off x="4281488" y="3160713"/>
              <a:ext cx="50800" cy="163512"/>
            </a:xfrm>
            <a:custGeom>
              <a:avLst/>
              <a:gdLst>
                <a:gd name="T0" fmla="*/ 72 w 107"/>
                <a:gd name="T1" fmla="*/ 113 h 334"/>
                <a:gd name="T2" fmla="*/ 2 w 107"/>
                <a:gd name="T3" fmla="*/ 119 h 334"/>
                <a:gd name="T4" fmla="*/ 2 w 107"/>
                <a:gd name="T5" fmla="*/ 134 h 334"/>
                <a:gd name="T6" fmla="*/ 39 w 107"/>
                <a:gd name="T7" fmla="*/ 162 h 334"/>
                <a:gd name="T8" fmla="*/ 39 w 107"/>
                <a:gd name="T9" fmla="*/ 296 h 334"/>
                <a:gd name="T10" fmla="*/ 0 w 107"/>
                <a:gd name="T11" fmla="*/ 318 h 334"/>
                <a:gd name="T12" fmla="*/ 0 w 107"/>
                <a:gd name="T13" fmla="*/ 334 h 334"/>
                <a:gd name="T14" fmla="*/ 55 w 107"/>
                <a:gd name="T15" fmla="*/ 332 h 334"/>
                <a:gd name="T16" fmla="*/ 107 w 107"/>
                <a:gd name="T17" fmla="*/ 334 h 334"/>
                <a:gd name="T18" fmla="*/ 107 w 107"/>
                <a:gd name="T19" fmla="*/ 318 h 334"/>
                <a:gd name="T20" fmla="*/ 72 w 107"/>
                <a:gd name="T21" fmla="*/ 297 h 334"/>
                <a:gd name="T22" fmla="*/ 72 w 107"/>
                <a:gd name="T23" fmla="*/ 113 h 334"/>
                <a:gd name="T24" fmla="*/ 74 w 107"/>
                <a:gd name="T25" fmla="*/ 27 h 334"/>
                <a:gd name="T26" fmla="*/ 48 w 107"/>
                <a:gd name="T27" fmla="*/ 0 h 334"/>
                <a:gd name="T28" fmla="*/ 21 w 107"/>
                <a:gd name="T29" fmla="*/ 27 h 334"/>
                <a:gd name="T30" fmla="*/ 48 w 107"/>
                <a:gd name="T31" fmla="*/ 53 h 334"/>
                <a:gd name="T32" fmla="*/ 74 w 107"/>
                <a:gd name="T33" fmla="*/ 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334">
                  <a:moveTo>
                    <a:pt x="72" y="113"/>
                  </a:moveTo>
                  <a:lnTo>
                    <a:pt x="2" y="119"/>
                  </a:lnTo>
                  <a:lnTo>
                    <a:pt x="2" y="134"/>
                  </a:lnTo>
                  <a:cubicBezTo>
                    <a:pt x="35" y="134"/>
                    <a:pt x="39" y="137"/>
                    <a:pt x="39" y="162"/>
                  </a:cubicBezTo>
                  <a:lnTo>
                    <a:pt x="39" y="296"/>
                  </a:lnTo>
                  <a:cubicBezTo>
                    <a:pt x="39" y="318"/>
                    <a:pt x="34" y="318"/>
                    <a:pt x="0" y="318"/>
                  </a:cubicBezTo>
                  <a:lnTo>
                    <a:pt x="0" y="334"/>
                  </a:lnTo>
                  <a:cubicBezTo>
                    <a:pt x="16" y="333"/>
                    <a:pt x="43" y="332"/>
                    <a:pt x="55" y="332"/>
                  </a:cubicBezTo>
                  <a:cubicBezTo>
                    <a:pt x="73" y="332"/>
                    <a:pt x="90" y="333"/>
                    <a:pt x="107" y="334"/>
                  </a:cubicBezTo>
                  <a:lnTo>
                    <a:pt x="107" y="318"/>
                  </a:lnTo>
                  <a:cubicBezTo>
                    <a:pt x="74" y="318"/>
                    <a:pt x="72" y="316"/>
                    <a:pt x="72" y="297"/>
                  </a:cubicBezTo>
                  <a:lnTo>
                    <a:pt x="72" y="113"/>
                  </a:lnTo>
                  <a:close/>
                  <a:moveTo>
                    <a:pt x="74" y="27"/>
                  </a:moveTo>
                  <a:cubicBezTo>
                    <a:pt x="74" y="11"/>
                    <a:pt x="62" y="0"/>
                    <a:pt x="48" y="0"/>
                  </a:cubicBezTo>
                  <a:cubicBezTo>
                    <a:pt x="32" y="0"/>
                    <a:pt x="21" y="14"/>
                    <a:pt x="21" y="27"/>
                  </a:cubicBezTo>
                  <a:cubicBezTo>
                    <a:pt x="21" y="40"/>
                    <a:pt x="32" y="53"/>
                    <a:pt x="48" y="53"/>
                  </a:cubicBezTo>
                  <a:cubicBezTo>
                    <a:pt x="62" y="53"/>
                    <a:pt x="74" y="43"/>
                    <a:pt x="74"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21">
              <a:extLst>
                <a:ext uri="{FF2B5EF4-FFF2-40B4-BE49-F238E27FC236}">
                  <a16:creationId xmlns:a16="http://schemas.microsoft.com/office/drawing/2014/main" id="{DDC62282-5C51-454A-FCBA-C22233D1659C}"/>
                </a:ext>
              </a:extLst>
            </p:cNvPr>
            <p:cNvSpPr>
              <a:spLocks/>
            </p:cNvSpPr>
            <p:nvPr>
              <p:custDataLst>
                <p:tags r:id="rId45"/>
              </p:custDataLst>
            </p:nvPr>
          </p:nvSpPr>
          <p:spPr bwMode="auto">
            <a:xfrm>
              <a:off x="4346575" y="3216275"/>
              <a:ext cx="117475" cy="107950"/>
            </a:xfrm>
            <a:custGeom>
              <a:avLst/>
              <a:gdLst>
                <a:gd name="T0" fmla="*/ 39 w 251"/>
                <a:gd name="T1" fmla="*/ 49 h 221"/>
                <a:gd name="T2" fmla="*/ 39 w 251"/>
                <a:gd name="T3" fmla="*/ 183 h 221"/>
                <a:gd name="T4" fmla="*/ 0 w 251"/>
                <a:gd name="T5" fmla="*/ 205 h 221"/>
                <a:gd name="T6" fmla="*/ 0 w 251"/>
                <a:gd name="T7" fmla="*/ 221 h 221"/>
                <a:gd name="T8" fmla="*/ 56 w 251"/>
                <a:gd name="T9" fmla="*/ 219 h 221"/>
                <a:gd name="T10" fmla="*/ 112 w 251"/>
                <a:gd name="T11" fmla="*/ 221 h 221"/>
                <a:gd name="T12" fmla="*/ 112 w 251"/>
                <a:gd name="T13" fmla="*/ 205 h 221"/>
                <a:gd name="T14" fmla="*/ 73 w 251"/>
                <a:gd name="T15" fmla="*/ 183 h 221"/>
                <a:gd name="T16" fmla="*/ 73 w 251"/>
                <a:gd name="T17" fmla="*/ 91 h 221"/>
                <a:gd name="T18" fmla="*/ 141 w 251"/>
                <a:gd name="T19" fmla="*/ 11 h 221"/>
                <a:gd name="T20" fmla="*/ 178 w 251"/>
                <a:gd name="T21" fmla="*/ 67 h 221"/>
                <a:gd name="T22" fmla="*/ 178 w 251"/>
                <a:gd name="T23" fmla="*/ 183 h 221"/>
                <a:gd name="T24" fmla="*/ 139 w 251"/>
                <a:gd name="T25" fmla="*/ 205 h 221"/>
                <a:gd name="T26" fmla="*/ 139 w 251"/>
                <a:gd name="T27" fmla="*/ 221 h 221"/>
                <a:gd name="T28" fmla="*/ 195 w 251"/>
                <a:gd name="T29" fmla="*/ 219 h 221"/>
                <a:gd name="T30" fmla="*/ 251 w 251"/>
                <a:gd name="T31" fmla="*/ 221 h 221"/>
                <a:gd name="T32" fmla="*/ 251 w 251"/>
                <a:gd name="T33" fmla="*/ 205 h 221"/>
                <a:gd name="T34" fmla="*/ 212 w 251"/>
                <a:gd name="T35" fmla="*/ 190 h 221"/>
                <a:gd name="T36" fmla="*/ 212 w 251"/>
                <a:gd name="T37" fmla="*/ 95 h 221"/>
                <a:gd name="T38" fmla="*/ 197 w 251"/>
                <a:gd name="T39" fmla="*/ 19 h 221"/>
                <a:gd name="T40" fmla="*/ 144 w 251"/>
                <a:gd name="T41" fmla="*/ 0 h 221"/>
                <a:gd name="T42" fmla="*/ 70 w 251"/>
                <a:gd name="T43" fmla="*/ 53 h 221"/>
                <a:gd name="T44" fmla="*/ 70 w 251"/>
                <a:gd name="T45" fmla="*/ 0 h 221"/>
                <a:gd name="T46" fmla="*/ 0 w 251"/>
                <a:gd name="T47" fmla="*/ 6 h 221"/>
                <a:gd name="T48" fmla="*/ 0 w 251"/>
                <a:gd name="T49" fmla="*/ 21 h 221"/>
                <a:gd name="T50" fmla="*/ 39 w 251"/>
                <a:gd name="T51"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221">
                  <a:moveTo>
                    <a:pt x="39" y="49"/>
                  </a:moveTo>
                  <a:lnTo>
                    <a:pt x="39" y="183"/>
                  </a:lnTo>
                  <a:cubicBezTo>
                    <a:pt x="39" y="205"/>
                    <a:pt x="33" y="205"/>
                    <a:pt x="0" y="205"/>
                  </a:cubicBezTo>
                  <a:lnTo>
                    <a:pt x="0" y="221"/>
                  </a:lnTo>
                  <a:cubicBezTo>
                    <a:pt x="17" y="220"/>
                    <a:pt x="43" y="219"/>
                    <a:pt x="56" y="219"/>
                  </a:cubicBezTo>
                  <a:cubicBezTo>
                    <a:pt x="69" y="219"/>
                    <a:pt x="95" y="220"/>
                    <a:pt x="112" y="221"/>
                  </a:cubicBezTo>
                  <a:lnTo>
                    <a:pt x="112" y="205"/>
                  </a:lnTo>
                  <a:cubicBezTo>
                    <a:pt x="79" y="205"/>
                    <a:pt x="73" y="205"/>
                    <a:pt x="73" y="183"/>
                  </a:cubicBezTo>
                  <a:lnTo>
                    <a:pt x="73" y="91"/>
                  </a:lnTo>
                  <a:cubicBezTo>
                    <a:pt x="73" y="39"/>
                    <a:pt x="109" y="11"/>
                    <a:pt x="141" y="11"/>
                  </a:cubicBezTo>
                  <a:cubicBezTo>
                    <a:pt x="172" y="11"/>
                    <a:pt x="178" y="38"/>
                    <a:pt x="178" y="67"/>
                  </a:cubicBezTo>
                  <a:lnTo>
                    <a:pt x="178" y="183"/>
                  </a:lnTo>
                  <a:cubicBezTo>
                    <a:pt x="178" y="205"/>
                    <a:pt x="172" y="205"/>
                    <a:pt x="139" y="205"/>
                  </a:cubicBezTo>
                  <a:lnTo>
                    <a:pt x="139" y="221"/>
                  </a:lnTo>
                  <a:cubicBezTo>
                    <a:pt x="156" y="220"/>
                    <a:pt x="182" y="219"/>
                    <a:pt x="195" y="219"/>
                  </a:cubicBezTo>
                  <a:cubicBezTo>
                    <a:pt x="208" y="219"/>
                    <a:pt x="234" y="220"/>
                    <a:pt x="251" y="221"/>
                  </a:cubicBezTo>
                  <a:lnTo>
                    <a:pt x="251" y="205"/>
                  </a:lnTo>
                  <a:cubicBezTo>
                    <a:pt x="225" y="205"/>
                    <a:pt x="212" y="205"/>
                    <a:pt x="212" y="190"/>
                  </a:cubicBezTo>
                  <a:lnTo>
                    <a:pt x="212" y="95"/>
                  </a:lnTo>
                  <a:cubicBezTo>
                    <a:pt x="212" y="52"/>
                    <a:pt x="212" y="37"/>
                    <a:pt x="197" y="19"/>
                  </a:cubicBezTo>
                  <a:cubicBezTo>
                    <a:pt x="190" y="10"/>
                    <a:pt x="173" y="0"/>
                    <a:pt x="144" y="0"/>
                  </a:cubicBezTo>
                  <a:cubicBezTo>
                    <a:pt x="108" y="0"/>
                    <a:pt x="84" y="22"/>
                    <a:pt x="70" y="53"/>
                  </a:cubicBezTo>
                  <a:lnTo>
                    <a:pt x="70" y="0"/>
                  </a:lnTo>
                  <a:lnTo>
                    <a:pt x="0" y="6"/>
                  </a:lnTo>
                  <a:lnTo>
                    <a:pt x="0" y="21"/>
                  </a:lnTo>
                  <a:cubicBezTo>
                    <a:pt x="35" y="21"/>
                    <a:pt x="39" y="25"/>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2">
              <a:extLst>
                <a:ext uri="{FF2B5EF4-FFF2-40B4-BE49-F238E27FC236}">
                  <a16:creationId xmlns:a16="http://schemas.microsoft.com/office/drawing/2014/main" id="{FF8773D4-C0EF-0CCC-9592-432F52299F87}"/>
                </a:ext>
              </a:extLst>
            </p:cNvPr>
            <p:cNvSpPr>
              <a:spLocks/>
            </p:cNvSpPr>
            <p:nvPr>
              <p:custDataLst>
                <p:tags r:id="rId46"/>
              </p:custDataLst>
            </p:nvPr>
          </p:nvSpPr>
          <p:spPr bwMode="auto">
            <a:xfrm>
              <a:off x="4217988" y="3392488"/>
              <a:ext cx="114300" cy="79375"/>
            </a:xfrm>
            <a:custGeom>
              <a:avLst/>
              <a:gdLst>
                <a:gd name="T0" fmla="*/ 149 w 244"/>
                <a:gd name="T1" fmla="*/ 142 h 161"/>
                <a:gd name="T2" fmla="*/ 195 w 244"/>
                <a:gd name="T3" fmla="*/ 161 h 161"/>
                <a:gd name="T4" fmla="*/ 244 w 244"/>
                <a:gd name="T5" fmla="*/ 106 h 161"/>
                <a:gd name="T6" fmla="*/ 232 w 244"/>
                <a:gd name="T7" fmla="*/ 100 h 161"/>
                <a:gd name="T8" fmla="*/ 221 w 244"/>
                <a:gd name="T9" fmla="*/ 108 h 161"/>
                <a:gd name="T10" fmla="*/ 197 w 244"/>
                <a:gd name="T11" fmla="*/ 145 h 161"/>
                <a:gd name="T12" fmla="*/ 187 w 244"/>
                <a:gd name="T13" fmla="*/ 131 h 161"/>
                <a:gd name="T14" fmla="*/ 193 w 244"/>
                <a:gd name="T15" fmla="*/ 103 h 161"/>
                <a:gd name="T16" fmla="*/ 208 w 244"/>
                <a:gd name="T17" fmla="*/ 44 h 161"/>
                <a:gd name="T18" fmla="*/ 213 w 244"/>
                <a:gd name="T19" fmla="*/ 20 h 161"/>
                <a:gd name="T20" fmla="*/ 195 w 244"/>
                <a:gd name="T21" fmla="*/ 3 h 161"/>
                <a:gd name="T22" fmla="*/ 168 w 244"/>
                <a:gd name="T23" fmla="*/ 30 h 161"/>
                <a:gd name="T24" fmla="*/ 159 w 244"/>
                <a:gd name="T25" fmla="*/ 66 h 161"/>
                <a:gd name="T26" fmla="*/ 148 w 244"/>
                <a:gd name="T27" fmla="*/ 110 h 161"/>
                <a:gd name="T28" fmla="*/ 141 w 244"/>
                <a:gd name="T29" fmla="*/ 125 h 161"/>
                <a:gd name="T30" fmla="*/ 104 w 244"/>
                <a:gd name="T31" fmla="*/ 145 h 161"/>
                <a:gd name="T32" fmla="*/ 80 w 244"/>
                <a:gd name="T33" fmla="*/ 119 h 161"/>
                <a:gd name="T34" fmla="*/ 100 w 244"/>
                <a:gd name="T35" fmla="*/ 51 h 161"/>
                <a:gd name="T36" fmla="*/ 106 w 244"/>
                <a:gd name="T37" fmla="*/ 32 h 161"/>
                <a:gd name="T38" fmla="*/ 61 w 244"/>
                <a:gd name="T39" fmla="*/ 0 h 161"/>
                <a:gd name="T40" fmla="*/ 0 w 244"/>
                <a:gd name="T41" fmla="*/ 55 h 161"/>
                <a:gd name="T42" fmla="*/ 11 w 244"/>
                <a:gd name="T43" fmla="*/ 61 h 161"/>
                <a:gd name="T44" fmla="*/ 23 w 244"/>
                <a:gd name="T45" fmla="*/ 53 h 161"/>
                <a:gd name="T46" fmla="*/ 58 w 244"/>
                <a:gd name="T47" fmla="*/ 16 h 161"/>
                <a:gd name="T48" fmla="*/ 64 w 244"/>
                <a:gd name="T49" fmla="*/ 25 h 161"/>
                <a:gd name="T50" fmla="*/ 59 w 244"/>
                <a:gd name="T51" fmla="*/ 44 h 161"/>
                <a:gd name="T52" fmla="*/ 39 w 244"/>
                <a:gd name="T53" fmla="*/ 112 h 161"/>
                <a:gd name="T54" fmla="*/ 101 w 244"/>
                <a:gd name="T55" fmla="*/ 161 h 161"/>
                <a:gd name="T56" fmla="*/ 149 w 244"/>
                <a:gd name="T57" fmla="*/ 14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4" h="161">
                  <a:moveTo>
                    <a:pt x="149" y="142"/>
                  </a:moveTo>
                  <a:cubicBezTo>
                    <a:pt x="154" y="149"/>
                    <a:pt x="170" y="161"/>
                    <a:pt x="195" y="161"/>
                  </a:cubicBezTo>
                  <a:cubicBezTo>
                    <a:pt x="232" y="161"/>
                    <a:pt x="244" y="109"/>
                    <a:pt x="244" y="106"/>
                  </a:cubicBezTo>
                  <a:cubicBezTo>
                    <a:pt x="244" y="100"/>
                    <a:pt x="238" y="100"/>
                    <a:pt x="232" y="100"/>
                  </a:cubicBezTo>
                  <a:cubicBezTo>
                    <a:pt x="224" y="100"/>
                    <a:pt x="223" y="100"/>
                    <a:pt x="221" y="108"/>
                  </a:cubicBezTo>
                  <a:cubicBezTo>
                    <a:pt x="217" y="123"/>
                    <a:pt x="210" y="145"/>
                    <a:pt x="197" y="145"/>
                  </a:cubicBezTo>
                  <a:cubicBezTo>
                    <a:pt x="189" y="145"/>
                    <a:pt x="187" y="136"/>
                    <a:pt x="187" y="131"/>
                  </a:cubicBezTo>
                  <a:cubicBezTo>
                    <a:pt x="187" y="126"/>
                    <a:pt x="191" y="112"/>
                    <a:pt x="193" y="103"/>
                  </a:cubicBezTo>
                  <a:lnTo>
                    <a:pt x="208" y="44"/>
                  </a:lnTo>
                  <a:cubicBezTo>
                    <a:pt x="210" y="36"/>
                    <a:pt x="213" y="23"/>
                    <a:pt x="213" y="20"/>
                  </a:cubicBezTo>
                  <a:cubicBezTo>
                    <a:pt x="213" y="8"/>
                    <a:pt x="204" y="3"/>
                    <a:pt x="195" y="3"/>
                  </a:cubicBezTo>
                  <a:cubicBezTo>
                    <a:pt x="175" y="3"/>
                    <a:pt x="171" y="20"/>
                    <a:pt x="168" y="30"/>
                  </a:cubicBezTo>
                  <a:lnTo>
                    <a:pt x="159" y="66"/>
                  </a:lnTo>
                  <a:lnTo>
                    <a:pt x="148" y="110"/>
                  </a:lnTo>
                  <a:cubicBezTo>
                    <a:pt x="146" y="119"/>
                    <a:pt x="146" y="120"/>
                    <a:pt x="141" y="125"/>
                  </a:cubicBezTo>
                  <a:cubicBezTo>
                    <a:pt x="132" y="136"/>
                    <a:pt x="120" y="145"/>
                    <a:pt x="104" y="145"/>
                  </a:cubicBezTo>
                  <a:cubicBezTo>
                    <a:pt x="80" y="145"/>
                    <a:pt x="80" y="126"/>
                    <a:pt x="80" y="119"/>
                  </a:cubicBezTo>
                  <a:cubicBezTo>
                    <a:pt x="80" y="100"/>
                    <a:pt x="90" y="76"/>
                    <a:pt x="100" y="51"/>
                  </a:cubicBezTo>
                  <a:cubicBezTo>
                    <a:pt x="104" y="41"/>
                    <a:pt x="106" y="37"/>
                    <a:pt x="106" y="32"/>
                  </a:cubicBezTo>
                  <a:cubicBezTo>
                    <a:pt x="106" y="11"/>
                    <a:pt x="83" y="0"/>
                    <a:pt x="61" y="0"/>
                  </a:cubicBezTo>
                  <a:cubicBezTo>
                    <a:pt x="21" y="0"/>
                    <a:pt x="0" y="44"/>
                    <a:pt x="0" y="55"/>
                  </a:cubicBezTo>
                  <a:cubicBezTo>
                    <a:pt x="0" y="61"/>
                    <a:pt x="6" y="61"/>
                    <a:pt x="11" y="61"/>
                  </a:cubicBezTo>
                  <a:cubicBezTo>
                    <a:pt x="20" y="61"/>
                    <a:pt x="20" y="60"/>
                    <a:pt x="23" y="53"/>
                  </a:cubicBezTo>
                  <a:cubicBezTo>
                    <a:pt x="28" y="33"/>
                    <a:pt x="43" y="16"/>
                    <a:pt x="58" y="16"/>
                  </a:cubicBezTo>
                  <a:cubicBezTo>
                    <a:pt x="61" y="16"/>
                    <a:pt x="64" y="16"/>
                    <a:pt x="64" y="25"/>
                  </a:cubicBezTo>
                  <a:cubicBezTo>
                    <a:pt x="64" y="31"/>
                    <a:pt x="62" y="37"/>
                    <a:pt x="59" y="44"/>
                  </a:cubicBezTo>
                  <a:cubicBezTo>
                    <a:pt x="46" y="76"/>
                    <a:pt x="39" y="96"/>
                    <a:pt x="39" y="112"/>
                  </a:cubicBezTo>
                  <a:cubicBezTo>
                    <a:pt x="39" y="151"/>
                    <a:pt x="72" y="161"/>
                    <a:pt x="101" y="161"/>
                  </a:cubicBezTo>
                  <a:cubicBezTo>
                    <a:pt x="117" y="161"/>
                    <a:pt x="134" y="156"/>
                    <a:pt x="149" y="14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3">
              <a:extLst>
                <a:ext uri="{FF2B5EF4-FFF2-40B4-BE49-F238E27FC236}">
                  <a16:creationId xmlns:a16="http://schemas.microsoft.com/office/drawing/2014/main" id="{BE57E7B6-703B-7F38-8399-11C5D57D3292}"/>
                </a:ext>
              </a:extLst>
            </p:cNvPr>
            <p:cNvSpPr>
              <a:spLocks/>
            </p:cNvSpPr>
            <p:nvPr>
              <p:custDataLst>
                <p:tags r:id="rId47"/>
              </p:custDataLst>
            </p:nvPr>
          </p:nvSpPr>
          <p:spPr bwMode="auto">
            <a:xfrm>
              <a:off x="4535488" y="3140075"/>
              <a:ext cx="31750" cy="244475"/>
            </a:xfrm>
            <a:custGeom>
              <a:avLst/>
              <a:gdLst>
                <a:gd name="T0" fmla="*/ 68 w 68"/>
                <a:gd name="T1" fmla="*/ 499 h 499"/>
                <a:gd name="T2" fmla="*/ 68 w 68"/>
                <a:gd name="T3" fmla="*/ 479 h 499"/>
                <a:gd name="T4" fmla="*/ 20 w 68"/>
                <a:gd name="T5" fmla="*/ 479 h 499"/>
                <a:gd name="T6" fmla="*/ 20 w 68"/>
                <a:gd name="T7" fmla="*/ 20 h 499"/>
                <a:gd name="T8" fmla="*/ 68 w 68"/>
                <a:gd name="T9" fmla="*/ 20 h 499"/>
                <a:gd name="T10" fmla="*/ 68 w 68"/>
                <a:gd name="T11" fmla="*/ 0 h 499"/>
                <a:gd name="T12" fmla="*/ 0 w 68"/>
                <a:gd name="T13" fmla="*/ 0 h 499"/>
                <a:gd name="T14" fmla="*/ 0 w 68"/>
                <a:gd name="T15" fmla="*/ 499 h 499"/>
                <a:gd name="T16" fmla="*/ 68 w 68"/>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499"/>
                  </a:moveTo>
                  <a:lnTo>
                    <a:pt x="68" y="479"/>
                  </a:lnTo>
                  <a:lnTo>
                    <a:pt x="20" y="479"/>
                  </a:lnTo>
                  <a:lnTo>
                    <a:pt x="20" y="20"/>
                  </a:lnTo>
                  <a:lnTo>
                    <a:pt x="68" y="20"/>
                  </a:lnTo>
                  <a:lnTo>
                    <a:pt x="68" y="0"/>
                  </a:lnTo>
                  <a:lnTo>
                    <a:pt x="0" y="0"/>
                  </a:lnTo>
                  <a:lnTo>
                    <a:pt x="0" y="499"/>
                  </a:lnTo>
                  <a:lnTo>
                    <a:pt x="68"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4">
              <a:extLst>
                <a:ext uri="{FF2B5EF4-FFF2-40B4-BE49-F238E27FC236}">
                  <a16:creationId xmlns:a16="http://schemas.microsoft.com/office/drawing/2014/main" id="{A0B7014C-E0B8-8AC3-504E-C607ED75C65E}"/>
                </a:ext>
              </a:extLst>
            </p:cNvPr>
            <p:cNvSpPr>
              <a:spLocks noEditPoints="1"/>
            </p:cNvSpPr>
            <p:nvPr>
              <p:custDataLst>
                <p:tags r:id="rId48"/>
              </p:custDataLst>
            </p:nvPr>
          </p:nvSpPr>
          <p:spPr bwMode="auto">
            <a:xfrm>
              <a:off x="4583113" y="3157538"/>
              <a:ext cx="173037" cy="173037"/>
            </a:xfrm>
            <a:custGeom>
              <a:avLst/>
              <a:gdLst>
                <a:gd name="T0" fmla="*/ 365 w 368"/>
                <a:gd name="T1" fmla="*/ 11 h 357"/>
                <a:gd name="T2" fmla="*/ 368 w 368"/>
                <a:gd name="T3" fmla="*/ 4 h 357"/>
                <a:gd name="T4" fmla="*/ 356 w 368"/>
                <a:gd name="T5" fmla="*/ 0 h 357"/>
                <a:gd name="T6" fmla="*/ 12 w 368"/>
                <a:gd name="T7" fmla="*/ 0 h 357"/>
                <a:gd name="T8" fmla="*/ 0 w 368"/>
                <a:gd name="T9" fmla="*/ 4 h 357"/>
                <a:gd name="T10" fmla="*/ 2 w 368"/>
                <a:gd name="T11" fmla="*/ 11 h 357"/>
                <a:gd name="T12" fmla="*/ 170 w 368"/>
                <a:gd name="T13" fmla="*/ 348 h 357"/>
                <a:gd name="T14" fmla="*/ 184 w 368"/>
                <a:gd name="T15" fmla="*/ 357 h 357"/>
                <a:gd name="T16" fmla="*/ 197 w 368"/>
                <a:gd name="T17" fmla="*/ 348 h 357"/>
                <a:gd name="T18" fmla="*/ 365 w 368"/>
                <a:gd name="T19" fmla="*/ 11 h 357"/>
                <a:gd name="T20" fmla="*/ 62 w 368"/>
                <a:gd name="T21" fmla="*/ 36 h 357"/>
                <a:gd name="T22" fmla="*/ 335 w 368"/>
                <a:gd name="T23" fmla="*/ 36 h 357"/>
                <a:gd name="T24" fmla="*/ 199 w 368"/>
                <a:gd name="T25" fmla="*/ 310 h 357"/>
                <a:gd name="T26" fmla="*/ 62 w 368"/>
                <a:gd name="T27" fmla="*/ 3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357">
                  <a:moveTo>
                    <a:pt x="365" y="11"/>
                  </a:moveTo>
                  <a:cubicBezTo>
                    <a:pt x="366" y="10"/>
                    <a:pt x="368" y="6"/>
                    <a:pt x="368" y="4"/>
                  </a:cubicBezTo>
                  <a:cubicBezTo>
                    <a:pt x="368" y="1"/>
                    <a:pt x="367" y="0"/>
                    <a:pt x="356" y="0"/>
                  </a:cubicBezTo>
                  <a:lnTo>
                    <a:pt x="12" y="0"/>
                  </a:lnTo>
                  <a:cubicBezTo>
                    <a:pt x="0" y="0"/>
                    <a:pt x="0" y="1"/>
                    <a:pt x="0" y="4"/>
                  </a:cubicBezTo>
                  <a:cubicBezTo>
                    <a:pt x="0" y="6"/>
                    <a:pt x="1" y="10"/>
                    <a:pt x="2" y="11"/>
                  </a:cubicBezTo>
                  <a:lnTo>
                    <a:pt x="170" y="348"/>
                  </a:lnTo>
                  <a:cubicBezTo>
                    <a:pt x="174" y="354"/>
                    <a:pt x="175" y="357"/>
                    <a:pt x="184" y="357"/>
                  </a:cubicBezTo>
                  <a:cubicBezTo>
                    <a:pt x="192" y="357"/>
                    <a:pt x="194" y="354"/>
                    <a:pt x="197" y="348"/>
                  </a:cubicBezTo>
                  <a:lnTo>
                    <a:pt x="365" y="11"/>
                  </a:lnTo>
                  <a:close/>
                  <a:moveTo>
                    <a:pt x="62" y="36"/>
                  </a:moveTo>
                  <a:lnTo>
                    <a:pt x="335" y="36"/>
                  </a:lnTo>
                  <a:lnTo>
                    <a:pt x="199" y="310"/>
                  </a:lnTo>
                  <a:lnTo>
                    <a:pt x="62" y="36"/>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5">
              <a:extLst>
                <a:ext uri="{FF2B5EF4-FFF2-40B4-BE49-F238E27FC236}">
                  <a16:creationId xmlns:a16="http://schemas.microsoft.com/office/drawing/2014/main" id="{24A5D675-7DDF-45BD-A0B3-34FB5A76BECF}"/>
                </a:ext>
              </a:extLst>
            </p:cNvPr>
            <p:cNvSpPr>
              <a:spLocks/>
            </p:cNvSpPr>
            <p:nvPr>
              <p:custDataLst>
                <p:tags r:id="rId49"/>
              </p:custDataLst>
            </p:nvPr>
          </p:nvSpPr>
          <p:spPr bwMode="auto">
            <a:xfrm>
              <a:off x="4775200" y="3282950"/>
              <a:ext cx="101600" cy="77787"/>
            </a:xfrm>
            <a:custGeom>
              <a:avLst/>
              <a:gdLst>
                <a:gd name="T0" fmla="*/ 186 w 215"/>
                <a:gd name="T1" fmla="*/ 22 h 160"/>
                <a:gd name="T2" fmla="*/ 168 w 215"/>
                <a:gd name="T3" fmla="*/ 48 h 160"/>
                <a:gd name="T4" fmla="*/ 187 w 215"/>
                <a:gd name="T5" fmla="*/ 66 h 160"/>
                <a:gd name="T6" fmla="*/ 215 w 215"/>
                <a:gd name="T7" fmla="*/ 36 h 160"/>
                <a:gd name="T8" fmla="*/ 170 w 215"/>
                <a:gd name="T9" fmla="*/ 0 h 160"/>
                <a:gd name="T10" fmla="*/ 128 w 215"/>
                <a:gd name="T11" fmla="*/ 19 h 160"/>
                <a:gd name="T12" fmla="*/ 76 w 215"/>
                <a:gd name="T13" fmla="*/ 0 h 160"/>
                <a:gd name="T14" fmla="*/ 0 w 215"/>
                <a:gd name="T15" fmla="*/ 54 h 160"/>
                <a:gd name="T16" fmla="*/ 11 w 215"/>
                <a:gd name="T17" fmla="*/ 61 h 160"/>
                <a:gd name="T18" fmla="*/ 22 w 215"/>
                <a:gd name="T19" fmla="*/ 55 h 160"/>
                <a:gd name="T20" fmla="*/ 74 w 215"/>
                <a:gd name="T21" fmla="*/ 16 h 160"/>
                <a:gd name="T22" fmla="*/ 96 w 215"/>
                <a:gd name="T23" fmla="*/ 33 h 160"/>
                <a:gd name="T24" fmla="*/ 93 w 215"/>
                <a:gd name="T25" fmla="*/ 53 h 160"/>
                <a:gd name="T26" fmla="*/ 81 w 215"/>
                <a:gd name="T27" fmla="*/ 103 h 160"/>
                <a:gd name="T28" fmla="*/ 68 w 215"/>
                <a:gd name="T29" fmla="*/ 134 h 160"/>
                <a:gd name="T30" fmla="*/ 47 w 215"/>
                <a:gd name="T31" fmla="*/ 144 h 160"/>
                <a:gd name="T32" fmla="*/ 29 w 215"/>
                <a:gd name="T33" fmla="*/ 138 h 160"/>
                <a:gd name="T34" fmla="*/ 48 w 215"/>
                <a:gd name="T35" fmla="*/ 113 h 160"/>
                <a:gd name="T36" fmla="*/ 29 w 215"/>
                <a:gd name="T37" fmla="*/ 94 h 160"/>
                <a:gd name="T38" fmla="*/ 1 w 215"/>
                <a:gd name="T39" fmla="*/ 124 h 160"/>
                <a:gd name="T40" fmla="*/ 46 w 215"/>
                <a:gd name="T41" fmla="*/ 160 h 160"/>
                <a:gd name="T42" fmla="*/ 87 w 215"/>
                <a:gd name="T43" fmla="*/ 142 h 160"/>
                <a:gd name="T44" fmla="*/ 140 w 215"/>
                <a:gd name="T45" fmla="*/ 160 h 160"/>
                <a:gd name="T46" fmla="*/ 215 w 215"/>
                <a:gd name="T47" fmla="*/ 106 h 160"/>
                <a:gd name="T48" fmla="*/ 204 w 215"/>
                <a:gd name="T49" fmla="*/ 100 h 160"/>
                <a:gd name="T50" fmla="*/ 193 w 215"/>
                <a:gd name="T51" fmla="*/ 105 h 160"/>
                <a:gd name="T52" fmla="*/ 142 w 215"/>
                <a:gd name="T53" fmla="*/ 144 h 160"/>
                <a:gd name="T54" fmla="*/ 119 w 215"/>
                <a:gd name="T55" fmla="*/ 127 h 160"/>
                <a:gd name="T56" fmla="*/ 122 w 215"/>
                <a:gd name="T57" fmla="*/ 108 h 160"/>
                <a:gd name="T58" fmla="*/ 135 w 215"/>
                <a:gd name="T59" fmla="*/ 58 h 160"/>
                <a:gd name="T60" fmla="*/ 147 w 215"/>
                <a:gd name="T61" fmla="*/ 26 h 160"/>
                <a:gd name="T62" fmla="*/ 169 w 215"/>
                <a:gd name="T63" fmla="*/ 16 h 160"/>
                <a:gd name="T64" fmla="*/ 186 w 215"/>
                <a:gd name="T65"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 h="160">
                  <a:moveTo>
                    <a:pt x="186" y="22"/>
                  </a:moveTo>
                  <a:cubicBezTo>
                    <a:pt x="172" y="28"/>
                    <a:pt x="168" y="41"/>
                    <a:pt x="168" y="48"/>
                  </a:cubicBezTo>
                  <a:cubicBezTo>
                    <a:pt x="168" y="59"/>
                    <a:pt x="176" y="66"/>
                    <a:pt x="187" y="66"/>
                  </a:cubicBezTo>
                  <a:cubicBezTo>
                    <a:pt x="201" y="66"/>
                    <a:pt x="215" y="55"/>
                    <a:pt x="215" y="36"/>
                  </a:cubicBezTo>
                  <a:cubicBezTo>
                    <a:pt x="215" y="13"/>
                    <a:pt x="193" y="0"/>
                    <a:pt x="170" y="0"/>
                  </a:cubicBezTo>
                  <a:cubicBezTo>
                    <a:pt x="152" y="0"/>
                    <a:pt x="138" y="9"/>
                    <a:pt x="128" y="19"/>
                  </a:cubicBezTo>
                  <a:cubicBezTo>
                    <a:pt x="114" y="2"/>
                    <a:pt x="90" y="0"/>
                    <a:pt x="76" y="0"/>
                  </a:cubicBezTo>
                  <a:cubicBezTo>
                    <a:pt x="26" y="0"/>
                    <a:pt x="0" y="41"/>
                    <a:pt x="0" y="54"/>
                  </a:cubicBezTo>
                  <a:cubicBezTo>
                    <a:pt x="0" y="61"/>
                    <a:pt x="6" y="61"/>
                    <a:pt x="11" y="61"/>
                  </a:cubicBezTo>
                  <a:cubicBezTo>
                    <a:pt x="18" y="61"/>
                    <a:pt x="21" y="61"/>
                    <a:pt x="22" y="55"/>
                  </a:cubicBezTo>
                  <a:cubicBezTo>
                    <a:pt x="33" y="23"/>
                    <a:pt x="61" y="16"/>
                    <a:pt x="74" y="16"/>
                  </a:cubicBezTo>
                  <a:cubicBezTo>
                    <a:pt x="96" y="16"/>
                    <a:pt x="96" y="29"/>
                    <a:pt x="96" y="33"/>
                  </a:cubicBezTo>
                  <a:cubicBezTo>
                    <a:pt x="96" y="38"/>
                    <a:pt x="96" y="40"/>
                    <a:pt x="93" y="53"/>
                  </a:cubicBezTo>
                  <a:lnTo>
                    <a:pt x="81" y="103"/>
                  </a:lnTo>
                  <a:cubicBezTo>
                    <a:pt x="76" y="122"/>
                    <a:pt x="75" y="127"/>
                    <a:pt x="68" y="134"/>
                  </a:cubicBezTo>
                  <a:cubicBezTo>
                    <a:pt x="64" y="138"/>
                    <a:pt x="57" y="144"/>
                    <a:pt x="47" y="144"/>
                  </a:cubicBezTo>
                  <a:cubicBezTo>
                    <a:pt x="45" y="144"/>
                    <a:pt x="36" y="144"/>
                    <a:pt x="29" y="138"/>
                  </a:cubicBezTo>
                  <a:cubicBezTo>
                    <a:pt x="44" y="133"/>
                    <a:pt x="48" y="119"/>
                    <a:pt x="48" y="113"/>
                  </a:cubicBezTo>
                  <a:cubicBezTo>
                    <a:pt x="48" y="101"/>
                    <a:pt x="39" y="94"/>
                    <a:pt x="29" y="94"/>
                  </a:cubicBezTo>
                  <a:cubicBezTo>
                    <a:pt x="15" y="94"/>
                    <a:pt x="1" y="106"/>
                    <a:pt x="1" y="124"/>
                  </a:cubicBezTo>
                  <a:cubicBezTo>
                    <a:pt x="1" y="147"/>
                    <a:pt x="23" y="160"/>
                    <a:pt x="46" y="160"/>
                  </a:cubicBezTo>
                  <a:cubicBezTo>
                    <a:pt x="66" y="160"/>
                    <a:pt x="80" y="149"/>
                    <a:pt x="87" y="142"/>
                  </a:cubicBezTo>
                  <a:cubicBezTo>
                    <a:pt x="102" y="159"/>
                    <a:pt x="128" y="160"/>
                    <a:pt x="140" y="160"/>
                  </a:cubicBezTo>
                  <a:cubicBezTo>
                    <a:pt x="190" y="160"/>
                    <a:pt x="215" y="120"/>
                    <a:pt x="215" y="106"/>
                  </a:cubicBezTo>
                  <a:cubicBezTo>
                    <a:pt x="215" y="100"/>
                    <a:pt x="210" y="100"/>
                    <a:pt x="204" y="100"/>
                  </a:cubicBezTo>
                  <a:cubicBezTo>
                    <a:pt x="198" y="100"/>
                    <a:pt x="195" y="100"/>
                    <a:pt x="193" y="105"/>
                  </a:cubicBezTo>
                  <a:cubicBezTo>
                    <a:pt x="183" y="137"/>
                    <a:pt x="154" y="144"/>
                    <a:pt x="142" y="144"/>
                  </a:cubicBezTo>
                  <a:cubicBezTo>
                    <a:pt x="119" y="144"/>
                    <a:pt x="119" y="132"/>
                    <a:pt x="119" y="127"/>
                  </a:cubicBezTo>
                  <a:cubicBezTo>
                    <a:pt x="119" y="122"/>
                    <a:pt x="119" y="121"/>
                    <a:pt x="122" y="108"/>
                  </a:cubicBezTo>
                  <a:lnTo>
                    <a:pt x="135" y="58"/>
                  </a:lnTo>
                  <a:cubicBezTo>
                    <a:pt x="140" y="38"/>
                    <a:pt x="141" y="33"/>
                    <a:pt x="147" y="26"/>
                  </a:cubicBezTo>
                  <a:cubicBezTo>
                    <a:pt x="151" y="23"/>
                    <a:pt x="158" y="16"/>
                    <a:pt x="169" y="16"/>
                  </a:cubicBezTo>
                  <a:cubicBezTo>
                    <a:pt x="171" y="16"/>
                    <a:pt x="180" y="16"/>
                    <a:pt x="186" y="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6">
              <a:extLst>
                <a:ext uri="{FF2B5EF4-FFF2-40B4-BE49-F238E27FC236}">
                  <a16:creationId xmlns:a16="http://schemas.microsoft.com/office/drawing/2014/main" id="{E0367197-5FBA-333D-7AA3-B69892890370}"/>
                </a:ext>
              </a:extLst>
            </p:cNvPr>
            <p:cNvSpPr>
              <a:spLocks/>
            </p:cNvSpPr>
            <p:nvPr>
              <p:custDataLst>
                <p:tags r:id="rId50"/>
              </p:custDataLst>
            </p:nvPr>
          </p:nvSpPr>
          <p:spPr bwMode="auto">
            <a:xfrm>
              <a:off x="4916488" y="3157538"/>
              <a:ext cx="130175" cy="171450"/>
            </a:xfrm>
            <a:custGeom>
              <a:avLst/>
              <a:gdLst>
                <a:gd name="T0" fmla="*/ 234 w 280"/>
                <a:gd name="T1" fmla="*/ 37 h 352"/>
                <a:gd name="T2" fmla="*/ 267 w 280"/>
                <a:gd name="T3" fmla="*/ 16 h 352"/>
                <a:gd name="T4" fmla="*/ 280 w 280"/>
                <a:gd name="T5" fmla="*/ 6 h 352"/>
                <a:gd name="T6" fmla="*/ 273 w 280"/>
                <a:gd name="T7" fmla="*/ 0 h 352"/>
                <a:gd name="T8" fmla="*/ 218 w 280"/>
                <a:gd name="T9" fmla="*/ 2 h 352"/>
                <a:gd name="T10" fmla="*/ 145 w 280"/>
                <a:gd name="T11" fmla="*/ 0 h 352"/>
                <a:gd name="T12" fmla="*/ 134 w 280"/>
                <a:gd name="T13" fmla="*/ 10 h 352"/>
                <a:gd name="T14" fmla="*/ 151 w 280"/>
                <a:gd name="T15" fmla="*/ 16 h 352"/>
                <a:gd name="T16" fmla="*/ 180 w 280"/>
                <a:gd name="T17" fmla="*/ 17 h 352"/>
                <a:gd name="T18" fmla="*/ 195 w 280"/>
                <a:gd name="T19" fmla="*/ 27 h 352"/>
                <a:gd name="T20" fmla="*/ 193 w 280"/>
                <a:gd name="T21" fmla="*/ 37 h 352"/>
                <a:gd name="T22" fmla="*/ 136 w 280"/>
                <a:gd name="T23" fmla="*/ 266 h 352"/>
                <a:gd name="T24" fmla="*/ 64 w 280"/>
                <a:gd name="T25" fmla="*/ 341 h 352"/>
                <a:gd name="T26" fmla="*/ 17 w 280"/>
                <a:gd name="T27" fmla="*/ 310 h 352"/>
                <a:gd name="T28" fmla="*/ 23 w 280"/>
                <a:gd name="T29" fmla="*/ 310 h 352"/>
                <a:gd name="T30" fmla="*/ 55 w 280"/>
                <a:gd name="T31" fmla="*/ 279 h 352"/>
                <a:gd name="T32" fmla="*/ 33 w 280"/>
                <a:gd name="T33" fmla="*/ 258 h 352"/>
                <a:gd name="T34" fmla="*/ 0 w 280"/>
                <a:gd name="T35" fmla="*/ 298 h 352"/>
                <a:gd name="T36" fmla="*/ 66 w 280"/>
                <a:gd name="T37" fmla="*/ 352 h 352"/>
                <a:gd name="T38" fmla="*/ 176 w 280"/>
                <a:gd name="T39" fmla="*/ 270 h 352"/>
                <a:gd name="T40" fmla="*/ 234 w 280"/>
                <a:gd name="T41" fmla="*/ 3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352">
                  <a:moveTo>
                    <a:pt x="234" y="37"/>
                  </a:moveTo>
                  <a:cubicBezTo>
                    <a:pt x="238" y="20"/>
                    <a:pt x="239" y="16"/>
                    <a:pt x="267" y="16"/>
                  </a:cubicBezTo>
                  <a:cubicBezTo>
                    <a:pt x="275" y="16"/>
                    <a:pt x="280" y="16"/>
                    <a:pt x="280" y="6"/>
                  </a:cubicBezTo>
                  <a:cubicBezTo>
                    <a:pt x="280" y="2"/>
                    <a:pt x="277" y="0"/>
                    <a:pt x="273" y="0"/>
                  </a:cubicBezTo>
                  <a:cubicBezTo>
                    <a:pt x="261" y="0"/>
                    <a:pt x="230" y="2"/>
                    <a:pt x="218" y="2"/>
                  </a:cubicBezTo>
                  <a:cubicBezTo>
                    <a:pt x="201" y="2"/>
                    <a:pt x="161" y="0"/>
                    <a:pt x="145" y="0"/>
                  </a:cubicBezTo>
                  <a:cubicBezTo>
                    <a:pt x="140" y="0"/>
                    <a:pt x="134" y="0"/>
                    <a:pt x="134" y="10"/>
                  </a:cubicBezTo>
                  <a:cubicBezTo>
                    <a:pt x="134" y="16"/>
                    <a:pt x="138" y="16"/>
                    <a:pt x="151" y="16"/>
                  </a:cubicBezTo>
                  <a:cubicBezTo>
                    <a:pt x="163" y="16"/>
                    <a:pt x="168" y="16"/>
                    <a:pt x="180" y="17"/>
                  </a:cubicBezTo>
                  <a:cubicBezTo>
                    <a:pt x="192" y="18"/>
                    <a:pt x="195" y="20"/>
                    <a:pt x="195" y="27"/>
                  </a:cubicBezTo>
                  <a:cubicBezTo>
                    <a:pt x="195" y="30"/>
                    <a:pt x="194" y="33"/>
                    <a:pt x="193" y="37"/>
                  </a:cubicBezTo>
                  <a:lnTo>
                    <a:pt x="136" y="266"/>
                  </a:lnTo>
                  <a:cubicBezTo>
                    <a:pt x="124" y="314"/>
                    <a:pt x="90" y="341"/>
                    <a:pt x="64" y="341"/>
                  </a:cubicBezTo>
                  <a:cubicBezTo>
                    <a:pt x="51" y="341"/>
                    <a:pt x="25" y="336"/>
                    <a:pt x="17" y="310"/>
                  </a:cubicBezTo>
                  <a:cubicBezTo>
                    <a:pt x="18" y="310"/>
                    <a:pt x="22" y="310"/>
                    <a:pt x="23" y="310"/>
                  </a:cubicBezTo>
                  <a:cubicBezTo>
                    <a:pt x="42" y="310"/>
                    <a:pt x="55" y="294"/>
                    <a:pt x="55" y="279"/>
                  </a:cubicBezTo>
                  <a:cubicBezTo>
                    <a:pt x="55" y="263"/>
                    <a:pt x="42" y="258"/>
                    <a:pt x="33" y="258"/>
                  </a:cubicBezTo>
                  <a:cubicBezTo>
                    <a:pt x="24" y="258"/>
                    <a:pt x="0" y="264"/>
                    <a:pt x="0" y="298"/>
                  </a:cubicBezTo>
                  <a:cubicBezTo>
                    <a:pt x="0" y="328"/>
                    <a:pt x="26" y="352"/>
                    <a:pt x="66" y="352"/>
                  </a:cubicBezTo>
                  <a:cubicBezTo>
                    <a:pt x="112" y="352"/>
                    <a:pt x="164" y="319"/>
                    <a:pt x="176" y="270"/>
                  </a:cubicBezTo>
                  <a:lnTo>
                    <a:pt x="234" y="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7">
              <a:extLst>
                <a:ext uri="{FF2B5EF4-FFF2-40B4-BE49-F238E27FC236}">
                  <a16:creationId xmlns:a16="http://schemas.microsoft.com/office/drawing/2014/main" id="{B64CFAE8-4856-2713-B5D4-93AC7939A7E8}"/>
                </a:ext>
              </a:extLst>
            </p:cNvPr>
            <p:cNvSpPr>
              <a:spLocks/>
            </p:cNvSpPr>
            <p:nvPr>
              <p:custDataLst>
                <p:tags r:id="rId51"/>
              </p:custDataLst>
            </p:nvPr>
          </p:nvSpPr>
          <p:spPr bwMode="auto">
            <a:xfrm>
              <a:off x="5065713" y="3143250"/>
              <a:ext cx="66675" cy="73025"/>
            </a:xfrm>
            <a:custGeom>
              <a:avLst/>
              <a:gdLst>
                <a:gd name="T0" fmla="*/ 81 w 141"/>
                <a:gd name="T1" fmla="*/ 75 h 150"/>
                <a:gd name="T2" fmla="*/ 132 w 141"/>
                <a:gd name="T3" fmla="*/ 54 h 150"/>
                <a:gd name="T4" fmla="*/ 141 w 141"/>
                <a:gd name="T5" fmla="*/ 43 h 150"/>
                <a:gd name="T6" fmla="*/ 130 w 141"/>
                <a:gd name="T7" fmla="*/ 32 h 150"/>
                <a:gd name="T8" fmla="*/ 123 w 141"/>
                <a:gd name="T9" fmla="*/ 35 h 150"/>
                <a:gd name="T10" fmla="*/ 76 w 141"/>
                <a:gd name="T11" fmla="*/ 66 h 150"/>
                <a:gd name="T12" fmla="*/ 81 w 141"/>
                <a:gd name="T13" fmla="*/ 15 h 150"/>
                <a:gd name="T14" fmla="*/ 71 w 141"/>
                <a:gd name="T15" fmla="*/ 0 h 150"/>
                <a:gd name="T16" fmla="*/ 60 w 141"/>
                <a:gd name="T17" fmla="*/ 10 h 150"/>
                <a:gd name="T18" fmla="*/ 61 w 141"/>
                <a:gd name="T19" fmla="*/ 27 h 150"/>
                <a:gd name="T20" fmla="*/ 65 w 141"/>
                <a:gd name="T21" fmla="*/ 66 h 150"/>
                <a:gd name="T22" fmla="*/ 18 w 141"/>
                <a:gd name="T23" fmla="*/ 35 h 150"/>
                <a:gd name="T24" fmla="*/ 11 w 141"/>
                <a:gd name="T25" fmla="*/ 32 h 150"/>
                <a:gd name="T26" fmla="*/ 0 w 141"/>
                <a:gd name="T27" fmla="*/ 43 h 150"/>
                <a:gd name="T28" fmla="*/ 7 w 141"/>
                <a:gd name="T29" fmla="*/ 53 h 150"/>
                <a:gd name="T30" fmla="*/ 60 w 141"/>
                <a:gd name="T31" fmla="*/ 75 h 150"/>
                <a:gd name="T32" fmla="*/ 9 w 141"/>
                <a:gd name="T33" fmla="*/ 96 h 150"/>
                <a:gd name="T34" fmla="*/ 0 w 141"/>
                <a:gd name="T35" fmla="*/ 107 h 150"/>
                <a:gd name="T36" fmla="*/ 11 w 141"/>
                <a:gd name="T37" fmla="*/ 118 h 150"/>
                <a:gd name="T38" fmla="*/ 18 w 141"/>
                <a:gd name="T39" fmla="*/ 115 h 150"/>
                <a:gd name="T40" fmla="*/ 65 w 141"/>
                <a:gd name="T41" fmla="*/ 84 h 150"/>
                <a:gd name="T42" fmla="*/ 60 w 141"/>
                <a:gd name="T43" fmla="*/ 140 h 150"/>
                <a:gd name="T44" fmla="*/ 71 w 141"/>
                <a:gd name="T45" fmla="*/ 150 h 150"/>
                <a:gd name="T46" fmla="*/ 81 w 141"/>
                <a:gd name="T47" fmla="*/ 140 h 150"/>
                <a:gd name="T48" fmla="*/ 80 w 141"/>
                <a:gd name="T49" fmla="*/ 123 h 150"/>
                <a:gd name="T50" fmla="*/ 76 w 141"/>
                <a:gd name="T51" fmla="*/ 84 h 150"/>
                <a:gd name="T52" fmla="*/ 118 w 141"/>
                <a:gd name="T53" fmla="*/ 111 h 150"/>
                <a:gd name="T54" fmla="*/ 130 w 141"/>
                <a:gd name="T55" fmla="*/ 118 h 150"/>
                <a:gd name="T56" fmla="*/ 141 w 141"/>
                <a:gd name="T57" fmla="*/ 107 h 150"/>
                <a:gd name="T58" fmla="*/ 134 w 141"/>
                <a:gd name="T59" fmla="*/ 97 h 150"/>
                <a:gd name="T60" fmla="*/ 81 w 141"/>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50">
                  <a:moveTo>
                    <a:pt x="81" y="75"/>
                  </a:moveTo>
                  <a:cubicBezTo>
                    <a:pt x="110" y="63"/>
                    <a:pt x="123" y="58"/>
                    <a:pt x="132" y="54"/>
                  </a:cubicBezTo>
                  <a:cubicBezTo>
                    <a:pt x="138" y="51"/>
                    <a:pt x="141" y="49"/>
                    <a:pt x="141" y="43"/>
                  </a:cubicBezTo>
                  <a:cubicBezTo>
                    <a:pt x="141" y="37"/>
                    <a:pt x="137" y="32"/>
                    <a:pt x="130" y="32"/>
                  </a:cubicBezTo>
                  <a:cubicBezTo>
                    <a:pt x="128" y="32"/>
                    <a:pt x="127" y="32"/>
                    <a:pt x="123" y="35"/>
                  </a:cubicBezTo>
                  <a:lnTo>
                    <a:pt x="76" y="66"/>
                  </a:lnTo>
                  <a:lnTo>
                    <a:pt x="81" y="15"/>
                  </a:lnTo>
                  <a:cubicBezTo>
                    <a:pt x="82" y="9"/>
                    <a:pt x="81" y="0"/>
                    <a:pt x="71" y="0"/>
                  </a:cubicBezTo>
                  <a:cubicBezTo>
                    <a:pt x="66" y="0"/>
                    <a:pt x="60" y="3"/>
                    <a:pt x="60" y="10"/>
                  </a:cubicBezTo>
                  <a:cubicBezTo>
                    <a:pt x="60" y="13"/>
                    <a:pt x="61" y="24"/>
                    <a:pt x="61" y="27"/>
                  </a:cubicBezTo>
                  <a:cubicBezTo>
                    <a:pt x="62" y="33"/>
                    <a:pt x="65" y="58"/>
                    <a:pt x="65" y="66"/>
                  </a:cubicBezTo>
                  <a:lnTo>
                    <a:pt x="18" y="35"/>
                  </a:lnTo>
                  <a:cubicBezTo>
                    <a:pt x="15" y="33"/>
                    <a:pt x="14" y="32"/>
                    <a:pt x="11" y="32"/>
                  </a:cubicBezTo>
                  <a:cubicBezTo>
                    <a:pt x="4" y="32"/>
                    <a:pt x="0" y="37"/>
                    <a:pt x="0" y="43"/>
                  </a:cubicBezTo>
                  <a:cubicBezTo>
                    <a:pt x="0" y="50"/>
                    <a:pt x="4" y="51"/>
                    <a:pt x="7" y="53"/>
                  </a:cubicBezTo>
                  <a:lnTo>
                    <a:pt x="60" y="75"/>
                  </a:lnTo>
                  <a:cubicBezTo>
                    <a:pt x="31" y="87"/>
                    <a:pt x="18" y="92"/>
                    <a:pt x="9" y="96"/>
                  </a:cubicBezTo>
                  <a:cubicBezTo>
                    <a:pt x="3" y="99"/>
                    <a:pt x="0" y="101"/>
                    <a:pt x="0" y="107"/>
                  </a:cubicBezTo>
                  <a:cubicBezTo>
                    <a:pt x="0" y="113"/>
                    <a:pt x="4" y="118"/>
                    <a:pt x="11" y="118"/>
                  </a:cubicBezTo>
                  <a:cubicBezTo>
                    <a:pt x="13" y="118"/>
                    <a:pt x="14" y="118"/>
                    <a:pt x="18" y="115"/>
                  </a:cubicBezTo>
                  <a:lnTo>
                    <a:pt x="65" y="84"/>
                  </a:lnTo>
                  <a:lnTo>
                    <a:pt x="60" y="140"/>
                  </a:lnTo>
                  <a:cubicBezTo>
                    <a:pt x="60" y="147"/>
                    <a:pt x="66" y="150"/>
                    <a:pt x="71" y="150"/>
                  </a:cubicBezTo>
                  <a:cubicBezTo>
                    <a:pt x="75" y="150"/>
                    <a:pt x="81" y="147"/>
                    <a:pt x="81" y="140"/>
                  </a:cubicBezTo>
                  <a:cubicBezTo>
                    <a:pt x="81" y="137"/>
                    <a:pt x="80" y="126"/>
                    <a:pt x="80" y="123"/>
                  </a:cubicBezTo>
                  <a:cubicBezTo>
                    <a:pt x="79" y="117"/>
                    <a:pt x="76" y="92"/>
                    <a:pt x="76" y="84"/>
                  </a:cubicBezTo>
                  <a:lnTo>
                    <a:pt x="118" y="111"/>
                  </a:lnTo>
                  <a:cubicBezTo>
                    <a:pt x="127" y="118"/>
                    <a:pt x="127" y="118"/>
                    <a:pt x="130" y="118"/>
                  </a:cubicBezTo>
                  <a:cubicBezTo>
                    <a:pt x="137" y="118"/>
                    <a:pt x="141" y="113"/>
                    <a:pt x="141" y="107"/>
                  </a:cubicBezTo>
                  <a:cubicBezTo>
                    <a:pt x="141" y="100"/>
                    <a:pt x="137" y="99"/>
                    <a:pt x="134" y="97"/>
                  </a:cubicBezTo>
                  <a:lnTo>
                    <a:pt x="81"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28">
              <a:extLst>
                <a:ext uri="{FF2B5EF4-FFF2-40B4-BE49-F238E27FC236}">
                  <a16:creationId xmlns:a16="http://schemas.microsoft.com/office/drawing/2014/main" id="{5E51D9FA-A47D-4ACB-6F4A-2A1F8960AD2A}"/>
                </a:ext>
              </a:extLst>
            </p:cNvPr>
            <p:cNvSpPr>
              <a:spLocks noChangeArrowheads="1"/>
            </p:cNvSpPr>
            <p:nvPr>
              <p:custDataLst>
                <p:tags r:id="rId52"/>
              </p:custDataLst>
            </p:nvPr>
          </p:nvSpPr>
          <p:spPr bwMode="auto">
            <a:xfrm>
              <a:off x="5230813" y="3249613"/>
              <a:ext cx="23812" cy="25400"/>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9">
              <a:extLst>
                <a:ext uri="{FF2B5EF4-FFF2-40B4-BE49-F238E27FC236}">
                  <a16:creationId xmlns:a16="http://schemas.microsoft.com/office/drawing/2014/main" id="{C745AC98-BF2B-DF6E-F4EA-EB62762A5BBA}"/>
                </a:ext>
              </a:extLst>
            </p:cNvPr>
            <p:cNvSpPr>
              <a:spLocks/>
            </p:cNvSpPr>
            <p:nvPr>
              <p:custDataLst>
                <p:tags r:id="rId53"/>
              </p:custDataLst>
            </p:nvPr>
          </p:nvSpPr>
          <p:spPr bwMode="auto">
            <a:xfrm>
              <a:off x="5340350" y="3151188"/>
              <a:ext cx="115887" cy="222250"/>
            </a:xfrm>
            <a:custGeom>
              <a:avLst/>
              <a:gdLst>
                <a:gd name="T0" fmla="*/ 157 w 249"/>
                <a:gd name="T1" fmla="*/ 152 h 454"/>
                <a:gd name="T2" fmla="*/ 200 w 249"/>
                <a:gd name="T3" fmla="*/ 152 h 454"/>
                <a:gd name="T4" fmla="*/ 214 w 249"/>
                <a:gd name="T5" fmla="*/ 142 h 454"/>
                <a:gd name="T6" fmla="*/ 201 w 249"/>
                <a:gd name="T7" fmla="*/ 137 h 454"/>
                <a:gd name="T8" fmla="*/ 160 w 249"/>
                <a:gd name="T9" fmla="*/ 137 h 454"/>
                <a:gd name="T10" fmla="*/ 170 w 249"/>
                <a:gd name="T11" fmla="*/ 80 h 454"/>
                <a:gd name="T12" fmla="*/ 182 w 249"/>
                <a:gd name="T13" fmla="*/ 28 h 454"/>
                <a:gd name="T14" fmla="*/ 206 w 249"/>
                <a:gd name="T15" fmla="*/ 11 h 454"/>
                <a:gd name="T16" fmla="*/ 230 w 249"/>
                <a:gd name="T17" fmla="*/ 20 h 454"/>
                <a:gd name="T18" fmla="*/ 203 w 249"/>
                <a:gd name="T19" fmla="*/ 47 h 454"/>
                <a:gd name="T20" fmla="*/ 221 w 249"/>
                <a:gd name="T21" fmla="*/ 65 h 454"/>
                <a:gd name="T22" fmla="*/ 249 w 249"/>
                <a:gd name="T23" fmla="*/ 35 h 454"/>
                <a:gd name="T24" fmla="*/ 206 w 249"/>
                <a:gd name="T25" fmla="*/ 0 h 454"/>
                <a:gd name="T26" fmla="*/ 142 w 249"/>
                <a:gd name="T27" fmla="*/ 59 h 454"/>
                <a:gd name="T28" fmla="*/ 126 w 249"/>
                <a:gd name="T29" fmla="*/ 137 h 454"/>
                <a:gd name="T30" fmla="*/ 91 w 249"/>
                <a:gd name="T31" fmla="*/ 137 h 454"/>
                <a:gd name="T32" fmla="*/ 76 w 249"/>
                <a:gd name="T33" fmla="*/ 146 h 454"/>
                <a:gd name="T34" fmla="*/ 90 w 249"/>
                <a:gd name="T35" fmla="*/ 152 h 454"/>
                <a:gd name="T36" fmla="*/ 123 w 249"/>
                <a:gd name="T37" fmla="*/ 152 h 454"/>
                <a:gd name="T38" fmla="*/ 86 w 249"/>
                <a:gd name="T39" fmla="*/ 349 h 454"/>
                <a:gd name="T40" fmla="*/ 42 w 249"/>
                <a:gd name="T41" fmla="*/ 443 h 454"/>
                <a:gd name="T42" fmla="*/ 18 w 249"/>
                <a:gd name="T43" fmla="*/ 434 h 454"/>
                <a:gd name="T44" fmla="*/ 46 w 249"/>
                <a:gd name="T45" fmla="*/ 407 h 454"/>
                <a:gd name="T46" fmla="*/ 27 w 249"/>
                <a:gd name="T47" fmla="*/ 390 h 454"/>
                <a:gd name="T48" fmla="*/ 0 w 249"/>
                <a:gd name="T49" fmla="*/ 420 h 454"/>
                <a:gd name="T50" fmla="*/ 42 w 249"/>
                <a:gd name="T51" fmla="*/ 454 h 454"/>
                <a:gd name="T52" fmla="*/ 99 w 249"/>
                <a:gd name="T53" fmla="*/ 406 h 454"/>
                <a:gd name="T54" fmla="*/ 127 w 249"/>
                <a:gd name="T55" fmla="*/ 311 h 454"/>
                <a:gd name="T56" fmla="*/ 157 w 249"/>
                <a:gd name="T57" fmla="*/ 1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9" h="454">
                  <a:moveTo>
                    <a:pt x="157" y="152"/>
                  </a:moveTo>
                  <a:lnTo>
                    <a:pt x="200" y="152"/>
                  </a:lnTo>
                  <a:cubicBezTo>
                    <a:pt x="210" y="152"/>
                    <a:pt x="214" y="152"/>
                    <a:pt x="214" y="142"/>
                  </a:cubicBezTo>
                  <a:cubicBezTo>
                    <a:pt x="214" y="137"/>
                    <a:pt x="210" y="137"/>
                    <a:pt x="201" y="137"/>
                  </a:cubicBezTo>
                  <a:lnTo>
                    <a:pt x="160" y="137"/>
                  </a:lnTo>
                  <a:lnTo>
                    <a:pt x="170" y="80"/>
                  </a:lnTo>
                  <a:cubicBezTo>
                    <a:pt x="172" y="70"/>
                    <a:pt x="179" y="34"/>
                    <a:pt x="182" y="28"/>
                  </a:cubicBezTo>
                  <a:cubicBezTo>
                    <a:pt x="187" y="19"/>
                    <a:pt x="195" y="11"/>
                    <a:pt x="206" y="11"/>
                  </a:cubicBezTo>
                  <a:cubicBezTo>
                    <a:pt x="208" y="11"/>
                    <a:pt x="220" y="11"/>
                    <a:pt x="230" y="20"/>
                  </a:cubicBezTo>
                  <a:cubicBezTo>
                    <a:pt x="208" y="22"/>
                    <a:pt x="203" y="40"/>
                    <a:pt x="203" y="47"/>
                  </a:cubicBezTo>
                  <a:cubicBezTo>
                    <a:pt x="203" y="59"/>
                    <a:pt x="212" y="65"/>
                    <a:pt x="221" y="65"/>
                  </a:cubicBezTo>
                  <a:cubicBezTo>
                    <a:pt x="234" y="65"/>
                    <a:pt x="249" y="54"/>
                    <a:pt x="249" y="35"/>
                  </a:cubicBezTo>
                  <a:cubicBezTo>
                    <a:pt x="249" y="12"/>
                    <a:pt x="226" y="0"/>
                    <a:pt x="206" y="0"/>
                  </a:cubicBezTo>
                  <a:cubicBezTo>
                    <a:pt x="189" y="0"/>
                    <a:pt x="157" y="9"/>
                    <a:pt x="142" y="59"/>
                  </a:cubicBezTo>
                  <a:cubicBezTo>
                    <a:pt x="139" y="69"/>
                    <a:pt x="138" y="74"/>
                    <a:pt x="126" y="137"/>
                  </a:cubicBezTo>
                  <a:lnTo>
                    <a:pt x="91" y="137"/>
                  </a:lnTo>
                  <a:cubicBezTo>
                    <a:pt x="82" y="137"/>
                    <a:pt x="76" y="137"/>
                    <a:pt x="76" y="146"/>
                  </a:cubicBezTo>
                  <a:cubicBezTo>
                    <a:pt x="76" y="152"/>
                    <a:pt x="81" y="152"/>
                    <a:pt x="90" y="152"/>
                  </a:cubicBezTo>
                  <a:lnTo>
                    <a:pt x="123" y="152"/>
                  </a:lnTo>
                  <a:lnTo>
                    <a:pt x="86" y="349"/>
                  </a:lnTo>
                  <a:cubicBezTo>
                    <a:pt x="77" y="398"/>
                    <a:pt x="68" y="443"/>
                    <a:pt x="42" y="443"/>
                  </a:cubicBezTo>
                  <a:cubicBezTo>
                    <a:pt x="40" y="443"/>
                    <a:pt x="28" y="443"/>
                    <a:pt x="18" y="434"/>
                  </a:cubicBezTo>
                  <a:cubicBezTo>
                    <a:pt x="41" y="433"/>
                    <a:pt x="46" y="415"/>
                    <a:pt x="46" y="407"/>
                  </a:cubicBezTo>
                  <a:cubicBezTo>
                    <a:pt x="46" y="396"/>
                    <a:pt x="37" y="390"/>
                    <a:pt x="27" y="390"/>
                  </a:cubicBezTo>
                  <a:cubicBezTo>
                    <a:pt x="14" y="390"/>
                    <a:pt x="0" y="401"/>
                    <a:pt x="0" y="420"/>
                  </a:cubicBezTo>
                  <a:cubicBezTo>
                    <a:pt x="0" y="442"/>
                    <a:pt x="22" y="454"/>
                    <a:pt x="42" y="454"/>
                  </a:cubicBezTo>
                  <a:cubicBezTo>
                    <a:pt x="70" y="454"/>
                    <a:pt x="90" y="425"/>
                    <a:pt x="99" y="406"/>
                  </a:cubicBezTo>
                  <a:cubicBezTo>
                    <a:pt x="115" y="374"/>
                    <a:pt x="126" y="314"/>
                    <a:pt x="127" y="311"/>
                  </a:cubicBezTo>
                  <a:lnTo>
                    <a:pt x="157" y="15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0">
              <a:extLst>
                <a:ext uri="{FF2B5EF4-FFF2-40B4-BE49-F238E27FC236}">
                  <a16:creationId xmlns:a16="http://schemas.microsoft.com/office/drawing/2014/main" id="{01D2DE85-5E4B-5850-4EAC-88B5FC577C0D}"/>
                </a:ext>
              </a:extLst>
            </p:cNvPr>
            <p:cNvSpPr>
              <a:spLocks/>
            </p:cNvSpPr>
            <p:nvPr>
              <p:custDataLst>
                <p:tags r:id="rId54"/>
              </p:custDataLst>
            </p:nvPr>
          </p:nvSpPr>
          <p:spPr bwMode="auto">
            <a:xfrm>
              <a:off x="5489575" y="3140075"/>
              <a:ext cx="53975" cy="244475"/>
            </a:xfrm>
            <a:custGeom>
              <a:avLst/>
              <a:gdLst>
                <a:gd name="T0" fmla="*/ 115 w 115"/>
                <a:gd name="T1" fmla="*/ 494 h 499"/>
                <a:gd name="T2" fmla="*/ 107 w 115"/>
                <a:gd name="T3" fmla="*/ 483 h 499"/>
                <a:gd name="T4" fmla="*/ 28 w 115"/>
                <a:gd name="T5" fmla="*/ 249 h 499"/>
                <a:gd name="T6" fmla="*/ 109 w 115"/>
                <a:gd name="T7" fmla="*/ 13 h 499"/>
                <a:gd name="T8" fmla="*/ 115 w 115"/>
                <a:gd name="T9" fmla="*/ 5 h 499"/>
                <a:gd name="T10" fmla="*/ 110 w 115"/>
                <a:gd name="T11" fmla="*/ 0 h 499"/>
                <a:gd name="T12" fmla="*/ 31 w 115"/>
                <a:gd name="T13" fmla="*/ 97 h 499"/>
                <a:gd name="T14" fmla="*/ 0 w 115"/>
                <a:gd name="T15" fmla="*/ 249 h 499"/>
                <a:gd name="T16" fmla="*/ 32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4" y="420"/>
                    <a:pt x="28" y="326"/>
                    <a:pt x="28" y="249"/>
                  </a:cubicBezTo>
                  <a:cubicBezTo>
                    <a:pt x="28" y="162"/>
                    <a:pt x="47" y="76"/>
                    <a:pt x="109" y="13"/>
                  </a:cubicBezTo>
                  <a:cubicBezTo>
                    <a:pt x="115" y="7"/>
                    <a:pt x="115" y="6"/>
                    <a:pt x="115" y="5"/>
                  </a:cubicBezTo>
                  <a:cubicBezTo>
                    <a:pt x="115" y="1"/>
                    <a:pt x="113" y="0"/>
                    <a:pt x="110" y="0"/>
                  </a:cubicBezTo>
                  <a:cubicBezTo>
                    <a:pt x="105" y="0"/>
                    <a:pt x="60" y="34"/>
                    <a:pt x="31" y="97"/>
                  </a:cubicBezTo>
                  <a:cubicBezTo>
                    <a:pt x="5" y="152"/>
                    <a:pt x="0" y="207"/>
                    <a:pt x="0" y="249"/>
                  </a:cubicBezTo>
                  <a:cubicBezTo>
                    <a:pt x="0" y="288"/>
                    <a:pt x="5" y="348"/>
                    <a:pt x="32" y="405"/>
                  </a:cubicBezTo>
                  <a:cubicBezTo>
                    <a:pt x="62"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1">
              <a:extLst>
                <a:ext uri="{FF2B5EF4-FFF2-40B4-BE49-F238E27FC236}">
                  <a16:creationId xmlns:a16="http://schemas.microsoft.com/office/drawing/2014/main" id="{1B88849A-BCE9-19AE-3279-492BC67DF994}"/>
                </a:ext>
              </a:extLst>
            </p:cNvPr>
            <p:cNvSpPr>
              <a:spLocks/>
            </p:cNvSpPr>
            <p:nvPr>
              <p:custDataLst>
                <p:tags r:id="rId55"/>
              </p:custDataLst>
            </p:nvPr>
          </p:nvSpPr>
          <p:spPr bwMode="auto">
            <a:xfrm>
              <a:off x="5565775" y="3213100"/>
              <a:ext cx="133350" cy="112712"/>
            </a:xfrm>
            <a:custGeom>
              <a:avLst/>
              <a:gdLst>
                <a:gd name="T0" fmla="*/ 248 w 282"/>
                <a:gd name="T1" fmla="*/ 26 h 230"/>
                <a:gd name="T2" fmla="*/ 221 w 282"/>
                <a:gd name="T3" fmla="*/ 60 h 230"/>
                <a:gd name="T4" fmla="*/ 246 w 282"/>
                <a:gd name="T5" fmla="*/ 83 h 230"/>
                <a:gd name="T6" fmla="*/ 282 w 282"/>
                <a:gd name="T7" fmla="*/ 44 h 230"/>
                <a:gd name="T8" fmla="*/ 225 w 282"/>
                <a:gd name="T9" fmla="*/ 0 h 230"/>
                <a:gd name="T10" fmla="*/ 172 w 282"/>
                <a:gd name="T11" fmla="*/ 31 h 230"/>
                <a:gd name="T12" fmla="*/ 103 w 282"/>
                <a:gd name="T13" fmla="*/ 0 h 230"/>
                <a:gd name="T14" fmla="*/ 6 w 282"/>
                <a:gd name="T15" fmla="*/ 78 h 230"/>
                <a:gd name="T16" fmla="*/ 18 w 282"/>
                <a:gd name="T17" fmla="*/ 85 h 230"/>
                <a:gd name="T18" fmla="*/ 30 w 282"/>
                <a:gd name="T19" fmla="*/ 79 h 230"/>
                <a:gd name="T20" fmla="*/ 101 w 282"/>
                <a:gd name="T21" fmla="*/ 18 h 230"/>
                <a:gd name="T22" fmla="*/ 128 w 282"/>
                <a:gd name="T23" fmla="*/ 43 h 230"/>
                <a:gd name="T24" fmla="*/ 117 w 282"/>
                <a:gd name="T25" fmla="*/ 98 h 230"/>
                <a:gd name="T26" fmla="*/ 100 w 282"/>
                <a:gd name="T27" fmla="*/ 167 h 230"/>
                <a:gd name="T28" fmla="*/ 58 w 282"/>
                <a:gd name="T29" fmla="*/ 212 h 230"/>
                <a:gd name="T30" fmla="*/ 34 w 282"/>
                <a:gd name="T31" fmla="*/ 204 h 230"/>
                <a:gd name="T32" fmla="*/ 61 w 282"/>
                <a:gd name="T33" fmla="*/ 170 h 230"/>
                <a:gd name="T34" fmla="*/ 36 w 282"/>
                <a:gd name="T35" fmla="*/ 147 h 230"/>
                <a:gd name="T36" fmla="*/ 0 w 282"/>
                <a:gd name="T37" fmla="*/ 186 h 230"/>
                <a:gd name="T38" fmla="*/ 57 w 282"/>
                <a:gd name="T39" fmla="*/ 230 h 230"/>
                <a:gd name="T40" fmla="*/ 110 w 282"/>
                <a:gd name="T41" fmla="*/ 199 h 230"/>
                <a:gd name="T42" fmla="*/ 179 w 282"/>
                <a:gd name="T43" fmla="*/ 230 h 230"/>
                <a:gd name="T44" fmla="*/ 276 w 282"/>
                <a:gd name="T45" fmla="*/ 152 h 230"/>
                <a:gd name="T46" fmla="*/ 264 w 282"/>
                <a:gd name="T47" fmla="*/ 145 h 230"/>
                <a:gd name="T48" fmla="*/ 252 w 282"/>
                <a:gd name="T49" fmla="*/ 152 h 230"/>
                <a:gd name="T50" fmla="*/ 181 w 282"/>
                <a:gd name="T51" fmla="*/ 212 h 230"/>
                <a:gd name="T52" fmla="*/ 153 w 282"/>
                <a:gd name="T53" fmla="*/ 187 h 230"/>
                <a:gd name="T54" fmla="*/ 164 w 282"/>
                <a:gd name="T55" fmla="*/ 132 h 230"/>
                <a:gd name="T56" fmla="*/ 182 w 282"/>
                <a:gd name="T57" fmla="*/ 64 h 230"/>
                <a:gd name="T58" fmla="*/ 224 w 282"/>
                <a:gd name="T59" fmla="*/ 18 h 230"/>
                <a:gd name="T60" fmla="*/ 248 w 282"/>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8" y="26"/>
                  </a:moveTo>
                  <a:cubicBezTo>
                    <a:pt x="230" y="31"/>
                    <a:pt x="221" y="48"/>
                    <a:pt x="221" y="60"/>
                  </a:cubicBezTo>
                  <a:cubicBezTo>
                    <a:pt x="221" y="71"/>
                    <a:pt x="230" y="83"/>
                    <a:pt x="246" y="83"/>
                  </a:cubicBezTo>
                  <a:cubicBezTo>
                    <a:pt x="264" y="83"/>
                    <a:pt x="282" y="69"/>
                    <a:pt x="282" y="44"/>
                  </a:cubicBezTo>
                  <a:cubicBezTo>
                    <a:pt x="282" y="18"/>
                    <a:pt x="256" y="0"/>
                    <a:pt x="225" y="0"/>
                  </a:cubicBezTo>
                  <a:cubicBezTo>
                    <a:pt x="197" y="0"/>
                    <a:pt x="178" y="22"/>
                    <a:pt x="172" y="31"/>
                  </a:cubicBezTo>
                  <a:cubicBezTo>
                    <a:pt x="159" y="10"/>
                    <a:pt x="131" y="0"/>
                    <a:pt x="103" y="0"/>
                  </a:cubicBezTo>
                  <a:cubicBezTo>
                    <a:pt x="40" y="0"/>
                    <a:pt x="6" y="62"/>
                    <a:pt x="6" y="78"/>
                  </a:cubicBezTo>
                  <a:cubicBezTo>
                    <a:pt x="6" y="85"/>
                    <a:pt x="14" y="85"/>
                    <a:pt x="18" y="85"/>
                  </a:cubicBezTo>
                  <a:cubicBezTo>
                    <a:pt x="24" y="85"/>
                    <a:pt x="28" y="85"/>
                    <a:pt x="30" y="79"/>
                  </a:cubicBezTo>
                  <a:cubicBezTo>
                    <a:pt x="44" y="33"/>
                    <a:pt x="80" y="18"/>
                    <a:pt x="101" y="18"/>
                  </a:cubicBezTo>
                  <a:cubicBezTo>
                    <a:pt x="120" y="18"/>
                    <a:pt x="128" y="27"/>
                    <a:pt x="128" y="43"/>
                  </a:cubicBezTo>
                  <a:cubicBezTo>
                    <a:pt x="128" y="53"/>
                    <a:pt x="122" y="80"/>
                    <a:pt x="117" y="98"/>
                  </a:cubicBezTo>
                  <a:lnTo>
                    <a:pt x="100" y="167"/>
                  </a:lnTo>
                  <a:cubicBezTo>
                    <a:pt x="93" y="197"/>
                    <a:pt x="75" y="212"/>
                    <a:pt x="58" y="212"/>
                  </a:cubicBezTo>
                  <a:cubicBezTo>
                    <a:pt x="55" y="212"/>
                    <a:pt x="44" y="212"/>
                    <a:pt x="34" y="204"/>
                  </a:cubicBezTo>
                  <a:cubicBezTo>
                    <a:pt x="52" y="199"/>
                    <a:pt x="61" y="183"/>
                    <a:pt x="61" y="170"/>
                  </a:cubicBezTo>
                  <a:cubicBezTo>
                    <a:pt x="61" y="159"/>
                    <a:pt x="52" y="147"/>
                    <a:pt x="36" y="147"/>
                  </a:cubicBezTo>
                  <a:cubicBezTo>
                    <a:pt x="18" y="147"/>
                    <a:pt x="0" y="162"/>
                    <a:pt x="0" y="186"/>
                  </a:cubicBezTo>
                  <a:cubicBezTo>
                    <a:pt x="0" y="212"/>
                    <a:pt x="26" y="230"/>
                    <a:pt x="57" y="230"/>
                  </a:cubicBezTo>
                  <a:cubicBezTo>
                    <a:pt x="85" y="230"/>
                    <a:pt x="104" y="208"/>
                    <a:pt x="110" y="199"/>
                  </a:cubicBezTo>
                  <a:cubicBezTo>
                    <a:pt x="122" y="220"/>
                    <a:pt x="150" y="230"/>
                    <a:pt x="179" y="230"/>
                  </a:cubicBezTo>
                  <a:cubicBezTo>
                    <a:pt x="242" y="230"/>
                    <a:pt x="276" y="169"/>
                    <a:pt x="276" y="152"/>
                  </a:cubicBezTo>
                  <a:cubicBezTo>
                    <a:pt x="276" y="145"/>
                    <a:pt x="268" y="145"/>
                    <a:pt x="264" y="145"/>
                  </a:cubicBezTo>
                  <a:cubicBezTo>
                    <a:pt x="258" y="145"/>
                    <a:pt x="254" y="145"/>
                    <a:pt x="252" y="152"/>
                  </a:cubicBezTo>
                  <a:cubicBezTo>
                    <a:pt x="238" y="197"/>
                    <a:pt x="202" y="212"/>
                    <a:pt x="181" y="212"/>
                  </a:cubicBezTo>
                  <a:cubicBezTo>
                    <a:pt x="162" y="212"/>
                    <a:pt x="153" y="203"/>
                    <a:pt x="153" y="187"/>
                  </a:cubicBezTo>
                  <a:cubicBezTo>
                    <a:pt x="153" y="177"/>
                    <a:pt x="160" y="150"/>
                    <a:pt x="164" y="132"/>
                  </a:cubicBezTo>
                  <a:cubicBezTo>
                    <a:pt x="168" y="119"/>
                    <a:pt x="179" y="72"/>
                    <a:pt x="182" y="64"/>
                  </a:cubicBezTo>
                  <a:cubicBezTo>
                    <a:pt x="189" y="34"/>
                    <a:pt x="207" y="18"/>
                    <a:pt x="224" y="18"/>
                  </a:cubicBezTo>
                  <a:cubicBezTo>
                    <a:pt x="227" y="18"/>
                    <a:pt x="238" y="18"/>
                    <a:pt x="248"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32">
              <a:extLst>
                <a:ext uri="{FF2B5EF4-FFF2-40B4-BE49-F238E27FC236}">
                  <a16:creationId xmlns:a16="http://schemas.microsoft.com/office/drawing/2014/main" id="{F3F87244-247C-BB51-4C1D-2E42B87DC5BB}"/>
                </a:ext>
              </a:extLst>
            </p:cNvPr>
            <p:cNvSpPr>
              <a:spLocks/>
            </p:cNvSpPr>
            <p:nvPr>
              <p:custDataLst>
                <p:tags r:id="rId56"/>
              </p:custDataLst>
            </p:nvPr>
          </p:nvSpPr>
          <p:spPr bwMode="auto">
            <a:xfrm>
              <a:off x="5730875" y="3297238"/>
              <a:ext cx="28575" cy="73025"/>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20"/>
                    <a:pt x="46" y="0"/>
                    <a:pt x="26" y="0"/>
                  </a:cubicBezTo>
                  <a:cubicBezTo>
                    <a:pt x="10" y="0"/>
                    <a:pt x="0" y="13"/>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6"/>
                  </a:cubicBezTo>
                  <a:cubicBezTo>
                    <a:pt x="8" y="141"/>
                    <a:pt x="8" y="142"/>
                    <a:pt x="8" y="144"/>
                  </a:cubicBezTo>
                  <a:cubicBezTo>
                    <a:pt x="8" y="147"/>
                    <a:pt x="10"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3">
              <a:extLst>
                <a:ext uri="{FF2B5EF4-FFF2-40B4-BE49-F238E27FC236}">
                  <a16:creationId xmlns:a16="http://schemas.microsoft.com/office/drawing/2014/main" id="{7DC08186-F7DC-2FE2-32B7-C73CFBDBEA9B}"/>
                </a:ext>
              </a:extLst>
            </p:cNvPr>
            <p:cNvSpPr>
              <a:spLocks/>
            </p:cNvSpPr>
            <p:nvPr>
              <p:custDataLst>
                <p:tags r:id="rId57"/>
              </p:custDataLst>
            </p:nvPr>
          </p:nvSpPr>
          <p:spPr bwMode="auto">
            <a:xfrm>
              <a:off x="5822950" y="3213100"/>
              <a:ext cx="142875" cy="112712"/>
            </a:xfrm>
            <a:custGeom>
              <a:avLst/>
              <a:gdLst>
                <a:gd name="T0" fmla="*/ 264 w 306"/>
                <a:gd name="T1" fmla="*/ 68 h 230"/>
                <a:gd name="T2" fmla="*/ 274 w 306"/>
                <a:gd name="T3" fmla="*/ 26 h 230"/>
                <a:gd name="T4" fmla="*/ 250 w 306"/>
                <a:gd name="T5" fmla="*/ 4 h 230"/>
                <a:gd name="T6" fmla="*/ 217 w 306"/>
                <a:gd name="T7" fmla="*/ 31 h 230"/>
                <a:gd name="T8" fmla="*/ 189 w 306"/>
                <a:gd name="T9" fmla="*/ 145 h 230"/>
                <a:gd name="T10" fmla="*/ 182 w 306"/>
                <a:gd name="T11" fmla="*/ 180 h 230"/>
                <a:gd name="T12" fmla="*/ 128 w 306"/>
                <a:gd name="T13" fmla="*/ 212 h 230"/>
                <a:gd name="T14" fmla="*/ 98 w 306"/>
                <a:gd name="T15" fmla="*/ 176 h 230"/>
                <a:gd name="T16" fmla="*/ 127 w 306"/>
                <a:gd name="T17" fmla="*/ 70 h 230"/>
                <a:gd name="T18" fmla="*/ 134 w 306"/>
                <a:gd name="T19" fmla="*/ 45 h 230"/>
                <a:gd name="T20" fmla="*/ 77 w 306"/>
                <a:gd name="T21" fmla="*/ 0 h 230"/>
                <a:gd name="T22" fmla="*/ 0 w 306"/>
                <a:gd name="T23" fmla="*/ 78 h 230"/>
                <a:gd name="T24" fmla="*/ 12 w 306"/>
                <a:gd name="T25" fmla="*/ 85 h 230"/>
                <a:gd name="T26" fmla="*/ 23 w 306"/>
                <a:gd name="T27" fmla="*/ 79 h 230"/>
                <a:gd name="T28" fmla="*/ 74 w 306"/>
                <a:gd name="T29" fmla="*/ 18 h 230"/>
                <a:gd name="T30" fmla="*/ 83 w 306"/>
                <a:gd name="T31" fmla="*/ 29 h 230"/>
                <a:gd name="T32" fmla="*/ 75 w 306"/>
                <a:gd name="T33" fmla="*/ 60 h 230"/>
                <a:gd name="T34" fmla="*/ 44 w 306"/>
                <a:gd name="T35" fmla="*/ 165 h 230"/>
                <a:gd name="T36" fmla="*/ 124 w 306"/>
                <a:gd name="T37" fmla="*/ 230 h 230"/>
                <a:gd name="T38" fmla="*/ 187 w 306"/>
                <a:gd name="T39" fmla="*/ 202 h 230"/>
                <a:gd name="T40" fmla="*/ 244 w 306"/>
                <a:gd name="T41" fmla="*/ 230 h 230"/>
                <a:gd name="T42" fmla="*/ 287 w 306"/>
                <a:gd name="T43" fmla="*/ 201 h 230"/>
                <a:gd name="T44" fmla="*/ 306 w 306"/>
                <a:gd name="T45" fmla="*/ 152 h 230"/>
                <a:gd name="T46" fmla="*/ 294 w 306"/>
                <a:gd name="T47" fmla="*/ 145 h 230"/>
                <a:gd name="T48" fmla="*/ 284 w 306"/>
                <a:gd name="T49" fmla="*/ 148 h 230"/>
                <a:gd name="T50" fmla="*/ 280 w 306"/>
                <a:gd name="T51" fmla="*/ 162 h 230"/>
                <a:gd name="T52" fmla="*/ 246 w 306"/>
                <a:gd name="T53" fmla="*/ 212 h 230"/>
                <a:gd name="T54" fmla="*/ 235 w 306"/>
                <a:gd name="T55" fmla="*/ 194 h 230"/>
                <a:gd name="T56" fmla="*/ 242 w 306"/>
                <a:gd name="T57" fmla="*/ 157 h 230"/>
                <a:gd name="T58" fmla="*/ 253 w 306"/>
                <a:gd name="T59" fmla="*/ 112 h 230"/>
                <a:gd name="T60" fmla="*/ 264 w 306"/>
                <a:gd name="T61" fmla="*/ 68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230">
                  <a:moveTo>
                    <a:pt x="264" y="68"/>
                  </a:moveTo>
                  <a:cubicBezTo>
                    <a:pt x="268" y="54"/>
                    <a:pt x="274" y="30"/>
                    <a:pt x="274" y="26"/>
                  </a:cubicBezTo>
                  <a:cubicBezTo>
                    <a:pt x="274" y="16"/>
                    <a:pt x="266" y="4"/>
                    <a:pt x="250" y="4"/>
                  </a:cubicBezTo>
                  <a:cubicBezTo>
                    <a:pt x="242" y="4"/>
                    <a:pt x="224" y="9"/>
                    <a:pt x="217" y="31"/>
                  </a:cubicBezTo>
                  <a:cubicBezTo>
                    <a:pt x="215" y="38"/>
                    <a:pt x="193" y="128"/>
                    <a:pt x="189" y="145"/>
                  </a:cubicBezTo>
                  <a:cubicBezTo>
                    <a:pt x="186" y="156"/>
                    <a:pt x="183" y="171"/>
                    <a:pt x="182" y="180"/>
                  </a:cubicBezTo>
                  <a:cubicBezTo>
                    <a:pt x="173" y="192"/>
                    <a:pt x="153" y="212"/>
                    <a:pt x="128" y="212"/>
                  </a:cubicBezTo>
                  <a:cubicBezTo>
                    <a:pt x="98" y="212"/>
                    <a:pt x="98" y="187"/>
                    <a:pt x="98" y="176"/>
                  </a:cubicBezTo>
                  <a:cubicBezTo>
                    <a:pt x="98" y="145"/>
                    <a:pt x="113" y="106"/>
                    <a:pt x="127" y="70"/>
                  </a:cubicBezTo>
                  <a:cubicBezTo>
                    <a:pt x="132" y="57"/>
                    <a:pt x="134" y="54"/>
                    <a:pt x="134" y="45"/>
                  </a:cubicBezTo>
                  <a:cubicBezTo>
                    <a:pt x="134" y="16"/>
                    <a:pt x="105" y="0"/>
                    <a:pt x="77" y="0"/>
                  </a:cubicBezTo>
                  <a:cubicBezTo>
                    <a:pt x="24" y="0"/>
                    <a:pt x="0" y="68"/>
                    <a:pt x="0" y="78"/>
                  </a:cubicBezTo>
                  <a:cubicBezTo>
                    <a:pt x="0" y="85"/>
                    <a:pt x="7" y="85"/>
                    <a:pt x="12" y="85"/>
                  </a:cubicBezTo>
                  <a:cubicBezTo>
                    <a:pt x="17" y="85"/>
                    <a:pt x="21" y="85"/>
                    <a:pt x="23" y="79"/>
                  </a:cubicBezTo>
                  <a:cubicBezTo>
                    <a:pt x="39" y="23"/>
                    <a:pt x="66" y="18"/>
                    <a:pt x="74" y="18"/>
                  </a:cubicBezTo>
                  <a:cubicBezTo>
                    <a:pt x="78" y="18"/>
                    <a:pt x="83" y="18"/>
                    <a:pt x="83" y="29"/>
                  </a:cubicBezTo>
                  <a:cubicBezTo>
                    <a:pt x="83" y="40"/>
                    <a:pt x="77" y="54"/>
                    <a:pt x="75" y="60"/>
                  </a:cubicBezTo>
                  <a:cubicBezTo>
                    <a:pt x="54" y="113"/>
                    <a:pt x="44" y="141"/>
                    <a:pt x="44" y="165"/>
                  </a:cubicBezTo>
                  <a:cubicBezTo>
                    <a:pt x="44" y="222"/>
                    <a:pt x="94" y="230"/>
                    <a:pt x="124" y="230"/>
                  </a:cubicBezTo>
                  <a:cubicBezTo>
                    <a:pt x="138" y="230"/>
                    <a:pt x="160" y="228"/>
                    <a:pt x="187" y="202"/>
                  </a:cubicBezTo>
                  <a:cubicBezTo>
                    <a:pt x="203" y="227"/>
                    <a:pt x="232" y="230"/>
                    <a:pt x="244" y="230"/>
                  </a:cubicBezTo>
                  <a:cubicBezTo>
                    <a:pt x="262" y="230"/>
                    <a:pt x="277" y="219"/>
                    <a:pt x="287" y="201"/>
                  </a:cubicBezTo>
                  <a:cubicBezTo>
                    <a:pt x="300" y="182"/>
                    <a:pt x="306" y="155"/>
                    <a:pt x="306" y="152"/>
                  </a:cubicBezTo>
                  <a:cubicBezTo>
                    <a:pt x="306" y="145"/>
                    <a:pt x="299" y="145"/>
                    <a:pt x="294" y="145"/>
                  </a:cubicBezTo>
                  <a:cubicBezTo>
                    <a:pt x="289" y="145"/>
                    <a:pt x="287" y="145"/>
                    <a:pt x="284" y="148"/>
                  </a:cubicBezTo>
                  <a:cubicBezTo>
                    <a:pt x="283" y="149"/>
                    <a:pt x="283" y="150"/>
                    <a:pt x="280" y="162"/>
                  </a:cubicBezTo>
                  <a:cubicBezTo>
                    <a:pt x="270" y="201"/>
                    <a:pt x="259" y="212"/>
                    <a:pt x="246" y="212"/>
                  </a:cubicBezTo>
                  <a:cubicBezTo>
                    <a:pt x="239" y="212"/>
                    <a:pt x="235" y="207"/>
                    <a:pt x="235" y="194"/>
                  </a:cubicBezTo>
                  <a:cubicBezTo>
                    <a:pt x="235" y="185"/>
                    <a:pt x="237" y="177"/>
                    <a:pt x="242" y="157"/>
                  </a:cubicBezTo>
                  <a:cubicBezTo>
                    <a:pt x="245" y="143"/>
                    <a:pt x="250" y="123"/>
                    <a:pt x="253" y="112"/>
                  </a:cubicBezTo>
                  <a:lnTo>
                    <a:pt x="264" y="6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4">
              <a:extLst>
                <a:ext uri="{FF2B5EF4-FFF2-40B4-BE49-F238E27FC236}">
                  <a16:creationId xmlns:a16="http://schemas.microsoft.com/office/drawing/2014/main" id="{3C6AD361-E960-CA29-75B2-D4336E48B18C}"/>
                </a:ext>
              </a:extLst>
            </p:cNvPr>
            <p:cNvSpPr>
              <a:spLocks/>
            </p:cNvSpPr>
            <p:nvPr>
              <p:custDataLst>
                <p:tags r:id="rId58"/>
              </p:custDataLst>
            </p:nvPr>
          </p:nvSpPr>
          <p:spPr bwMode="auto">
            <a:xfrm>
              <a:off x="5994400" y="3297238"/>
              <a:ext cx="26987" cy="73025"/>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20"/>
                    <a:pt x="46" y="0"/>
                    <a:pt x="26" y="0"/>
                  </a:cubicBezTo>
                  <a:cubicBezTo>
                    <a:pt x="10" y="0"/>
                    <a:pt x="0" y="13"/>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6"/>
                  </a:cubicBezTo>
                  <a:cubicBezTo>
                    <a:pt x="8" y="141"/>
                    <a:pt x="8" y="142"/>
                    <a:pt x="8" y="144"/>
                  </a:cubicBezTo>
                  <a:cubicBezTo>
                    <a:pt x="8" y="147"/>
                    <a:pt x="10"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5">
              <a:extLst>
                <a:ext uri="{FF2B5EF4-FFF2-40B4-BE49-F238E27FC236}">
                  <a16:creationId xmlns:a16="http://schemas.microsoft.com/office/drawing/2014/main" id="{37FC3BF0-B5BA-1EBF-8CE9-616AB48CCB14}"/>
                </a:ext>
              </a:extLst>
            </p:cNvPr>
            <p:cNvSpPr>
              <a:spLocks/>
            </p:cNvSpPr>
            <p:nvPr>
              <p:custDataLst>
                <p:tags r:id="rId59"/>
              </p:custDataLst>
            </p:nvPr>
          </p:nvSpPr>
          <p:spPr bwMode="auto">
            <a:xfrm>
              <a:off x="6083300" y="3171825"/>
              <a:ext cx="71437" cy="153987"/>
            </a:xfrm>
            <a:custGeom>
              <a:avLst/>
              <a:gdLst>
                <a:gd name="T0" fmla="*/ 91 w 153"/>
                <a:gd name="T1" fmla="*/ 112 h 317"/>
                <a:gd name="T2" fmla="*/ 138 w 153"/>
                <a:gd name="T3" fmla="*/ 112 h 317"/>
                <a:gd name="T4" fmla="*/ 153 w 153"/>
                <a:gd name="T5" fmla="*/ 102 h 317"/>
                <a:gd name="T6" fmla="*/ 139 w 153"/>
                <a:gd name="T7" fmla="*/ 97 h 317"/>
                <a:gd name="T8" fmla="*/ 95 w 153"/>
                <a:gd name="T9" fmla="*/ 97 h 317"/>
                <a:gd name="T10" fmla="*/ 116 w 153"/>
                <a:gd name="T11" fmla="*/ 13 h 317"/>
                <a:gd name="T12" fmla="*/ 101 w 153"/>
                <a:gd name="T13" fmla="*/ 0 h 317"/>
                <a:gd name="T14" fmla="*/ 81 w 153"/>
                <a:gd name="T15" fmla="*/ 18 h 317"/>
                <a:gd name="T16" fmla="*/ 62 w 153"/>
                <a:gd name="T17" fmla="*/ 97 h 317"/>
                <a:gd name="T18" fmla="*/ 15 w 153"/>
                <a:gd name="T19" fmla="*/ 97 h 317"/>
                <a:gd name="T20" fmla="*/ 0 w 153"/>
                <a:gd name="T21" fmla="*/ 106 h 317"/>
                <a:gd name="T22" fmla="*/ 14 w 153"/>
                <a:gd name="T23" fmla="*/ 112 h 317"/>
                <a:gd name="T24" fmla="*/ 58 w 153"/>
                <a:gd name="T25" fmla="*/ 112 h 317"/>
                <a:gd name="T26" fmla="*/ 20 w 153"/>
                <a:gd name="T27" fmla="*/ 272 h 317"/>
                <a:gd name="T28" fmla="*/ 66 w 153"/>
                <a:gd name="T29" fmla="*/ 317 h 317"/>
                <a:gd name="T30" fmla="*/ 145 w 153"/>
                <a:gd name="T31" fmla="*/ 241 h 317"/>
                <a:gd name="T32" fmla="*/ 139 w 153"/>
                <a:gd name="T33" fmla="*/ 236 h 317"/>
                <a:gd name="T34" fmla="*/ 132 w 153"/>
                <a:gd name="T35" fmla="*/ 243 h 317"/>
                <a:gd name="T36" fmla="*/ 67 w 153"/>
                <a:gd name="T37" fmla="*/ 306 h 317"/>
                <a:gd name="T38" fmla="*/ 51 w 153"/>
                <a:gd name="T39" fmla="*/ 283 h 317"/>
                <a:gd name="T40" fmla="*/ 54 w 153"/>
                <a:gd name="T41" fmla="*/ 260 h 317"/>
                <a:gd name="T42" fmla="*/ 91 w 153"/>
                <a:gd name="T43" fmla="*/ 11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7">
                  <a:moveTo>
                    <a:pt x="91" y="112"/>
                  </a:moveTo>
                  <a:lnTo>
                    <a:pt x="138" y="112"/>
                  </a:lnTo>
                  <a:cubicBezTo>
                    <a:pt x="148" y="112"/>
                    <a:pt x="153" y="112"/>
                    <a:pt x="153" y="102"/>
                  </a:cubicBezTo>
                  <a:cubicBezTo>
                    <a:pt x="153" y="97"/>
                    <a:pt x="148" y="97"/>
                    <a:pt x="139" y="97"/>
                  </a:cubicBezTo>
                  <a:lnTo>
                    <a:pt x="95" y="97"/>
                  </a:lnTo>
                  <a:cubicBezTo>
                    <a:pt x="113" y="26"/>
                    <a:pt x="116" y="16"/>
                    <a:pt x="116" y="13"/>
                  </a:cubicBezTo>
                  <a:cubicBezTo>
                    <a:pt x="116" y="5"/>
                    <a:pt x="110" y="0"/>
                    <a:pt x="101" y="0"/>
                  </a:cubicBezTo>
                  <a:cubicBezTo>
                    <a:pt x="100" y="0"/>
                    <a:pt x="86" y="0"/>
                    <a:pt x="81" y="18"/>
                  </a:cubicBezTo>
                  <a:lnTo>
                    <a:pt x="62" y="97"/>
                  </a:lnTo>
                  <a:lnTo>
                    <a:pt x="15" y="97"/>
                  </a:lnTo>
                  <a:cubicBezTo>
                    <a:pt x="5" y="97"/>
                    <a:pt x="0" y="97"/>
                    <a:pt x="0" y="106"/>
                  </a:cubicBezTo>
                  <a:cubicBezTo>
                    <a:pt x="0" y="112"/>
                    <a:pt x="4" y="112"/>
                    <a:pt x="14" y="112"/>
                  </a:cubicBezTo>
                  <a:lnTo>
                    <a:pt x="58" y="112"/>
                  </a:lnTo>
                  <a:cubicBezTo>
                    <a:pt x="22" y="254"/>
                    <a:pt x="20" y="263"/>
                    <a:pt x="20" y="272"/>
                  </a:cubicBezTo>
                  <a:cubicBezTo>
                    <a:pt x="20" y="298"/>
                    <a:pt x="39" y="317"/>
                    <a:pt x="66" y="317"/>
                  </a:cubicBezTo>
                  <a:cubicBezTo>
                    <a:pt x="117" y="317"/>
                    <a:pt x="145" y="245"/>
                    <a:pt x="145" y="241"/>
                  </a:cubicBezTo>
                  <a:cubicBezTo>
                    <a:pt x="145" y="236"/>
                    <a:pt x="141" y="236"/>
                    <a:pt x="139" y="236"/>
                  </a:cubicBezTo>
                  <a:cubicBezTo>
                    <a:pt x="135" y="236"/>
                    <a:pt x="134" y="237"/>
                    <a:pt x="132" y="243"/>
                  </a:cubicBezTo>
                  <a:cubicBezTo>
                    <a:pt x="110" y="294"/>
                    <a:pt x="84" y="306"/>
                    <a:pt x="67" y="306"/>
                  </a:cubicBezTo>
                  <a:cubicBezTo>
                    <a:pt x="56" y="306"/>
                    <a:pt x="51" y="300"/>
                    <a:pt x="51" y="283"/>
                  </a:cubicBezTo>
                  <a:cubicBezTo>
                    <a:pt x="51" y="272"/>
                    <a:pt x="52" y="268"/>
                    <a:pt x="54" y="260"/>
                  </a:cubicBezTo>
                  <a:lnTo>
                    <a:pt x="91" y="11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6">
              <a:extLst>
                <a:ext uri="{FF2B5EF4-FFF2-40B4-BE49-F238E27FC236}">
                  <a16:creationId xmlns:a16="http://schemas.microsoft.com/office/drawing/2014/main" id="{1DB1EB95-5743-B2C6-5199-30E02EE5C040}"/>
                </a:ext>
              </a:extLst>
            </p:cNvPr>
            <p:cNvSpPr>
              <a:spLocks/>
            </p:cNvSpPr>
            <p:nvPr>
              <p:custDataLst>
                <p:tags r:id="rId60"/>
              </p:custDataLst>
            </p:nvPr>
          </p:nvSpPr>
          <p:spPr bwMode="auto">
            <a:xfrm>
              <a:off x="6175375" y="3140075"/>
              <a:ext cx="53975" cy="244475"/>
            </a:xfrm>
            <a:custGeom>
              <a:avLst/>
              <a:gdLst>
                <a:gd name="T0" fmla="*/ 115 w 115"/>
                <a:gd name="T1" fmla="*/ 249 h 499"/>
                <a:gd name="T2" fmla="*/ 82 w 115"/>
                <a:gd name="T3" fmla="*/ 94 h 499"/>
                <a:gd name="T4" fmla="*/ 5 w 115"/>
                <a:gd name="T5" fmla="*/ 0 h 499"/>
                <a:gd name="T6" fmla="*/ 0 w 115"/>
                <a:gd name="T7" fmla="*/ 5 h 499"/>
                <a:gd name="T8" fmla="*/ 9 w 115"/>
                <a:gd name="T9" fmla="*/ 16 h 499"/>
                <a:gd name="T10" fmla="*/ 86 w 115"/>
                <a:gd name="T11" fmla="*/ 249 h 499"/>
                <a:gd name="T12" fmla="*/ 6 w 115"/>
                <a:gd name="T13" fmla="*/ 485 h 499"/>
                <a:gd name="T14" fmla="*/ 0 w 115"/>
                <a:gd name="T15" fmla="*/ 494 h 499"/>
                <a:gd name="T16" fmla="*/ 5 w 115"/>
                <a:gd name="T17" fmla="*/ 499 h 499"/>
                <a:gd name="T18" fmla="*/ 84 w 115"/>
                <a:gd name="T19" fmla="*/ 401 h 499"/>
                <a:gd name="T20" fmla="*/ 115 w 115"/>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49"/>
                  </a:moveTo>
                  <a:cubicBezTo>
                    <a:pt x="115" y="210"/>
                    <a:pt x="110" y="150"/>
                    <a:pt x="82" y="94"/>
                  </a:cubicBezTo>
                  <a:cubicBezTo>
                    <a:pt x="52" y="32"/>
                    <a:pt x="10" y="0"/>
                    <a:pt x="5" y="0"/>
                  </a:cubicBezTo>
                  <a:cubicBezTo>
                    <a:pt x="2" y="0"/>
                    <a:pt x="0" y="2"/>
                    <a:pt x="0" y="5"/>
                  </a:cubicBezTo>
                  <a:cubicBezTo>
                    <a:pt x="0" y="6"/>
                    <a:pt x="0" y="7"/>
                    <a:pt x="9" y="16"/>
                  </a:cubicBezTo>
                  <a:cubicBezTo>
                    <a:pt x="58" y="66"/>
                    <a:pt x="86" y="145"/>
                    <a:pt x="86" y="249"/>
                  </a:cubicBezTo>
                  <a:cubicBezTo>
                    <a:pt x="86" y="335"/>
                    <a:pt x="68" y="422"/>
                    <a:pt x="6" y="485"/>
                  </a:cubicBezTo>
                  <a:cubicBezTo>
                    <a:pt x="0" y="491"/>
                    <a:pt x="0" y="492"/>
                    <a:pt x="0" y="494"/>
                  </a:cubicBezTo>
                  <a:cubicBezTo>
                    <a:pt x="0" y="497"/>
                    <a:pt x="2" y="499"/>
                    <a:pt x="5" y="499"/>
                  </a:cubicBezTo>
                  <a:cubicBezTo>
                    <a:pt x="10" y="499"/>
                    <a:pt x="54" y="465"/>
                    <a:pt x="84" y="401"/>
                  </a:cubicBezTo>
                  <a:cubicBezTo>
                    <a:pt x="109" y="346"/>
                    <a:pt x="115" y="291"/>
                    <a:pt x="115"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7">
              <a:extLst>
                <a:ext uri="{FF2B5EF4-FFF2-40B4-BE49-F238E27FC236}">
                  <a16:creationId xmlns:a16="http://schemas.microsoft.com/office/drawing/2014/main" id="{57ECF1C9-2778-8A29-3F70-7689DFE3523C}"/>
                </a:ext>
              </a:extLst>
            </p:cNvPr>
            <p:cNvSpPr>
              <a:spLocks/>
            </p:cNvSpPr>
            <p:nvPr>
              <p:custDataLst>
                <p:tags r:id="rId61"/>
              </p:custDataLst>
            </p:nvPr>
          </p:nvSpPr>
          <p:spPr bwMode="auto">
            <a:xfrm>
              <a:off x="6257925" y="3140075"/>
              <a:ext cx="31750" cy="244475"/>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8">
              <a:extLst>
                <a:ext uri="{FF2B5EF4-FFF2-40B4-BE49-F238E27FC236}">
                  <a16:creationId xmlns:a16="http://schemas.microsoft.com/office/drawing/2014/main" id="{92FFE394-E74C-3D4C-69F1-E54840AF1C93}"/>
                </a:ext>
              </a:extLst>
            </p:cNvPr>
            <p:cNvSpPr>
              <a:spLocks noEditPoints="1"/>
            </p:cNvSpPr>
            <p:nvPr>
              <p:custDataLst>
                <p:tags r:id="rId62"/>
              </p:custDataLst>
            </p:nvPr>
          </p:nvSpPr>
          <p:spPr bwMode="auto">
            <a:xfrm>
              <a:off x="6396038" y="3233738"/>
              <a:ext cx="155575" cy="57150"/>
            </a:xfrm>
            <a:custGeom>
              <a:avLst/>
              <a:gdLst>
                <a:gd name="T0" fmla="*/ 314 w 331"/>
                <a:gd name="T1" fmla="*/ 20 h 117"/>
                <a:gd name="T2" fmla="*/ 331 w 331"/>
                <a:gd name="T3" fmla="*/ 10 h 117"/>
                <a:gd name="T4" fmla="*/ 315 w 331"/>
                <a:gd name="T5" fmla="*/ 0 h 117"/>
                <a:gd name="T6" fmla="*/ 16 w 331"/>
                <a:gd name="T7" fmla="*/ 0 h 117"/>
                <a:gd name="T8" fmla="*/ 0 w 331"/>
                <a:gd name="T9" fmla="*/ 10 h 117"/>
                <a:gd name="T10" fmla="*/ 17 w 331"/>
                <a:gd name="T11" fmla="*/ 20 h 117"/>
                <a:gd name="T12" fmla="*/ 314 w 331"/>
                <a:gd name="T13" fmla="*/ 20 h 117"/>
                <a:gd name="T14" fmla="*/ 315 w 331"/>
                <a:gd name="T15" fmla="*/ 117 h 117"/>
                <a:gd name="T16" fmla="*/ 331 w 331"/>
                <a:gd name="T17" fmla="*/ 107 h 117"/>
                <a:gd name="T18" fmla="*/ 314 w 331"/>
                <a:gd name="T19" fmla="*/ 97 h 117"/>
                <a:gd name="T20" fmla="*/ 17 w 331"/>
                <a:gd name="T21" fmla="*/ 97 h 117"/>
                <a:gd name="T22" fmla="*/ 0 w 331"/>
                <a:gd name="T23" fmla="*/ 107 h 117"/>
                <a:gd name="T24" fmla="*/ 16 w 331"/>
                <a:gd name="T25" fmla="*/ 117 h 117"/>
                <a:gd name="T26" fmla="*/ 315 w 331"/>
                <a:gd name="T2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 h="117">
                  <a:moveTo>
                    <a:pt x="314" y="20"/>
                  </a:moveTo>
                  <a:cubicBezTo>
                    <a:pt x="322" y="20"/>
                    <a:pt x="331" y="20"/>
                    <a:pt x="331" y="10"/>
                  </a:cubicBezTo>
                  <a:cubicBezTo>
                    <a:pt x="331" y="0"/>
                    <a:pt x="322" y="0"/>
                    <a:pt x="315" y="0"/>
                  </a:cubicBezTo>
                  <a:lnTo>
                    <a:pt x="16" y="0"/>
                  </a:lnTo>
                  <a:cubicBezTo>
                    <a:pt x="9" y="0"/>
                    <a:pt x="0" y="0"/>
                    <a:pt x="0" y="10"/>
                  </a:cubicBezTo>
                  <a:cubicBezTo>
                    <a:pt x="0" y="20"/>
                    <a:pt x="9" y="20"/>
                    <a:pt x="17" y="20"/>
                  </a:cubicBezTo>
                  <a:lnTo>
                    <a:pt x="314" y="20"/>
                  </a:lnTo>
                  <a:close/>
                  <a:moveTo>
                    <a:pt x="315" y="117"/>
                  </a:moveTo>
                  <a:cubicBezTo>
                    <a:pt x="322" y="117"/>
                    <a:pt x="331" y="117"/>
                    <a:pt x="331" y="107"/>
                  </a:cubicBezTo>
                  <a:cubicBezTo>
                    <a:pt x="331" y="97"/>
                    <a:pt x="322" y="97"/>
                    <a:pt x="314" y="97"/>
                  </a:cubicBezTo>
                  <a:lnTo>
                    <a:pt x="17" y="97"/>
                  </a:lnTo>
                  <a:cubicBezTo>
                    <a:pt x="9" y="97"/>
                    <a:pt x="0" y="97"/>
                    <a:pt x="0" y="107"/>
                  </a:cubicBezTo>
                  <a:cubicBezTo>
                    <a:pt x="0" y="117"/>
                    <a:pt x="9" y="117"/>
                    <a:pt x="16" y="117"/>
                  </a:cubicBezTo>
                  <a:lnTo>
                    <a:pt x="315" y="1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9">
              <a:extLst>
                <a:ext uri="{FF2B5EF4-FFF2-40B4-BE49-F238E27FC236}">
                  <a16:creationId xmlns:a16="http://schemas.microsoft.com/office/drawing/2014/main" id="{B218A887-8B74-6F77-5608-BD24F4EEFBFA}"/>
                </a:ext>
              </a:extLst>
            </p:cNvPr>
            <p:cNvSpPr>
              <a:spLocks noEditPoints="1"/>
            </p:cNvSpPr>
            <p:nvPr>
              <p:custDataLst>
                <p:tags r:id="rId63"/>
              </p:custDataLst>
            </p:nvPr>
          </p:nvSpPr>
          <p:spPr bwMode="auto">
            <a:xfrm>
              <a:off x="6638925" y="3160713"/>
              <a:ext cx="98425" cy="168275"/>
            </a:xfrm>
            <a:custGeom>
              <a:avLst/>
              <a:gdLst>
                <a:gd name="T0" fmla="*/ 210 w 210"/>
                <a:gd name="T1" fmla="*/ 172 h 343"/>
                <a:gd name="T2" fmla="*/ 190 w 210"/>
                <a:gd name="T3" fmla="*/ 56 h 343"/>
                <a:gd name="T4" fmla="*/ 105 w 210"/>
                <a:gd name="T5" fmla="*/ 0 h 343"/>
                <a:gd name="T6" fmla="*/ 19 w 210"/>
                <a:gd name="T7" fmla="*/ 59 h 343"/>
                <a:gd name="T8" fmla="*/ 0 w 210"/>
                <a:gd name="T9" fmla="*/ 172 h 343"/>
                <a:gd name="T10" fmla="*/ 23 w 210"/>
                <a:gd name="T11" fmla="*/ 293 h 343"/>
                <a:gd name="T12" fmla="*/ 105 w 210"/>
                <a:gd name="T13" fmla="*/ 343 h 343"/>
                <a:gd name="T14" fmla="*/ 192 w 210"/>
                <a:gd name="T15" fmla="*/ 285 h 343"/>
                <a:gd name="T16" fmla="*/ 210 w 210"/>
                <a:gd name="T17" fmla="*/ 172 h 343"/>
                <a:gd name="T18" fmla="*/ 105 w 210"/>
                <a:gd name="T19" fmla="*/ 332 h 343"/>
                <a:gd name="T20" fmla="*/ 47 w 210"/>
                <a:gd name="T21" fmla="*/ 272 h 343"/>
                <a:gd name="T22" fmla="*/ 42 w 210"/>
                <a:gd name="T23" fmla="*/ 166 h 343"/>
                <a:gd name="T24" fmla="*/ 46 w 210"/>
                <a:gd name="T25" fmla="*/ 74 h 343"/>
                <a:gd name="T26" fmla="*/ 105 w 210"/>
                <a:gd name="T27" fmla="*/ 11 h 343"/>
                <a:gd name="T28" fmla="*/ 164 w 210"/>
                <a:gd name="T29" fmla="*/ 69 h 343"/>
                <a:gd name="T30" fmla="*/ 169 w 210"/>
                <a:gd name="T31" fmla="*/ 166 h 343"/>
                <a:gd name="T32" fmla="*/ 163 w 210"/>
                <a:gd name="T33" fmla="*/ 270 h 343"/>
                <a:gd name="T34" fmla="*/ 105 w 210"/>
                <a:gd name="T35"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343">
                  <a:moveTo>
                    <a:pt x="210" y="172"/>
                  </a:moveTo>
                  <a:cubicBezTo>
                    <a:pt x="210" y="132"/>
                    <a:pt x="208" y="92"/>
                    <a:pt x="190" y="56"/>
                  </a:cubicBezTo>
                  <a:cubicBezTo>
                    <a:pt x="167" y="8"/>
                    <a:pt x="126" y="0"/>
                    <a:pt x="105" y="0"/>
                  </a:cubicBezTo>
                  <a:cubicBezTo>
                    <a:pt x="76" y="0"/>
                    <a:pt x="39" y="13"/>
                    <a:pt x="19" y="59"/>
                  </a:cubicBezTo>
                  <a:cubicBezTo>
                    <a:pt x="3" y="93"/>
                    <a:pt x="0" y="132"/>
                    <a:pt x="0" y="172"/>
                  </a:cubicBezTo>
                  <a:cubicBezTo>
                    <a:pt x="0" y="210"/>
                    <a:pt x="2" y="255"/>
                    <a:pt x="23" y="293"/>
                  </a:cubicBezTo>
                  <a:cubicBezTo>
                    <a:pt x="44" y="333"/>
                    <a:pt x="81" y="343"/>
                    <a:pt x="105" y="343"/>
                  </a:cubicBezTo>
                  <a:cubicBezTo>
                    <a:pt x="132" y="343"/>
                    <a:pt x="170" y="332"/>
                    <a:pt x="192" y="285"/>
                  </a:cubicBezTo>
                  <a:cubicBezTo>
                    <a:pt x="208" y="251"/>
                    <a:pt x="210" y="212"/>
                    <a:pt x="210" y="172"/>
                  </a:cubicBezTo>
                  <a:close/>
                  <a:moveTo>
                    <a:pt x="105" y="332"/>
                  </a:moveTo>
                  <a:cubicBezTo>
                    <a:pt x="86" y="332"/>
                    <a:pt x="56" y="319"/>
                    <a:pt x="47" y="272"/>
                  </a:cubicBezTo>
                  <a:cubicBezTo>
                    <a:pt x="42" y="242"/>
                    <a:pt x="42" y="196"/>
                    <a:pt x="42" y="166"/>
                  </a:cubicBezTo>
                  <a:cubicBezTo>
                    <a:pt x="42" y="134"/>
                    <a:pt x="42" y="101"/>
                    <a:pt x="46" y="74"/>
                  </a:cubicBezTo>
                  <a:cubicBezTo>
                    <a:pt x="55" y="15"/>
                    <a:pt x="93" y="11"/>
                    <a:pt x="105" y="11"/>
                  </a:cubicBezTo>
                  <a:cubicBezTo>
                    <a:pt x="121" y="11"/>
                    <a:pt x="154" y="20"/>
                    <a:pt x="164" y="69"/>
                  </a:cubicBezTo>
                  <a:cubicBezTo>
                    <a:pt x="169" y="97"/>
                    <a:pt x="169" y="135"/>
                    <a:pt x="169" y="166"/>
                  </a:cubicBezTo>
                  <a:cubicBezTo>
                    <a:pt x="169" y="204"/>
                    <a:pt x="169" y="238"/>
                    <a:pt x="163" y="270"/>
                  </a:cubicBezTo>
                  <a:cubicBezTo>
                    <a:pt x="156" y="317"/>
                    <a:pt x="127" y="332"/>
                    <a:pt x="105" y="33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0">
              <a:extLst>
                <a:ext uri="{FF2B5EF4-FFF2-40B4-BE49-F238E27FC236}">
                  <a16:creationId xmlns:a16="http://schemas.microsoft.com/office/drawing/2014/main" id="{FDEA0E93-D565-6BB0-2DA8-A34788A489D6}"/>
                </a:ext>
              </a:extLst>
            </p:cNvPr>
            <p:cNvSpPr>
              <a:spLocks/>
            </p:cNvSpPr>
            <p:nvPr>
              <p:custDataLst>
                <p:tags r:id="rId64"/>
              </p:custDataLst>
            </p:nvPr>
          </p:nvSpPr>
          <p:spPr bwMode="auto">
            <a:xfrm>
              <a:off x="4322763" y="3629025"/>
              <a:ext cx="131762" cy="173037"/>
            </a:xfrm>
            <a:custGeom>
              <a:avLst/>
              <a:gdLst>
                <a:gd name="T0" fmla="*/ 234 w 280"/>
                <a:gd name="T1" fmla="*/ 37 h 352"/>
                <a:gd name="T2" fmla="*/ 266 w 280"/>
                <a:gd name="T3" fmla="*/ 16 h 352"/>
                <a:gd name="T4" fmla="*/ 280 w 280"/>
                <a:gd name="T5" fmla="*/ 6 h 352"/>
                <a:gd name="T6" fmla="*/ 273 w 280"/>
                <a:gd name="T7" fmla="*/ 0 h 352"/>
                <a:gd name="T8" fmla="*/ 218 w 280"/>
                <a:gd name="T9" fmla="*/ 2 h 352"/>
                <a:gd name="T10" fmla="*/ 144 w 280"/>
                <a:gd name="T11" fmla="*/ 0 h 352"/>
                <a:gd name="T12" fmla="*/ 134 w 280"/>
                <a:gd name="T13" fmla="*/ 10 h 352"/>
                <a:gd name="T14" fmla="*/ 151 w 280"/>
                <a:gd name="T15" fmla="*/ 16 h 352"/>
                <a:gd name="T16" fmla="*/ 180 w 280"/>
                <a:gd name="T17" fmla="*/ 17 h 352"/>
                <a:gd name="T18" fmla="*/ 195 w 280"/>
                <a:gd name="T19" fmla="*/ 27 h 352"/>
                <a:gd name="T20" fmla="*/ 193 w 280"/>
                <a:gd name="T21" fmla="*/ 37 h 352"/>
                <a:gd name="T22" fmla="*/ 136 w 280"/>
                <a:gd name="T23" fmla="*/ 266 h 352"/>
                <a:gd name="T24" fmla="*/ 64 w 280"/>
                <a:gd name="T25" fmla="*/ 341 h 352"/>
                <a:gd name="T26" fmla="*/ 17 w 280"/>
                <a:gd name="T27" fmla="*/ 310 h 352"/>
                <a:gd name="T28" fmla="*/ 23 w 280"/>
                <a:gd name="T29" fmla="*/ 310 h 352"/>
                <a:gd name="T30" fmla="*/ 55 w 280"/>
                <a:gd name="T31" fmla="*/ 278 h 352"/>
                <a:gd name="T32" fmla="*/ 33 w 280"/>
                <a:gd name="T33" fmla="*/ 258 h 352"/>
                <a:gd name="T34" fmla="*/ 0 w 280"/>
                <a:gd name="T35" fmla="*/ 297 h 352"/>
                <a:gd name="T36" fmla="*/ 65 w 280"/>
                <a:gd name="T37" fmla="*/ 352 h 352"/>
                <a:gd name="T38" fmla="*/ 176 w 280"/>
                <a:gd name="T39" fmla="*/ 270 h 352"/>
                <a:gd name="T40" fmla="*/ 234 w 280"/>
                <a:gd name="T41" fmla="*/ 3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0" h="352">
                  <a:moveTo>
                    <a:pt x="234" y="37"/>
                  </a:moveTo>
                  <a:cubicBezTo>
                    <a:pt x="238" y="20"/>
                    <a:pt x="239" y="16"/>
                    <a:pt x="266" y="16"/>
                  </a:cubicBezTo>
                  <a:cubicBezTo>
                    <a:pt x="274" y="16"/>
                    <a:pt x="280" y="16"/>
                    <a:pt x="280" y="6"/>
                  </a:cubicBezTo>
                  <a:cubicBezTo>
                    <a:pt x="280" y="2"/>
                    <a:pt x="277" y="0"/>
                    <a:pt x="273" y="0"/>
                  </a:cubicBezTo>
                  <a:cubicBezTo>
                    <a:pt x="260" y="0"/>
                    <a:pt x="230" y="2"/>
                    <a:pt x="218" y="2"/>
                  </a:cubicBezTo>
                  <a:cubicBezTo>
                    <a:pt x="201" y="2"/>
                    <a:pt x="161" y="0"/>
                    <a:pt x="144" y="0"/>
                  </a:cubicBezTo>
                  <a:cubicBezTo>
                    <a:pt x="140" y="0"/>
                    <a:pt x="134" y="0"/>
                    <a:pt x="134" y="10"/>
                  </a:cubicBezTo>
                  <a:cubicBezTo>
                    <a:pt x="134" y="16"/>
                    <a:pt x="138" y="16"/>
                    <a:pt x="151" y="16"/>
                  </a:cubicBezTo>
                  <a:cubicBezTo>
                    <a:pt x="162" y="16"/>
                    <a:pt x="167" y="16"/>
                    <a:pt x="180" y="17"/>
                  </a:cubicBezTo>
                  <a:cubicBezTo>
                    <a:pt x="192" y="18"/>
                    <a:pt x="195" y="20"/>
                    <a:pt x="195" y="27"/>
                  </a:cubicBezTo>
                  <a:cubicBezTo>
                    <a:pt x="195" y="30"/>
                    <a:pt x="194" y="33"/>
                    <a:pt x="193" y="37"/>
                  </a:cubicBezTo>
                  <a:lnTo>
                    <a:pt x="136" y="266"/>
                  </a:lnTo>
                  <a:cubicBezTo>
                    <a:pt x="124" y="314"/>
                    <a:pt x="90" y="341"/>
                    <a:pt x="64" y="341"/>
                  </a:cubicBezTo>
                  <a:cubicBezTo>
                    <a:pt x="51" y="341"/>
                    <a:pt x="25" y="336"/>
                    <a:pt x="17" y="310"/>
                  </a:cubicBezTo>
                  <a:cubicBezTo>
                    <a:pt x="18" y="310"/>
                    <a:pt x="22" y="310"/>
                    <a:pt x="23" y="310"/>
                  </a:cubicBezTo>
                  <a:cubicBezTo>
                    <a:pt x="42" y="310"/>
                    <a:pt x="55" y="293"/>
                    <a:pt x="55" y="278"/>
                  </a:cubicBezTo>
                  <a:cubicBezTo>
                    <a:pt x="55" y="263"/>
                    <a:pt x="42" y="258"/>
                    <a:pt x="33" y="258"/>
                  </a:cubicBezTo>
                  <a:cubicBezTo>
                    <a:pt x="24" y="258"/>
                    <a:pt x="0" y="264"/>
                    <a:pt x="0" y="297"/>
                  </a:cubicBezTo>
                  <a:cubicBezTo>
                    <a:pt x="0" y="328"/>
                    <a:pt x="26" y="352"/>
                    <a:pt x="65" y="352"/>
                  </a:cubicBezTo>
                  <a:cubicBezTo>
                    <a:pt x="111" y="352"/>
                    <a:pt x="163" y="319"/>
                    <a:pt x="176" y="270"/>
                  </a:cubicBezTo>
                  <a:lnTo>
                    <a:pt x="234" y="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1">
              <a:extLst>
                <a:ext uri="{FF2B5EF4-FFF2-40B4-BE49-F238E27FC236}">
                  <a16:creationId xmlns:a16="http://schemas.microsoft.com/office/drawing/2014/main" id="{9C37A921-AB57-5A3C-1C8C-EBA20EC4F95F}"/>
                </a:ext>
              </a:extLst>
            </p:cNvPr>
            <p:cNvSpPr>
              <a:spLocks/>
            </p:cNvSpPr>
            <p:nvPr>
              <p:custDataLst>
                <p:tags r:id="rId65"/>
              </p:custDataLst>
            </p:nvPr>
          </p:nvSpPr>
          <p:spPr bwMode="auto">
            <a:xfrm>
              <a:off x="4471988" y="3616325"/>
              <a:ext cx="66675" cy="73025"/>
            </a:xfrm>
            <a:custGeom>
              <a:avLst/>
              <a:gdLst>
                <a:gd name="T0" fmla="*/ 82 w 142"/>
                <a:gd name="T1" fmla="*/ 75 h 150"/>
                <a:gd name="T2" fmla="*/ 132 w 142"/>
                <a:gd name="T3" fmla="*/ 53 h 150"/>
                <a:gd name="T4" fmla="*/ 142 w 142"/>
                <a:gd name="T5" fmla="*/ 43 h 150"/>
                <a:gd name="T6" fmla="*/ 131 w 142"/>
                <a:gd name="T7" fmla="*/ 31 h 150"/>
                <a:gd name="T8" fmla="*/ 124 w 142"/>
                <a:gd name="T9" fmla="*/ 35 h 150"/>
                <a:gd name="T10" fmla="*/ 76 w 142"/>
                <a:gd name="T11" fmla="*/ 66 h 150"/>
                <a:gd name="T12" fmla="*/ 82 w 142"/>
                <a:gd name="T13" fmla="*/ 15 h 150"/>
                <a:gd name="T14" fmla="*/ 71 w 142"/>
                <a:gd name="T15" fmla="*/ 0 h 150"/>
                <a:gd name="T16" fmla="*/ 60 w 142"/>
                <a:gd name="T17" fmla="*/ 10 h 150"/>
                <a:gd name="T18" fmla="*/ 62 w 142"/>
                <a:gd name="T19" fmla="*/ 27 h 150"/>
                <a:gd name="T20" fmla="*/ 66 w 142"/>
                <a:gd name="T21" fmla="*/ 66 h 150"/>
                <a:gd name="T22" fmla="*/ 19 w 142"/>
                <a:gd name="T23" fmla="*/ 35 h 150"/>
                <a:gd name="T24" fmla="*/ 11 w 142"/>
                <a:gd name="T25" fmla="*/ 31 h 150"/>
                <a:gd name="T26" fmla="*/ 0 w 142"/>
                <a:gd name="T27" fmla="*/ 43 h 150"/>
                <a:gd name="T28" fmla="*/ 8 w 142"/>
                <a:gd name="T29" fmla="*/ 53 h 150"/>
                <a:gd name="T30" fmla="*/ 60 w 142"/>
                <a:gd name="T31" fmla="*/ 75 h 150"/>
                <a:gd name="T32" fmla="*/ 10 w 142"/>
                <a:gd name="T33" fmla="*/ 96 h 150"/>
                <a:gd name="T34" fmla="*/ 0 w 142"/>
                <a:gd name="T35" fmla="*/ 107 h 150"/>
                <a:gd name="T36" fmla="*/ 11 w 142"/>
                <a:gd name="T37" fmla="*/ 118 h 150"/>
                <a:gd name="T38" fmla="*/ 19 w 142"/>
                <a:gd name="T39" fmla="*/ 115 h 150"/>
                <a:gd name="T40" fmla="*/ 66 w 142"/>
                <a:gd name="T41" fmla="*/ 83 h 150"/>
                <a:gd name="T42" fmla="*/ 60 w 142"/>
                <a:gd name="T43" fmla="*/ 140 h 150"/>
                <a:gd name="T44" fmla="*/ 71 w 142"/>
                <a:gd name="T45" fmla="*/ 150 h 150"/>
                <a:gd name="T46" fmla="*/ 82 w 142"/>
                <a:gd name="T47" fmla="*/ 140 h 150"/>
                <a:gd name="T48" fmla="*/ 80 w 142"/>
                <a:gd name="T49" fmla="*/ 123 h 150"/>
                <a:gd name="T50" fmla="*/ 76 w 142"/>
                <a:gd name="T51" fmla="*/ 83 h 150"/>
                <a:gd name="T52" fmla="*/ 118 w 142"/>
                <a:gd name="T53" fmla="*/ 111 h 150"/>
                <a:gd name="T54" fmla="*/ 131 w 142"/>
                <a:gd name="T55" fmla="*/ 118 h 150"/>
                <a:gd name="T56" fmla="*/ 142 w 142"/>
                <a:gd name="T57" fmla="*/ 107 h 150"/>
                <a:gd name="T58" fmla="*/ 135 w 142"/>
                <a:gd name="T59" fmla="*/ 97 h 150"/>
                <a:gd name="T60" fmla="*/ 82 w 142"/>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50">
                  <a:moveTo>
                    <a:pt x="82" y="75"/>
                  </a:moveTo>
                  <a:cubicBezTo>
                    <a:pt x="111" y="63"/>
                    <a:pt x="123" y="58"/>
                    <a:pt x="132" y="53"/>
                  </a:cubicBezTo>
                  <a:cubicBezTo>
                    <a:pt x="139" y="51"/>
                    <a:pt x="142" y="49"/>
                    <a:pt x="142" y="43"/>
                  </a:cubicBezTo>
                  <a:cubicBezTo>
                    <a:pt x="142" y="37"/>
                    <a:pt x="137" y="31"/>
                    <a:pt x="131" y="31"/>
                  </a:cubicBezTo>
                  <a:cubicBezTo>
                    <a:pt x="129" y="31"/>
                    <a:pt x="128" y="31"/>
                    <a:pt x="124" y="35"/>
                  </a:cubicBezTo>
                  <a:lnTo>
                    <a:pt x="76" y="66"/>
                  </a:lnTo>
                  <a:lnTo>
                    <a:pt x="82" y="15"/>
                  </a:lnTo>
                  <a:cubicBezTo>
                    <a:pt x="82" y="8"/>
                    <a:pt x="82" y="0"/>
                    <a:pt x="71" y="0"/>
                  </a:cubicBezTo>
                  <a:cubicBezTo>
                    <a:pt x="67" y="0"/>
                    <a:pt x="60" y="3"/>
                    <a:pt x="60" y="10"/>
                  </a:cubicBezTo>
                  <a:cubicBezTo>
                    <a:pt x="60" y="13"/>
                    <a:pt x="62" y="24"/>
                    <a:pt x="62" y="27"/>
                  </a:cubicBezTo>
                  <a:cubicBezTo>
                    <a:pt x="63" y="33"/>
                    <a:pt x="65" y="58"/>
                    <a:pt x="66" y="66"/>
                  </a:cubicBezTo>
                  <a:lnTo>
                    <a:pt x="19" y="35"/>
                  </a:lnTo>
                  <a:cubicBezTo>
                    <a:pt x="15" y="33"/>
                    <a:pt x="14" y="31"/>
                    <a:pt x="11" y="31"/>
                  </a:cubicBezTo>
                  <a:cubicBezTo>
                    <a:pt x="5" y="31"/>
                    <a:pt x="0" y="37"/>
                    <a:pt x="0" y="43"/>
                  </a:cubicBezTo>
                  <a:cubicBezTo>
                    <a:pt x="0" y="50"/>
                    <a:pt x="5" y="51"/>
                    <a:pt x="8" y="53"/>
                  </a:cubicBezTo>
                  <a:lnTo>
                    <a:pt x="60" y="75"/>
                  </a:lnTo>
                  <a:cubicBezTo>
                    <a:pt x="32" y="87"/>
                    <a:pt x="19" y="92"/>
                    <a:pt x="10" y="96"/>
                  </a:cubicBezTo>
                  <a:cubicBezTo>
                    <a:pt x="4" y="99"/>
                    <a:pt x="0" y="101"/>
                    <a:pt x="0" y="107"/>
                  </a:cubicBezTo>
                  <a:cubicBezTo>
                    <a:pt x="0" y="113"/>
                    <a:pt x="5" y="118"/>
                    <a:pt x="11" y="118"/>
                  </a:cubicBezTo>
                  <a:cubicBezTo>
                    <a:pt x="14" y="118"/>
                    <a:pt x="14" y="118"/>
                    <a:pt x="19" y="115"/>
                  </a:cubicBezTo>
                  <a:lnTo>
                    <a:pt x="66" y="83"/>
                  </a:lnTo>
                  <a:lnTo>
                    <a:pt x="60" y="140"/>
                  </a:lnTo>
                  <a:cubicBezTo>
                    <a:pt x="60" y="147"/>
                    <a:pt x="67" y="150"/>
                    <a:pt x="71" y="150"/>
                  </a:cubicBezTo>
                  <a:cubicBezTo>
                    <a:pt x="75" y="150"/>
                    <a:pt x="82" y="147"/>
                    <a:pt x="82" y="140"/>
                  </a:cubicBezTo>
                  <a:cubicBezTo>
                    <a:pt x="82" y="136"/>
                    <a:pt x="81" y="126"/>
                    <a:pt x="80" y="123"/>
                  </a:cubicBezTo>
                  <a:cubicBezTo>
                    <a:pt x="80" y="117"/>
                    <a:pt x="77" y="92"/>
                    <a:pt x="76" y="83"/>
                  </a:cubicBezTo>
                  <a:lnTo>
                    <a:pt x="118" y="111"/>
                  </a:lnTo>
                  <a:cubicBezTo>
                    <a:pt x="127" y="118"/>
                    <a:pt x="128" y="118"/>
                    <a:pt x="131" y="118"/>
                  </a:cubicBezTo>
                  <a:cubicBezTo>
                    <a:pt x="137" y="118"/>
                    <a:pt x="142" y="113"/>
                    <a:pt x="142" y="107"/>
                  </a:cubicBezTo>
                  <a:cubicBezTo>
                    <a:pt x="142" y="100"/>
                    <a:pt x="138" y="98"/>
                    <a:pt x="135" y="97"/>
                  </a:cubicBezTo>
                  <a:lnTo>
                    <a:pt x="82"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2">
              <a:extLst>
                <a:ext uri="{FF2B5EF4-FFF2-40B4-BE49-F238E27FC236}">
                  <a16:creationId xmlns:a16="http://schemas.microsoft.com/office/drawing/2014/main" id="{2892089A-DEED-A755-45F4-29F1320C0CAB}"/>
                </a:ext>
              </a:extLst>
            </p:cNvPr>
            <p:cNvSpPr>
              <a:spLocks/>
            </p:cNvSpPr>
            <p:nvPr>
              <p:custDataLst>
                <p:tags r:id="rId66"/>
              </p:custDataLst>
            </p:nvPr>
          </p:nvSpPr>
          <p:spPr bwMode="auto">
            <a:xfrm>
              <a:off x="4587875" y="3613150"/>
              <a:ext cx="55562" cy="244475"/>
            </a:xfrm>
            <a:custGeom>
              <a:avLst/>
              <a:gdLst>
                <a:gd name="T0" fmla="*/ 116 w 116"/>
                <a:gd name="T1" fmla="*/ 494 h 499"/>
                <a:gd name="T2" fmla="*/ 107 w 116"/>
                <a:gd name="T3" fmla="*/ 483 h 499"/>
                <a:gd name="T4" fmla="*/ 29 w 116"/>
                <a:gd name="T5" fmla="*/ 249 h 499"/>
                <a:gd name="T6" fmla="*/ 109 w 116"/>
                <a:gd name="T7" fmla="*/ 13 h 499"/>
                <a:gd name="T8" fmla="*/ 116 w 116"/>
                <a:gd name="T9" fmla="*/ 5 h 499"/>
                <a:gd name="T10" fmla="*/ 111 w 116"/>
                <a:gd name="T11" fmla="*/ 0 h 499"/>
                <a:gd name="T12" fmla="*/ 31 w 116"/>
                <a:gd name="T13" fmla="*/ 97 h 499"/>
                <a:gd name="T14" fmla="*/ 0 w 116"/>
                <a:gd name="T15" fmla="*/ 249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5"/>
                    <a:pt x="29" y="249"/>
                  </a:cubicBezTo>
                  <a:cubicBezTo>
                    <a:pt x="29" y="162"/>
                    <a:pt x="48" y="75"/>
                    <a:pt x="109" y="13"/>
                  </a:cubicBezTo>
                  <a:cubicBezTo>
                    <a:pt x="116" y="7"/>
                    <a:pt x="116" y="6"/>
                    <a:pt x="116" y="5"/>
                  </a:cubicBezTo>
                  <a:cubicBezTo>
                    <a:pt x="116" y="1"/>
                    <a:pt x="114" y="0"/>
                    <a:pt x="111" y="0"/>
                  </a:cubicBezTo>
                  <a:cubicBezTo>
                    <a:pt x="106" y="0"/>
                    <a:pt x="61" y="34"/>
                    <a:pt x="31" y="97"/>
                  </a:cubicBezTo>
                  <a:cubicBezTo>
                    <a:pt x="6" y="152"/>
                    <a:pt x="0" y="207"/>
                    <a:pt x="0" y="249"/>
                  </a:cubicBezTo>
                  <a:cubicBezTo>
                    <a:pt x="0" y="288"/>
                    <a:pt x="5" y="348"/>
                    <a:pt x="33" y="405"/>
                  </a:cubicBezTo>
                  <a:cubicBezTo>
                    <a:pt x="63" y="466"/>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3">
              <a:extLst>
                <a:ext uri="{FF2B5EF4-FFF2-40B4-BE49-F238E27FC236}">
                  <a16:creationId xmlns:a16="http://schemas.microsoft.com/office/drawing/2014/main" id="{9EF9AC1F-EB63-854D-278D-1B2D266529C5}"/>
                </a:ext>
              </a:extLst>
            </p:cNvPr>
            <p:cNvSpPr>
              <a:spLocks/>
            </p:cNvSpPr>
            <p:nvPr>
              <p:custDataLst>
                <p:tags r:id="rId67"/>
              </p:custDataLst>
            </p:nvPr>
          </p:nvSpPr>
          <p:spPr bwMode="auto">
            <a:xfrm>
              <a:off x="4664075" y="3686175"/>
              <a:ext cx="133350" cy="111125"/>
            </a:xfrm>
            <a:custGeom>
              <a:avLst/>
              <a:gdLst>
                <a:gd name="T0" fmla="*/ 249 w 282"/>
                <a:gd name="T1" fmla="*/ 26 h 230"/>
                <a:gd name="T2" fmla="*/ 222 w 282"/>
                <a:gd name="T3" fmla="*/ 60 h 230"/>
                <a:gd name="T4" fmla="*/ 247 w 282"/>
                <a:gd name="T5" fmla="*/ 83 h 230"/>
                <a:gd name="T6" fmla="*/ 282 w 282"/>
                <a:gd name="T7" fmla="*/ 44 h 230"/>
                <a:gd name="T8" fmla="*/ 226 w 282"/>
                <a:gd name="T9" fmla="*/ 0 h 230"/>
                <a:gd name="T10" fmla="*/ 172 w 282"/>
                <a:gd name="T11" fmla="*/ 31 h 230"/>
                <a:gd name="T12" fmla="*/ 103 w 282"/>
                <a:gd name="T13" fmla="*/ 0 h 230"/>
                <a:gd name="T14" fmla="*/ 7 w 282"/>
                <a:gd name="T15" fmla="*/ 78 h 230"/>
                <a:gd name="T16" fmla="*/ 19 w 282"/>
                <a:gd name="T17" fmla="*/ 85 h 230"/>
                <a:gd name="T18" fmla="*/ 30 w 282"/>
                <a:gd name="T19" fmla="*/ 79 h 230"/>
                <a:gd name="T20" fmla="*/ 101 w 282"/>
                <a:gd name="T21" fmla="*/ 18 h 230"/>
                <a:gd name="T22" fmla="*/ 129 w 282"/>
                <a:gd name="T23" fmla="*/ 43 h 230"/>
                <a:gd name="T24" fmla="*/ 117 w 282"/>
                <a:gd name="T25" fmla="*/ 98 h 230"/>
                <a:gd name="T26" fmla="*/ 100 w 282"/>
                <a:gd name="T27" fmla="*/ 166 h 230"/>
                <a:gd name="T28" fmla="*/ 58 w 282"/>
                <a:gd name="T29" fmla="*/ 212 h 230"/>
                <a:gd name="T30" fmla="*/ 34 w 282"/>
                <a:gd name="T31" fmla="*/ 204 h 230"/>
                <a:gd name="T32" fmla="*/ 61 w 282"/>
                <a:gd name="T33" fmla="*/ 170 h 230"/>
                <a:gd name="T34" fmla="*/ 36 w 282"/>
                <a:gd name="T35" fmla="*/ 147 h 230"/>
                <a:gd name="T36" fmla="*/ 0 w 282"/>
                <a:gd name="T37" fmla="*/ 186 h 230"/>
                <a:gd name="T38" fmla="*/ 57 w 282"/>
                <a:gd name="T39" fmla="*/ 230 h 230"/>
                <a:gd name="T40" fmla="*/ 110 w 282"/>
                <a:gd name="T41" fmla="*/ 199 h 230"/>
                <a:gd name="T42" fmla="*/ 179 w 282"/>
                <a:gd name="T43" fmla="*/ 230 h 230"/>
                <a:gd name="T44" fmla="*/ 276 w 282"/>
                <a:gd name="T45" fmla="*/ 152 h 230"/>
                <a:gd name="T46" fmla="*/ 264 w 282"/>
                <a:gd name="T47" fmla="*/ 145 h 230"/>
                <a:gd name="T48" fmla="*/ 253 w 282"/>
                <a:gd name="T49" fmla="*/ 151 h 230"/>
                <a:gd name="T50" fmla="*/ 182 w 282"/>
                <a:gd name="T51" fmla="*/ 212 h 230"/>
                <a:gd name="T52" fmla="*/ 154 w 282"/>
                <a:gd name="T53" fmla="*/ 187 h 230"/>
                <a:gd name="T54" fmla="*/ 165 w 282"/>
                <a:gd name="T55" fmla="*/ 132 h 230"/>
                <a:gd name="T56" fmla="*/ 182 w 282"/>
                <a:gd name="T57" fmla="*/ 64 h 230"/>
                <a:gd name="T58" fmla="*/ 225 w 282"/>
                <a:gd name="T59" fmla="*/ 18 h 230"/>
                <a:gd name="T60" fmla="*/ 249 w 282"/>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2" h="230">
                  <a:moveTo>
                    <a:pt x="249" y="26"/>
                  </a:moveTo>
                  <a:cubicBezTo>
                    <a:pt x="231" y="31"/>
                    <a:pt x="222" y="48"/>
                    <a:pt x="222" y="60"/>
                  </a:cubicBezTo>
                  <a:cubicBezTo>
                    <a:pt x="222" y="71"/>
                    <a:pt x="230" y="83"/>
                    <a:pt x="247" y="83"/>
                  </a:cubicBezTo>
                  <a:cubicBezTo>
                    <a:pt x="264" y="83"/>
                    <a:pt x="282" y="69"/>
                    <a:pt x="282" y="44"/>
                  </a:cubicBezTo>
                  <a:cubicBezTo>
                    <a:pt x="282" y="18"/>
                    <a:pt x="256" y="0"/>
                    <a:pt x="226" y="0"/>
                  </a:cubicBezTo>
                  <a:cubicBezTo>
                    <a:pt x="197" y="0"/>
                    <a:pt x="179" y="22"/>
                    <a:pt x="172" y="31"/>
                  </a:cubicBezTo>
                  <a:cubicBezTo>
                    <a:pt x="160" y="10"/>
                    <a:pt x="132" y="0"/>
                    <a:pt x="103" y="0"/>
                  </a:cubicBezTo>
                  <a:cubicBezTo>
                    <a:pt x="41" y="0"/>
                    <a:pt x="7" y="62"/>
                    <a:pt x="7" y="78"/>
                  </a:cubicBezTo>
                  <a:cubicBezTo>
                    <a:pt x="7" y="85"/>
                    <a:pt x="14" y="85"/>
                    <a:pt x="19" y="85"/>
                  </a:cubicBezTo>
                  <a:cubicBezTo>
                    <a:pt x="25" y="85"/>
                    <a:pt x="28" y="85"/>
                    <a:pt x="30" y="79"/>
                  </a:cubicBezTo>
                  <a:cubicBezTo>
                    <a:pt x="45" y="33"/>
                    <a:pt x="80" y="18"/>
                    <a:pt x="101" y="18"/>
                  </a:cubicBezTo>
                  <a:cubicBezTo>
                    <a:pt x="120" y="18"/>
                    <a:pt x="129" y="27"/>
                    <a:pt x="129" y="43"/>
                  </a:cubicBezTo>
                  <a:cubicBezTo>
                    <a:pt x="129" y="53"/>
                    <a:pt x="122" y="80"/>
                    <a:pt x="117" y="98"/>
                  </a:cubicBezTo>
                  <a:lnTo>
                    <a:pt x="100" y="166"/>
                  </a:lnTo>
                  <a:cubicBezTo>
                    <a:pt x="93" y="197"/>
                    <a:pt x="75" y="212"/>
                    <a:pt x="58" y="212"/>
                  </a:cubicBezTo>
                  <a:cubicBezTo>
                    <a:pt x="56" y="212"/>
                    <a:pt x="44" y="212"/>
                    <a:pt x="34" y="204"/>
                  </a:cubicBezTo>
                  <a:cubicBezTo>
                    <a:pt x="52" y="199"/>
                    <a:pt x="61" y="182"/>
                    <a:pt x="61" y="170"/>
                  </a:cubicBezTo>
                  <a:cubicBezTo>
                    <a:pt x="61" y="159"/>
                    <a:pt x="53" y="147"/>
                    <a:pt x="36" y="147"/>
                  </a:cubicBezTo>
                  <a:cubicBezTo>
                    <a:pt x="19" y="147"/>
                    <a:pt x="0" y="161"/>
                    <a:pt x="0" y="186"/>
                  </a:cubicBezTo>
                  <a:cubicBezTo>
                    <a:pt x="0" y="212"/>
                    <a:pt x="27" y="230"/>
                    <a:pt x="57" y="230"/>
                  </a:cubicBezTo>
                  <a:cubicBezTo>
                    <a:pt x="85" y="230"/>
                    <a:pt x="104" y="208"/>
                    <a:pt x="110" y="199"/>
                  </a:cubicBezTo>
                  <a:cubicBezTo>
                    <a:pt x="123" y="220"/>
                    <a:pt x="151" y="230"/>
                    <a:pt x="179" y="230"/>
                  </a:cubicBezTo>
                  <a:cubicBezTo>
                    <a:pt x="242" y="230"/>
                    <a:pt x="276" y="168"/>
                    <a:pt x="276" y="152"/>
                  </a:cubicBezTo>
                  <a:cubicBezTo>
                    <a:pt x="276" y="145"/>
                    <a:pt x="268" y="145"/>
                    <a:pt x="264" y="145"/>
                  </a:cubicBezTo>
                  <a:cubicBezTo>
                    <a:pt x="258" y="145"/>
                    <a:pt x="255" y="145"/>
                    <a:pt x="253" y="151"/>
                  </a:cubicBezTo>
                  <a:cubicBezTo>
                    <a:pt x="238" y="197"/>
                    <a:pt x="202" y="212"/>
                    <a:pt x="182" y="212"/>
                  </a:cubicBezTo>
                  <a:cubicBezTo>
                    <a:pt x="163" y="212"/>
                    <a:pt x="154" y="203"/>
                    <a:pt x="154" y="187"/>
                  </a:cubicBezTo>
                  <a:cubicBezTo>
                    <a:pt x="154" y="176"/>
                    <a:pt x="160" y="150"/>
                    <a:pt x="165" y="132"/>
                  </a:cubicBezTo>
                  <a:cubicBezTo>
                    <a:pt x="168" y="119"/>
                    <a:pt x="180" y="72"/>
                    <a:pt x="182" y="64"/>
                  </a:cubicBezTo>
                  <a:cubicBezTo>
                    <a:pt x="190" y="34"/>
                    <a:pt x="207" y="18"/>
                    <a:pt x="225" y="18"/>
                  </a:cubicBezTo>
                  <a:cubicBezTo>
                    <a:pt x="227" y="18"/>
                    <a:pt x="239" y="18"/>
                    <a:pt x="249"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4">
              <a:extLst>
                <a:ext uri="{FF2B5EF4-FFF2-40B4-BE49-F238E27FC236}">
                  <a16:creationId xmlns:a16="http://schemas.microsoft.com/office/drawing/2014/main" id="{FCFAE232-3C5C-421C-D3F4-6BA647C2CACB}"/>
                </a:ext>
              </a:extLst>
            </p:cNvPr>
            <p:cNvSpPr>
              <a:spLocks/>
            </p:cNvSpPr>
            <p:nvPr>
              <p:custDataLst>
                <p:tags r:id="rId68"/>
              </p:custDataLst>
            </p:nvPr>
          </p:nvSpPr>
          <p:spPr bwMode="auto">
            <a:xfrm>
              <a:off x="4829175" y="3770313"/>
              <a:ext cx="28575" cy="73025"/>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5">
              <a:extLst>
                <a:ext uri="{FF2B5EF4-FFF2-40B4-BE49-F238E27FC236}">
                  <a16:creationId xmlns:a16="http://schemas.microsoft.com/office/drawing/2014/main" id="{A2C521E1-2B35-F20B-5705-5B866849A87F}"/>
                </a:ext>
              </a:extLst>
            </p:cNvPr>
            <p:cNvSpPr>
              <a:spLocks/>
            </p:cNvSpPr>
            <p:nvPr>
              <p:custDataLst>
                <p:tags r:id="rId69"/>
              </p:custDataLst>
            </p:nvPr>
          </p:nvSpPr>
          <p:spPr bwMode="auto">
            <a:xfrm>
              <a:off x="4919663" y="3630613"/>
              <a:ext cx="158750" cy="165100"/>
            </a:xfrm>
            <a:custGeom>
              <a:avLst/>
              <a:gdLst>
                <a:gd name="T0" fmla="*/ 201 w 339"/>
                <a:gd name="T1" fmla="*/ 35 h 338"/>
                <a:gd name="T2" fmla="*/ 213 w 339"/>
                <a:gd name="T3" fmla="*/ 17 h 338"/>
                <a:gd name="T4" fmla="*/ 244 w 339"/>
                <a:gd name="T5" fmla="*/ 16 h 338"/>
                <a:gd name="T6" fmla="*/ 317 w 339"/>
                <a:gd name="T7" fmla="*/ 56 h 338"/>
                <a:gd name="T8" fmla="*/ 313 w 339"/>
                <a:gd name="T9" fmla="*/ 96 h 338"/>
                <a:gd name="T10" fmla="*/ 311 w 339"/>
                <a:gd name="T11" fmla="*/ 106 h 338"/>
                <a:gd name="T12" fmla="*/ 317 w 339"/>
                <a:gd name="T13" fmla="*/ 112 h 338"/>
                <a:gd name="T14" fmla="*/ 325 w 339"/>
                <a:gd name="T15" fmla="*/ 101 h 338"/>
                <a:gd name="T16" fmla="*/ 338 w 339"/>
                <a:gd name="T17" fmla="*/ 14 h 338"/>
                <a:gd name="T18" fmla="*/ 339 w 339"/>
                <a:gd name="T19" fmla="*/ 6 h 338"/>
                <a:gd name="T20" fmla="*/ 326 w 339"/>
                <a:gd name="T21" fmla="*/ 0 h 338"/>
                <a:gd name="T22" fmla="*/ 49 w 339"/>
                <a:gd name="T23" fmla="*/ 0 h 338"/>
                <a:gd name="T24" fmla="*/ 33 w 339"/>
                <a:gd name="T25" fmla="*/ 10 h 338"/>
                <a:gd name="T26" fmla="*/ 3 w 339"/>
                <a:gd name="T27" fmla="*/ 98 h 338"/>
                <a:gd name="T28" fmla="*/ 0 w 339"/>
                <a:gd name="T29" fmla="*/ 107 h 338"/>
                <a:gd name="T30" fmla="*/ 6 w 339"/>
                <a:gd name="T31" fmla="*/ 112 h 338"/>
                <a:gd name="T32" fmla="*/ 15 w 339"/>
                <a:gd name="T33" fmla="*/ 102 h 338"/>
                <a:gd name="T34" fmla="*/ 128 w 339"/>
                <a:gd name="T35" fmla="*/ 16 h 338"/>
                <a:gd name="T36" fmla="*/ 148 w 339"/>
                <a:gd name="T37" fmla="*/ 16 h 338"/>
                <a:gd name="T38" fmla="*/ 162 w 339"/>
                <a:gd name="T39" fmla="*/ 22 h 338"/>
                <a:gd name="T40" fmla="*/ 160 w 339"/>
                <a:gd name="T41" fmla="*/ 32 h 338"/>
                <a:gd name="T42" fmla="*/ 93 w 339"/>
                <a:gd name="T43" fmla="*/ 298 h 338"/>
                <a:gd name="T44" fmla="*/ 34 w 339"/>
                <a:gd name="T45" fmla="*/ 322 h 338"/>
                <a:gd name="T46" fmla="*/ 13 w 339"/>
                <a:gd name="T47" fmla="*/ 332 h 338"/>
                <a:gd name="T48" fmla="*/ 21 w 339"/>
                <a:gd name="T49" fmla="*/ 338 h 338"/>
                <a:gd name="T50" fmla="*/ 62 w 339"/>
                <a:gd name="T51" fmla="*/ 337 h 338"/>
                <a:gd name="T52" fmla="*/ 104 w 339"/>
                <a:gd name="T53" fmla="*/ 336 h 338"/>
                <a:gd name="T54" fmla="*/ 146 w 339"/>
                <a:gd name="T55" fmla="*/ 337 h 338"/>
                <a:gd name="T56" fmla="*/ 189 w 339"/>
                <a:gd name="T57" fmla="*/ 338 h 338"/>
                <a:gd name="T58" fmla="*/ 200 w 339"/>
                <a:gd name="T59" fmla="*/ 328 h 338"/>
                <a:gd name="T60" fmla="*/ 183 w 339"/>
                <a:gd name="T61" fmla="*/ 322 h 338"/>
                <a:gd name="T62" fmla="*/ 151 w 339"/>
                <a:gd name="T63" fmla="*/ 321 h 338"/>
                <a:gd name="T64" fmla="*/ 133 w 339"/>
                <a:gd name="T65" fmla="*/ 310 h 338"/>
                <a:gd name="T66" fmla="*/ 135 w 339"/>
                <a:gd name="T67" fmla="*/ 300 h 338"/>
                <a:gd name="T68" fmla="*/ 201 w 339"/>
                <a:gd name="T69" fmla="*/ 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9" h="338">
                  <a:moveTo>
                    <a:pt x="201" y="35"/>
                  </a:moveTo>
                  <a:cubicBezTo>
                    <a:pt x="205" y="21"/>
                    <a:pt x="207" y="18"/>
                    <a:pt x="213" y="17"/>
                  </a:cubicBezTo>
                  <a:cubicBezTo>
                    <a:pt x="217" y="16"/>
                    <a:pt x="233" y="16"/>
                    <a:pt x="244" y="16"/>
                  </a:cubicBezTo>
                  <a:cubicBezTo>
                    <a:pt x="294" y="16"/>
                    <a:pt x="317" y="18"/>
                    <a:pt x="317" y="56"/>
                  </a:cubicBezTo>
                  <a:cubicBezTo>
                    <a:pt x="317" y="64"/>
                    <a:pt x="315" y="83"/>
                    <a:pt x="313" y="96"/>
                  </a:cubicBezTo>
                  <a:cubicBezTo>
                    <a:pt x="312" y="98"/>
                    <a:pt x="311" y="104"/>
                    <a:pt x="311" y="106"/>
                  </a:cubicBezTo>
                  <a:cubicBezTo>
                    <a:pt x="311" y="109"/>
                    <a:pt x="313" y="112"/>
                    <a:pt x="317" y="112"/>
                  </a:cubicBezTo>
                  <a:cubicBezTo>
                    <a:pt x="323" y="112"/>
                    <a:pt x="324" y="108"/>
                    <a:pt x="325" y="101"/>
                  </a:cubicBezTo>
                  <a:lnTo>
                    <a:pt x="338" y="14"/>
                  </a:lnTo>
                  <a:cubicBezTo>
                    <a:pt x="339" y="12"/>
                    <a:pt x="339" y="7"/>
                    <a:pt x="339" y="6"/>
                  </a:cubicBezTo>
                  <a:cubicBezTo>
                    <a:pt x="339" y="0"/>
                    <a:pt x="334" y="0"/>
                    <a:pt x="326" y="0"/>
                  </a:cubicBezTo>
                  <a:lnTo>
                    <a:pt x="49" y="0"/>
                  </a:lnTo>
                  <a:cubicBezTo>
                    <a:pt x="37" y="0"/>
                    <a:pt x="37" y="1"/>
                    <a:pt x="33" y="10"/>
                  </a:cubicBezTo>
                  <a:lnTo>
                    <a:pt x="3" y="98"/>
                  </a:lnTo>
                  <a:cubicBezTo>
                    <a:pt x="3" y="99"/>
                    <a:pt x="0" y="106"/>
                    <a:pt x="0" y="107"/>
                  </a:cubicBezTo>
                  <a:cubicBezTo>
                    <a:pt x="0" y="110"/>
                    <a:pt x="3" y="112"/>
                    <a:pt x="6" y="112"/>
                  </a:cubicBezTo>
                  <a:cubicBezTo>
                    <a:pt x="11" y="112"/>
                    <a:pt x="12" y="110"/>
                    <a:pt x="15" y="102"/>
                  </a:cubicBezTo>
                  <a:cubicBezTo>
                    <a:pt x="41" y="25"/>
                    <a:pt x="54" y="16"/>
                    <a:pt x="128" y="16"/>
                  </a:cubicBezTo>
                  <a:lnTo>
                    <a:pt x="148" y="16"/>
                  </a:lnTo>
                  <a:cubicBezTo>
                    <a:pt x="162" y="16"/>
                    <a:pt x="162" y="18"/>
                    <a:pt x="162" y="22"/>
                  </a:cubicBezTo>
                  <a:cubicBezTo>
                    <a:pt x="162" y="25"/>
                    <a:pt x="160" y="31"/>
                    <a:pt x="160" y="32"/>
                  </a:cubicBezTo>
                  <a:lnTo>
                    <a:pt x="93" y="298"/>
                  </a:lnTo>
                  <a:cubicBezTo>
                    <a:pt x="88" y="317"/>
                    <a:pt x="87" y="322"/>
                    <a:pt x="34" y="322"/>
                  </a:cubicBezTo>
                  <a:cubicBezTo>
                    <a:pt x="16" y="322"/>
                    <a:pt x="13" y="322"/>
                    <a:pt x="13" y="332"/>
                  </a:cubicBezTo>
                  <a:cubicBezTo>
                    <a:pt x="13" y="338"/>
                    <a:pt x="18" y="338"/>
                    <a:pt x="21" y="338"/>
                  </a:cubicBezTo>
                  <a:cubicBezTo>
                    <a:pt x="35" y="338"/>
                    <a:pt x="48" y="337"/>
                    <a:pt x="62" y="337"/>
                  </a:cubicBezTo>
                  <a:cubicBezTo>
                    <a:pt x="76" y="337"/>
                    <a:pt x="90" y="336"/>
                    <a:pt x="104" y="336"/>
                  </a:cubicBezTo>
                  <a:cubicBezTo>
                    <a:pt x="118" y="336"/>
                    <a:pt x="132" y="337"/>
                    <a:pt x="146" y="337"/>
                  </a:cubicBezTo>
                  <a:cubicBezTo>
                    <a:pt x="160" y="337"/>
                    <a:pt x="175" y="338"/>
                    <a:pt x="189" y="338"/>
                  </a:cubicBezTo>
                  <a:cubicBezTo>
                    <a:pt x="194" y="338"/>
                    <a:pt x="200" y="338"/>
                    <a:pt x="200" y="328"/>
                  </a:cubicBezTo>
                  <a:cubicBezTo>
                    <a:pt x="200" y="322"/>
                    <a:pt x="196" y="322"/>
                    <a:pt x="183" y="322"/>
                  </a:cubicBezTo>
                  <a:cubicBezTo>
                    <a:pt x="171" y="322"/>
                    <a:pt x="164" y="322"/>
                    <a:pt x="151" y="321"/>
                  </a:cubicBezTo>
                  <a:cubicBezTo>
                    <a:pt x="137" y="320"/>
                    <a:pt x="133" y="318"/>
                    <a:pt x="133" y="310"/>
                  </a:cubicBezTo>
                  <a:cubicBezTo>
                    <a:pt x="133" y="310"/>
                    <a:pt x="133" y="307"/>
                    <a:pt x="135" y="300"/>
                  </a:cubicBezTo>
                  <a:lnTo>
                    <a:pt x="201" y="3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6">
              <a:extLst>
                <a:ext uri="{FF2B5EF4-FFF2-40B4-BE49-F238E27FC236}">
                  <a16:creationId xmlns:a16="http://schemas.microsoft.com/office/drawing/2014/main" id="{03952B7F-F7F0-A424-1880-F24BA51B2636}"/>
                </a:ext>
              </a:extLst>
            </p:cNvPr>
            <p:cNvSpPr>
              <a:spLocks/>
            </p:cNvSpPr>
            <p:nvPr>
              <p:custDataLst>
                <p:tags r:id="rId70"/>
              </p:custDataLst>
            </p:nvPr>
          </p:nvSpPr>
          <p:spPr bwMode="auto">
            <a:xfrm>
              <a:off x="5095875" y="3613150"/>
              <a:ext cx="53975" cy="244475"/>
            </a:xfrm>
            <a:custGeom>
              <a:avLst/>
              <a:gdLst>
                <a:gd name="T0" fmla="*/ 115 w 115"/>
                <a:gd name="T1" fmla="*/ 249 h 499"/>
                <a:gd name="T2" fmla="*/ 82 w 115"/>
                <a:gd name="T3" fmla="*/ 93 h 499"/>
                <a:gd name="T4" fmla="*/ 5 w 115"/>
                <a:gd name="T5" fmla="*/ 0 h 499"/>
                <a:gd name="T6" fmla="*/ 0 w 115"/>
                <a:gd name="T7" fmla="*/ 5 h 499"/>
                <a:gd name="T8" fmla="*/ 9 w 115"/>
                <a:gd name="T9" fmla="*/ 16 h 499"/>
                <a:gd name="T10" fmla="*/ 86 w 115"/>
                <a:gd name="T11" fmla="*/ 249 h 499"/>
                <a:gd name="T12" fmla="*/ 6 w 115"/>
                <a:gd name="T13" fmla="*/ 485 h 499"/>
                <a:gd name="T14" fmla="*/ 0 w 115"/>
                <a:gd name="T15" fmla="*/ 494 h 499"/>
                <a:gd name="T16" fmla="*/ 5 w 115"/>
                <a:gd name="T17" fmla="*/ 499 h 499"/>
                <a:gd name="T18" fmla="*/ 84 w 115"/>
                <a:gd name="T19" fmla="*/ 401 h 499"/>
                <a:gd name="T20" fmla="*/ 115 w 115"/>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49"/>
                  </a:moveTo>
                  <a:cubicBezTo>
                    <a:pt x="115" y="210"/>
                    <a:pt x="110" y="150"/>
                    <a:pt x="82" y="93"/>
                  </a:cubicBezTo>
                  <a:cubicBezTo>
                    <a:pt x="53" y="32"/>
                    <a:pt x="10" y="0"/>
                    <a:pt x="5" y="0"/>
                  </a:cubicBezTo>
                  <a:cubicBezTo>
                    <a:pt x="2" y="0"/>
                    <a:pt x="0" y="2"/>
                    <a:pt x="0" y="5"/>
                  </a:cubicBezTo>
                  <a:cubicBezTo>
                    <a:pt x="0" y="6"/>
                    <a:pt x="0" y="7"/>
                    <a:pt x="9" y="16"/>
                  </a:cubicBezTo>
                  <a:cubicBezTo>
                    <a:pt x="58" y="66"/>
                    <a:pt x="86" y="145"/>
                    <a:pt x="86" y="249"/>
                  </a:cubicBezTo>
                  <a:cubicBezTo>
                    <a:pt x="86" y="334"/>
                    <a:pt x="68" y="422"/>
                    <a:pt x="6" y="485"/>
                  </a:cubicBezTo>
                  <a:cubicBezTo>
                    <a:pt x="0" y="491"/>
                    <a:pt x="0" y="492"/>
                    <a:pt x="0" y="494"/>
                  </a:cubicBezTo>
                  <a:cubicBezTo>
                    <a:pt x="0" y="497"/>
                    <a:pt x="2" y="499"/>
                    <a:pt x="5" y="499"/>
                  </a:cubicBezTo>
                  <a:cubicBezTo>
                    <a:pt x="10" y="499"/>
                    <a:pt x="55" y="465"/>
                    <a:pt x="84" y="401"/>
                  </a:cubicBezTo>
                  <a:cubicBezTo>
                    <a:pt x="109" y="346"/>
                    <a:pt x="115" y="291"/>
                    <a:pt x="115"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7">
              <a:extLst>
                <a:ext uri="{FF2B5EF4-FFF2-40B4-BE49-F238E27FC236}">
                  <a16:creationId xmlns:a16="http://schemas.microsoft.com/office/drawing/2014/main" id="{FFC58F22-9FFF-EED7-FA89-A9CEAD403001}"/>
                </a:ext>
              </a:extLst>
            </p:cNvPr>
            <p:cNvSpPr>
              <a:spLocks noEditPoints="1"/>
            </p:cNvSpPr>
            <p:nvPr>
              <p:custDataLst>
                <p:tags r:id="rId71"/>
              </p:custDataLst>
            </p:nvPr>
          </p:nvSpPr>
          <p:spPr bwMode="auto">
            <a:xfrm>
              <a:off x="5251450" y="3706813"/>
              <a:ext cx="155575" cy="57150"/>
            </a:xfrm>
            <a:custGeom>
              <a:avLst/>
              <a:gdLst>
                <a:gd name="T0" fmla="*/ 315 w 332"/>
                <a:gd name="T1" fmla="*/ 20 h 116"/>
                <a:gd name="T2" fmla="*/ 332 w 332"/>
                <a:gd name="T3" fmla="*/ 10 h 116"/>
                <a:gd name="T4" fmla="*/ 316 w 332"/>
                <a:gd name="T5" fmla="*/ 0 h 116"/>
                <a:gd name="T6" fmla="*/ 17 w 332"/>
                <a:gd name="T7" fmla="*/ 0 h 116"/>
                <a:gd name="T8" fmla="*/ 0 w 332"/>
                <a:gd name="T9" fmla="*/ 10 h 116"/>
                <a:gd name="T10" fmla="*/ 17 w 332"/>
                <a:gd name="T11" fmla="*/ 20 h 116"/>
                <a:gd name="T12" fmla="*/ 315 w 332"/>
                <a:gd name="T13" fmla="*/ 20 h 116"/>
                <a:gd name="T14" fmla="*/ 316 w 332"/>
                <a:gd name="T15" fmla="*/ 116 h 116"/>
                <a:gd name="T16" fmla="*/ 332 w 332"/>
                <a:gd name="T17" fmla="*/ 106 h 116"/>
                <a:gd name="T18" fmla="*/ 315 w 332"/>
                <a:gd name="T19" fmla="*/ 97 h 116"/>
                <a:gd name="T20" fmla="*/ 17 w 332"/>
                <a:gd name="T21" fmla="*/ 97 h 116"/>
                <a:gd name="T22" fmla="*/ 0 w 332"/>
                <a:gd name="T23" fmla="*/ 106 h 116"/>
                <a:gd name="T24" fmla="*/ 17 w 332"/>
                <a:gd name="T25" fmla="*/ 116 h 116"/>
                <a:gd name="T26" fmla="*/ 316 w 332"/>
                <a:gd name="T27"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2" h="116">
                  <a:moveTo>
                    <a:pt x="315" y="20"/>
                  </a:moveTo>
                  <a:cubicBezTo>
                    <a:pt x="323" y="20"/>
                    <a:pt x="332" y="20"/>
                    <a:pt x="332" y="10"/>
                  </a:cubicBezTo>
                  <a:cubicBezTo>
                    <a:pt x="332" y="0"/>
                    <a:pt x="323" y="0"/>
                    <a:pt x="316" y="0"/>
                  </a:cubicBezTo>
                  <a:lnTo>
                    <a:pt x="17" y="0"/>
                  </a:lnTo>
                  <a:cubicBezTo>
                    <a:pt x="10" y="0"/>
                    <a:pt x="0" y="0"/>
                    <a:pt x="0" y="10"/>
                  </a:cubicBezTo>
                  <a:cubicBezTo>
                    <a:pt x="0" y="20"/>
                    <a:pt x="10" y="20"/>
                    <a:pt x="17" y="20"/>
                  </a:cubicBezTo>
                  <a:lnTo>
                    <a:pt x="315" y="20"/>
                  </a:lnTo>
                  <a:close/>
                  <a:moveTo>
                    <a:pt x="316" y="116"/>
                  </a:moveTo>
                  <a:cubicBezTo>
                    <a:pt x="323" y="116"/>
                    <a:pt x="332" y="116"/>
                    <a:pt x="332" y="106"/>
                  </a:cubicBezTo>
                  <a:cubicBezTo>
                    <a:pt x="332" y="97"/>
                    <a:pt x="323" y="97"/>
                    <a:pt x="315" y="97"/>
                  </a:cubicBezTo>
                  <a:lnTo>
                    <a:pt x="17" y="97"/>
                  </a:lnTo>
                  <a:cubicBezTo>
                    <a:pt x="10" y="97"/>
                    <a:pt x="0" y="97"/>
                    <a:pt x="0" y="106"/>
                  </a:cubicBezTo>
                  <a:cubicBezTo>
                    <a:pt x="0" y="116"/>
                    <a:pt x="10" y="116"/>
                    <a:pt x="17" y="116"/>
                  </a:cubicBezTo>
                  <a:lnTo>
                    <a:pt x="316" y="11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8">
              <a:extLst>
                <a:ext uri="{FF2B5EF4-FFF2-40B4-BE49-F238E27FC236}">
                  <a16:creationId xmlns:a16="http://schemas.microsoft.com/office/drawing/2014/main" id="{24FC8AD2-C635-915C-73BA-39CD7787DDB3}"/>
                </a:ext>
              </a:extLst>
            </p:cNvPr>
            <p:cNvSpPr>
              <a:spLocks/>
            </p:cNvSpPr>
            <p:nvPr>
              <p:custDataLst>
                <p:tags r:id="rId72"/>
              </p:custDataLst>
            </p:nvPr>
          </p:nvSpPr>
          <p:spPr bwMode="auto">
            <a:xfrm>
              <a:off x="5494338" y="3627438"/>
              <a:ext cx="50800" cy="171450"/>
            </a:xfrm>
            <a:custGeom>
              <a:avLst/>
              <a:gdLst>
                <a:gd name="T0" fmla="*/ 107 w 107"/>
                <a:gd name="T1" fmla="*/ 5 h 351"/>
                <a:gd name="T2" fmla="*/ 100 w 107"/>
                <a:gd name="T3" fmla="*/ 0 h 351"/>
                <a:gd name="T4" fmla="*/ 40 w 107"/>
                <a:gd name="T5" fmla="*/ 5 h 351"/>
                <a:gd name="T6" fmla="*/ 30 w 107"/>
                <a:gd name="T7" fmla="*/ 15 h 351"/>
                <a:gd name="T8" fmla="*/ 43 w 107"/>
                <a:gd name="T9" fmla="*/ 21 h 351"/>
                <a:gd name="T10" fmla="*/ 67 w 107"/>
                <a:gd name="T11" fmla="*/ 29 h 351"/>
                <a:gd name="T12" fmla="*/ 66 w 107"/>
                <a:gd name="T13" fmla="*/ 39 h 351"/>
                <a:gd name="T14" fmla="*/ 3 w 107"/>
                <a:gd name="T15" fmla="*/ 288 h 351"/>
                <a:gd name="T16" fmla="*/ 0 w 107"/>
                <a:gd name="T17" fmla="*/ 305 h 351"/>
                <a:gd name="T18" fmla="*/ 46 w 107"/>
                <a:gd name="T19" fmla="*/ 351 h 351"/>
                <a:gd name="T20" fmla="*/ 83 w 107"/>
                <a:gd name="T21" fmla="*/ 323 h 351"/>
                <a:gd name="T22" fmla="*/ 98 w 107"/>
                <a:gd name="T23" fmla="*/ 275 h 351"/>
                <a:gd name="T24" fmla="*/ 92 w 107"/>
                <a:gd name="T25" fmla="*/ 269 h 351"/>
                <a:gd name="T26" fmla="*/ 85 w 107"/>
                <a:gd name="T27" fmla="*/ 278 h 351"/>
                <a:gd name="T28" fmla="*/ 47 w 107"/>
                <a:gd name="T29" fmla="*/ 340 h 351"/>
                <a:gd name="T30" fmla="*/ 32 w 107"/>
                <a:gd name="T31" fmla="*/ 317 h 351"/>
                <a:gd name="T32" fmla="*/ 35 w 107"/>
                <a:gd name="T33" fmla="*/ 293 h 351"/>
                <a:gd name="T34" fmla="*/ 107 w 107"/>
                <a:gd name="T35" fmla="*/ 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351">
                  <a:moveTo>
                    <a:pt x="107" y="5"/>
                  </a:moveTo>
                  <a:cubicBezTo>
                    <a:pt x="107" y="5"/>
                    <a:pt x="107" y="0"/>
                    <a:pt x="100" y="0"/>
                  </a:cubicBezTo>
                  <a:cubicBezTo>
                    <a:pt x="89" y="0"/>
                    <a:pt x="53" y="4"/>
                    <a:pt x="40" y="5"/>
                  </a:cubicBezTo>
                  <a:cubicBezTo>
                    <a:pt x="36" y="5"/>
                    <a:pt x="30" y="6"/>
                    <a:pt x="30" y="15"/>
                  </a:cubicBezTo>
                  <a:cubicBezTo>
                    <a:pt x="30" y="21"/>
                    <a:pt x="35" y="21"/>
                    <a:pt x="43" y="21"/>
                  </a:cubicBezTo>
                  <a:cubicBezTo>
                    <a:pt x="67" y="21"/>
                    <a:pt x="67" y="25"/>
                    <a:pt x="67" y="29"/>
                  </a:cubicBezTo>
                  <a:lnTo>
                    <a:pt x="66" y="39"/>
                  </a:lnTo>
                  <a:lnTo>
                    <a:pt x="3" y="288"/>
                  </a:lnTo>
                  <a:cubicBezTo>
                    <a:pt x="1" y="294"/>
                    <a:pt x="0" y="297"/>
                    <a:pt x="0" y="305"/>
                  </a:cubicBezTo>
                  <a:cubicBezTo>
                    <a:pt x="0" y="334"/>
                    <a:pt x="22" y="351"/>
                    <a:pt x="46" y="351"/>
                  </a:cubicBezTo>
                  <a:cubicBezTo>
                    <a:pt x="62" y="351"/>
                    <a:pt x="74" y="341"/>
                    <a:pt x="83" y="323"/>
                  </a:cubicBezTo>
                  <a:cubicBezTo>
                    <a:pt x="92" y="304"/>
                    <a:pt x="98" y="275"/>
                    <a:pt x="98" y="275"/>
                  </a:cubicBezTo>
                  <a:cubicBezTo>
                    <a:pt x="98" y="269"/>
                    <a:pt x="93" y="269"/>
                    <a:pt x="92" y="269"/>
                  </a:cubicBezTo>
                  <a:cubicBezTo>
                    <a:pt x="87" y="269"/>
                    <a:pt x="86" y="271"/>
                    <a:pt x="85" y="278"/>
                  </a:cubicBezTo>
                  <a:cubicBezTo>
                    <a:pt x="76" y="311"/>
                    <a:pt x="67" y="340"/>
                    <a:pt x="47" y="340"/>
                  </a:cubicBezTo>
                  <a:cubicBezTo>
                    <a:pt x="32" y="340"/>
                    <a:pt x="32" y="324"/>
                    <a:pt x="32" y="317"/>
                  </a:cubicBezTo>
                  <a:cubicBezTo>
                    <a:pt x="32" y="305"/>
                    <a:pt x="33" y="303"/>
                    <a:pt x="35" y="293"/>
                  </a:cubicBezTo>
                  <a:lnTo>
                    <a:pt x="107" y="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9">
              <a:extLst>
                <a:ext uri="{FF2B5EF4-FFF2-40B4-BE49-F238E27FC236}">
                  <a16:creationId xmlns:a16="http://schemas.microsoft.com/office/drawing/2014/main" id="{004E5DCB-E0E2-1A7D-D4B6-998561C9BB90}"/>
                </a:ext>
              </a:extLst>
            </p:cNvPr>
            <p:cNvSpPr>
              <a:spLocks/>
            </p:cNvSpPr>
            <p:nvPr>
              <p:custDataLst>
                <p:tags r:id="rId73"/>
              </p:custDataLst>
            </p:nvPr>
          </p:nvSpPr>
          <p:spPr bwMode="auto">
            <a:xfrm>
              <a:off x="5561013" y="3725863"/>
              <a:ext cx="55562" cy="107950"/>
            </a:xfrm>
            <a:custGeom>
              <a:avLst/>
              <a:gdLst>
                <a:gd name="T0" fmla="*/ 72 w 118"/>
                <a:gd name="T1" fmla="*/ 81 h 222"/>
                <a:gd name="T2" fmla="*/ 107 w 118"/>
                <a:gd name="T3" fmla="*/ 81 h 222"/>
                <a:gd name="T4" fmla="*/ 118 w 118"/>
                <a:gd name="T5" fmla="*/ 73 h 222"/>
                <a:gd name="T6" fmla="*/ 108 w 118"/>
                <a:gd name="T7" fmla="*/ 68 h 222"/>
                <a:gd name="T8" fmla="*/ 75 w 118"/>
                <a:gd name="T9" fmla="*/ 68 h 222"/>
                <a:gd name="T10" fmla="*/ 88 w 118"/>
                <a:gd name="T11" fmla="*/ 17 h 222"/>
                <a:gd name="T12" fmla="*/ 89 w 118"/>
                <a:gd name="T13" fmla="*/ 12 h 222"/>
                <a:gd name="T14" fmla="*/ 77 w 118"/>
                <a:gd name="T15" fmla="*/ 0 h 222"/>
                <a:gd name="T16" fmla="*/ 60 w 118"/>
                <a:gd name="T17" fmla="*/ 15 h 222"/>
                <a:gd name="T18" fmla="*/ 47 w 118"/>
                <a:gd name="T19" fmla="*/ 68 h 222"/>
                <a:gd name="T20" fmla="*/ 12 w 118"/>
                <a:gd name="T21" fmla="*/ 68 h 222"/>
                <a:gd name="T22" fmla="*/ 0 w 118"/>
                <a:gd name="T23" fmla="*/ 76 h 222"/>
                <a:gd name="T24" fmla="*/ 11 w 118"/>
                <a:gd name="T25" fmla="*/ 81 h 222"/>
                <a:gd name="T26" fmla="*/ 44 w 118"/>
                <a:gd name="T27" fmla="*/ 81 h 222"/>
                <a:gd name="T28" fmla="*/ 24 w 118"/>
                <a:gd name="T29" fmla="*/ 163 h 222"/>
                <a:gd name="T30" fmla="*/ 18 w 118"/>
                <a:gd name="T31" fmla="*/ 189 h 222"/>
                <a:gd name="T32" fmla="*/ 56 w 118"/>
                <a:gd name="T33" fmla="*/ 222 h 222"/>
                <a:gd name="T34" fmla="*/ 116 w 118"/>
                <a:gd name="T35" fmla="*/ 169 h 222"/>
                <a:gd name="T36" fmla="*/ 111 w 118"/>
                <a:gd name="T37" fmla="*/ 164 h 222"/>
                <a:gd name="T38" fmla="*/ 103 w 118"/>
                <a:gd name="T39" fmla="*/ 171 h 222"/>
                <a:gd name="T40" fmla="*/ 57 w 118"/>
                <a:gd name="T41" fmla="*/ 212 h 222"/>
                <a:gd name="T42" fmla="*/ 44 w 118"/>
                <a:gd name="T43" fmla="*/ 195 h 222"/>
                <a:gd name="T44" fmla="*/ 47 w 118"/>
                <a:gd name="T45" fmla="*/ 181 h 222"/>
                <a:gd name="T46" fmla="*/ 72 w 118"/>
                <a:gd name="T47" fmla="*/ 8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222">
                  <a:moveTo>
                    <a:pt x="72" y="81"/>
                  </a:moveTo>
                  <a:lnTo>
                    <a:pt x="107" y="81"/>
                  </a:lnTo>
                  <a:cubicBezTo>
                    <a:pt x="114" y="81"/>
                    <a:pt x="118" y="81"/>
                    <a:pt x="118" y="73"/>
                  </a:cubicBezTo>
                  <a:cubicBezTo>
                    <a:pt x="118" y="68"/>
                    <a:pt x="114" y="68"/>
                    <a:pt x="108" y="68"/>
                  </a:cubicBezTo>
                  <a:lnTo>
                    <a:pt x="75" y="68"/>
                  </a:lnTo>
                  <a:lnTo>
                    <a:pt x="88" y="17"/>
                  </a:lnTo>
                  <a:cubicBezTo>
                    <a:pt x="88" y="15"/>
                    <a:pt x="89" y="13"/>
                    <a:pt x="89" y="12"/>
                  </a:cubicBezTo>
                  <a:cubicBezTo>
                    <a:pt x="89" y="5"/>
                    <a:pt x="84" y="0"/>
                    <a:pt x="77" y="0"/>
                  </a:cubicBezTo>
                  <a:cubicBezTo>
                    <a:pt x="68" y="0"/>
                    <a:pt x="63" y="6"/>
                    <a:pt x="60" y="15"/>
                  </a:cubicBezTo>
                  <a:cubicBezTo>
                    <a:pt x="58" y="24"/>
                    <a:pt x="63" y="7"/>
                    <a:pt x="47" y="68"/>
                  </a:cubicBezTo>
                  <a:lnTo>
                    <a:pt x="12" y="68"/>
                  </a:lnTo>
                  <a:cubicBezTo>
                    <a:pt x="5" y="68"/>
                    <a:pt x="0" y="68"/>
                    <a:pt x="0" y="76"/>
                  </a:cubicBezTo>
                  <a:cubicBezTo>
                    <a:pt x="0" y="81"/>
                    <a:pt x="5" y="81"/>
                    <a:pt x="11" y="81"/>
                  </a:cubicBezTo>
                  <a:lnTo>
                    <a:pt x="44" y="81"/>
                  </a:lnTo>
                  <a:lnTo>
                    <a:pt x="24" y="163"/>
                  </a:lnTo>
                  <a:cubicBezTo>
                    <a:pt x="21" y="172"/>
                    <a:pt x="18" y="184"/>
                    <a:pt x="18" y="189"/>
                  </a:cubicBezTo>
                  <a:cubicBezTo>
                    <a:pt x="18" y="209"/>
                    <a:pt x="36" y="222"/>
                    <a:pt x="56" y="222"/>
                  </a:cubicBezTo>
                  <a:cubicBezTo>
                    <a:pt x="94" y="222"/>
                    <a:pt x="116" y="173"/>
                    <a:pt x="116" y="169"/>
                  </a:cubicBezTo>
                  <a:cubicBezTo>
                    <a:pt x="116" y="164"/>
                    <a:pt x="112" y="164"/>
                    <a:pt x="111" y="164"/>
                  </a:cubicBezTo>
                  <a:cubicBezTo>
                    <a:pt x="107" y="164"/>
                    <a:pt x="106" y="165"/>
                    <a:pt x="103" y="171"/>
                  </a:cubicBezTo>
                  <a:cubicBezTo>
                    <a:pt x="94" y="193"/>
                    <a:pt x="76" y="212"/>
                    <a:pt x="57" y="212"/>
                  </a:cubicBezTo>
                  <a:cubicBezTo>
                    <a:pt x="49" y="212"/>
                    <a:pt x="44" y="208"/>
                    <a:pt x="44" y="195"/>
                  </a:cubicBezTo>
                  <a:cubicBezTo>
                    <a:pt x="44" y="192"/>
                    <a:pt x="46" y="184"/>
                    <a:pt x="47" y="181"/>
                  </a:cubicBezTo>
                  <a:lnTo>
                    <a:pt x="72" y="8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50">
              <a:extLst>
                <a:ext uri="{FF2B5EF4-FFF2-40B4-BE49-F238E27FC236}">
                  <a16:creationId xmlns:a16="http://schemas.microsoft.com/office/drawing/2014/main" id="{99354D27-326B-A749-E0E9-DBBA64CD0F3D}"/>
                </a:ext>
              </a:extLst>
            </p:cNvPr>
            <p:cNvSpPr>
              <a:spLocks noEditPoints="1"/>
            </p:cNvSpPr>
            <p:nvPr>
              <p:custDataLst>
                <p:tags r:id="rId74"/>
              </p:custDataLst>
            </p:nvPr>
          </p:nvSpPr>
          <p:spPr bwMode="auto">
            <a:xfrm>
              <a:off x="5635625" y="3757613"/>
              <a:ext cx="69850" cy="76200"/>
            </a:xfrm>
            <a:custGeom>
              <a:avLst/>
              <a:gdLst>
                <a:gd name="T0" fmla="*/ 55 w 149"/>
                <a:gd name="T1" fmla="*/ 74 h 157"/>
                <a:gd name="T2" fmla="*/ 111 w 149"/>
                <a:gd name="T3" fmla="*/ 67 h 157"/>
                <a:gd name="T4" fmla="*/ 141 w 149"/>
                <a:gd name="T5" fmla="*/ 30 h 157"/>
                <a:gd name="T6" fmla="*/ 98 w 149"/>
                <a:gd name="T7" fmla="*/ 0 h 157"/>
                <a:gd name="T8" fmla="*/ 0 w 149"/>
                <a:gd name="T9" fmla="*/ 91 h 157"/>
                <a:gd name="T10" fmla="*/ 63 w 149"/>
                <a:gd name="T11" fmla="*/ 157 h 157"/>
                <a:gd name="T12" fmla="*/ 149 w 149"/>
                <a:gd name="T13" fmla="*/ 118 h 157"/>
                <a:gd name="T14" fmla="*/ 143 w 149"/>
                <a:gd name="T15" fmla="*/ 112 h 157"/>
                <a:gd name="T16" fmla="*/ 137 w 149"/>
                <a:gd name="T17" fmla="*/ 115 h 157"/>
                <a:gd name="T18" fmla="*/ 63 w 149"/>
                <a:gd name="T19" fmla="*/ 147 h 157"/>
                <a:gd name="T20" fmla="*/ 28 w 149"/>
                <a:gd name="T21" fmla="*/ 105 h 157"/>
                <a:gd name="T22" fmla="*/ 33 w 149"/>
                <a:gd name="T23" fmla="*/ 74 h 157"/>
                <a:gd name="T24" fmla="*/ 55 w 149"/>
                <a:gd name="T25" fmla="*/ 74 h 157"/>
                <a:gd name="T26" fmla="*/ 35 w 149"/>
                <a:gd name="T27" fmla="*/ 64 h 157"/>
                <a:gd name="T28" fmla="*/ 98 w 149"/>
                <a:gd name="T29" fmla="*/ 9 h 157"/>
                <a:gd name="T30" fmla="*/ 126 w 149"/>
                <a:gd name="T31" fmla="*/ 30 h 157"/>
                <a:gd name="T32" fmla="*/ 52 w 149"/>
                <a:gd name="T33" fmla="*/ 64 h 157"/>
                <a:gd name="T34" fmla="*/ 35 w 149"/>
                <a:gd name="T35" fmla="*/ 6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157">
                  <a:moveTo>
                    <a:pt x="55" y="74"/>
                  </a:moveTo>
                  <a:cubicBezTo>
                    <a:pt x="64" y="74"/>
                    <a:pt x="92" y="73"/>
                    <a:pt x="111" y="67"/>
                  </a:cubicBezTo>
                  <a:cubicBezTo>
                    <a:pt x="136" y="58"/>
                    <a:pt x="141" y="41"/>
                    <a:pt x="141" y="30"/>
                  </a:cubicBezTo>
                  <a:cubicBezTo>
                    <a:pt x="141" y="11"/>
                    <a:pt x="122" y="0"/>
                    <a:pt x="98" y="0"/>
                  </a:cubicBezTo>
                  <a:cubicBezTo>
                    <a:pt x="56" y="0"/>
                    <a:pt x="0" y="32"/>
                    <a:pt x="0" y="91"/>
                  </a:cubicBezTo>
                  <a:cubicBezTo>
                    <a:pt x="0" y="127"/>
                    <a:pt x="22" y="157"/>
                    <a:pt x="63" y="157"/>
                  </a:cubicBezTo>
                  <a:cubicBezTo>
                    <a:pt x="121" y="157"/>
                    <a:pt x="149" y="122"/>
                    <a:pt x="149" y="118"/>
                  </a:cubicBezTo>
                  <a:cubicBezTo>
                    <a:pt x="149" y="115"/>
                    <a:pt x="146" y="112"/>
                    <a:pt x="143" y="112"/>
                  </a:cubicBezTo>
                  <a:cubicBezTo>
                    <a:pt x="141" y="112"/>
                    <a:pt x="140" y="112"/>
                    <a:pt x="137" y="115"/>
                  </a:cubicBezTo>
                  <a:cubicBezTo>
                    <a:pt x="110" y="147"/>
                    <a:pt x="70" y="147"/>
                    <a:pt x="63" y="147"/>
                  </a:cubicBezTo>
                  <a:cubicBezTo>
                    <a:pt x="42" y="147"/>
                    <a:pt x="28" y="133"/>
                    <a:pt x="28" y="105"/>
                  </a:cubicBezTo>
                  <a:cubicBezTo>
                    <a:pt x="28" y="100"/>
                    <a:pt x="28" y="93"/>
                    <a:pt x="33" y="74"/>
                  </a:cubicBezTo>
                  <a:lnTo>
                    <a:pt x="55" y="74"/>
                  </a:lnTo>
                  <a:close/>
                  <a:moveTo>
                    <a:pt x="35" y="64"/>
                  </a:moveTo>
                  <a:cubicBezTo>
                    <a:pt x="50" y="14"/>
                    <a:pt x="88" y="9"/>
                    <a:pt x="98" y="9"/>
                  </a:cubicBezTo>
                  <a:cubicBezTo>
                    <a:pt x="113" y="9"/>
                    <a:pt x="126" y="17"/>
                    <a:pt x="126" y="30"/>
                  </a:cubicBezTo>
                  <a:cubicBezTo>
                    <a:pt x="126" y="64"/>
                    <a:pt x="67" y="64"/>
                    <a:pt x="52" y="64"/>
                  </a:cubicBezTo>
                  <a:lnTo>
                    <a:pt x="35" y="6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51">
              <a:extLst>
                <a:ext uri="{FF2B5EF4-FFF2-40B4-BE49-F238E27FC236}">
                  <a16:creationId xmlns:a16="http://schemas.microsoft.com/office/drawing/2014/main" id="{A6A3C073-72B3-98F9-BA6F-598B186ED1D4}"/>
                </a:ext>
              </a:extLst>
            </p:cNvPr>
            <p:cNvSpPr>
              <a:spLocks/>
            </p:cNvSpPr>
            <p:nvPr>
              <p:custDataLst>
                <p:tags r:id="rId75"/>
              </p:custDataLst>
            </p:nvPr>
          </p:nvSpPr>
          <p:spPr bwMode="auto">
            <a:xfrm>
              <a:off x="5721350" y="3757613"/>
              <a:ext cx="76200" cy="76200"/>
            </a:xfrm>
            <a:custGeom>
              <a:avLst/>
              <a:gdLst>
                <a:gd name="T0" fmla="*/ 65 w 162"/>
                <a:gd name="T1" fmla="*/ 83 h 157"/>
                <a:gd name="T2" fmla="*/ 74 w 162"/>
                <a:gd name="T3" fmla="*/ 48 h 157"/>
                <a:gd name="T4" fmla="*/ 96 w 162"/>
                <a:gd name="T5" fmla="*/ 19 h 157"/>
                <a:gd name="T6" fmla="*/ 125 w 162"/>
                <a:gd name="T7" fmla="*/ 9 h 157"/>
                <a:gd name="T8" fmla="*/ 144 w 162"/>
                <a:gd name="T9" fmla="*/ 14 h 157"/>
                <a:gd name="T10" fmla="*/ 129 w 162"/>
                <a:gd name="T11" fmla="*/ 34 h 157"/>
                <a:gd name="T12" fmla="*/ 142 w 162"/>
                <a:gd name="T13" fmla="*/ 46 h 157"/>
                <a:gd name="T14" fmla="*/ 162 w 162"/>
                <a:gd name="T15" fmla="*/ 25 h 157"/>
                <a:gd name="T16" fmla="*/ 125 w 162"/>
                <a:gd name="T17" fmla="*/ 0 h 157"/>
                <a:gd name="T18" fmla="*/ 76 w 162"/>
                <a:gd name="T19" fmla="*/ 24 h 157"/>
                <a:gd name="T20" fmla="*/ 40 w 162"/>
                <a:gd name="T21" fmla="*/ 0 h 157"/>
                <a:gd name="T22" fmla="*/ 13 w 162"/>
                <a:gd name="T23" fmla="*/ 17 h 157"/>
                <a:gd name="T24" fmla="*/ 0 w 162"/>
                <a:gd name="T25" fmla="*/ 53 h 157"/>
                <a:gd name="T26" fmla="*/ 6 w 162"/>
                <a:gd name="T27" fmla="*/ 58 h 157"/>
                <a:gd name="T28" fmla="*/ 13 w 162"/>
                <a:gd name="T29" fmla="*/ 47 h 157"/>
                <a:gd name="T30" fmla="*/ 39 w 162"/>
                <a:gd name="T31" fmla="*/ 9 h 157"/>
                <a:gd name="T32" fmla="*/ 50 w 162"/>
                <a:gd name="T33" fmla="*/ 27 h 157"/>
                <a:gd name="T34" fmla="*/ 45 w 162"/>
                <a:gd name="T35" fmla="*/ 55 h 157"/>
                <a:gd name="T36" fmla="*/ 37 w 162"/>
                <a:gd name="T37" fmla="*/ 87 h 157"/>
                <a:gd name="T38" fmla="*/ 26 w 162"/>
                <a:gd name="T39" fmla="*/ 132 h 157"/>
                <a:gd name="T40" fmla="*/ 22 w 162"/>
                <a:gd name="T41" fmla="*/ 146 h 157"/>
                <a:gd name="T42" fmla="*/ 34 w 162"/>
                <a:gd name="T43" fmla="*/ 157 h 157"/>
                <a:gd name="T44" fmla="*/ 49 w 162"/>
                <a:gd name="T45" fmla="*/ 147 h 157"/>
                <a:gd name="T46" fmla="*/ 56 w 162"/>
                <a:gd name="T47" fmla="*/ 121 h 157"/>
                <a:gd name="T48" fmla="*/ 65 w 162"/>
                <a:gd name="T49" fmla="*/ 8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2" h="157">
                  <a:moveTo>
                    <a:pt x="65" y="83"/>
                  </a:moveTo>
                  <a:cubicBezTo>
                    <a:pt x="66" y="81"/>
                    <a:pt x="74" y="50"/>
                    <a:pt x="74" y="48"/>
                  </a:cubicBezTo>
                  <a:cubicBezTo>
                    <a:pt x="75" y="45"/>
                    <a:pt x="85" y="28"/>
                    <a:pt x="96" y="19"/>
                  </a:cubicBezTo>
                  <a:cubicBezTo>
                    <a:pt x="100" y="16"/>
                    <a:pt x="110" y="9"/>
                    <a:pt x="125" y="9"/>
                  </a:cubicBezTo>
                  <a:cubicBezTo>
                    <a:pt x="128" y="9"/>
                    <a:pt x="137" y="10"/>
                    <a:pt x="144" y="14"/>
                  </a:cubicBezTo>
                  <a:cubicBezTo>
                    <a:pt x="133" y="17"/>
                    <a:pt x="129" y="27"/>
                    <a:pt x="129" y="34"/>
                  </a:cubicBezTo>
                  <a:cubicBezTo>
                    <a:pt x="129" y="41"/>
                    <a:pt x="134" y="46"/>
                    <a:pt x="142" y="46"/>
                  </a:cubicBezTo>
                  <a:cubicBezTo>
                    <a:pt x="150" y="46"/>
                    <a:pt x="162" y="40"/>
                    <a:pt x="162" y="25"/>
                  </a:cubicBezTo>
                  <a:cubicBezTo>
                    <a:pt x="162" y="7"/>
                    <a:pt x="143" y="0"/>
                    <a:pt x="125" y="0"/>
                  </a:cubicBezTo>
                  <a:cubicBezTo>
                    <a:pt x="107" y="0"/>
                    <a:pt x="91" y="7"/>
                    <a:pt x="76" y="24"/>
                  </a:cubicBezTo>
                  <a:cubicBezTo>
                    <a:pt x="70" y="3"/>
                    <a:pt x="48" y="0"/>
                    <a:pt x="40" y="0"/>
                  </a:cubicBezTo>
                  <a:cubicBezTo>
                    <a:pt x="27" y="0"/>
                    <a:pt x="18" y="8"/>
                    <a:pt x="13" y="17"/>
                  </a:cubicBezTo>
                  <a:cubicBezTo>
                    <a:pt x="5" y="31"/>
                    <a:pt x="0" y="51"/>
                    <a:pt x="0" y="53"/>
                  </a:cubicBezTo>
                  <a:cubicBezTo>
                    <a:pt x="0" y="58"/>
                    <a:pt x="5" y="58"/>
                    <a:pt x="6" y="58"/>
                  </a:cubicBezTo>
                  <a:cubicBezTo>
                    <a:pt x="11" y="58"/>
                    <a:pt x="11" y="57"/>
                    <a:pt x="13" y="47"/>
                  </a:cubicBezTo>
                  <a:cubicBezTo>
                    <a:pt x="19" y="26"/>
                    <a:pt x="25" y="9"/>
                    <a:pt x="39" y="9"/>
                  </a:cubicBezTo>
                  <a:cubicBezTo>
                    <a:pt x="48" y="9"/>
                    <a:pt x="50" y="17"/>
                    <a:pt x="50" y="27"/>
                  </a:cubicBezTo>
                  <a:cubicBezTo>
                    <a:pt x="50" y="33"/>
                    <a:pt x="47" y="46"/>
                    <a:pt x="45" y="55"/>
                  </a:cubicBezTo>
                  <a:cubicBezTo>
                    <a:pt x="42" y="65"/>
                    <a:pt x="39" y="79"/>
                    <a:pt x="37" y="87"/>
                  </a:cubicBezTo>
                  <a:lnTo>
                    <a:pt x="26" y="132"/>
                  </a:lnTo>
                  <a:cubicBezTo>
                    <a:pt x="25" y="136"/>
                    <a:pt x="22" y="145"/>
                    <a:pt x="22" y="146"/>
                  </a:cubicBezTo>
                  <a:cubicBezTo>
                    <a:pt x="22" y="154"/>
                    <a:pt x="29" y="157"/>
                    <a:pt x="34" y="157"/>
                  </a:cubicBezTo>
                  <a:cubicBezTo>
                    <a:pt x="40" y="157"/>
                    <a:pt x="47" y="154"/>
                    <a:pt x="49" y="147"/>
                  </a:cubicBezTo>
                  <a:cubicBezTo>
                    <a:pt x="50" y="145"/>
                    <a:pt x="54" y="129"/>
                    <a:pt x="56" y="121"/>
                  </a:cubicBezTo>
                  <a:lnTo>
                    <a:pt x="65" y="8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52">
              <a:extLst>
                <a:ext uri="{FF2B5EF4-FFF2-40B4-BE49-F238E27FC236}">
                  <a16:creationId xmlns:a16="http://schemas.microsoft.com/office/drawing/2014/main" id="{1527DD12-14C2-D821-1282-0619557CF07C}"/>
                </a:ext>
              </a:extLst>
            </p:cNvPr>
            <p:cNvSpPr>
              <a:spLocks/>
            </p:cNvSpPr>
            <p:nvPr>
              <p:custDataLst>
                <p:tags r:id="rId76"/>
              </p:custDataLst>
            </p:nvPr>
          </p:nvSpPr>
          <p:spPr bwMode="auto">
            <a:xfrm>
              <a:off x="5813425" y="3757613"/>
              <a:ext cx="149225" cy="76200"/>
            </a:xfrm>
            <a:custGeom>
              <a:avLst/>
              <a:gdLst>
                <a:gd name="T0" fmla="*/ 134 w 320"/>
                <a:gd name="T1" fmla="*/ 125 h 157"/>
                <a:gd name="T2" fmla="*/ 130 w 320"/>
                <a:gd name="T3" fmla="*/ 146 h 157"/>
                <a:gd name="T4" fmla="*/ 141 w 320"/>
                <a:gd name="T5" fmla="*/ 157 h 157"/>
                <a:gd name="T6" fmla="*/ 155 w 320"/>
                <a:gd name="T7" fmla="*/ 149 h 157"/>
                <a:gd name="T8" fmla="*/ 161 w 320"/>
                <a:gd name="T9" fmla="*/ 128 h 157"/>
                <a:gd name="T10" fmla="*/ 169 w 320"/>
                <a:gd name="T11" fmla="*/ 96 h 157"/>
                <a:gd name="T12" fmla="*/ 175 w 320"/>
                <a:gd name="T13" fmla="*/ 73 h 157"/>
                <a:gd name="T14" fmla="*/ 186 w 320"/>
                <a:gd name="T15" fmla="*/ 46 h 157"/>
                <a:gd name="T16" fmla="*/ 242 w 320"/>
                <a:gd name="T17" fmla="*/ 9 h 157"/>
                <a:gd name="T18" fmla="*/ 262 w 320"/>
                <a:gd name="T19" fmla="*/ 34 h 157"/>
                <a:gd name="T20" fmla="*/ 242 w 320"/>
                <a:gd name="T21" fmla="*/ 108 h 157"/>
                <a:gd name="T22" fmla="*/ 236 w 320"/>
                <a:gd name="T23" fmla="*/ 127 h 157"/>
                <a:gd name="T24" fmla="*/ 269 w 320"/>
                <a:gd name="T25" fmla="*/ 157 h 157"/>
                <a:gd name="T26" fmla="*/ 320 w 320"/>
                <a:gd name="T27" fmla="*/ 104 h 157"/>
                <a:gd name="T28" fmla="*/ 314 w 320"/>
                <a:gd name="T29" fmla="*/ 99 h 157"/>
                <a:gd name="T30" fmla="*/ 307 w 320"/>
                <a:gd name="T31" fmla="*/ 105 h 157"/>
                <a:gd name="T32" fmla="*/ 270 w 320"/>
                <a:gd name="T33" fmla="*/ 147 h 157"/>
                <a:gd name="T34" fmla="*/ 262 w 320"/>
                <a:gd name="T35" fmla="*/ 135 h 157"/>
                <a:gd name="T36" fmla="*/ 270 w 320"/>
                <a:gd name="T37" fmla="*/ 107 h 157"/>
                <a:gd name="T38" fmla="*/ 288 w 320"/>
                <a:gd name="T39" fmla="*/ 39 h 157"/>
                <a:gd name="T40" fmla="*/ 275 w 320"/>
                <a:gd name="T41" fmla="*/ 9 h 157"/>
                <a:gd name="T42" fmla="*/ 243 w 320"/>
                <a:gd name="T43" fmla="*/ 0 h 157"/>
                <a:gd name="T44" fmla="*/ 181 w 320"/>
                <a:gd name="T45" fmla="*/ 35 h 157"/>
                <a:gd name="T46" fmla="*/ 136 w 320"/>
                <a:gd name="T47" fmla="*/ 0 h 157"/>
                <a:gd name="T48" fmla="*/ 77 w 320"/>
                <a:gd name="T49" fmla="*/ 31 h 157"/>
                <a:gd name="T50" fmla="*/ 40 w 320"/>
                <a:gd name="T51" fmla="*/ 0 h 157"/>
                <a:gd name="T52" fmla="*/ 12 w 320"/>
                <a:gd name="T53" fmla="*/ 19 h 157"/>
                <a:gd name="T54" fmla="*/ 0 w 320"/>
                <a:gd name="T55" fmla="*/ 53 h 157"/>
                <a:gd name="T56" fmla="*/ 6 w 320"/>
                <a:gd name="T57" fmla="*/ 58 h 157"/>
                <a:gd name="T58" fmla="*/ 13 w 320"/>
                <a:gd name="T59" fmla="*/ 47 h 157"/>
                <a:gd name="T60" fmla="*/ 39 w 320"/>
                <a:gd name="T61" fmla="*/ 9 h 157"/>
                <a:gd name="T62" fmla="*/ 50 w 320"/>
                <a:gd name="T63" fmla="*/ 27 h 157"/>
                <a:gd name="T64" fmla="*/ 45 w 320"/>
                <a:gd name="T65" fmla="*/ 55 h 157"/>
                <a:gd name="T66" fmla="*/ 37 w 320"/>
                <a:gd name="T67" fmla="*/ 87 h 157"/>
                <a:gd name="T68" fmla="*/ 26 w 320"/>
                <a:gd name="T69" fmla="*/ 132 h 157"/>
                <a:gd name="T70" fmla="*/ 22 w 320"/>
                <a:gd name="T71" fmla="*/ 146 h 157"/>
                <a:gd name="T72" fmla="*/ 34 w 320"/>
                <a:gd name="T73" fmla="*/ 157 h 157"/>
                <a:gd name="T74" fmla="*/ 48 w 320"/>
                <a:gd name="T75" fmla="*/ 149 h 157"/>
                <a:gd name="T76" fmla="*/ 54 w 320"/>
                <a:gd name="T77" fmla="*/ 128 h 157"/>
                <a:gd name="T78" fmla="*/ 62 w 320"/>
                <a:gd name="T79" fmla="*/ 96 h 157"/>
                <a:gd name="T80" fmla="*/ 68 w 320"/>
                <a:gd name="T81" fmla="*/ 73 h 157"/>
                <a:gd name="T82" fmla="*/ 82 w 320"/>
                <a:gd name="T83" fmla="*/ 42 h 157"/>
                <a:gd name="T84" fmla="*/ 134 w 320"/>
                <a:gd name="T85" fmla="*/ 9 h 157"/>
                <a:gd name="T86" fmla="*/ 155 w 320"/>
                <a:gd name="T87" fmla="*/ 34 h 157"/>
                <a:gd name="T88" fmla="*/ 149 w 320"/>
                <a:gd name="T89" fmla="*/ 67 h 157"/>
                <a:gd name="T90" fmla="*/ 134 w 320"/>
                <a:gd name="T91" fmla="*/ 12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57">
                  <a:moveTo>
                    <a:pt x="134" y="125"/>
                  </a:moveTo>
                  <a:cubicBezTo>
                    <a:pt x="133" y="132"/>
                    <a:pt x="130" y="144"/>
                    <a:pt x="130" y="146"/>
                  </a:cubicBezTo>
                  <a:cubicBezTo>
                    <a:pt x="130" y="154"/>
                    <a:pt x="136" y="157"/>
                    <a:pt x="141" y="157"/>
                  </a:cubicBezTo>
                  <a:cubicBezTo>
                    <a:pt x="148" y="157"/>
                    <a:pt x="153" y="152"/>
                    <a:pt x="155" y="149"/>
                  </a:cubicBezTo>
                  <a:cubicBezTo>
                    <a:pt x="157" y="146"/>
                    <a:pt x="160" y="135"/>
                    <a:pt x="161" y="128"/>
                  </a:cubicBezTo>
                  <a:cubicBezTo>
                    <a:pt x="163" y="121"/>
                    <a:pt x="167" y="105"/>
                    <a:pt x="169" y="96"/>
                  </a:cubicBezTo>
                  <a:cubicBezTo>
                    <a:pt x="171" y="89"/>
                    <a:pt x="173" y="81"/>
                    <a:pt x="175" y="73"/>
                  </a:cubicBezTo>
                  <a:cubicBezTo>
                    <a:pt x="179" y="58"/>
                    <a:pt x="179" y="57"/>
                    <a:pt x="186" y="46"/>
                  </a:cubicBezTo>
                  <a:cubicBezTo>
                    <a:pt x="197" y="29"/>
                    <a:pt x="214" y="9"/>
                    <a:pt x="242" y="9"/>
                  </a:cubicBezTo>
                  <a:cubicBezTo>
                    <a:pt x="261" y="9"/>
                    <a:pt x="262" y="25"/>
                    <a:pt x="262" y="34"/>
                  </a:cubicBezTo>
                  <a:cubicBezTo>
                    <a:pt x="262" y="55"/>
                    <a:pt x="247" y="94"/>
                    <a:pt x="242" y="108"/>
                  </a:cubicBezTo>
                  <a:cubicBezTo>
                    <a:pt x="238" y="118"/>
                    <a:pt x="236" y="121"/>
                    <a:pt x="236" y="127"/>
                  </a:cubicBezTo>
                  <a:cubicBezTo>
                    <a:pt x="236" y="145"/>
                    <a:pt x="252" y="157"/>
                    <a:pt x="269" y="157"/>
                  </a:cubicBezTo>
                  <a:cubicBezTo>
                    <a:pt x="304" y="157"/>
                    <a:pt x="320" y="109"/>
                    <a:pt x="320" y="104"/>
                  </a:cubicBezTo>
                  <a:cubicBezTo>
                    <a:pt x="320" y="99"/>
                    <a:pt x="315" y="99"/>
                    <a:pt x="314" y="99"/>
                  </a:cubicBezTo>
                  <a:cubicBezTo>
                    <a:pt x="309" y="99"/>
                    <a:pt x="309" y="101"/>
                    <a:pt x="307" y="105"/>
                  </a:cubicBezTo>
                  <a:cubicBezTo>
                    <a:pt x="299" y="133"/>
                    <a:pt x="284" y="147"/>
                    <a:pt x="270" y="147"/>
                  </a:cubicBezTo>
                  <a:cubicBezTo>
                    <a:pt x="263" y="147"/>
                    <a:pt x="262" y="142"/>
                    <a:pt x="262" y="135"/>
                  </a:cubicBezTo>
                  <a:cubicBezTo>
                    <a:pt x="262" y="127"/>
                    <a:pt x="263" y="122"/>
                    <a:pt x="270" y="107"/>
                  </a:cubicBezTo>
                  <a:cubicBezTo>
                    <a:pt x="274" y="96"/>
                    <a:pt x="288" y="59"/>
                    <a:pt x="288" y="39"/>
                  </a:cubicBezTo>
                  <a:cubicBezTo>
                    <a:pt x="288" y="34"/>
                    <a:pt x="288" y="19"/>
                    <a:pt x="275" y="9"/>
                  </a:cubicBezTo>
                  <a:cubicBezTo>
                    <a:pt x="269" y="5"/>
                    <a:pt x="259" y="0"/>
                    <a:pt x="243" y="0"/>
                  </a:cubicBezTo>
                  <a:cubicBezTo>
                    <a:pt x="212" y="0"/>
                    <a:pt x="192" y="20"/>
                    <a:pt x="181" y="35"/>
                  </a:cubicBezTo>
                  <a:cubicBezTo>
                    <a:pt x="178" y="5"/>
                    <a:pt x="154" y="0"/>
                    <a:pt x="136" y="0"/>
                  </a:cubicBezTo>
                  <a:cubicBezTo>
                    <a:pt x="107" y="0"/>
                    <a:pt x="87" y="17"/>
                    <a:pt x="77" y="31"/>
                  </a:cubicBezTo>
                  <a:cubicBezTo>
                    <a:pt x="75" y="7"/>
                    <a:pt x="54" y="0"/>
                    <a:pt x="40" y="0"/>
                  </a:cubicBezTo>
                  <a:cubicBezTo>
                    <a:pt x="25" y="0"/>
                    <a:pt x="17" y="10"/>
                    <a:pt x="12" y="19"/>
                  </a:cubicBezTo>
                  <a:cubicBezTo>
                    <a:pt x="4" y="31"/>
                    <a:pt x="0" y="51"/>
                    <a:pt x="0" y="53"/>
                  </a:cubicBezTo>
                  <a:cubicBezTo>
                    <a:pt x="0" y="58"/>
                    <a:pt x="4" y="58"/>
                    <a:pt x="6" y="58"/>
                  </a:cubicBezTo>
                  <a:cubicBezTo>
                    <a:pt x="10" y="58"/>
                    <a:pt x="11" y="57"/>
                    <a:pt x="13" y="47"/>
                  </a:cubicBezTo>
                  <a:cubicBezTo>
                    <a:pt x="18" y="27"/>
                    <a:pt x="25" y="9"/>
                    <a:pt x="39" y="9"/>
                  </a:cubicBezTo>
                  <a:cubicBezTo>
                    <a:pt x="48" y="9"/>
                    <a:pt x="50" y="17"/>
                    <a:pt x="50" y="27"/>
                  </a:cubicBezTo>
                  <a:cubicBezTo>
                    <a:pt x="50" y="33"/>
                    <a:pt x="47" y="46"/>
                    <a:pt x="45" y="55"/>
                  </a:cubicBezTo>
                  <a:cubicBezTo>
                    <a:pt x="42" y="65"/>
                    <a:pt x="39" y="79"/>
                    <a:pt x="37" y="87"/>
                  </a:cubicBezTo>
                  <a:lnTo>
                    <a:pt x="26" y="132"/>
                  </a:lnTo>
                  <a:cubicBezTo>
                    <a:pt x="24" y="136"/>
                    <a:pt x="22" y="145"/>
                    <a:pt x="22" y="146"/>
                  </a:cubicBezTo>
                  <a:cubicBezTo>
                    <a:pt x="22" y="154"/>
                    <a:pt x="29" y="157"/>
                    <a:pt x="34" y="157"/>
                  </a:cubicBezTo>
                  <a:cubicBezTo>
                    <a:pt x="40" y="157"/>
                    <a:pt x="46" y="152"/>
                    <a:pt x="48" y="149"/>
                  </a:cubicBezTo>
                  <a:cubicBezTo>
                    <a:pt x="49" y="146"/>
                    <a:pt x="52" y="135"/>
                    <a:pt x="54" y="128"/>
                  </a:cubicBezTo>
                  <a:cubicBezTo>
                    <a:pt x="56" y="121"/>
                    <a:pt x="60" y="105"/>
                    <a:pt x="62" y="96"/>
                  </a:cubicBezTo>
                  <a:cubicBezTo>
                    <a:pt x="64" y="89"/>
                    <a:pt x="66" y="81"/>
                    <a:pt x="68" y="73"/>
                  </a:cubicBezTo>
                  <a:cubicBezTo>
                    <a:pt x="71" y="59"/>
                    <a:pt x="72" y="56"/>
                    <a:pt x="82" y="42"/>
                  </a:cubicBezTo>
                  <a:cubicBezTo>
                    <a:pt x="92" y="28"/>
                    <a:pt x="108" y="9"/>
                    <a:pt x="134" y="9"/>
                  </a:cubicBezTo>
                  <a:cubicBezTo>
                    <a:pt x="155" y="9"/>
                    <a:pt x="155" y="27"/>
                    <a:pt x="155" y="34"/>
                  </a:cubicBezTo>
                  <a:cubicBezTo>
                    <a:pt x="155" y="43"/>
                    <a:pt x="154" y="47"/>
                    <a:pt x="149" y="67"/>
                  </a:cubicBezTo>
                  <a:lnTo>
                    <a:pt x="134" y="1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53">
              <a:extLst>
                <a:ext uri="{FF2B5EF4-FFF2-40B4-BE49-F238E27FC236}">
                  <a16:creationId xmlns:a16="http://schemas.microsoft.com/office/drawing/2014/main" id="{9999CBAC-6896-FB12-F76B-47459DFD9C0B}"/>
                </a:ext>
              </a:extLst>
            </p:cNvPr>
            <p:cNvSpPr>
              <a:spLocks/>
            </p:cNvSpPr>
            <p:nvPr>
              <p:custDataLst>
                <p:tags r:id="rId77"/>
              </p:custDataLst>
            </p:nvPr>
          </p:nvSpPr>
          <p:spPr bwMode="auto">
            <a:xfrm>
              <a:off x="6005513" y="3613150"/>
              <a:ext cx="53975" cy="244475"/>
            </a:xfrm>
            <a:custGeom>
              <a:avLst/>
              <a:gdLst>
                <a:gd name="T0" fmla="*/ 116 w 116"/>
                <a:gd name="T1" fmla="*/ 494 h 499"/>
                <a:gd name="T2" fmla="*/ 107 w 116"/>
                <a:gd name="T3" fmla="*/ 483 h 499"/>
                <a:gd name="T4" fmla="*/ 29 w 116"/>
                <a:gd name="T5" fmla="*/ 249 h 499"/>
                <a:gd name="T6" fmla="*/ 109 w 116"/>
                <a:gd name="T7" fmla="*/ 13 h 499"/>
                <a:gd name="T8" fmla="*/ 116 w 116"/>
                <a:gd name="T9" fmla="*/ 5 h 499"/>
                <a:gd name="T10" fmla="*/ 111 w 116"/>
                <a:gd name="T11" fmla="*/ 0 h 499"/>
                <a:gd name="T12" fmla="*/ 31 w 116"/>
                <a:gd name="T13" fmla="*/ 97 h 499"/>
                <a:gd name="T14" fmla="*/ 0 w 116"/>
                <a:gd name="T15" fmla="*/ 249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5"/>
                    <a:pt x="29" y="249"/>
                  </a:cubicBezTo>
                  <a:cubicBezTo>
                    <a:pt x="29" y="162"/>
                    <a:pt x="48" y="75"/>
                    <a:pt x="109" y="13"/>
                  </a:cubicBezTo>
                  <a:cubicBezTo>
                    <a:pt x="116" y="7"/>
                    <a:pt x="116" y="6"/>
                    <a:pt x="116" y="5"/>
                  </a:cubicBezTo>
                  <a:cubicBezTo>
                    <a:pt x="116" y="1"/>
                    <a:pt x="114" y="0"/>
                    <a:pt x="111" y="0"/>
                  </a:cubicBezTo>
                  <a:cubicBezTo>
                    <a:pt x="106" y="0"/>
                    <a:pt x="61" y="34"/>
                    <a:pt x="31" y="97"/>
                  </a:cubicBezTo>
                  <a:cubicBezTo>
                    <a:pt x="6" y="152"/>
                    <a:pt x="0" y="207"/>
                    <a:pt x="0" y="249"/>
                  </a:cubicBezTo>
                  <a:cubicBezTo>
                    <a:pt x="0" y="288"/>
                    <a:pt x="5" y="348"/>
                    <a:pt x="33" y="405"/>
                  </a:cubicBezTo>
                  <a:cubicBezTo>
                    <a:pt x="63" y="466"/>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54">
              <a:extLst>
                <a:ext uri="{FF2B5EF4-FFF2-40B4-BE49-F238E27FC236}">
                  <a16:creationId xmlns:a16="http://schemas.microsoft.com/office/drawing/2014/main" id="{E79E4CB1-497C-F3FE-5E28-EF3D6F10E537}"/>
                </a:ext>
              </a:extLst>
            </p:cNvPr>
            <p:cNvSpPr>
              <a:spLocks/>
            </p:cNvSpPr>
            <p:nvPr>
              <p:custDataLst>
                <p:tags r:id="rId78"/>
              </p:custDataLst>
            </p:nvPr>
          </p:nvSpPr>
          <p:spPr bwMode="auto">
            <a:xfrm>
              <a:off x="6081713" y="3686175"/>
              <a:ext cx="133350" cy="111125"/>
            </a:xfrm>
            <a:custGeom>
              <a:avLst/>
              <a:gdLst>
                <a:gd name="T0" fmla="*/ 249 w 283"/>
                <a:gd name="T1" fmla="*/ 26 h 230"/>
                <a:gd name="T2" fmla="*/ 222 w 283"/>
                <a:gd name="T3" fmla="*/ 60 h 230"/>
                <a:gd name="T4" fmla="*/ 247 w 283"/>
                <a:gd name="T5" fmla="*/ 83 h 230"/>
                <a:gd name="T6" fmla="*/ 283 w 283"/>
                <a:gd name="T7" fmla="*/ 44 h 230"/>
                <a:gd name="T8" fmla="*/ 226 w 283"/>
                <a:gd name="T9" fmla="*/ 0 h 230"/>
                <a:gd name="T10" fmla="*/ 172 w 283"/>
                <a:gd name="T11" fmla="*/ 31 h 230"/>
                <a:gd name="T12" fmla="*/ 104 w 283"/>
                <a:gd name="T13" fmla="*/ 0 h 230"/>
                <a:gd name="T14" fmla="*/ 7 w 283"/>
                <a:gd name="T15" fmla="*/ 78 h 230"/>
                <a:gd name="T16" fmla="*/ 19 w 283"/>
                <a:gd name="T17" fmla="*/ 85 h 230"/>
                <a:gd name="T18" fmla="*/ 30 w 283"/>
                <a:gd name="T19" fmla="*/ 79 h 230"/>
                <a:gd name="T20" fmla="*/ 101 w 283"/>
                <a:gd name="T21" fmla="*/ 18 h 230"/>
                <a:gd name="T22" fmla="*/ 129 w 283"/>
                <a:gd name="T23" fmla="*/ 43 h 230"/>
                <a:gd name="T24" fmla="*/ 117 w 283"/>
                <a:gd name="T25" fmla="*/ 98 h 230"/>
                <a:gd name="T26" fmla="*/ 101 w 283"/>
                <a:gd name="T27" fmla="*/ 166 h 230"/>
                <a:gd name="T28" fmla="*/ 58 w 283"/>
                <a:gd name="T29" fmla="*/ 212 h 230"/>
                <a:gd name="T30" fmla="*/ 34 w 283"/>
                <a:gd name="T31" fmla="*/ 204 h 230"/>
                <a:gd name="T32" fmla="*/ 61 w 283"/>
                <a:gd name="T33" fmla="*/ 170 h 230"/>
                <a:gd name="T34" fmla="*/ 36 w 283"/>
                <a:gd name="T35" fmla="*/ 147 h 230"/>
                <a:gd name="T36" fmla="*/ 0 w 283"/>
                <a:gd name="T37" fmla="*/ 186 h 230"/>
                <a:gd name="T38" fmla="*/ 57 w 283"/>
                <a:gd name="T39" fmla="*/ 230 h 230"/>
                <a:gd name="T40" fmla="*/ 110 w 283"/>
                <a:gd name="T41" fmla="*/ 199 h 230"/>
                <a:gd name="T42" fmla="*/ 179 w 283"/>
                <a:gd name="T43" fmla="*/ 230 h 230"/>
                <a:gd name="T44" fmla="*/ 276 w 283"/>
                <a:gd name="T45" fmla="*/ 152 h 230"/>
                <a:gd name="T46" fmla="*/ 264 w 283"/>
                <a:gd name="T47" fmla="*/ 145 h 230"/>
                <a:gd name="T48" fmla="*/ 253 w 283"/>
                <a:gd name="T49" fmla="*/ 151 h 230"/>
                <a:gd name="T50" fmla="*/ 182 w 283"/>
                <a:gd name="T51" fmla="*/ 212 h 230"/>
                <a:gd name="T52" fmla="*/ 154 w 283"/>
                <a:gd name="T53" fmla="*/ 187 h 230"/>
                <a:gd name="T54" fmla="*/ 165 w 283"/>
                <a:gd name="T55" fmla="*/ 132 h 230"/>
                <a:gd name="T56" fmla="*/ 182 w 283"/>
                <a:gd name="T57" fmla="*/ 64 h 230"/>
                <a:gd name="T58" fmla="*/ 225 w 283"/>
                <a:gd name="T59" fmla="*/ 18 h 230"/>
                <a:gd name="T60" fmla="*/ 249 w 283"/>
                <a:gd name="T61" fmla="*/ 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3" h="230">
                  <a:moveTo>
                    <a:pt x="249" y="26"/>
                  </a:moveTo>
                  <a:cubicBezTo>
                    <a:pt x="231" y="31"/>
                    <a:pt x="222" y="48"/>
                    <a:pt x="222" y="60"/>
                  </a:cubicBezTo>
                  <a:cubicBezTo>
                    <a:pt x="222" y="71"/>
                    <a:pt x="230" y="83"/>
                    <a:pt x="247" y="83"/>
                  </a:cubicBezTo>
                  <a:cubicBezTo>
                    <a:pt x="264" y="83"/>
                    <a:pt x="283" y="69"/>
                    <a:pt x="283" y="44"/>
                  </a:cubicBezTo>
                  <a:cubicBezTo>
                    <a:pt x="283" y="18"/>
                    <a:pt x="256" y="0"/>
                    <a:pt x="226" y="0"/>
                  </a:cubicBezTo>
                  <a:cubicBezTo>
                    <a:pt x="197" y="0"/>
                    <a:pt x="179" y="22"/>
                    <a:pt x="172" y="31"/>
                  </a:cubicBezTo>
                  <a:cubicBezTo>
                    <a:pt x="160" y="10"/>
                    <a:pt x="132" y="0"/>
                    <a:pt x="104" y="0"/>
                  </a:cubicBezTo>
                  <a:cubicBezTo>
                    <a:pt x="41" y="0"/>
                    <a:pt x="7" y="62"/>
                    <a:pt x="7" y="78"/>
                  </a:cubicBezTo>
                  <a:cubicBezTo>
                    <a:pt x="7" y="85"/>
                    <a:pt x="14" y="85"/>
                    <a:pt x="19" y="85"/>
                  </a:cubicBezTo>
                  <a:cubicBezTo>
                    <a:pt x="25" y="85"/>
                    <a:pt x="28" y="85"/>
                    <a:pt x="30" y="79"/>
                  </a:cubicBezTo>
                  <a:cubicBezTo>
                    <a:pt x="45" y="33"/>
                    <a:pt x="81" y="18"/>
                    <a:pt x="101" y="18"/>
                  </a:cubicBezTo>
                  <a:cubicBezTo>
                    <a:pt x="120" y="18"/>
                    <a:pt x="129" y="27"/>
                    <a:pt x="129" y="43"/>
                  </a:cubicBezTo>
                  <a:cubicBezTo>
                    <a:pt x="129" y="53"/>
                    <a:pt x="122" y="80"/>
                    <a:pt x="117" y="98"/>
                  </a:cubicBezTo>
                  <a:lnTo>
                    <a:pt x="101" y="166"/>
                  </a:lnTo>
                  <a:cubicBezTo>
                    <a:pt x="93" y="197"/>
                    <a:pt x="75" y="212"/>
                    <a:pt x="58" y="212"/>
                  </a:cubicBezTo>
                  <a:cubicBezTo>
                    <a:pt x="56" y="212"/>
                    <a:pt x="44" y="212"/>
                    <a:pt x="34" y="204"/>
                  </a:cubicBezTo>
                  <a:cubicBezTo>
                    <a:pt x="52" y="199"/>
                    <a:pt x="61" y="182"/>
                    <a:pt x="61" y="170"/>
                  </a:cubicBezTo>
                  <a:cubicBezTo>
                    <a:pt x="61" y="159"/>
                    <a:pt x="53" y="147"/>
                    <a:pt x="36" y="147"/>
                  </a:cubicBezTo>
                  <a:cubicBezTo>
                    <a:pt x="19" y="147"/>
                    <a:pt x="0" y="161"/>
                    <a:pt x="0" y="186"/>
                  </a:cubicBezTo>
                  <a:cubicBezTo>
                    <a:pt x="0" y="212"/>
                    <a:pt x="27" y="230"/>
                    <a:pt x="57" y="230"/>
                  </a:cubicBezTo>
                  <a:cubicBezTo>
                    <a:pt x="86" y="230"/>
                    <a:pt x="104" y="208"/>
                    <a:pt x="110" y="199"/>
                  </a:cubicBezTo>
                  <a:cubicBezTo>
                    <a:pt x="123" y="220"/>
                    <a:pt x="151" y="230"/>
                    <a:pt x="179" y="230"/>
                  </a:cubicBezTo>
                  <a:cubicBezTo>
                    <a:pt x="242" y="230"/>
                    <a:pt x="276" y="168"/>
                    <a:pt x="276" y="152"/>
                  </a:cubicBezTo>
                  <a:cubicBezTo>
                    <a:pt x="276" y="145"/>
                    <a:pt x="269" y="145"/>
                    <a:pt x="264" y="145"/>
                  </a:cubicBezTo>
                  <a:cubicBezTo>
                    <a:pt x="258" y="145"/>
                    <a:pt x="255" y="145"/>
                    <a:pt x="253" y="151"/>
                  </a:cubicBezTo>
                  <a:cubicBezTo>
                    <a:pt x="238" y="197"/>
                    <a:pt x="202" y="212"/>
                    <a:pt x="182" y="212"/>
                  </a:cubicBezTo>
                  <a:cubicBezTo>
                    <a:pt x="163" y="212"/>
                    <a:pt x="154" y="203"/>
                    <a:pt x="154" y="187"/>
                  </a:cubicBezTo>
                  <a:cubicBezTo>
                    <a:pt x="154" y="176"/>
                    <a:pt x="160" y="150"/>
                    <a:pt x="165" y="132"/>
                  </a:cubicBezTo>
                  <a:cubicBezTo>
                    <a:pt x="168" y="119"/>
                    <a:pt x="180" y="72"/>
                    <a:pt x="182" y="64"/>
                  </a:cubicBezTo>
                  <a:cubicBezTo>
                    <a:pt x="190" y="34"/>
                    <a:pt x="207" y="18"/>
                    <a:pt x="225" y="18"/>
                  </a:cubicBezTo>
                  <a:cubicBezTo>
                    <a:pt x="227" y="18"/>
                    <a:pt x="239" y="18"/>
                    <a:pt x="249" y="2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55">
              <a:extLst>
                <a:ext uri="{FF2B5EF4-FFF2-40B4-BE49-F238E27FC236}">
                  <a16:creationId xmlns:a16="http://schemas.microsoft.com/office/drawing/2014/main" id="{4CCFECF9-F417-D09A-5642-2FED71088556}"/>
                </a:ext>
              </a:extLst>
            </p:cNvPr>
            <p:cNvSpPr>
              <a:spLocks/>
            </p:cNvSpPr>
            <p:nvPr>
              <p:custDataLst>
                <p:tags r:id="rId79"/>
              </p:custDataLst>
            </p:nvPr>
          </p:nvSpPr>
          <p:spPr bwMode="auto">
            <a:xfrm>
              <a:off x="6240463" y="3613150"/>
              <a:ext cx="53975" cy="244475"/>
            </a:xfrm>
            <a:custGeom>
              <a:avLst/>
              <a:gdLst>
                <a:gd name="T0" fmla="*/ 116 w 116"/>
                <a:gd name="T1" fmla="*/ 249 h 499"/>
                <a:gd name="T2" fmla="*/ 83 w 116"/>
                <a:gd name="T3" fmla="*/ 93 h 499"/>
                <a:gd name="T4" fmla="*/ 5 w 116"/>
                <a:gd name="T5" fmla="*/ 0 h 499"/>
                <a:gd name="T6" fmla="*/ 0 w 116"/>
                <a:gd name="T7" fmla="*/ 5 h 499"/>
                <a:gd name="T8" fmla="*/ 10 w 116"/>
                <a:gd name="T9" fmla="*/ 16 h 499"/>
                <a:gd name="T10" fmla="*/ 87 w 116"/>
                <a:gd name="T11" fmla="*/ 249 h 499"/>
                <a:gd name="T12" fmla="*/ 7 w 116"/>
                <a:gd name="T13" fmla="*/ 485 h 499"/>
                <a:gd name="T14" fmla="*/ 0 w 116"/>
                <a:gd name="T15" fmla="*/ 494 h 499"/>
                <a:gd name="T16" fmla="*/ 5 w 116"/>
                <a:gd name="T17" fmla="*/ 499 h 499"/>
                <a:gd name="T18" fmla="*/ 84 w 116"/>
                <a:gd name="T19" fmla="*/ 401 h 499"/>
                <a:gd name="T20" fmla="*/ 116 w 116"/>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49"/>
                  </a:moveTo>
                  <a:cubicBezTo>
                    <a:pt x="116" y="210"/>
                    <a:pt x="110" y="150"/>
                    <a:pt x="83" y="93"/>
                  </a:cubicBezTo>
                  <a:cubicBezTo>
                    <a:pt x="53" y="32"/>
                    <a:pt x="10" y="0"/>
                    <a:pt x="5" y="0"/>
                  </a:cubicBezTo>
                  <a:cubicBezTo>
                    <a:pt x="2" y="0"/>
                    <a:pt x="0" y="2"/>
                    <a:pt x="0" y="5"/>
                  </a:cubicBezTo>
                  <a:cubicBezTo>
                    <a:pt x="0" y="6"/>
                    <a:pt x="0" y="7"/>
                    <a:pt x="10" y="16"/>
                  </a:cubicBezTo>
                  <a:cubicBezTo>
                    <a:pt x="58" y="66"/>
                    <a:pt x="87" y="145"/>
                    <a:pt x="87" y="249"/>
                  </a:cubicBezTo>
                  <a:cubicBezTo>
                    <a:pt x="87" y="334"/>
                    <a:pt x="68" y="422"/>
                    <a:pt x="7" y="485"/>
                  </a:cubicBezTo>
                  <a:cubicBezTo>
                    <a:pt x="0" y="491"/>
                    <a:pt x="0" y="492"/>
                    <a:pt x="0" y="494"/>
                  </a:cubicBezTo>
                  <a:cubicBezTo>
                    <a:pt x="0" y="497"/>
                    <a:pt x="2" y="499"/>
                    <a:pt x="5" y="499"/>
                  </a:cubicBezTo>
                  <a:cubicBezTo>
                    <a:pt x="10" y="499"/>
                    <a:pt x="55" y="465"/>
                    <a:pt x="84"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0" name="Title 1">
            <a:extLst>
              <a:ext uri="{FF2B5EF4-FFF2-40B4-BE49-F238E27FC236}">
                <a16:creationId xmlns:a16="http://schemas.microsoft.com/office/drawing/2014/main" id="{FC7AD4D2-DD51-91D2-D203-954C68E9E8FD}"/>
              </a:ext>
            </a:extLst>
          </p:cNvPr>
          <p:cNvSpPr>
            <a:spLocks noGrp="1"/>
          </p:cNvSpPr>
          <p:nvPr>
            <p:ph type="title"/>
          </p:nvPr>
        </p:nvSpPr>
        <p:spPr>
          <a:xfrm>
            <a:off x="1097280" y="286603"/>
            <a:ext cx="10058400" cy="1450757"/>
          </a:xfrm>
        </p:spPr>
        <p:txBody>
          <a:bodyPr/>
          <a:lstStyle/>
          <a:p>
            <a:r>
              <a:rPr lang="en-US" dirty="0"/>
              <a:t>State of the art: HJ reachability analysis</a:t>
            </a:r>
          </a:p>
        </p:txBody>
      </p:sp>
      <p:grpSp>
        <p:nvGrpSpPr>
          <p:cNvPr id="51" name="Group 50">
            <a:extLst>
              <a:ext uri="{FF2B5EF4-FFF2-40B4-BE49-F238E27FC236}">
                <a16:creationId xmlns:a16="http://schemas.microsoft.com/office/drawing/2014/main" id="{D5546DD9-BE29-87F5-B8D8-C5C64AB409AC}"/>
              </a:ext>
            </a:extLst>
          </p:cNvPr>
          <p:cNvGrpSpPr>
            <a:grpSpLocks noChangeAspect="1"/>
          </p:cNvGrpSpPr>
          <p:nvPr>
            <p:custDataLst>
              <p:tags r:id="rId3"/>
            </p:custDataLst>
          </p:nvPr>
        </p:nvGrpSpPr>
        <p:grpSpPr>
          <a:xfrm>
            <a:off x="2185431" y="3590647"/>
            <a:ext cx="1871486" cy="425026"/>
            <a:chOff x="2552701" y="3838575"/>
            <a:chExt cx="1300163" cy="295275"/>
          </a:xfrm>
        </p:grpSpPr>
        <p:sp>
          <p:nvSpPr>
            <p:cNvPr id="52" name="Freeform 51">
              <a:extLst>
                <a:ext uri="{FF2B5EF4-FFF2-40B4-BE49-F238E27FC236}">
                  <a16:creationId xmlns:a16="http://schemas.microsoft.com/office/drawing/2014/main" id="{9C0676EC-BA7F-9FDD-A661-F16A19075349}"/>
                </a:ext>
              </a:extLst>
            </p:cNvPr>
            <p:cNvSpPr>
              <a:spLocks/>
            </p:cNvSpPr>
            <p:nvPr>
              <p:custDataLst>
                <p:tags r:id="rId22"/>
              </p:custDataLst>
            </p:nvPr>
          </p:nvSpPr>
          <p:spPr bwMode="auto">
            <a:xfrm>
              <a:off x="2552701" y="3857625"/>
              <a:ext cx="146050" cy="209550"/>
            </a:xfrm>
            <a:custGeom>
              <a:avLst/>
              <a:gdLst>
                <a:gd name="T0" fmla="*/ 235 w 281"/>
                <a:gd name="T1" fmla="*/ 37 h 352"/>
                <a:gd name="T2" fmla="*/ 267 w 281"/>
                <a:gd name="T3" fmla="*/ 16 h 352"/>
                <a:gd name="T4" fmla="*/ 281 w 281"/>
                <a:gd name="T5" fmla="*/ 6 h 352"/>
                <a:gd name="T6" fmla="*/ 274 w 281"/>
                <a:gd name="T7" fmla="*/ 0 h 352"/>
                <a:gd name="T8" fmla="*/ 218 w 281"/>
                <a:gd name="T9" fmla="*/ 2 h 352"/>
                <a:gd name="T10" fmla="*/ 145 w 281"/>
                <a:gd name="T11" fmla="*/ 0 h 352"/>
                <a:gd name="T12" fmla="*/ 135 w 281"/>
                <a:gd name="T13" fmla="*/ 10 h 352"/>
                <a:gd name="T14" fmla="*/ 152 w 281"/>
                <a:gd name="T15" fmla="*/ 16 h 352"/>
                <a:gd name="T16" fmla="*/ 181 w 281"/>
                <a:gd name="T17" fmla="*/ 17 h 352"/>
                <a:gd name="T18" fmla="*/ 196 w 281"/>
                <a:gd name="T19" fmla="*/ 27 h 352"/>
                <a:gd name="T20" fmla="*/ 194 w 281"/>
                <a:gd name="T21" fmla="*/ 37 h 352"/>
                <a:gd name="T22" fmla="*/ 137 w 281"/>
                <a:gd name="T23" fmla="*/ 266 h 352"/>
                <a:gd name="T24" fmla="*/ 65 w 281"/>
                <a:gd name="T25" fmla="*/ 341 h 352"/>
                <a:gd name="T26" fmla="*/ 17 w 281"/>
                <a:gd name="T27" fmla="*/ 310 h 352"/>
                <a:gd name="T28" fmla="*/ 23 w 281"/>
                <a:gd name="T29" fmla="*/ 310 h 352"/>
                <a:gd name="T30" fmla="*/ 56 w 281"/>
                <a:gd name="T31" fmla="*/ 278 h 352"/>
                <a:gd name="T32" fmla="*/ 34 w 281"/>
                <a:gd name="T33" fmla="*/ 257 h 352"/>
                <a:gd name="T34" fmla="*/ 0 w 281"/>
                <a:gd name="T35" fmla="*/ 297 h 352"/>
                <a:gd name="T36" fmla="*/ 66 w 281"/>
                <a:gd name="T37" fmla="*/ 352 h 352"/>
                <a:gd name="T38" fmla="*/ 177 w 281"/>
                <a:gd name="T39" fmla="*/ 269 h 352"/>
                <a:gd name="T40" fmla="*/ 235 w 281"/>
                <a:gd name="T41" fmla="*/ 3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 h="352">
                  <a:moveTo>
                    <a:pt x="235" y="37"/>
                  </a:moveTo>
                  <a:cubicBezTo>
                    <a:pt x="239" y="20"/>
                    <a:pt x="240" y="16"/>
                    <a:pt x="267" y="16"/>
                  </a:cubicBezTo>
                  <a:cubicBezTo>
                    <a:pt x="275" y="16"/>
                    <a:pt x="281" y="16"/>
                    <a:pt x="281" y="6"/>
                  </a:cubicBezTo>
                  <a:cubicBezTo>
                    <a:pt x="281" y="2"/>
                    <a:pt x="278" y="0"/>
                    <a:pt x="274" y="0"/>
                  </a:cubicBezTo>
                  <a:cubicBezTo>
                    <a:pt x="261" y="0"/>
                    <a:pt x="231" y="2"/>
                    <a:pt x="218" y="2"/>
                  </a:cubicBezTo>
                  <a:cubicBezTo>
                    <a:pt x="202" y="2"/>
                    <a:pt x="162" y="0"/>
                    <a:pt x="145" y="0"/>
                  </a:cubicBezTo>
                  <a:cubicBezTo>
                    <a:pt x="141" y="0"/>
                    <a:pt x="135" y="0"/>
                    <a:pt x="135" y="10"/>
                  </a:cubicBezTo>
                  <a:cubicBezTo>
                    <a:pt x="135" y="16"/>
                    <a:pt x="139" y="16"/>
                    <a:pt x="152" y="16"/>
                  </a:cubicBezTo>
                  <a:cubicBezTo>
                    <a:pt x="163" y="16"/>
                    <a:pt x="168" y="16"/>
                    <a:pt x="181" y="17"/>
                  </a:cubicBezTo>
                  <a:cubicBezTo>
                    <a:pt x="193" y="18"/>
                    <a:pt x="196" y="20"/>
                    <a:pt x="196" y="27"/>
                  </a:cubicBezTo>
                  <a:cubicBezTo>
                    <a:pt x="196" y="30"/>
                    <a:pt x="195" y="33"/>
                    <a:pt x="194" y="37"/>
                  </a:cubicBezTo>
                  <a:lnTo>
                    <a:pt x="137" y="266"/>
                  </a:lnTo>
                  <a:cubicBezTo>
                    <a:pt x="125" y="314"/>
                    <a:pt x="91" y="341"/>
                    <a:pt x="65" y="341"/>
                  </a:cubicBezTo>
                  <a:cubicBezTo>
                    <a:pt x="52" y="341"/>
                    <a:pt x="25" y="336"/>
                    <a:pt x="17" y="310"/>
                  </a:cubicBezTo>
                  <a:cubicBezTo>
                    <a:pt x="19" y="310"/>
                    <a:pt x="22" y="310"/>
                    <a:pt x="23" y="310"/>
                  </a:cubicBezTo>
                  <a:cubicBezTo>
                    <a:pt x="43" y="310"/>
                    <a:pt x="56" y="293"/>
                    <a:pt x="56" y="278"/>
                  </a:cubicBezTo>
                  <a:cubicBezTo>
                    <a:pt x="56" y="262"/>
                    <a:pt x="42" y="257"/>
                    <a:pt x="34" y="257"/>
                  </a:cubicBezTo>
                  <a:cubicBezTo>
                    <a:pt x="25" y="257"/>
                    <a:pt x="0" y="263"/>
                    <a:pt x="0" y="297"/>
                  </a:cubicBezTo>
                  <a:cubicBezTo>
                    <a:pt x="0" y="328"/>
                    <a:pt x="27" y="352"/>
                    <a:pt x="66" y="352"/>
                  </a:cubicBezTo>
                  <a:cubicBezTo>
                    <a:pt x="112" y="352"/>
                    <a:pt x="164" y="319"/>
                    <a:pt x="177" y="269"/>
                  </a:cubicBezTo>
                  <a:lnTo>
                    <a:pt x="235" y="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a:extLst>
                <a:ext uri="{FF2B5EF4-FFF2-40B4-BE49-F238E27FC236}">
                  <a16:creationId xmlns:a16="http://schemas.microsoft.com/office/drawing/2014/main" id="{D05BF903-E933-A1B8-5363-508827005F35}"/>
                </a:ext>
              </a:extLst>
            </p:cNvPr>
            <p:cNvSpPr>
              <a:spLocks/>
            </p:cNvSpPr>
            <p:nvPr>
              <p:custDataLst>
                <p:tags r:id="rId23"/>
              </p:custDataLst>
            </p:nvPr>
          </p:nvSpPr>
          <p:spPr bwMode="auto">
            <a:xfrm>
              <a:off x="2717801" y="3841750"/>
              <a:ext cx="74613" cy="88900"/>
            </a:xfrm>
            <a:custGeom>
              <a:avLst/>
              <a:gdLst>
                <a:gd name="T0" fmla="*/ 82 w 142"/>
                <a:gd name="T1" fmla="*/ 75 h 150"/>
                <a:gd name="T2" fmla="*/ 132 w 142"/>
                <a:gd name="T3" fmla="*/ 54 h 150"/>
                <a:gd name="T4" fmla="*/ 142 w 142"/>
                <a:gd name="T5" fmla="*/ 43 h 150"/>
                <a:gd name="T6" fmla="*/ 131 w 142"/>
                <a:gd name="T7" fmla="*/ 32 h 150"/>
                <a:gd name="T8" fmla="*/ 124 w 142"/>
                <a:gd name="T9" fmla="*/ 35 h 150"/>
                <a:gd name="T10" fmla="*/ 76 w 142"/>
                <a:gd name="T11" fmla="*/ 66 h 150"/>
                <a:gd name="T12" fmla="*/ 82 w 142"/>
                <a:gd name="T13" fmla="*/ 15 h 150"/>
                <a:gd name="T14" fmla="*/ 71 w 142"/>
                <a:gd name="T15" fmla="*/ 0 h 150"/>
                <a:gd name="T16" fmla="*/ 60 w 142"/>
                <a:gd name="T17" fmla="*/ 10 h 150"/>
                <a:gd name="T18" fmla="*/ 62 w 142"/>
                <a:gd name="T19" fmla="*/ 27 h 150"/>
                <a:gd name="T20" fmla="*/ 66 w 142"/>
                <a:gd name="T21" fmla="*/ 66 h 150"/>
                <a:gd name="T22" fmla="*/ 19 w 142"/>
                <a:gd name="T23" fmla="*/ 35 h 150"/>
                <a:gd name="T24" fmla="*/ 11 w 142"/>
                <a:gd name="T25" fmla="*/ 32 h 150"/>
                <a:gd name="T26" fmla="*/ 0 w 142"/>
                <a:gd name="T27" fmla="*/ 43 h 150"/>
                <a:gd name="T28" fmla="*/ 8 w 142"/>
                <a:gd name="T29" fmla="*/ 53 h 150"/>
                <a:gd name="T30" fmla="*/ 60 w 142"/>
                <a:gd name="T31" fmla="*/ 75 h 150"/>
                <a:gd name="T32" fmla="*/ 10 w 142"/>
                <a:gd name="T33" fmla="*/ 96 h 150"/>
                <a:gd name="T34" fmla="*/ 0 w 142"/>
                <a:gd name="T35" fmla="*/ 107 h 150"/>
                <a:gd name="T36" fmla="*/ 11 w 142"/>
                <a:gd name="T37" fmla="*/ 118 h 150"/>
                <a:gd name="T38" fmla="*/ 18 w 142"/>
                <a:gd name="T39" fmla="*/ 115 h 150"/>
                <a:gd name="T40" fmla="*/ 66 w 142"/>
                <a:gd name="T41" fmla="*/ 84 h 150"/>
                <a:gd name="T42" fmla="*/ 60 w 142"/>
                <a:gd name="T43" fmla="*/ 140 h 150"/>
                <a:gd name="T44" fmla="*/ 71 w 142"/>
                <a:gd name="T45" fmla="*/ 150 h 150"/>
                <a:gd name="T46" fmla="*/ 82 w 142"/>
                <a:gd name="T47" fmla="*/ 140 h 150"/>
                <a:gd name="T48" fmla="*/ 80 w 142"/>
                <a:gd name="T49" fmla="*/ 123 h 150"/>
                <a:gd name="T50" fmla="*/ 76 w 142"/>
                <a:gd name="T51" fmla="*/ 84 h 150"/>
                <a:gd name="T52" fmla="*/ 118 w 142"/>
                <a:gd name="T53" fmla="*/ 111 h 150"/>
                <a:gd name="T54" fmla="*/ 131 w 142"/>
                <a:gd name="T55" fmla="*/ 118 h 150"/>
                <a:gd name="T56" fmla="*/ 142 w 142"/>
                <a:gd name="T57" fmla="*/ 107 h 150"/>
                <a:gd name="T58" fmla="*/ 135 w 142"/>
                <a:gd name="T59" fmla="*/ 97 h 150"/>
                <a:gd name="T60" fmla="*/ 82 w 142"/>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50">
                  <a:moveTo>
                    <a:pt x="82" y="75"/>
                  </a:moveTo>
                  <a:cubicBezTo>
                    <a:pt x="111" y="63"/>
                    <a:pt x="123" y="58"/>
                    <a:pt x="132" y="54"/>
                  </a:cubicBezTo>
                  <a:cubicBezTo>
                    <a:pt x="139" y="51"/>
                    <a:pt x="142" y="49"/>
                    <a:pt x="142" y="43"/>
                  </a:cubicBezTo>
                  <a:cubicBezTo>
                    <a:pt x="142" y="37"/>
                    <a:pt x="137" y="32"/>
                    <a:pt x="131" y="32"/>
                  </a:cubicBezTo>
                  <a:cubicBezTo>
                    <a:pt x="129" y="32"/>
                    <a:pt x="128" y="32"/>
                    <a:pt x="124" y="35"/>
                  </a:cubicBezTo>
                  <a:lnTo>
                    <a:pt x="76" y="66"/>
                  </a:lnTo>
                  <a:lnTo>
                    <a:pt x="82" y="15"/>
                  </a:lnTo>
                  <a:cubicBezTo>
                    <a:pt x="82" y="9"/>
                    <a:pt x="82" y="0"/>
                    <a:pt x="71" y="0"/>
                  </a:cubicBezTo>
                  <a:cubicBezTo>
                    <a:pt x="67" y="0"/>
                    <a:pt x="60" y="3"/>
                    <a:pt x="60" y="10"/>
                  </a:cubicBezTo>
                  <a:cubicBezTo>
                    <a:pt x="60" y="13"/>
                    <a:pt x="62" y="24"/>
                    <a:pt x="62" y="27"/>
                  </a:cubicBezTo>
                  <a:cubicBezTo>
                    <a:pt x="63" y="33"/>
                    <a:pt x="65" y="58"/>
                    <a:pt x="66" y="66"/>
                  </a:cubicBezTo>
                  <a:lnTo>
                    <a:pt x="19" y="35"/>
                  </a:lnTo>
                  <a:cubicBezTo>
                    <a:pt x="15" y="33"/>
                    <a:pt x="14" y="32"/>
                    <a:pt x="11" y="32"/>
                  </a:cubicBezTo>
                  <a:cubicBezTo>
                    <a:pt x="5" y="32"/>
                    <a:pt x="0" y="37"/>
                    <a:pt x="0" y="43"/>
                  </a:cubicBezTo>
                  <a:cubicBezTo>
                    <a:pt x="0" y="50"/>
                    <a:pt x="5" y="51"/>
                    <a:pt x="8" y="53"/>
                  </a:cubicBezTo>
                  <a:lnTo>
                    <a:pt x="60" y="75"/>
                  </a:lnTo>
                  <a:cubicBezTo>
                    <a:pt x="32" y="87"/>
                    <a:pt x="19" y="92"/>
                    <a:pt x="10" y="96"/>
                  </a:cubicBezTo>
                  <a:cubicBezTo>
                    <a:pt x="3" y="99"/>
                    <a:pt x="0" y="101"/>
                    <a:pt x="0" y="107"/>
                  </a:cubicBezTo>
                  <a:cubicBezTo>
                    <a:pt x="0" y="113"/>
                    <a:pt x="5" y="118"/>
                    <a:pt x="11" y="118"/>
                  </a:cubicBezTo>
                  <a:cubicBezTo>
                    <a:pt x="14" y="118"/>
                    <a:pt x="14" y="118"/>
                    <a:pt x="18" y="115"/>
                  </a:cubicBezTo>
                  <a:lnTo>
                    <a:pt x="66" y="84"/>
                  </a:lnTo>
                  <a:lnTo>
                    <a:pt x="60" y="140"/>
                  </a:lnTo>
                  <a:cubicBezTo>
                    <a:pt x="60" y="147"/>
                    <a:pt x="67" y="150"/>
                    <a:pt x="71" y="150"/>
                  </a:cubicBezTo>
                  <a:cubicBezTo>
                    <a:pt x="75" y="150"/>
                    <a:pt x="82" y="147"/>
                    <a:pt x="82" y="140"/>
                  </a:cubicBezTo>
                  <a:cubicBezTo>
                    <a:pt x="82" y="137"/>
                    <a:pt x="81" y="126"/>
                    <a:pt x="80" y="123"/>
                  </a:cubicBezTo>
                  <a:cubicBezTo>
                    <a:pt x="80" y="117"/>
                    <a:pt x="77" y="92"/>
                    <a:pt x="76" y="84"/>
                  </a:cubicBezTo>
                  <a:lnTo>
                    <a:pt x="118" y="111"/>
                  </a:lnTo>
                  <a:cubicBezTo>
                    <a:pt x="127" y="118"/>
                    <a:pt x="128" y="118"/>
                    <a:pt x="131" y="118"/>
                  </a:cubicBezTo>
                  <a:cubicBezTo>
                    <a:pt x="137" y="118"/>
                    <a:pt x="142" y="113"/>
                    <a:pt x="142" y="107"/>
                  </a:cubicBezTo>
                  <a:cubicBezTo>
                    <a:pt x="142" y="100"/>
                    <a:pt x="138" y="99"/>
                    <a:pt x="135" y="97"/>
                  </a:cubicBezTo>
                  <a:lnTo>
                    <a:pt x="82"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3">
              <a:extLst>
                <a:ext uri="{FF2B5EF4-FFF2-40B4-BE49-F238E27FC236}">
                  <a16:creationId xmlns:a16="http://schemas.microsoft.com/office/drawing/2014/main" id="{ED3318A6-0C1A-8E7C-EC11-73830CF6137A}"/>
                </a:ext>
              </a:extLst>
            </p:cNvPr>
            <p:cNvSpPr>
              <a:spLocks/>
            </p:cNvSpPr>
            <p:nvPr>
              <p:custDataLst>
                <p:tags r:id="rId24"/>
              </p:custDataLst>
            </p:nvPr>
          </p:nvSpPr>
          <p:spPr bwMode="auto">
            <a:xfrm>
              <a:off x="2847976" y="3838575"/>
              <a:ext cx="58738" cy="295275"/>
            </a:xfrm>
            <a:custGeom>
              <a:avLst/>
              <a:gdLst>
                <a:gd name="T0" fmla="*/ 115 w 115"/>
                <a:gd name="T1" fmla="*/ 493 h 498"/>
                <a:gd name="T2" fmla="*/ 107 w 115"/>
                <a:gd name="T3" fmla="*/ 482 h 498"/>
                <a:gd name="T4" fmla="*/ 29 w 115"/>
                <a:gd name="T5" fmla="*/ 249 h 498"/>
                <a:gd name="T6" fmla="*/ 109 w 115"/>
                <a:gd name="T7" fmla="*/ 13 h 498"/>
                <a:gd name="T8" fmla="*/ 115 w 115"/>
                <a:gd name="T9" fmla="*/ 5 h 498"/>
                <a:gd name="T10" fmla="*/ 110 w 115"/>
                <a:gd name="T11" fmla="*/ 0 h 498"/>
                <a:gd name="T12" fmla="*/ 31 w 115"/>
                <a:gd name="T13" fmla="*/ 97 h 498"/>
                <a:gd name="T14" fmla="*/ 0 w 115"/>
                <a:gd name="T15" fmla="*/ 249 h 498"/>
                <a:gd name="T16" fmla="*/ 33 w 115"/>
                <a:gd name="T17" fmla="*/ 405 h 498"/>
                <a:gd name="T18" fmla="*/ 110 w 115"/>
                <a:gd name="T19" fmla="*/ 498 h 498"/>
                <a:gd name="T20" fmla="*/ 115 w 115"/>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493"/>
                  </a:moveTo>
                  <a:cubicBezTo>
                    <a:pt x="115" y="492"/>
                    <a:pt x="115" y="491"/>
                    <a:pt x="107" y="482"/>
                  </a:cubicBezTo>
                  <a:cubicBezTo>
                    <a:pt x="45" y="420"/>
                    <a:pt x="29" y="325"/>
                    <a:pt x="29" y="249"/>
                  </a:cubicBezTo>
                  <a:cubicBezTo>
                    <a:pt x="29" y="162"/>
                    <a:pt x="48" y="76"/>
                    <a:pt x="109" y="13"/>
                  </a:cubicBezTo>
                  <a:cubicBezTo>
                    <a:pt x="115" y="7"/>
                    <a:pt x="115" y="6"/>
                    <a:pt x="115" y="5"/>
                  </a:cubicBezTo>
                  <a:cubicBezTo>
                    <a:pt x="115" y="1"/>
                    <a:pt x="113" y="0"/>
                    <a:pt x="110" y="0"/>
                  </a:cubicBezTo>
                  <a:cubicBezTo>
                    <a:pt x="105" y="0"/>
                    <a:pt x="61" y="34"/>
                    <a:pt x="31" y="97"/>
                  </a:cubicBezTo>
                  <a:cubicBezTo>
                    <a:pt x="6" y="152"/>
                    <a:pt x="0" y="207"/>
                    <a:pt x="0" y="249"/>
                  </a:cubicBezTo>
                  <a:cubicBezTo>
                    <a:pt x="0" y="288"/>
                    <a:pt x="5" y="348"/>
                    <a:pt x="33" y="405"/>
                  </a:cubicBezTo>
                  <a:cubicBezTo>
                    <a:pt x="63" y="466"/>
                    <a:pt x="105" y="498"/>
                    <a:pt x="110" y="498"/>
                  </a:cubicBezTo>
                  <a:cubicBezTo>
                    <a:pt x="113" y="498"/>
                    <a:pt x="115" y="497"/>
                    <a:pt x="115"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4">
              <a:extLst>
                <a:ext uri="{FF2B5EF4-FFF2-40B4-BE49-F238E27FC236}">
                  <a16:creationId xmlns:a16="http://schemas.microsoft.com/office/drawing/2014/main" id="{5FB9DF18-E116-AA64-805A-91EC68390F3C}"/>
                </a:ext>
              </a:extLst>
            </p:cNvPr>
            <p:cNvSpPr>
              <a:spLocks/>
            </p:cNvSpPr>
            <p:nvPr>
              <p:custDataLst>
                <p:tags r:id="rId25"/>
              </p:custDataLst>
            </p:nvPr>
          </p:nvSpPr>
          <p:spPr bwMode="auto">
            <a:xfrm>
              <a:off x="2927351" y="3929063"/>
              <a:ext cx="146050" cy="131763"/>
            </a:xfrm>
            <a:custGeom>
              <a:avLst/>
              <a:gdLst>
                <a:gd name="T0" fmla="*/ 162 w 281"/>
                <a:gd name="T1" fmla="*/ 99 h 222"/>
                <a:gd name="T2" fmla="*/ 220 w 281"/>
                <a:gd name="T3" fmla="*/ 34 h 222"/>
                <a:gd name="T4" fmla="*/ 271 w 281"/>
                <a:gd name="T5" fmla="*/ 24 h 222"/>
                <a:gd name="T6" fmla="*/ 271 w 281"/>
                <a:gd name="T7" fmla="*/ 0 h 222"/>
                <a:gd name="T8" fmla="*/ 225 w 281"/>
                <a:gd name="T9" fmla="*/ 2 h 222"/>
                <a:gd name="T10" fmla="*/ 174 w 281"/>
                <a:gd name="T11" fmla="*/ 0 h 222"/>
                <a:gd name="T12" fmla="*/ 174 w 281"/>
                <a:gd name="T13" fmla="*/ 24 h 222"/>
                <a:gd name="T14" fmla="*/ 193 w 281"/>
                <a:gd name="T15" fmla="*/ 28 h 222"/>
                <a:gd name="T16" fmla="*/ 189 w 281"/>
                <a:gd name="T17" fmla="*/ 34 h 222"/>
                <a:gd name="T18" fmla="*/ 147 w 281"/>
                <a:gd name="T19" fmla="*/ 81 h 222"/>
                <a:gd name="T20" fmla="*/ 98 w 281"/>
                <a:gd name="T21" fmla="*/ 24 h 222"/>
                <a:gd name="T22" fmla="*/ 118 w 281"/>
                <a:gd name="T23" fmla="*/ 24 h 222"/>
                <a:gd name="T24" fmla="*/ 118 w 281"/>
                <a:gd name="T25" fmla="*/ 0 h 222"/>
                <a:gd name="T26" fmla="*/ 57 w 281"/>
                <a:gd name="T27" fmla="*/ 2 h 222"/>
                <a:gd name="T28" fmla="*/ 3 w 281"/>
                <a:gd name="T29" fmla="*/ 0 h 222"/>
                <a:gd name="T30" fmla="*/ 3 w 281"/>
                <a:gd name="T31" fmla="*/ 24 h 222"/>
                <a:gd name="T32" fmla="*/ 38 w 281"/>
                <a:gd name="T33" fmla="*/ 24 h 222"/>
                <a:gd name="T34" fmla="*/ 116 w 281"/>
                <a:gd name="T35" fmla="*/ 116 h 222"/>
                <a:gd name="T36" fmla="*/ 50 w 281"/>
                <a:gd name="T37" fmla="*/ 189 h 222"/>
                <a:gd name="T38" fmla="*/ 0 w 281"/>
                <a:gd name="T39" fmla="*/ 198 h 222"/>
                <a:gd name="T40" fmla="*/ 0 w 281"/>
                <a:gd name="T41" fmla="*/ 222 h 222"/>
                <a:gd name="T42" fmla="*/ 46 w 281"/>
                <a:gd name="T43" fmla="*/ 220 h 222"/>
                <a:gd name="T44" fmla="*/ 97 w 281"/>
                <a:gd name="T45" fmla="*/ 222 h 222"/>
                <a:gd name="T46" fmla="*/ 97 w 281"/>
                <a:gd name="T47" fmla="*/ 198 h 222"/>
                <a:gd name="T48" fmla="*/ 79 w 281"/>
                <a:gd name="T49" fmla="*/ 193 h 222"/>
                <a:gd name="T50" fmla="*/ 82 w 281"/>
                <a:gd name="T51" fmla="*/ 188 h 222"/>
                <a:gd name="T52" fmla="*/ 131 w 281"/>
                <a:gd name="T53" fmla="*/ 133 h 222"/>
                <a:gd name="T54" fmla="*/ 186 w 281"/>
                <a:gd name="T55" fmla="*/ 198 h 222"/>
                <a:gd name="T56" fmla="*/ 166 w 281"/>
                <a:gd name="T57" fmla="*/ 198 h 222"/>
                <a:gd name="T58" fmla="*/ 166 w 281"/>
                <a:gd name="T59" fmla="*/ 222 h 222"/>
                <a:gd name="T60" fmla="*/ 226 w 281"/>
                <a:gd name="T61" fmla="*/ 220 h 222"/>
                <a:gd name="T62" fmla="*/ 281 w 281"/>
                <a:gd name="T63" fmla="*/ 222 h 222"/>
                <a:gd name="T64" fmla="*/ 281 w 281"/>
                <a:gd name="T65" fmla="*/ 198 h 222"/>
                <a:gd name="T66" fmla="*/ 246 w 281"/>
                <a:gd name="T67" fmla="*/ 198 h 222"/>
                <a:gd name="T68" fmla="*/ 162 w 281"/>
                <a:gd name="T69" fmla="*/ 9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1" h="222">
                  <a:moveTo>
                    <a:pt x="162" y="99"/>
                  </a:moveTo>
                  <a:lnTo>
                    <a:pt x="220" y="34"/>
                  </a:lnTo>
                  <a:cubicBezTo>
                    <a:pt x="227" y="27"/>
                    <a:pt x="230" y="24"/>
                    <a:pt x="271" y="24"/>
                  </a:cubicBezTo>
                  <a:lnTo>
                    <a:pt x="271" y="0"/>
                  </a:lnTo>
                  <a:cubicBezTo>
                    <a:pt x="253" y="1"/>
                    <a:pt x="228" y="2"/>
                    <a:pt x="225" y="2"/>
                  </a:cubicBezTo>
                  <a:cubicBezTo>
                    <a:pt x="213" y="2"/>
                    <a:pt x="188" y="1"/>
                    <a:pt x="174" y="0"/>
                  </a:cubicBezTo>
                  <a:lnTo>
                    <a:pt x="174" y="24"/>
                  </a:lnTo>
                  <a:cubicBezTo>
                    <a:pt x="181" y="24"/>
                    <a:pt x="187" y="25"/>
                    <a:pt x="193" y="28"/>
                  </a:cubicBezTo>
                  <a:cubicBezTo>
                    <a:pt x="191" y="31"/>
                    <a:pt x="191" y="32"/>
                    <a:pt x="189" y="34"/>
                  </a:cubicBezTo>
                  <a:lnTo>
                    <a:pt x="147" y="81"/>
                  </a:lnTo>
                  <a:lnTo>
                    <a:pt x="98" y="24"/>
                  </a:lnTo>
                  <a:lnTo>
                    <a:pt x="118" y="24"/>
                  </a:lnTo>
                  <a:lnTo>
                    <a:pt x="118" y="0"/>
                  </a:lnTo>
                  <a:cubicBezTo>
                    <a:pt x="105" y="1"/>
                    <a:pt x="73" y="2"/>
                    <a:pt x="57" y="2"/>
                  </a:cubicBezTo>
                  <a:cubicBezTo>
                    <a:pt x="41" y="2"/>
                    <a:pt x="19" y="1"/>
                    <a:pt x="3" y="0"/>
                  </a:cubicBezTo>
                  <a:lnTo>
                    <a:pt x="3" y="24"/>
                  </a:lnTo>
                  <a:lnTo>
                    <a:pt x="38" y="24"/>
                  </a:lnTo>
                  <a:lnTo>
                    <a:pt x="116" y="116"/>
                  </a:lnTo>
                  <a:lnTo>
                    <a:pt x="50" y="189"/>
                  </a:lnTo>
                  <a:cubicBezTo>
                    <a:pt x="42" y="198"/>
                    <a:pt x="24" y="198"/>
                    <a:pt x="0" y="198"/>
                  </a:cubicBezTo>
                  <a:lnTo>
                    <a:pt x="0" y="222"/>
                  </a:lnTo>
                  <a:cubicBezTo>
                    <a:pt x="18" y="221"/>
                    <a:pt x="44" y="220"/>
                    <a:pt x="46" y="220"/>
                  </a:cubicBezTo>
                  <a:cubicBezTo>
                    <a:pt x="58" y="220"/>
                    <a:pt x="87" y="221"/>
                    <a:pt x="97" y="222"/>
                  </a:cubicBezTo>
                  <a:lnTo>
                    <a:pt x="97" y="198"/>
                  </a:lnTo>
                  <a:cubicBezTo>
                    <a:pt x="88" y="198"/>
                    <a:pt x="79" y="196"/>
                    <a:pt x="79" y="193"/>
                  </a:cubicBezTo>
                  <a:cubicBezTo>
                    <a:pt x="79" y="192"/>
                    <a:pt x="79" y="192"/>
                    <a:pt x="82" y="188"/>
                  </a:cubicBezTo>
                  <a:lnTo>
                    <a:pt x="131" y="133"/>
                  </a:lnTo>
                  <a:lnTo>
                    <a:pt x="186" y="198"/>
                  </a:lnTo>
                  <a:lnTo>
                    <a:pt x="166" y="198"/>
                  </a:lnTo>
                  <a:lnTo>
                    <a:pt x="166" y="222"/>
                  </a:lnTo>
                  <a:cubicBezTo>
                    <a:pt x="179" y="221"/>
                    <a:pt x="210" y="220"/>
                    <a:pt x="226" y="220"/>
                  </a:cubicBezTo>
                  <a:cubicBezTo>
                    <a:pt x="242" y="220"/>
                    <a:pt x="264" y="221"/>
                    <a:pt x="281" y="222"/>
                  </a:cubicBezTo>
                  <a:lnTo>
                    <a:pt x="281" y="198"/>
                  </a:lnTo>
                  <a:lnTo>
                    <a:pt x="246" y="198"/>
                  </a:lnTo>
                  <a:lnTo>
                    <a:pt x="162" y="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3D3477E6-3A1E-82FB-69B5-FEAD55688EE2}"/>
                </a:ext>
              </a:extLst>
            </p:cNvPr>
            <p:cNvSpPr>
              <a:spLocks/>
            </p:cNvSpPr>
            <p:nvPr>
              <p:custDataLst>
                <p:tags r:id="rId26"/>
              </p:custDataLst>
            </p:nvPr>
          </p:nvSpPr>
          <p:spPr bwMode="auto">
            <a:xfrm>
              <a:off x="3101976" y="4029075"/>
              <a:ext cx="30163" cy="88900"/>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5 h 149"/>
                <a:gd name="T16" fmla="*/ 8 w 59"/>
                <a:gd name="T17" fmla="*/ 143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5"/>
                  </a:cubicBezTo>
                  <a:cubicBezTo>
                    <a:pt x="8" y="141"/>
                    <a:pt x="8" y="142"/>
                    <a:pt x="8" y="143"/>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6">
              <a:extLst>
                <a:ext uri="{FF2B5EF4-FFF2-40B4-BE49-F238E27FC236}">
                  <a16:creationId xmlns:a16="http://schemas.microsoft.com/office/drawing/2014/main" id="{E95A4F07-7924-2ED9-6F6A-3BF6A550DDB8}"/>
                </a:ext>
              </a:extLst>
            </p:cNvPr>
            <p:cNvSpPr>
              <a:spLocks/>
            </p:cNvSpPr>
            <p:nvPr>
              <p:custDataLst>
                <p:tags r:id="rId27"/>
              </p:custDataLst>
            </p:nvPr>
          </p:nvSpPr>
          <p:spPr bwMode="auto">
            <a:xfrm>
              <a:off x="3200401" y="3875088"/>
              <a:ext cx="79375" cy="188913"/>
            </a:xfrm>
            <a:custGeom>
              <a:avLst/>
              <a:gdLst>
                <a:gd name="T0" fmla="*/ 91 w 153"/>
                <a:gd name="T1" fmla="*/ 112 h 317"/>
                <a:gd name="T2" fmla="*/ 138 w 153"/>
                <a:gd name="T3" fmla="*/ 112 h 317"/>
                <a:gd name="T4" fmla="*/ 153 w 153"/>
                <a:gd name="T5" fmla="*/ 102 h 317"/>
                <a:gd name="T6" fmla="*/ 139 w 153"/>
                <a:gd name="T7" fmla="*/ 97 h 317"/>
                <a:gd name="T8" fmla="*/ 95 w 153"/>
                <a:gd name="T9" fmla="*/ 97 h 317"/>
                <a:gd name="T10" fmla="*/ 115 w 153"/>
                <a:gd name="T11" fmla="*/ 13 h 317"/>
                <a:gd name="T12" fmla="*/ 101 w 153"/>
                <a:gd name="T13" fmla="*/ 0 h 317"/>
                <a:gd name="T14" fmla="*/ 81 w 153"/>
                <a:gd name="T15" fmla="*/ 18 h 317"/>
                <a:gd name="T16" fmla="*/ 62 w 153"/>
                <a:gd name="T17" fmla="*/ 97 h 317"/>
                <a:gd name="T18" fmla="*/ 15 w 153"/>
                <a:gd name="T19" fmla="*/ 97 h 317"/>
                <a:gd name="T20" fmla="*/ 0 w 153"/>
                <a:gd name="T21" fmla="*/ 106 h 317"/>
                <a:gd name="T22" fmla="*/ 14 w 153"/>
                <a:gd name="T23" fmla="*/ 112 h 317"/>
                <a:gd name="T24" fmla="*/ 58 w 153"/>
                <a:gd name="T25" fmla="*/ 112 h 317"/>
                <a:gd name="T26" fmla="*/ 20 w 153"/>
                <a:gd name="T27" fmla="*/ 271 h 317"/>
                <a:gd name="T28" fmla="*/ 66 w 153"/>
                <a:gd name="T29" fmla="*/ 317 h 317"/>
                <a:gd name="T30" fmla="*/ 145 w 153"/>
                <a:gd name="T31" fmla="*/ 240 h 317"/>
                <a:gd name="T32" fmla="*/ 139 w 153"/>
                <a:gd name="T33" fmla="*/ 235 h 317"/>
                <a:gd name="T34" fmla="*/ 131 w 153"/>
                <a:gd name="T35" fmla="*/ 242 h 317"/>
                <a:gd name="T36" fmla="*/ 67 w 153"/>
                <a:gd name="T37" fmla="*/ 306 h 317"/>
                <a:gd name="T38" fmla="*/ 51 w 153"/>
                <a:gd name="T39" fmla="*/ 283 h 317"/>
                <a:gd name="T40" fmla="*/ 54 w 153"/>
                <a:gd name="T41" fmla="*/ 259 h 317"/>
                <a:gd name="T42" fmla="*/ 91 w 153"/>
                <a:gd name="T43" fmla="*/ 11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7">
                  <a:moveTo>
                    <a:pt x="91" y="112"/>
                  </a:moveTo>
                  <a:lnTo>
                    <a:pt x="138" y="112"/>
                  </a:lnTo>
                  <a:cubicBezTo>
                    <a:pt x="148" y="112"/>
                    <a:pt x="153" y="112"/>
                    <a:pt x="153" y="102"/>
                  </a:cubicBezTo>
                  <a:cubicBezTo>
                    <a:pt x="153" y="97"/>
                    <a:pt x="148" y="97"/>
                    <a:pt x="139" y="97"/>
                  </a:cubicBezTo>
                  <a:lnTo>
                    <a:pt x="95" y="97"/>
                  </a:lnTo>
                  <a:cubicBezTo>
                    <a:pt x="113" y="26"/>
                    <a:pt x="115" y="16"/>
                    <a:pt x="115" y="13"/>
                  </a:cubicBezTo>
                  <a:cubicBezTo>
                    <a:pt x="115" y="5"/>
                    <a:pt x="109" y="0"/>
                    <a:pt x="101" y="0"/>
                  </a:cubicBezTo>
                  <a:cubicBezTo>
                    <a:pt x="100" y="0"/>
                    <a:pt x="86" y="0"/>
                    <a:pt x="81" y="18"/>
                  </a:cubicBezTo>
                  <a:lnTo>
                    <a:pt x="62" y="97"/>
                  </a:lnTo>
                  <a:lnTo>
                    <a:pt x="15" y="97"/>
                  </a:lnTo>
                  <a:cubicBezTo>
                    <a:pt x="5" y="97"/>
                    <a:pt x="0" y="97"/>
                    <a:pt x="0" y="106"/>
                  </a:cubicBezTo>
                  <a:cubicBezTo>
                    <a:pt x="0" y="112"/>
                    <a:pt x="4" y="112"/>
                    <a:pt x="14" y="112"/>
                  </a:cubicBezTo>
                  <a:lnTo>
                    <a:pt x="58" y="112"/>
                  </a:lnTo>
                  <a:cubicBezTo>
                    <a:pt x="22" y="254"/>
                    <a:pt x="20" y="262"/>
                    <a:pt x="20" y="271"/>
                  </a:cubicBezTo>
                  <a:cubicBezTo>
                    <a:pt x="20" y="298"/>
                    <a:pt x="39" y="317"/>
                    <a:pt x="66" y="317"/>
                  </a:cubicBezTo>
                  <a:cubicBezTo>
                    <a:pt x="116" y="317"/>
                    <a:pt x="145" y="244"/>
                    <a:pt x="145" y="240"/>
                  </a:cubicBezTo>
                  <a:cubicBezTo>
                    <a:pt x="145" y="235"/>
                    <a:pt x="141" y="235"/>
                    <a:pt x="139" y="235"/>
                  </a:cubicBezTo>
                  <a:cubicBezTo>
                    <a:pt x="134" y="235"/>
                    <a:pt x="134" y="237"/>
                    <a:pt x="131" y="242"/>
                  </a:cubicBezTo>
                  <a:cubicBezTo>
                    <a:pt x="110" y="294"/>
                    <a:pt x="84" y="306"/>
                    <a:pt x="67" y="306"/>
                  </a:cubicBezTo>
                  <a:cubicBezTo>
                    <a:pt x="56" y="306"/>
                    <a:pt x="51" y="300"/>
                    <a:pt x="51" y="283"/>
                  </a:cubicBezTo>
                  <a:cubicBezTo>
                    <a:pt x="51" y="271"/>
                    <a:pt x="52" y="268"/>
                    <a:pt x="54" y="259"/>
                  </a:cubicBezTo>
                  <a:lnTo>
                    <a:pt x="91" y="11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BEAB7AFA-2AFD-1125-C3E7-E1307E1A4C7D}"/>
                </a:ext>
              </a:extLst>
            </p:cNvPr>
            <p:cNvSpPr>
              <a:spLocks/>
            </p:cNvSpPr>
            <p:nvPr>
              <p:custDataLst>
                <p:tags r:id="rId28"/>
              </p:custDataLst>
            </p:nvPr>
          </p:nvSpPr>
          <p:spPr bwMode="auto">
            <a:xfrm>
              <a:off x="3302001" y="3838575"/>
              <a:ext cx="60325" cy="295275"/>
            </a:xfrm>
            <a:custGeom>
              <a:avLst/>
              <a:gdLst>
                <a:gd name="T0" fmla="*/ 116 w 116"/>
                <a:gd name="T1" fmla="*/ 249 h 498"/>
                <a:gd name="T2" fmla="*/ 83 w 116"/>
                <a:gd name="T3" fmla="*/ 94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3 h 498"/>
                <a:gd name="T16" fmla="*/ 5 w 116"/>
                <a:gd name="T17" fmla="*/ 498 h 498"/>
                <a:gd name="T18" fmla="*/ 85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1" y="150"/>
                    <a:pt x="83" y="94"/>
                  </a:cubicBezTo>
                  <a:cubicBezTo>
                    <a:pt x="53" y="32"/>
                    <a:pt x="10" y="0"/>
                    <a:pt x="5" y="0"/>
                  </a:cubicBezTo>
                  <a:cubicBezTo>
                    <a:pt x="2" y="0"/>
                    <a:pt x="0" y="2"/>
                    <a:pt x="0" y="5"/>
                  </a:cubicBezTo>
                  <a:cubicBezTo>
                    <a:pt x="0" y="6"/>
                    <a:pt x="0" y="7"/>
                    <a:pt x="10" y="16"/>
                  </a:cubicBezTo>
                  <a:cubicBezTo>
                    <a:pt x="59" y="66"/>
                    <a:pt x="87" y="145"/>
                    <a:pt x="87" y="249"/>
                  </a:cubicBezTo>
                  <a:cubicBezTo>
                    <a:pt x="87" y="334"/>
                    <a:pt x="69" y="422"/>
                    <a:pt x="7" y="485"/>
                  </a:cubicBezTo>
                  <a:cubicBezTo>
                    <a:pt x="0" y="491"/>
                    <a:pt x="0" y="492"/>
                    <a:pt x="0" y="493"/>
                  </a:cubicBezTo>
                  <a:cubicBezTo>
                    <a:pt x="0" y="496"/>
                    <a:pt x="2" y="498"/>
                    <a:pt x="5" y="498"/>
                  </a:cubicBezTo>
                  <a:cubicBezTo>
                    <a:pt x="10" y="498"/>
                    <a:pt x="55" y="464"/>
                    <a:pt x="85"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a:extLst>
                <a:ext uri="{FF2B5EF4-FFF2-40B4-BE49-F238E27FC236}">
                  <a16:creationId xmlns:a16="http://schemas.microsoft.com/office/drawing/2014/main" id="{ACAF1967-38C3-3A44-2C25-36A53D0FF348}"/>
                </a:ext>
              </a:extLst>
            </p:cNvPr>
            <p:cNvSpPr>
              <a:spLocks noEditPoints="1"/>
            </p:cNvSpPr>
            <p:nvPr>
              <p:custDataLst>
                <p:tags r:id="rId29"/>
              </p:custDataLst>
            </p:nvPr>
          </p:nvSpPr>
          <p:spPr bwMode="auto">
            <a:xfrm>
              <a:off x="3482976" y="3871913"/>
              <a:ext cx="157163" cy="228600"/>
            </a:xfrm>
            <a:custGeom>
              <a:avLst/>
              <a:gdLst>
                <a:gd name="T0" fmla="*/ 295 w 304"/>
                <a:gd name="T1" fmla="*/ 21 h 385"/>
                <a:gd name="T2" fmla="*/ 304 w 304"/>
                <a:gd name="T3" fmla="*/ 10 h 385"/>
                <a:gd name="T4" fmla="*/ 294 w 304"/>
                <a:gd name="T5" fmla="*/ 0 h 385"/>
                <a:gd name="T6" fmla="*/ 285 w 304"/>
                <a:gd name="T7" fmla="*/ 3 h 385"/>
                <a:gd name="T8" fmla="*/ 10 w 304"/>
                <a:gd name="T9" fmla="*/ 133 h 385"/>
                <a:gd name="T10" fmla="*/ 0 w 304"/>
                <a:gd name="T11" fmla="*/ 144 h 385"/>
                <a:gd name="T12" fmla="*/ 10 w 304"/>
                <a:gd name="T13" fmla="*/ 155 h 385"/>
                <a:gd name="T14" fmla="*/ 285 w 304"/>
                <a:gd name="T15" fmla="*/ 285 h 385"/>
                <a:gd name="T16" fmla="*/ 294 w 304"/>
                <a:gd name="T17" fmla="*/ 288 h 385"/>
                <a:gd name="T18" fmla="*/ 304 w 304"/>
                <a:gd name="T19" fmla="*/ 278 h 385"/>
                <a:gd name="T20" fmla="*/ 294 w 304"/>
                <a:gd name="T21" fmla="*/ 267 h 385"/>
                <a:gd name="T22" fmla="*/ 33 w 304"/>
                <a:gd name="T23" fmla="*/ 144 h 385"/>
                <a:gd name="T24" fmla="*/ 295 w 304"/>
                <a:gd name="T25" fmla="*/ 21 h 385"/>
                <a:gd name="T26" fmla="*/ 287 w 304"/>
                <a:gd name="T27" fmla="*/ 385 h 385"/>
                <a:gd name="T28" fmla="*/ 304 w 304"/>
                <a:gd name="T29" fmla="*/ 375 h 385"/>
                <a:gd name="T30" fmla="*/ 286 w 304"/>
                <a:gd name="T31" fmla="*/ 365 h 385"/>
                <a:gd name="T32" fmla="*/ 18 w 304"/>
                <a:gd name="T33" fmla="*/ 365 h 385"/>
                <a:gd name="T34" fmla="*/ 0 w 304"/>
                <a:gd name="T35" fmla="*/ 375 h 385"/>
                <a:gd name="T36" fmla="*/ 17 w 304"/>
                <a:gd name="T37" fmla="*/ 385 h 385"/>
                <a:gd name="T38" fmla="*/ 287 w 304"/>
                <a:gd name="T39"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4" h="385">
                  <a:moveTo>
                    <a:pt x="295" y="21"/>
                  </a:moveTo>
                  <a:cubicBezTo>
                    <a:pt x="300" y="18"/>
                    <a:pt x="304" y="16"/>
                    <a:pt x="304" y="10"/>
                  </a:cubicBezTo>
                  <a:cubicBezTo>
                    <a:pt x="304" y="4"/>
                    <a:pt x="300" y="0"/>
                    <a:pt x="294" y="0"/>
                  </a:cubicBezTo>
                  <a:cubicBezTo>
                    <a:pt x="292" y="0"/>
                    <a:pt x="287" y="2"/>
                    <a:pt x="285" y="3"/>
                  </a:cubicBezTo>
                  <a:lnTo>
                    <a:pt x="10" y="133"/>
                  </a:lnTo>
                  <a:cubicBezTo>
                    <a:pt x="1" y="137"/>
                    <a:pt x="0" y="140"/>
                    <a:pt x="0" y="144"/>
                  </a:cubicBezTo>
                  <a:cubicBezTo>
                    <a:pt x="0" y="149"/>
                    <a:pt x="3" y="152"/>
                    <a:pt x="10" y="155"/>
                  </a:cubicBezTo>
                  <a:lnTo>
                    <a:pt x="285" y="285"/>
                  </a:lnTo>
                  <a:cubicBezTo>
                    <a:pt x="292" y="288"/>
                    <a:pt x="293" y="288"/>
                    <a:pt x="294" y="288"/>
                  </a:cubicBezTo>
                  <a:cubicBezTo>
                    <a:pt x="300" y="288"/>
                    <a:pt x="304" y="284"/>
                    <a:pt x="304" y="278"/>
                  </a:cubicBezTo>
                  <a:cubicBezTo>
                    <a:pt x="304" y="274"/>
                    <a:pt x="302" y="271"/>
                    <a:pt x="294" y="267"/>
                  </a:cubicBezTo>
                  <a:lnTo>
                    <a:pt x="33" y="144"/>
                  </a:lnTo>
                  <a:lnTo>
                    <a:pt x="295" y="21"/>
                  </a:lnTo>
                  <a:close/>
                  <a:moveTo>
                    <a:pt x="287" y="385"/>
                  </a:moveTo>
                  <a:cubicBezTo>
                    <a:pt x="295" y="385"/>
                    <a:pt x="304" y="385"/>
                    <a:pt x="304" y="375"/>
                  </a:cubicBezTo>
                  <a:cubicBezTo>
                    <a:pt x="304" y="365"/>
                    <a:pt x="294" y="365"/>
                    <a:pt x="286" y="365"/>
                  </a:cubicBezTo>
                  <a:lnTo>
                    <a:pt x="18" y="365"/>
                  </a:lnTo>
                  <a:cubicBezTo>
                    <a:pt x="10" y="365"/>
                    <a:pt x="0" y="365"/>
                    <a:pt x="0" y="375"/>
                  </a:cubicBezTo>
                  <a:cubicBezTo>
                    <a:pt x="0" y="385"/>
                    <a:pt x="9" y="385"/>
                    <a:pt x="17" y="385"/>
                  </a:cubicBezTo>
                  <a:lnTo>
                    <a:pt x="287" y="38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9">
              <a:extLst>
                <a:ext uri="{FF2B5EF4-FFF2-40B4-BE49-F238E27FC236}">
                  <a16:creationId xmlns:a16="http://schemas.microsoft.com/office/drawing/2014/main" id="{729EBF32-6E4E-398B-7C71-BE58F27D9158}"/>
                </a:ext>
              </a:extLst>
            </p:cNvPr>
            <p:cNvSpPr>
              <a:spLocks noEditPoints="1"/>
            </p:cNvSpPr>
            <p:nvPr>
              <p:custDataLst>
                <p:tags r:id="rId30"/>
              </p:custDataLst>
            </p:nvPr>
          </p:nvSpPr>
          <p:spPr bwMode="auto">
            <a:xfrm>
              <a:off x="3744914" y="3862388"/>
              <a:ext cx="107950" cy="204788"/>
            </a:xfrm>
            <a:custGeom>
              <a:avLst/>
              <a:gdLst>
                <a:gd name="T0" fmla="*/ 210 w 210"/>
                <a:gd name="T1" fmla="*/ 172 h 343"/>
                <a:gd name="T2" fmla="*/ 190 w 210"/>
                <a:gd name="T3" fmla="*/ 55 h 343"/>
                <a:gd name="T4" fmla="*/ 105 w 210"/>
                <a:gd name="T5" fmla="*/ 0 h 343"/>
                <a:gd name="T6" fmla="*/ 18 w 210"/>
                <a:gd name="T7" fmla="*/ 59 h 343"/>
                <a:gd name="T8" fmla="*/ 0 w 210"/>
                <a:gd name="T9" fmla="*/ 172 h 343"/>
                <a:gd name="T10" fmla="*/ 22 w 210"/>
                <a:gd name="T11" fmla="*/ 292 h 343"/>
                <a:gd name="T12" fmla="*/ 104 w 210"/>
                <a:gd name="T13" fmla="*/ 343 h 343"/>
                <a:gd name="T14" fmla="*/ 191 w 210"/>
                <a:gd name="T15" fmla="*/ 285 h 343"/>
                <a:gd name="T16" fmla="*/ 210 w 210"/>
                <a:gd name="T17" fmla="*/ 172 h 343"/>
                <a:gd name="T18" fmla="*/ 104 w 210"/>
                <a:gd name="T19" fmla="*/ 332 h 343"/>
                <a:gd name="T20" fmla="*/ 47 w 210"/>
                <a:gd name="T21" fmla="*/ 271 h 343"/>
                <a:gd name="T22" fmla="*/ 41 w 210"/>
                <a:gd name="T23" fmla="*/ 166 h 343"/>
                <a:gd name="T24" fmla="*/ 45 w 210"/>
                <a:gd name="T25" fmla="*/ 74 h 343"/>
                <a:gd name="T26" fmla="*/ 104 w 210"/>
                <a:gd name="T27" fmla="*/ 11 h 343"/>
                <a:gd name="T28" fmla="*/ 163 w 210"/>
                <a:gd name="T29" fmla="*/ 69 h 343"/>
                <a:gd name="T30" fmla="*/ 168 w 210"/>
                <a:gd name="T31" fmla="*/ 166 h 343"/>
                <a:gd name="T32" fmla="*/ 163 w 210"/>
                <a:gd name="T33" fmla="*/ 269 h 343"/>
                <a:gd name="T34" fmla="*/ 104 w 210"/>
                <a:gd name="T35"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343">
                  <a:moveTo>
                    <a:pt x="210" y="172"/>
                  </a:moveTo>
                  <a:cubicBezTo>
                    <a:pt x="210" y="132"/>
                    <a:pt x="207" y="92"/>
                    <a:pt x="190" y="55"/>
                  </a:cubicBezTo>
                  <a:cubicBezTo>
                    <a:pt x="167" y="8"/>
                    <a:pt x="126" y="0"/>
                    <a:pt x="105" y="0"/>
                  </a:cubicBezTo>
                  <a:cubicBezTo>
                    <a:pt x="75" y="0"/>
                    <a:pt x="39" y="13"/>
                    <a:pt x="18" y="59"/>
                  </a:cubicBezTo>
                  <a:cubicBezTo>
                    <a:pt x="2" y="93"/>
                    <a:pt x="0" y="132"/>
                    <a:pt x="0" y="172"/>
                  </a:cubicBezTo>
                  <a:cubicBezTo>
                    <a:pt x="0" y="210"/>
                    <a:pt x="2" y="254"/>
                    <a:pt x="22" y="292"/>
                  </a:cubicBezTo>
                  <a:cubicBezTo>
                    <a:pt x="44" y="333"/>
                    <a:pt x="80" y="343"/>
                    <a:pt x="104" y="343"/>
                  </a:cubicBezTo>
                  <a:cubicBezTo>
                    <a:pt x="131" y="343"/>
                    <a:pt x="169" y="332"/>
                    <a:pt x="191" y="285"/>
                  </a:cubicBezTo>
                  <a:cubicBezTo>
                    <a:pt x="207" y="250"/>
                    <a:pt x="210" y="212"/>
                    <a:pt x="210" y="172"/>
                  </a:cubicBezTo>
                  <a:close/>
                  <a:moveTo>
                    <a:pt x="104" y="332"/>
                  </a:moveTo>
                  <a:cubicBezTo>
                    <a:pt x="85" y="332"/>
                    <a:pt x="56" y="319"/>
                    <a:pt x="47" y="271"/>
                  </a:cubicBezTo>
                  <a:cubicBezTo>
                    <a:pt x="41" y="241"/>
                    <a:pt x="41" y="196"/>
                    <a:pt x="41" y="166"/>
                  </a:cubicBezTo>
                  <a:cubicBezTo>
                    <a:pt x="41" y="134"/>
                    <a:pt x="41" y="101"/>
                    <a:pt x="45" y="74"/>
                  </a:cubicBezTo>
                  <a:cubicBezTo>
                    <a:pt x="55" y="15"/>
                    <a:pt x="92" y="11"/>
                    <a:pt x="104" y="11"/>
                  </a:cubicBezTo>
                  <a:cubicBezTo>
                    <a:pt x="121" y="11"/>
                    <a:pt x="154" y="20"/>
                    <a:pt x="163" y="69"/>
                  </a:cubicBezTo>
                  <a:cubicBezTo>
                    <a:pt x="168" y="97"/>
                    <a:pt x="168" y="135"/>
                    <a:pt x="168" y="166"/>
                  </a:cubicBezTo>
                  <a:cubicBezTo>
                    <a:pt x="168" y="204"/>
                    <a:pt x="168" y="237"/>
                    <a:pt x="163" y="269"/>
                  </a:cubicBezTo>
                  <a:cubicBezTo>
                    <a:pt x="155" y="317"/>
                    <a:pt x="127" y="332"/>
                    <a:pt x="104" y="33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60">
            <a:extLst>
              <a:ext uri="{FF2B5EF4-FFF2-40B4-BE49-F238E27FC236}">
                <a16:creationId xmlns:a16="http://schemas.microsoft.com/office/drawing/2014/main" id="{796BCF89-5575-00A9-5C8B-922A4731C6E7}"/>
              </a:ext>
            </a:extLst>
          </p:cNvPr>
          <p:cNvGrpSpPr>
            <a:grpSpLocks noChangeAspect="1"/>
          </p:cNvGrpSpPr>
          <p:nvPr>
            <p:custDataLst>
              <p:tags r:id="rId4"/>
            </p:custDataLst>
          </p:nvPr>
        </p:nvGrpSpPr>
        <p:grpSpPr>
          <a:xfrm>
            <a:off x="2184602" y="2896639"/>
            <a:ext cx="1871482" cy="425025"/>
            <a:chOff x="2705102" y="3990975"/>
            <a:chExt cx="1300163" cy="295275"/>
          </a:xfrm>
        </p:grpSpPr>
        <p:sp>
          <p:nvSpPr>
            <p:cNvPr id="62" name="Freeform 36">
              <a:extLst>
                <a:ext uri="{FF2B5EF4-FFF2-40B4-BE49-F238E27FC236}">
                  <a16:creationId xmlns:a16="http://schemas.microsoft.com/office/drawing/2014/main" id="{9AF0D254-7D83-A3E3-654C-E87666F9AC16}"/>
                </a:ext>
              </a:extLst>
            </p:cNvPr>
            <p:cNvSpPr>
              <a:spLocks/>
            </p:cNvSpPr>
            <p:nvPr>
              <p:custDataLst>
                <p:tags r:id="rId13"/>
              </p:custDataLst>
            </p:nvPr>
          </p:nvSpPr>
          <p:spPr bwMode="auto">
            <a:xfrm>
              <a:off x="2705102" y="4010025"/>
              <a:ext cx="146050" cy="209550"/>
            </a:xfrm>
            <a:custGeom>
              <a:avLst/>
              <a:gdLst>
                <a:gd name="T0" fmla="*/ 235 w 281"/>
                <a:gd name="T1" fmla="*/ 37 h 352"/>
                <a:gd name="T2" fmla="*/ 267 w 281"/>
                <a:gd name="T3" fmla="*/ 16 h 352"/>
                <a:gd name="T4" fmla="*/ 281 w 281"/>
                <a:gd name="T5" fmla="*/ 6 h 352"/>
                <a:gd name="T6" fmla="*/ 274 w 281"/>
                <a:gd name="T7" fmla="*/ 0 h 352"/>
                <a:gd name="T8" fmla="*/ 218 w 281"/>
                <a:gd name="T9" fmla="*/ 2 h 352"/>
                <a:gd name="T10" fmla="*/ 145 w 281"/>
                <a:gd name="T11" fmla="*/ 0 h 352"/>
                <a:gd name="T12" fmla="*/ 135 w 281"/>
                <a:gd name="T13" fmla="*/ 10 h 352"/>
                <a:gd name="T14" fmla="*/ 152 w 281"/>
                <a:gd name="T15" fmla="*/ 16 h 352"/>
                <a:gd name="T16" fmla="*/ 181 w 281"/>
                <a:gd name="T17" fmla="*/ 17 h 352"/>
                <a:gd name="T18" fmla="*/ 196 w 281"/>
                <a:gd name="T19" fmla="*/ 27 h 352"/>
                <a:gd name="T20" fmla="*/ 194 w 281"/>
                <a:gd name="T21" fmla="*/ 37 h 352"/>
                <a:gd name="T22" fmla="*/ 137 w 281"/>
                <a:gd name="T23" fmla="*/ 266 h 352"/>
                <a:gd name="T24" fmla="*/ 65 w 281"/>
                <a:gd name="T25" fmla="*/ 341 h 352"/>
                <a:gd name="T26" fmla="*/ 17 w 281"/>
                <a:gd name="T27" fmla="*/ 310 h 352"/>
                <a:gd name="T28" fmla="*/ 23 w 281"/>
                <a:gd name="T29" fmla="*/ 310 h 352"/>
                <a:gd name="T30" fmla="*/ 56 w 281"/>
                <a:gd name="T31" fmla="*/ 278 h 352"/>
                <a:gd name="T32" fmla="*/ 34 w 281"/>
                <a:gd name="T33" fmla="*/ 257 h 352"/>
                <a:gd name="T34" fmla="*/ 0 w 281"/>
                <a:gd name="T35" fmla="*/ 297 h 352"/>
                <a:gd name="T36" fmla="*/ 66 w 281"/>
                <a:gd name="T37" fmla="*/ 352 h 352"/>
                <a:gd name="T38" fmla="*/ 177 w 281"/>
                <a:gd name="T39" fmla="*/ 269 h 352"/>
                <a:gd name="T40" fmla="*/ 235 w 281"/>
                <a:gd name="T41" fmla="*/ 3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 h="352">
                  <a:moveTo>
                    <a:pt x="235" y="37"/>
                  </a:moveTo>
                  <a:cubicBezTo>
                    <a:pt x="239" y="20"/>
                    <a:pt x="240" y="16"/>
                    <a:pt x="267" y="16"/>
                  </a:cubicBezTo>
                  <a:cubicBezTo>
                    <a:pt x="275" y="16"/>
                    <a:pt x="281" y="16"/>
                    <a:pt x="281" y="6"/>
                  </a:cubicBezTo>
                  <a:cubicBezTo>
                    <a:pt x="281" y="2"/>
                    <a:pt x="278" y="0"/>
                    <a:pt x="274" y="0"/>
                  </a:cubicBezTo>
                  <a:cubicBezTo>
                    <a:pt x="261" y="0"/>
                    <a:pt x="231" y="2"/>
                    <a:pt x="218" y="2"/>
                  </a:cubicBezTo>
                  <a:cubicBezTo>
                    <a:pt x="202" y="2"/>
                    <a:pt x="162" y="0"/>
                    <a:pt x="145" y="0"/>
                  </a:cubicBezTo>
                  <a:cubicBezTo>
                    <a:pt x="141" y="0"/>
                    <a:pt x="135" y="0"/>
                    <a:pt x="135" y="10"/>
                  </a:cubicBezTo>
                  <a:cubicBezTo>
                    <a:pt x="135" y="16"/>
                    <a:pt x="139" y="16"/>
                    <a:pt x="152" y="16"/>
                  </a:cubicBezTo>
                  <a:cubicBezTo>
                    <a:pt x="163" y="16"/>
                    <a:pt x="168" y="16"/>
                    <a:pt x="181" y="17"/>
                  </a:cubicBezTo>
                  <a:cubicBezTo>
                    <a:pt x="193" y="18"/>
                    <a:pt x="196" y="20"/>
                    <a:pt x="196" y="27"/>
                  </a:cubicBezTo>
                  <a:cubicBezTo>
                    <a:pt x="196" y="30"/>
                    <a:pt x="195" y="33"/>
                    <a:pt x="194" y="37"/>
                  </a:cubicBezTo>
                  <a:lnTo>
                    <a:pt x="137" y="266"/>
                  </a:lnTo>
                  <a:cubicBezTo>
                    <a:pt x="125" y="314"/>
                    <a:pt x="91" y="341"/>
                    <a:pt x="65" y="341"/>
                  </a:cubicBezTo>
                  <a:cubicBezTo>
                    <a:pt x="52" y="341"/>
                    <a:pt x="25" y="336"/>
                    <a:pt x="17" y="310"/>
                  </a:cubicBezTo>
                  <a:cubicBezTo>
                    <a:pt x="19" y="310"/>
                    <a:pt x="22" y="310"/>
                    <a:pt x="23" y="310"/>
                  </a:cubicBezTo>
                  <a:cubicBezTo>
                    <a:pt x="43" y="310"/>
                    <a:pt x="56" y="293"/>
                    <a:pt x="56" y="278"/>
                  </a:cubicBezTo>
                  <a:cubicBezTo>
                    <a:pt x="56" y="262"/>
                    <a:pt x="42" y="257"/>
                    <a:pt x="34" y="257"/>
                  </a:cubicBezTo>
                  <a:cubicBezTo>
                    <a:pt x="25" y="257"/>
                    <a:pt x="0" y="263"/>
                    <a:pt x="0" y="297"/>
                  </a:cubicBezTo>
                  <a:cubicBezTo>
                    <a:pt x="0" y="328"/>
                    <a:pt x="27" y="352"/>
                    <a:pt x="66" y="352"/>
                  </a:cubicBezTo>
                  <a:cubicBezTo>
                    <a:pt x="112" y="352"/>
                    <a:pt x="164" y="319"/>
                    <a:pt x="177" y="269"/>
                  </a:cubicBezTo>
                  <a:lnTo>
                    <a:pt x="235" y="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7">
              <a:extLst>
                <a:ext uri="{FF2B5EF4-FFF2-40B4-BE49-F238E27FC236}">
                  <a16:creationId xmlns:a16="http://schemas.microsoft.com/office/drawing/2014/main" id="{F303D78E-967E-E355-FBBF-029B488B65D7}"/>
                </a:ext>
              </a:extLst>
            </p:cNvPr>
            <p:cNvSpPr>
              <a:spLocks/>
            </p:cNvSpPr>
            <p:nvPr>
              <p:custDataLst>
                <p:tags r:id="rId14"/>
              </p:custDataLst>
            </p:nvPr>
          </p:nvSpPr>
          <p:spPr bwMode="auto">
            <a:xfrm>
              <a:off x="2870202" y="3994150"/>
              <a:ext cx="74613" cy="88900"/>
            </a:xfrm>
            <a:custGeom>
              <a:avLst/>
              <a:gdLst>
                <a:gd name="T0" fmla="*/ 82 w 142"/>
                <a:gd name="T1" fmla="*/ 75 h 150"/>
                <a:gd name="T2" fmla="*/ 132 w 142"/>
                <a:gd name="T3" fmla="*/ 54 h 150"/>
                <a:gd name="T4" fmla="*/ 142 w 142"/>
                <a:gd name="T5" fmla="*/ 43 h 150"/>
                <a:gd name="T6" fmla="*/ 131 w 142"/>
                <a:gd name="T7" fmla="*/ 32 h 150"/>
                <a:gd name="T8" fmla="*/ 124 w 142"/>
                <a:gd name="T9" fmla="*/ 35 h 150"/>
                <a:gd name="T10" fmla="*/ 76 w 142"/>
                <a:gd name="T11" fmla="*/ 66 h 150"/>
                <a:gd name="T12" fmla="*/ 82 w 142"/>
                <a:gd name="T13" fmla="*/ 15 h 150"/>
                <a:gd name="T14" fmla="*/ 71 w 142"/>
                <a:gd name="T15" fmla="*/ 0 h 150"/>
                <a:gd name="T16" fmla="*/ 60 w 142"/>
                <a:gd name="T17" fmla="*/ 10 h 150"/>
                <a:gd name="T18" fmla="*/ 62 w 142"/>
                <a:gd name="T19" fmla="*/ 27 h 150"/>
                <a:gd name="T20" fmla="*/ 66 w 142"/>
                <a:gd name="T21" fmla="*/ 66 h 150"/>
                <a:gd name="T22" fmla="*/ 19 w 142"/>
                <a:gd name="T23" fmla="*/ 35 h 150"/>
                <a:gd name="T24" fmla="*/ 11 w 142"/>
                <a:gd name="T25" fmla="*/ 32 h 150"/>
                <a:gd name="T26" fmla="*/ 0 w 142"/>
                <a:gd name="T27" fmla="*/ 43 h 150"/>
                <a:gd name="T28" fmla="*/ 8 w 142"/>
                <a:gd name="T29" fmla="*/ 53 h 150"/>
                <a:gd name="T30" fmla="*/ 60 w 142"/>
                <a:gd name="T31" fmla="*/ 75 h 150"/>
                <a:gd name="T32" fmla="*/ 10 w 142"/>
                <a:gd name="T33" fmla="*/ 96 h 150"/>
                <a:gd name="T34" fmla="*/ 0 w 142"/>
                <a:gd name="T35" fmla="*/ 107 h 150"/>
                <a:gd name="T36" fmla="*/ 11 w 142"/>
                <a:gd name="T37" fmla="*/ 118 h 150"/>
                <a:gd name="T38" fmla="*/ 18 w 142"/>
                <a:gd name="T39" fmla="*/ 115 h 150"/>
                <a:gd name="T40" fmla="*/ 66 w 142"/>
                <a:gd name="T41" fmla="*/ 84 h 150"/>
                <a:gd name="T42" fmla="*/ 60 w 142"/>
                <a:gd name="T43" fmla="*/ 140 h 150"/>
                <a:gd name="T44" fmla="*/ 71 w 142"/>
                <a:gd name="T45" fmla="*/ 150 h 150"/>
                <a:gd name="T46" fmla="*/ 82 w 142"/>
                <a:gd name="T47" fmla="*/ 140 h 150"/>
                <a:gd name="T48" fmla="*/ 80 w 142"/>
                <a:gd name="T49" fmla="*/ 123 h 150"/>
                <a:gd name="T50" fmla="*/ 76 w 142"/>
                <a:gd name="T51" fmla="*/ 84 h 150"/>
                <a:gd name="T52" fmla="*/ 118 w 142"/>
                <a:gd name="T53" fmla="*/ 111 h 150"/>
                <a:gd name="T54" fmla="*/ 131 w 142"/>
                <a:gd name="T55" fmla="*/ 118 h 150"/>
                <a:gd name="T56" fmla="*/ 142 w 142"/>
                <a:gd name="T57" fmla="*/ 107 h 150"/>
                <a:gd name="T58" fmla="*/ 135 w 142"/>
                <a:gd name="T59" fmla="*/ 97 h 150"/>
                <a:gd name="T60" fmla="*/ 82 w 142"/>
                <a:gd name="T61"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50">
                  <a:moveTo>
                    <a:pt x="82" y="75"/>
                  </a:moveTo>
                  <a:cubicBezTo>
                    <a:pt x="111" y="63"/>
                    <a:pt x="123" y="58"/>
                    <a:pt x="132" y="54"/>
                  </a:cubicBezTo>
                  <a:cubicBezTo>
                    <a:pt x="139" y="51"/>
                    <a:pt x="142" y="49"/>
                    <a:pt x="142" y="43"/>
                  </a:cubicBezTo>
                  <a:cubicBezTo>
                    <a:pt x="142" y="37"/>
                    <a:pt x="137" y="32"/>
                    <a:pt x="131" y="32"/>
                  </a:cubicBezTo>
                  <a:cubicBezTo>
                    <a:pt x="129" y="32"/>
                    <a:pt x="128" y="32"/>
                    <a:pt x="124" y="35"/>
                  </a:cubicBezTo>
                  <a:lnTo>
                    <a:pt x="76" y="66"/>
                  </a:lnTo>
                  <a:lnTo>
                    <a:pt x="82" y="15"/>
                  </a:lnTo>
                  <a:cubicBezTo>
                    <a:pt x="82" y="9"/>
                    <a:pt x="82" y="0"/>
                    <a:pt x="71" y="0"/>
                  </a:cubicBezTo>
                  <a:cubicBezTo>
                    <a:pt x="67" y="0"/>
                    <a:pt x="60" y="3"/>
                    <a:pt x="60" y="10"/>
                  </a:cubicBezTo>
                  <a:cubicBezTo>
                    <a:pt x="60" y="13"/>
                    <a:pt x="62" y="24"/>
                    <a:pt x="62" y="27"/>
                  </a:cubicBezTo>
                  <a:cubicBezTo>
                    <a:pt x="63" y="33"/>
                    <a:pt x="65" y="58"/>
                    <a:pt x="66" y="66"/>
                  </a:cubicBezTo>
                  <a:lnTo>
                    <a:pt x="19" y="35"/>
                  </a:lnTo>
                  <a:cubicBezTo>
                    <a:pt x="15" y="33"/>
                    <a:pt x="14" y="32"/>
                    <a:pt x="11" y="32"/>
                  </a:cubicBezTo>
                  <a:cubicBezTo>
                    <a:pt x="5" y="32"/>
                    <a:pt x="0" y="37"/>
                    <a:pt x="0" y="43"/>
                  </a:cubicBezTo>
                  <a:cubicBezTo>
                    <a:pt x="0" y="50"/>
                    <a:pt x="5" y="51"/>
                    <a:pt x="8" y="53"/>
                  </a:cubicBezTo>
                  <a:lnTo>
                    <a:pt x="60" y="75"/>
                  </a:lnTo>
                  <a:cubicBezTo>
                    <a:pt x="32" y="87"/>
                    <a:pt x="19" y="92"/>
                    <a:pt x="10" y="96"/>
                  </a:cubicBezTo>
                  <a:cubicBezTo>
                    <a:pt x="3" y="99"/>
                    <a:pt x="0" y="101"/>
                    <a:pt x="0" y="107"/>
                  </a:cubicBezTo>
                  <a:cubicBezTo>
                    <a:pt x="0" y="113"/>
                    <a:pt x="5" y="118"/>
                    <a:pt x="11" y="118"/>
                  </a:cubicBezTo>
                  <a:cubicBezTo>
                    <a:pt x="14" y="118"/>
                    <a:pt x="14" y="118"/>
                    <a:pt x="18" y="115"/>
                  </a:cubicBezTo>
                  <a:lnTo>
                    <a:pt x="66" y="84"/>
                  </a:lnTo>
                  <a:lnTo>
                    <a:pt x="60" y="140"/>
                  </a:lnTo>
                  <a:cubicBezTo>
                    <a:pt x="60" y="147"/>
                    <a:pt x="67" y="150"/>
                    <a:pt x="71" y="150"/>
                  </a:cubicBezTo>
                  <a:cubicBezTo>
                    <a:pt x="75" y="150"/>
                    <a:pt x="82" y="147"/>
                    <a:pt x="82" y="140"/>
                  </a:cubicBezTo>
                  <a:cubicBezTo>
                    <a:pt x="82" y="137"/>
                    <a:pt x="81" y="126"/>
                    <a:pt x="80" y="123"/>
                  </a:cubicBezTo>
                  <a:cubicBezTo>
                    <a:pt x="80" y="117"/>
                    <a:pt x="77" y="92"/>
                    <a:pt x="76" y="84"/>
                  </a:cubicBezTo>
                  <a:lnTo>
                    <a:pt x="118" y="111"/>
                  </a:lnTo>
                  <a:cubicBezTo>
                    <a:pt x="127" y="118"/>
                    <a:pt x="128" y="118"/>
                    <a:pt x="131" y="118"/>
                  </a:cubicBezTo>
                  <a:cubicBezTo>
                    <a:pt x="137" y="118"/>
                    <a:pt x="142" y="113"/>
                    <a:pt x="142" y="107"/>
                  </a:cubicBezTo>
                  <a:cubicBezTo>
                    <a:pt x="142" y="100"/>
                    <a:pt x="138" y="99"/>
                    <a:pt x="135" y="97"/>
                  </a:cubicBezTo>
                  <a:lnTo>
                    <a:pt x="82" y="7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8">
              <a:extLst>
                <a:ext uri="{FF2B5EF4-FFF2-40B4-BE49-F238E27FC236}">
                  <a16:creationId xmlns:a16="http://schemas.microsoft.com/office/drawing/2014/main" id="{9431ABD2-F615-CB71-7EC1-8B46EDD46AEF}"/>
                </a:ext>
              </a:extLst>
            </p:cNvPr>
            <p:cNvSpPr>
              <a:spLocks/>
            </p:cNvSpPr>
            <p:nvPr>
              <p:custDataLst>
                <p:tags r:id="rId15"/>
              </p:custDataLst>
            </p:nvPr>
          </p:nvSpPr>
          <p:spPr bwMode="auto">
            <a:xfrm>
              <a:off x="3000377" y="3990975"/>
              <a:ext cx="58738" cy="295275"/>
            </a:xfrm>
            <a:custGeom>
              <a:avLst/>
              <a:gdLst>
                <a:gd name="T0" fmla="*/ 115 w 115"/>
                <a:gd name="T1" fmla="*/ 493 h 498"/>
                <a:gd name="T2" fmla="*/ 107 w 115"/>
                <a:gd name="T3" fmla="*/ 482 h 498"/>
                <a:gd name="T4" fmla="*/ 29 w 115"/>
                <a:gd name="T5" fmla="*/ 249 h 498"/>
                <a:gd name="T6" fmla="*/ 109 w 115"/>
                <a:gd name="T7" fmla="*/ 13 h 498"/>
                <a:gd name="T8" fmla="*/ 115 w 115"/>
                <a:gd name="T9" fmla="*/ 5 h 498"/>
                <a:gd name="T10" fmla="*/ 110 w 115"/>
                <a:gd name="T11" fmla="*/ 0 h 498"/>
                <a:gd name="T12" fmla="*/ 31 w 115"/>
                <a:gd name="T13" fmla="*/ 97 h 498"/>
                <a:gd name="T14" fmla="*/ 0 w 115"/>
                <a:gd name="T15" fmla="*/ 249 h 498"/>
                <a:gd name="T16" fmla="*/ 33 w 115"/>
                <a:gd name="T17" fmla="*/ 405 h 498"/>
                <a:gd name="T18" fmla="*/ 110 w 115"/>
                <a:gd name="T19" fmla="*/ 498 h 498"/>
                <a:gd name="T20" fmla="*/ 115 w 115"/>
                <a:gd name="T21" fmla="*/ 49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8">
                  <a:moveTo>
                    <a:pt x="115" y="493"/>
                  </a:moveTo>
                  <a:cubicBezTo>
                    <a:pt x="115" y="492"/>
                    <a:pt x="115" y="491"/>
                    <a:pt x="107" y="482"/>
                  </a:cubicBezTo>
                  <a:cubicBezTo>
                    <a:pt x="45" y="420"/>
                    <a:pt x="29" y="325"/>
                    <a:pt x="29" y="249"/>
                  </a:cubicBezTo>
                  <a:cubicBezTo>
                    <a:pt x="29" y="162"/>
                    <a:pt x="48" y="76"/>
                    <a:pt x="109" y="13"/>
                  </a:cubicBezTo>
                  <a:cubicBezTo>
                    <a:pt x="115" y="7"/>
                    <a:pt x="115" y="6"/>
                    <a:pt x="115" y="5"/>
                  </a:cubicBezTo>
                  <a:cubicBezTo>
                    <a:pt x="115" y="1"/>
                    <a:pt x="113" y="0"/>
                    <a:pt x="110" y="0"/>
                  </a:cubicBezTo>
                  <a:cubicBezTo>
                    <a:pt x="105" y="0"/>
                    <a:pt x="61" y="34"/>
                    <a:pt x="31" y="97"/>
                  </a:cubicBezTo>
                  <a:cubicBezTo>
                    <a:pt x="6" y="152"/>
                    <a:pt x="0" y="207"/>
                    <a:pt x="0" y="249"/>
                  </a:cubicBezTo>
                  <a:cubicBezTo>
                    <a:pt x="0" y="288"/>
                    <a:pt x="5" y="348"/>
                    <a:pt x="33" y="405"/>
                  </a:cubicBezTo>
                  <a:cubicBezTo>
                    <a:pt x="63" y="466"/>
                    <a:pt x="105" y="498"/>
                    <a:pt x="110" y="498"/>
                  </a:cubicBezTo>
                  <a:cubicBezTo>
                    <a:pt x="113" y="498"/>
                    <a:pt x="115" y="497"/>
                    <a:pt x="115" y="49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9">
              <a:extLst>
                <a:ext uri="{FF2B5EF4-FFF2-40B4-BE49-F238E27FC236}">
                  <a16:creationId xmlns:a16="http://schemas.microsoft.com/office/drawing/2014/main" id="{002FDE4B-F4D6-0240-0BB5-42D4E5D6BA28}"/>
                </a:ext>
              </a:extLst>
            </p:cNvPr>
            <p:cNvSpPr>
              <a:spLocks/>
            </p:cNvSpPr>
            <p:nvPr>
              <p:custDataLst>
                <p:tags r:id="rId16"/>
              </p:custDataLst>
            </p:nvPr>
          </p:nvSpPr>
          <p:spPr bwMode="auto">
            <a:xfrm>
              <a:off x="3079752" y="4081463"/>
              <a:ext cx="146050" cy="131763"/>
            </a:xfrm>
            <a:custGeom>
              <a:avLst/>
              <a:gdLst>
                <a:gd name="T0" fmla="*/ 162 w 281"/>
                <a:gd name="T1" fmla="*/ 99 h 222"/>
                <a:gd name="T2" fmla="*/ 220 w 281"/>
                <a:gd name="T3" fmla="*/ 34 h 222"/>
                <a:gd name="T4" fmla="*/ 271 w 281"/>
                <a:gd name="T5" fmla="*/ 24 h 222"/>
                <a:gd name="T6" fmla="*/ 271 w 281"/>
                <a:gd name="T7" fmla="*/ 0 h 222"/>
                <a:gd name="T8" fmla="*/ 225 w 281"/>
                <a:gd name="T9" fmla="*/ 2 h 222"/>
                <a:gd name="T10" fmla="*/ 174 w 281"/>
                <a:gd name="T11" fmla="*/ 0 h 222"/>
                <a:gd name="T12" fmla="*/ 174 w 281"/>
                <a:gd name="T13" fmla="*/ 24 h 222"/>
                <a:gd name="T14" fmla="*/ 193 w 281"/>
                <a:gd name="T15" fmla="*/ 28 h 222"/>
                <a:gd name="T16" fmla="*/ 189 w 281"/>
                <a:gd name="T17" fmla="*/ 34 h 222"/>
                <a:gd name="T18" fmla="*/ 147 w 281"/>
                <a:gd name="T19" fmla="*/ 81 h 222"/>
                <a:gd name="T20" fmla="*/ 98 w 281"/>
                <a:gd name="T21" fmla="*/ 24 h 222"/>
                <a:gd name="T22" fmla="*/ 118 w 281"/>
                <a:gd name="T23" fmla="*/ 24 h 222"/>
                <a:gd name="T24" fmla="*/ 118 w 281"/>
                <a:gd name="T25" fmla="*/ 0 h 222"/>
                <a:gd name="T26" fmla="*/ 57 w 281"/>
                <a:gd name="T27" fmla="*/ 2 h 222"/>
                <a:gd name="T28" fmla="*/ 3 w 281"/>
                <a:gd name="T29" fmla="*/ 0 h 222"/>
                <a:gd name="T30" fmla="*/ 3 w 281"/>
                <a:gd name="T31" fmla="*/ 24 h 222"/>
                <a:gd name="T32" fmla="*/ 38 w 281"/>
                <a:gd name="T33" fmla="*/ 24 h 222"/>
                <a:gd name="T34" fmla="*/ 116 w 281"/>
                <a:gd name="T35" fmla="*/ 116 h 222"/>
                <a:gd name="T36" fmla="*/ 50 w 281"/>
                <a:gd name="T37" fmla="*/ 189 h 222"/>
                <a:gd name="T38" fmla="*/ 0 w 281"/>
                <a:gd name="T39" fmla="*/ 198 h 222"/>
                <a:gd name="T40" fmla="*/ 0 w 281"/>
                <a:gd name="T41" fmla="*/ 222 h 222"/>
                <a:gd name="T42" fmla="*/ 46 w 281"/>
                <a:gd name="T43" fmla="*/ 220 h 222"/>
                <a:gd name="T44" fmla="*/ 97 w 281"/>
                <a:gd name="T45" fmla="*/ 222 h 222"/>
                <a:gd name="T46" fmla="*/ 97 w 281"/>
                <a:gd name="T47" fmla="*/ 198 h 222"/>
                <a:gd name="T48" fmla="*/ 79 w 281"/>
                <a:gd name="T49" fmla="*/ 193 h 222"/>
                <a:gd name="T50" fmla="*/ 82 w 281"/>
                <a:gd name="T51" fmla="*/ 188 h 222"/>
                <a:gd name="T52" fmla="*/ 131 w 281"/>
                <a:gd name="T53" fmla="*/ 133 h 222"/>
                <a:gd name="T54" fmla="*/ 186 w 281"/>
                <a:gd name="T55" fmla="*/ 198 h 222"/>
                <a:gd name="T56" fmla="*/ 166 w 281"/>
                <a:gd name="T57" fmla="*/ 198 h 222"/>
                <a:gd name="T58" fmla="*/ 166 w 281"/>
                <a:gd name="T59" fmla="*/ 222 h 222"/>
                <a:gd name="T60" fmla="*/ 226 w 281"/>
                <a:gd name="T61" fmla="*/ 220 h 222"/>
                <a:gd name="T62" fmla="*/ 281 w 281"/>
                <a:gd name="T63" fmla="*/ 222 h 222"/>
                <a:gd name="T64" fmla="*/ 281 w 281"/>
                <a:gd name="T65" fmla="*/ 198 h 222"/>
                <a:gd name="T66" fmla="*/ 246 w 281"/>
                <a:gd name="T67" fmla="*/ 198 h 222"/>
                <a:gd name="T68" fmla="*/ 162 w 281"/>
                <a:gd name="T69" fmla="*/ 9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1" h="222">
                  <a:moveTo>
                    <a:pt x="162" y="99"/>
                  </a:moveTo>
                  <a:lnTo>
                    <a:pt x="220" y="34"/>
                  </a:lnTo>
                  <a:cubicBezTo>
                    <a:pt x="227" y="27"/>
                    <a:pt x="230" y="24"/>
                    <a:pt x="271" y="24"/>
                  </a:cubicBezTo>
                  <a:lnTo>
                    <a:pt x="271" y="0"/>
                  </a:lnTo>
                  <a:cubicBezTo>
                    <a:pt x="253" y="1"/>
                    <a:pt x="228" y="2"/>
                    <a:pt x="225" y="2"/>
                  </a:cubicBezTo>
                  <a:cubicBezTo>
                    <a:pt x="213" y="2"/>
                    <a:pt x="188" y="1"/>
                    <a:pt x="174" y="0"/>
                  </a:cubicBezTo>
                  <a:lnTo>
                    <a:pt x="174" y="24"/>
                  </a:lnTo>
                  <a:cubicBezTo>
                    <a:pt x="181" y="24"/>
                    <a:pt x="187" y="25"/>
                    <a:pt x="193" y="28"/>
                  </a:cubicBezTo>
                  <a:cubicBezTo>
                    <a:pt x="191" y="31"/>
                    <a:pt x="191" y="32"/>
                    <a:pt x="189" y="34"/>
                  </a:cubicBezTo>
                  <a:lnTo>
                    <a:pt x="147" y="81"/>
                  </a:lnTo>
                  <a:lnTo>
                    <a:pt x="98" y="24"/>
                  </a:lnTo>
                  <a:lnTo>
                    <a:pt x="118" y="24"/>
                  </a:lnTo>
                  <a:lnTo>
                    <a:pt x="118" y="0"/>
                  </a:lnTo>
                  <a:cubicBezTo>
                    <a:pt x="105" y="1"/>
                    <a:pt x="73" y="2"/>
                    <a:pt x="57" y="2"/>
                  </a:cubicBezTo>
                  <a:cubicBezTo>
                    <a:pt x="41" y="2"/>
                    <a:pt x="19" y="1"/>
                    <a:pt x="3" y="0"/>
                  </a:cubicBezTo>
                  <a:lnTo>
                    <a:pt x="3" y="24"/>
                  </a:lnTo>
                  <a:lnTo>
                    <a:pt x="38" y="24"/>
                  </a:lnTo>
                  <a:lnTo>
                    <a:pt x="116" y="116"/>
                  </a:lnTo>
                  <a:lnTo>
                    <a:pt x="50" y="189"/>
                  </a:lnTo>
                  <a:cubicBezTo>
                    <a:pt x="42" y="198"/>
                    <a:pt x="24" y="198"/>
                    <a:pt x="0" y="198"/>
                  </a:cubicBezTo>
                  <a:lnTo>
                    <a:pt x="0" y="222"/>
                  </a:lnTo>
                  <a:cubicBezTo>
                    <a:pt x="18" y="221"/>
                    <a:pt x="44" y="220"/>
                    <a:pt x="46" y="220"/>
                  </a:cubicBezTo>
                  <a:cubicBezTo>
                    <a:pt x="58" y="220"/>
                    <a:pt x="87" y="221"/>
                    <a:pt x="97" y="222"/>
                  </a:cubicBezTo>
                  <a:lnTo>
                    <a:pt x="97" y="198"/>
                  </a:lnTo>
                  <a:cubicBezTo>
                    <a:pt x="88" y="198"/>
                    <a:pt x="79" y="196"/>
                    <a:pt x="79" y="193"/>
                  </a:cubicBezTo>
                  <a:cubicBezTo>
                    <a:pt x="79" y="192"/>
                    <a:pt x="79" y="192"/>
                    <a:pt x="82" y="188"/>
                  </a:cubicBezTo>
                  <a:lnTo>
                    <a:pt x="131" y="133"/>
                  </a:lnTo>
                  <a:lnTo>
                    <a:pt x="186" y="198"/>
                  </a:lnTo>
                  <a:lnTo>
                    <a:pt x="166" y="198"/>
                  </a:lnTo>
                  <a:lnTo>
                    <a:pt x="166" y="222"/>
                  </a:lnTo>
                  <a:cubicBezTo>
                    <a:pt x="179" y="221"/>
                    <a:pt x="210" y="220"/>
                    <a:pt x="226" y="220"/>
                  </a:cubicBezTo>
                  <a:cubicBezTo>
                    <a:pt x="242" y="220"/>
                    <a:pt x="264" y="221"/>
                    <a:pt x="281" y="222"/>
                  </a:cubicBezTo>
                  <a:lnTo>
                    <a:pt x="281" y="198"/>
                  </a:lnTo>
                  <a:lnTo>
                    <a:pt x="246" y="198"/>
                  </a:lnTo>
                  <a:lnTo>
                    <a:pt x="162" y="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40">
              <a:extLst>
                <a:ext uri="{FF2B5EF4-FFF2-40B4-BE49-F238E27FC236}">
                  <a16:creationId xmlns:a16="http://schemas.microsoft.com/office/drawing/2014/main" id="{C02D112C-0B52-EEDB-25E0-BDD9FE6F8A60}"/>
                </a:ext>
              </a:extLst>
            </p:cNvPr>
            <p:cNvSpPr>
              <a:spLocks/>
            </p:cNvSpPr>
            <p:nvPr>
              <p:custDataLst>
                <p:tags r:id="rId17"/>
              </p:custDataLst>
            </p:nvPr>
          </p:nvSpPr>
          <p:spPr bwMode="auto">
            <a:xfrm>
              <a:off x="3254377" y="4181475"/>
              <a:ext cx="30163" cy="88900"/>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5 h 149"/>
                <a:gd name="T16" fmla="*/ 8 w 59"/>
                <a:gd name="T17" fmla="*/ 143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5"/>
                  </a:cubicBezTo>
                  <a:cubicBezTo>
                    <a:pt x="8" y="141"/>
                    <a:pt x="8" y="142"/>
                    <a:pt x="8" y="143"/>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1">
              <a:extLst>
                <a:ext uri="{FF2B5EF4-FFF2-40B4-BE49-F238E27FC236}">
                  <a16:creationId xmlns:a16="http://schemas.microsoft.com/office/drawing/2014/main" id="{4478710F-4C2B-3C09-522E-728A08BCA6AC}"/>
                </a:ext>
              </a:extLst>
            </p:cNvPr>
            <p:cNvSpPr>
              <a:spLocks/>
            </p:cNvSpPr>
            <p:nvPr>
              <p:custDataLst>
                <p:tags r:id="rId18"/>
              </p:custDataLst>
            </p:nvPr>
          </p:nvSpPr>
          <p:spPr bwMode="auto">
            <a:xfrm>
              <a:off x="3352802" y="4027488"/>
              <a:ext cx="79375" cy="188913"/>
            </a:xfrm>
            <a:custGeom>
              <a:avLst/>
              <a:gdLst>
                <a:gd name="T0" fmla="*/ 91 w 153"/>
                <a:gd name="T1" fmla="*/ 112 h 317"/>
                <a:gd name="T2" fmla="*/ 138 w 153"/>
                <a:gd name="T3" fmla="*/ 112 h 317"/>
                <a:gd name="T4" fmla="*/ 153 w 153"/>
                <a:gd name="T5" fmla="*/ 102 h 317"/>
                <a:gd name="T6" fmla="*/ 139 w 153"/>
                <a:gd name="T7" fmla="*/ 97 h 317"/>
                <a:gd name="T8" fmla="*/ 95 w 153"/>
                <a:gd name="T9" fmla="*/ 97 h 317"/>
                <a:gd name="T10" fmla="*/ 115 w 153"/>
                <a:gd name="T11" fmla="*/ 13 h 317"/>
                <a:gd name="T12" fmla="*/ 101 w 153"/>
                <a:gd name="T13" fmla="*/ 0 h 317"/>
                <a:gd name="T14" fmla="*/ 81 w 153"/>
                <a:gd name="T15" fmla="*/ 18 h 317"/>
                <a:gd name="T16" fmla="*/ 62 w 153"/>
                <a:gd name="T17" fmla="*/ 97 h 317"/>
                <a:gd name="T18" fmla="*/ 15 w 153"/>
                <a:gd name="T19" fmla="*/ 97 h 317"/>
                <a:gd name="T20" fmla="*/ 0 w 153"/>
                <a:gd name="T21" fmla="*/ 106 h 317"/>
                <a:gd name="T22" fmla="*/ 14 w 153"/>
                <a:gd name="T23" fmla="*/ 112 h 317"/>
                <a:gd name="T24" fmla="*/ 58 w 153"/>
                <a:gd name="T25" fmla="*/ 112 h 317"/>
                <a:gd name="T26" fmla="*/ 20 w 153"/>
                <a:gd name="T27" fmla="*/ 271 h 317"/>
                <a:gd name="T28" fmla="*/ 66 w 153"/>
                <a:gd name="T29" fmla="*/ 317 h 317"/>
                <a:gd name="T30" fmla="*/ 145 w 153"/>
                <a:gd name="T31" fmla="*/ 240 h 317"/>
                <a:gd name="T32" fmla="*/ 139 w 153"/>
                <a:gd name="T33" fmla="*/ 235 h 317"/>
                <a:gd name="T34" fmla="*/ 131 w 153"/>
                <a:gd name="T35" fmla="*/ 242 h 317"/>
                <a:gd name="T36" fmla="*/ 67 w 153"/>
                <a:gd name="T37" fmla="*/ 306 h 317"/>
                <a:gd name="T38" fmla="*/ 51 w 153"/>
                <a:gd name="T39" fmla="*/ 283 h 317"/>
                <a:gd name="T40" fmla="*/ 54 w 153"/>
                <a:gd name="T41" fmla="*/ 259 h 317"/>
                <a:gd name="T42" fmla="*/ 91 w 153"/>
                <a:gd name="T43" fmla="*/ 11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7">
                  <a:moveTo>
                    <a:pt x="91" y="112"/>
                  </a:moveTo>
                  <a:lnTo>
                    <a:pt x="138" y="112"/>
                  </a:lnTo>
                  <a:cubicBezTo>
                    <a:pt x="148" y="112"/>
                    <a:pt x="153" y="112"/>
                    <a:pt x="153" y="102"/>
                  </a:cubicBezTo>
                  <a:cubicBezTo>
                    <a:pt x="153" y="97"/>
                    <a:pt x="148" y="97"/>
                    <a:pt x="139" y="97"/>
                  </a:cubicBezTo>
                  <a:lnTo>
                    <a:pt x="95" y="97"/>
                  </a:lnTo>
                  <a:cubicBezTo>
                    <a:pt x="113" y="26"/>
                    <a:pt x="115" y="16"/>
                    <a:pt x="115" y="13"/>
                  </a:cubicBezTo>
                  <a:cubicBezTo>
                    <a:pt x="115" y="5"/>
                    <a:pt x="109" y="0"/>
                    <a:pt x="101" y="0"/>
                  </a:cubicBezTo>
                  <a:cubicBezTo>
                    <a:pt x="100" y="0"/>
                    <a:pt x="86" y="0"/>
                    <a:pt x="81" y="18"/>
                  </a:cubicBezTo>
                  <a:lnTo>
                    <a:pt x="62" y="97"/>
                  </a:lnTo>
                  <a:lnTo>
                    <a:pt x="15" y="97"/>
                  </a:lnTo>
                  <a:cubicBezTo>
                    <a:pt x="5" y="97"/>
                    <a:pt x="0" y="97"/>
                    <a:pt x="0" y="106"/>
                  </a:cubicBezTo>
                  <a:cubicBezTo>
                    <a:pt x="0" y="112"/>
                    <a:pt x="4" y="112"/>
                    <a:pt x="14" y="112"/>
                  </a:cubicBezTo>
                  <a:lnTo>
                    <a:pt x="58" y="112"/>
                  </a:lnTo>
                  <a:cubicBezTo>
                    <a:pt x="22" y="254"/>
                    <a:pt x="20" y="262"/>
                    <a:pt x="20" y="271"/>
                  </a:cubicBezTo>
                  <a:cubicBezTo>
                    <a:pt x="20" y="298"/>
                    <a:pt x="39" y="317"/>
                    <a:pt x="66" y="317"/>
                  </a:cubicBezTo>
                  <a:cubicBezTo>
                    <a:pt x="116" y="317"/>
                    <a:pt x="145" y="244"/>
                    <a:pt x="145" y="240"/>
                  </a:cubicBezTo>
                  <a:cubicBezTo>
                    <a:pt x="145" y="235"/>
                    <a:pt x="141" y="235"/>
                    <a:pt x="139" y="235"/>
                  </a:cubicBezTo>
                  <a:cubicBezTo>
                    <a:pt x="134" y="235"/>
                    <a:pt x="134" y="237"/>
                    <a:pt x="131" y="242"/>
                  </a:cubicBezTo>
                  <a:cubicBezTo>
                    <a:pt x="110" y="294"/>
                    <a:pt x="84" y="306"/>
                    <a:pt x="67" y="306"/>
                  </a:cubicBezTo>
                  <a:cubicBezTo>
                    <a:pt x="56" y="306"/>
                    <a:pt x="51" y="300"/>
                    <a:pt x="51" y="283"/>
                  </a:cubicBezTo>
                  <a:cubicBezTo>
                    <a:pt x="51" y="271"/>
                    <a:pt x="52" y="268"/>
                    <a:pt x="54" y="259"/>
                  </a:cubicBezTo>
                  <a:lnTo>
                    <a:pt x="91" y="11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42">
              <a:extLst>
                <a:ext uri="{FF2B5EF4-FFF2-40B4-BE49-F238E27FC236}">
                  <a16:creationId xmlns:a16="http://schemas.microsoft.com/office/drawing/2014/main" id="{4F2B73E4-FCE2-8256-EE76-88DE8563DCD1}"/>
                </a:ext>
              </a:extLst>
            </p:cNvPr>
            <p:cNvSpPr>
              <a:spLocks/>
            </p:cNvSpPr>
            <p:nvPr>
              <p:custDataLst>
                <p:tags r:id="rId19"/>
              </p:custDataLst>
            </p:nvPr>
          </p:nvSpPr>
          <p:spPr bwMode="auto">
            <a:xfrm>
              <a:off x="3454402" y="3990975"/>
              <a:ext cx="60325" cy="295275"/>
            </a:xfrm>
            <a:custGeom>
              <a:avLst/>
              <a:gdLst>
                <a:gd name="T0" fmla="*/ 116 w 116"/>
                <a:gd name="T1" fmla="*/ 249 h 498"/>
                <a:gd name="T2" fmla="*/ 83 w 116"/>
                <a:gd name="T3" fmla="*/ 94 h 498"/>
                <a:gd name="T4" fmla="*/ 5 w 116"/>
                <a:gd name="T5" fmla="*/ 0 h 498"/>
                <a:gd name="T6" fmla="*/ 0 w 116"/>
                <a:gd name="T7" fmla="*/ 5 h 498"/>
                <a:gd name="T8" fmla="*/ 10 w 116"/>
                <a:gd name="T9" fmla="*/ 16 h 498"/>
                <a:gd name="T10" fmla="*/ 87 w 116"/>
                <a:gd name="T11" fmla="*/ 249 h 498"/>
                <a:gd name="T12" fmla="*/ 7 w 116"/>
                <a:gd name="T13" fmla="*/ 485 h 498"/>
                <a:gd name="T14" fmla="*/ 0 w 116"/>
                <a:gd name="T15" fmla="*/ 493 h 498"/>
                <a:gd name="T16" fmla="*/ 5 w 116"/>
                <a:gd name="T17" fmla="*/ 498 h 498"/>
                <a:gd name="T18" fmla="*/ 85 w 116"/>
                <a:gd name="T19" fmla="*/ 401 h 498"/>
                <a:gd name="T20" fmla="*/ 116 w 116"/>
                <a:gd name="T21" fmla="*/ 24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8">
                  <a:moveTo>
                    <a:pt x="116" y="249"/>
                  </a:moveTo>
                  <a:cubicBezTo>
                    <a:pt x="116" y="210"/>
                    <a:pt x="111" y="150"/>
                    <a:pt x="83" y="94"/>
                  </a:cubicBezTo>
                  <a:cubicBezTo>
                    <a:pt x="53" y="32"/>
                    <a:pt x="10" y="0"/>
                    <a:pt x="5" y="0"/>
                  </a:cubicBezTo>
                  <a:cubicBezTo>
                    <a:pt x="2" y="0"/>
                    <a:pt x="0" y="2"/>
                    <a:pt x="0" y="5"/>
                  </a:cubicBezTo>
                  <a:cubicBezTo>
                    <a:pt x="0" y="6"/>
                    <a:pt x="0" y="7"/>
                    <a:pt x="10" y="16"/>
                  </a:cubicBezTo>
                  <a:cubicBezTo>
                    <a:pt x="59" y="66"/>
                    <a:pt x="87" y="145"/>
                    <a:pt x="87" y="249"/>
                  </a:cubicBezTo>
                  <a:cubicBezTo>
                    <a:pt x="87" y="334"/>
                    <a:pt x="69" y="422"/>
                    <a:pt x="7" y="485"/>
                  </a:cubicBezTo>
                  <a:cubicBezTo>
                    <a:pt x="0" y="491"/>
                    <a:pt x="0" y="492"/>
                    <a:pt x="0" y="493"/>
                  </a:cubicBezTo>
                  <a:cubicBezTo>
                    <a:pt x="0" y="496"/>
                    <a:pt x="2" y="498"/>
                    <a:pt x="5" y="498"/>
                  </a:cubicBezTo>
                  <a:cubicBezTo>
                    <a:pt x="10" y="498"/>
                    <a:pt x="55" y="464"/>
                    <a:pt x="85" y="401"/>
                  </a:cubicBezTo>
                  <a:cubicBezTo>
                    <a:pt x="110" y="346"/>
                    <a:pt x="116" y="291"/>
                    <a:pt x="116" y="2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3">
              <a:extLst>
                <a:ext uri="{FF2B5EF4-FFF2-40B4-BE49-F238E27FC236}">
                  <a16:creationId xmlns:a16="http://schemas.microsoft.com/office/drawing/2014/main" id="{B646A65E-2CE3-5F0E-AAFB-29664C20C410}"/>
                </a:ext>
              </a:extLst>
            </p:cNvPr>
            <p:cNvSpPr>
              <a:spLocks/>
            </p:cNvSpPr>
            <p:nvPr>
              <p:custDataLst>
                <p:tags r:id="rId20"/>
              </p:custDataLst>
            </p:nvPr>
          </p:nvSpPr>
          <p:spPr bwMode="auto">
            <a:xfrm>
              <a:off x="3635377" y="4052888"/>
              <a:ext cx="157163" cy="171450"/>
            </a:xfrm>
            <a:custGeom>
              <a:avLst/>
              <a:gdLst>
                <a:gd name="T0" fmla="*/ 295 w 304"/>
                <a:gd name="T1" fmla="*/ 156 h 290"/>
                <a:gd name="T2" fmla="*/ 304 w 304"/>
                <a:gd name="T3" fmla="*/ 145 h 290"/>
                <a:gd name="T4" fmla="*/ 295 w 304"/>
                <a:gd name="T5" fmla="*/ 134 h 290"/>
                <a:gd name="T6" fmla="*/ 19 w 304"/>
                <a:gd name="T7" fmla="*/ 4 h 290"/>
                <a:gd name="T8" fmla="*/ 10 w 304"/>
                <a:gd name="T9" fmla="*/ 0 h 290"/>
                <a:gd name="T10" fmla="*/ 0 w 304"/>
                <a:gd name="T11" fmla="*/ 10 h 290"/>
                <a:gd name="T12" fmla="*/ 9 w 304"/>
                <a:gd name="T13" fmla="*/ 21 h 290"/>
                <a:gd name="T14" fmla="*/ 271 w 304"/>
                <a:gd name="T15" fmla="*/ 145 h 290"/>
                <a:gd name="T16" fmla="*/ 9 w 304"/>
                <a:gd name="T17" fmla="*/ 269 h 290"/>
                <a:gd name="T18" fmla="*/ 0 w 304"/>
                <a:gd name="T19" fmla="*/ 280 h 290"/>
                <a:gd name="T20" fmla="*/ 10 w 304"/>
                <a:gd name="T21" fmla="*/ 290 h 290"/>
                <a:gd name="T22" fmla="*/ 19 w 304"/>
                <a:gd name="T23" fmla="*/ 286 h 290"/>
                <a:gd name="T24" fmla="*/ 295 w 304"/>
                <a:gd name="T25" fmla="*/ 15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4" h="290">
                  <a:moveTo>
                    <a:pt x="295" y="156"/>
                  </a:moveTo>
                  <a:cubicBezTo>
                    <a:pt x="300" y="154"/>
                    <a:pt x="304" y="151"/>
                    <a:pt x="304" y="145"/>
                  </a:cubicBezTo>
                  <a:cubicBezTo>
                    <a:pt x="304" y="139"/>
                    <a:pt x="300" y="137"/>
                    <a:pt x="295" y="134"/>
                  </a:cubicBezTo>
                  <a:lnTo>
                    <a:pt x="19" y="4"/>
                  </a:lnTo>
                  <a:cubicBezTo>
                    <a:pt x="12" y="0"/>
                    <a:pt x="11" y="0"/>
                    <a:pt x="10" y="0"/>
                  </a:cubicBezTo>
                  <a:cubicBezTo>
                    <a:pt x="4" y="0"/>
                    <a:pt x="0" y="5"/>
                    <a:pt x="0" y="10"/>
                  </a:cubicBezTo>
                  <a:cubicBezTo>
                    <a:pt x="0" y="15"/>
                    <a:pt x="2" y="18"/>
                    <a:pt x="9" y="21"/>
                  </a:cubicBezTo>
                  <a:lnTo>
                    <a:pt x="271" y="145"/>
                  </a:lnTo>
                  <a:lnTo>
                    <a:pt x="9" y="269"/>
                  </a:lnTo>
                  <a:cubicBezTo>
                    <a:pt x="2" y="272"/>
                    <a:pt x="0" y="275"/>
                    <a:pt x="0" y="280"/>
                  </a:cubicBezTo>
                  <a:cubicBezTo>
                    <a:pt x="0" y="285"/>
                    <a:pt x="4" y="290"/>
                    <a:pt x="10" y="290"/>
                  </a:cubicBezTo>
                  <a:cubicBezTo>
                    <a:pt x="11" y="290"/>
                    <a:pt x="12" y="290"/>
                    <a:pt x="19" y="286"/>
                  </a:cubicBezTo>
                  <a:lnTo>
                    <a:pt x="295" y="15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44">
              <a:extLst>
                <a:ext uri="{FF2B5EF4-FFF2-40B4-BE49-F238E27FC236}">
                  <a16:creationId xmlns:a16="http://schemas.microsoft.com/office/drawing/2014/main" id="{EB534CB3-8393-5E99-9742-00D74B71E5F6}"/>
                </a:ext>
              </a:extLst>
            </p:cNvPr>
            <p:cNvSpPr>
              <a:spLocks noEditPoints="1"/>
            </p:cNvSpPr>
            <p:nvPr>
              <p:custDataLst>
                <p:tags r:id="rId21"/>
              </p:custDataLst>
            </p:nvPr>
          </p:nvSpPr>
          <p:spPr bwMode="auto">
            <a:xfrm>
              <a:off x="3897315" y="4014788"/>
              <a:ext cx="107950" cy="204788"/>
            </a:xfrm>
            <a:custGeom>
              <a:avLst/>
              <a:gdLst>
                <a:gd name="T0" fmla="*/ 210 w 210"/>
                <a:gd name="T1" fmla="*/ 172 h 343"/>
                <a:gd name="T2" fmla="*/ 190 w 210"/>
                <a:gd name="T3" fmla="*/ 55 h 343"/>
                <a:gd name="T4" fmla="*/ 105 w 210"/>
                <a:gd name="T5" fmla="*/ 0 h 343"/>
                <a:gd name="T6" fmla="*/ 18 w 210"/>
                <a:gd name="T7" fmla="*/ 59 h 343"/>
                <a:gd name="T8" fmla="*/ 0 w 210"/>
                <a:gd name="T9" fmla="*/ 172 h 343"/>
                <a:gd name="T10" fmla="*/ 22 w 210"/>
                <a:gd name="T11" fmla="*/ 292 h 343"/>
                <a:gd name="T12" fmla="*/ 104 w 210"/>
                <a:gd name="T13" fmla="*/ 343 h 343"/>
                <a:gd name="T14" fmla="*/ 191 w 210"/>
                <a:gd name="T15" fmla="*/ 285 h 343"/>
                <a:gd name="T16" fmla="*/ 210 w 210"/>
                <a:gd name="T17" fmla="*/ 172 h 343"/>
                <a:gd name="T18" fmla="*/ 104 w 210"/>
                <a:gd name="T19" fmla="*/ 332 h 343"/>
                <a:gd name="T20" fmla="*/ 47 w 210"/>
                <a:gd name="T21" fmla="*/ 271 h 343"/>
                <a:gd name="T22" fmla="*/ 41 w 210"/>
                <a:gd name="T23" fmla="*/ 166 h 343"/>
                <a:gd name="T24" fmla="*/ 45 w 210"/>
                <a:gd name="T25" fmla="*/ 74 h 343"/>
                <a:gd name="T26" fmla="*/ 104 w 210"/>
                <a:gd name="T27" fmla="*/ 11 h 343"/>
                <a:gd name="T28" fmla="*/ 163 w 210"/>
                <a:gd name="T29" fmla="*/ 69 h 343"/>
                <a:gd name="T30" fmla="*/ 168 w 210"/>
                <a:gd name="T31" fmla="*/ 166 h 343"/>
                <a:gd name="T32" fmla="*/ 163 w 210"/>
                <a:gd name="T33" fmla="*/ 269 h 343"/>
                <a:gd name="T34" fmla="*/ 104 w 210"/>
                <a:gd name="T35"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343">
                  <a:moveTo>
                    <a:pt x="210" y="172"/>
                  </a:moveTo>
                  <a:cubicBezTo>
                    <a:pt x="210" y="132"/>
                    <a:pt x="207" y="92"/>
                    <a:pt x="190" y="55"/>
                  </a:cubicBezTo>
                  <a:cubicBezTo>
                    <a:pt x="167" y="8"/>
                    <a:pt x="126" y="0"/>
                    <a:pt x="105" y="0"/>
                  </a:cubicBezTo>
                  <a:cubicBezTo>
                    <a:pt x="75" y="0"/>
                    <a:pt x="39" y="13"/>
                    <a:pt x="18" y="59"/>
                  </a:cubicBezTo>
                  <a:cubicBezTo>
                    <a:pt x="2" y="93"/>
                    <a:pt x="0" y="132"/>
                    <a:pt x="0" y="172"/>
                  </a:cubicBezTo>
                  <a:cubicBezTo>
                    <a:pt x="0" y="210"/>
                    <a:pt x="2" y="254"/>
                    <a:pt x="22" y="292"/>
                  </a:cubicBezTo>
                  <a:cubicBezTo>
                    <a:pt x="44" y="333"/>
                    <a:pt x="80" y="343"/>
                    <a:pt x="104" y="343"/>
                  </a:cubicBezTo>
                  <a:cubicBezTo>
                    <a:pt x="131" y="343"/>
                    <a:pt x="169" y="332"/>
                    <a:pt x="191" y="285"/>
                  </a:cubicBezTo>
                  <a:cubicBezTo>
                    <a:pt x="207" y="250"/>
                    <a:pt x="210" y="212"/>
                    <a:pt x="210" y="172"/>
                  </a:cubicBezTo>
                  <a:close/>
                  <a:moveTo>
                    <a:pt x="104" y="332"/>
                  </a:moveTo>
                  <a:cubicBezTo>
                    <a:pt x="85" y="332"/>
                    <a:pt x="56" y="319"/>
                    <a:pt x="47" y="271"/>
                  </a:cubicBezTo>
                  <a:cubicBezTo>
                    <a:pt x="41" y="241"/>
                    <a:pt x="41" y="196"/>
                    <a:pt x="41" y="166"/>
                  </a:cubicBezTo>
                  <a:cubicBezTo>
                    <a:pt x="41" y="134"/>
                    <a:pt x="41" y="101"/>
                    <a:pt x="45" y="74"/>
                  </a:cubicBezTo>
                  <a:cubicBezTo>
                    <a:pt x="55" y="15"/>
                    <a:pt x="92" y="11"/>
                    <a:pt x="104" y="11"/>
                  </a:cubicBezTo>
                  <a:cubicBezTo>
                    <a:pt x="121" y="11"/>
                    <a:pt x="154" y="20"/>
                    <a:pt x="163" y="69"/>
                  </a:cubicBezTo>
                  <a:cubicBezTo>
                    <a:pt x="168" y="97"/>
                    <a:pt x="168" y="135"/>
                    <a:pt x="168" y="166"/>
                  </a:cubicBezTo>
                  <a:cubicBezTo>
                    <a:pt x="168" y="204"/>
                    <a:pt x="168" y="237"/>
                    <a:pt x="163" y="269"/>
                  </a:cubicBezTo>
                  <a:cubicBezTo>
                    <a:pt x="155" y="317"/>
                    <a:pt x="127" y="332"/>
                    <a:pt x="104" y="33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1" name="TextBox 120">
            <a:extLst>
              <a:ext uri="{FF2B5EF4-FFF2-40B4-BE49-F238E27FC236}">
                <a16:creationId xmlns:a16="http://schemas.microsoft.com/office/drawing/2014/main" id="{FEDEBCC8-C579-7A23-F66A-AAFC7798EA65}"/>
              </a:ext>
            </a:extLst>
          </p:cNvPr>
          <p:cNvSpPr txBox="1"/>
          <p:nvPr/>
        </p:nvSpPr>
        <p:spPr>
          <a:xfrm>
            <a:off x="4415712" y="3440350"/>
            <a:ext cx="2376292" cy="646331"/>
          </a:xfrm>
          <a:prstGeom prst="rect">
            <a:avLst/>
          </a:prstGeom>
          <a:noFill/>
        </p:spPr>
        <p:txBody>
          <a:bodyPr wrap="square" rtlCol="0">
            <a:spAutoFit/>
          </a:bodyPr>
          <a:lstStyle/>
          <a:p>
            <a:r>
              <a:rPr lang="en-US" b="1" dirty="0"/>
              <a:t>Can</a:t>
            </a:r>
            <a:r>
              <a:rPr lang="en-US" dirty="0"/>
              <a:t> reach the destination at time ‘</a:t>
            </a:r>
            <a:r>
              <a:rPr lang="en-US" dirty="0" err="1">
                <a:cs typeface="Calibri" panose="020F0502020204030204" pitchFamily="34" charset="0"/>
              </a:rPr>
              <a:t>t</a:t>
            </a:r>
            <a:r>
              <a:rPr lang="en-US" baseline="-25000" dirty="0" err="1">
                <a:cs typeface="Calibri" panose="020F0502020204030204" pitchFamily="34" charset="0"/>
              </a:rPr>
              <a:t>f</a:t>
            </a:r>
            <a:r>
              <a:rPr lang="en-US" dirty="0"/>
              <a:t>’</a:t>
            </a:r>
          </a:p>
        </p:txBody>
      </p:sp>
      <p:sp>
        <p:nvSpPr>
          <p:cNvPr id="122" name="TextBox 121">
            <a:extLst>
              <a:ext uri="{FF2B5EF4-FFF2-40B4-BE49-F238E27FC236}">
                <a16:creationId xmlns:a16="http://schemas.microsoft.com/office/drawing/2014/main" id="{CA2C3945-A7E5-855F-C7C3-27A41F7F4D8C}"/>
              </a:ext>
            </a:extLst>
          </p:cNvPr>
          <p:cNvSpPr txBox="1"/>
          <p:nvPr/>
        </p:nvSpPr>
        <p:spPr>
          <a:xfrm>
            <a:off x="4415712" y="2683816"/>
            <a:ext cx="2416907" cy="646331"/>
          </a:xfrm>
          <a:prstGeom prst="rect">
            <a:avLst/>
          </a:prstGeom>
          <a:noFill/>
        </p:spPr>
        <p:txBody>
          <a:bodyPr wrap="square" rtlCol="0">
            <a:spAutoFit/>
          </a:bodyPr>
          <a:lstStyle/>
          <a:p>
            <a:r>
              <a:rPr lang="en-US" b="1" dirty="0"/>
              <a:t>Cannot</a:t>
            </a:r>
            <a:r>
              <a:rPr lang="en-US" dirty="0"/>
              <a:t> reach the destination at time ‘</a:t>
            </a:r>
            <a:r>
              <a:rPr lang="en-US" dirty="0" err="1">
                <a:cs typeface="Calibri" panose="020F0502020204030204" pitchFamily="34" charset="0"/>
              </a:rPr>
              <a:t>t</a:t>
            </a:r>
            <a:r>
              <a:rPr lang="en-US" baseline="-25000" dirty="0" err="1">
                <a:cs typeface="Calibri" panose="020F0502020204030204" pitchFamily="34" charset="0"/>
              </a:rPr>
              <a:t>f</a:t>
            </a:r>
            <a:r>
              <a:rPr lang="en-US" dirty="0"/>
              <a:t>’</a:t>
            </a:r>
          </a:p>
        </p:txBody>
      </p:sp>
      <p:grpSp>
        <p:nvGrpSpPr>
          <p:cNvPr id="123" name="Group 122">
            <a:extLst>
              <a:ext uri="{FF2B5EF4-FFF2-40B4-BE49-F238E27FC236}">
                <a16:creationId xmlns:a16="http://schemas.microsoft.com/office/drawing/2014/main" id="{194F3920-F95F-61ED-8C86-E72C1CEAF046}"/>
              </a:ext>
            </a:extLst>
          </p:cNvPr>
          <p:cNvGrpSpPr/>
          <p:nvPr/>
        </p:nvGrpSpPr>
        <p:grpSpPr>
          <a:xfrm>
            <a:off x="8760233" y="3040692"/>
            <a:ext cx="147431" cy="715259"/>
            <a:chOff x="7552320" y="5268540"/>
            <a:chExt cx="72720" cy="352800"/>
          </a:xfrm>
          <a:solidFill>
            <a:schemeClr val="accent1"/>
          </a:solidFill>
        </p:grpSpPr>
        <mc:AlternateContent xmlns:mc="http://schemas.openxmlformats.org/markup-compatibility/2006" xmlns:p14="http://schemas.microsoft.com/office/powerpoint/2010/main">
          <mc:Choice Requires="p14">
            <p:contentPart p14:bwMode="auto" r:id="rId81">
              <p14:nvContentPartPr>
                <p14:cNvPr id="124" name="Ink 123">
                  <a:extLst>
                    <a:ext uri="{FF2B5EF4-FFF2-40B4-BE49-F238E27FC236}">
                      <a16:creationId xmlns:a16="http://schemas.microsoft.com/office/drawing/2014/main" id="{9F18930F-B665-81A5-F482-AAEFCC397AEC}"/>
                    </a:ext>
                  </a:extLst>
                </p14:cNvPr>
                <p14:cNvContentPartPr/>
                <p14:nvPr/>
              </p14:nvContentPartPr>
              <p14:xfrm>
                <a:off x="7563480" y="5268540"/>
                <a:ext cx="30960" cy="15840"/>
              </p14:xfrm>
            </p:contentPart>
          </mc:Choice>
          <mc:Fallback xmlns="">
            <p:pic>
              <p:nvPicPr>
                <p:cNvPr id="494" name="Ink 493">
                  <a:extLst>
                    <a:ext uri="{FF2B5EF4-FFF2-40B4-BE49-F238E27FC236}">
                      <a16:creationId xmlns:a16="http://schemas.microsoft.com/office/drawing/2014/main" id="{3857E860-B682-B591-84E2-D23090E78A35}"/>
                    </a:ext>
                  </a:extLst>
                </p:cNvPr>
                <p:cNvPicPr/>
                <p:nvPr/>
              </p:nvPicPr>
              <p:blipFill>
                <a:blip r:embed="rId104"/>
                <a:stretch>
                  <a:fillRect/>
                </a:stretch>
              </p:blipFill>
              <p:spPr>
                <a:xfrm>
                  <a:off x="7554840" y="5259900"/>
                  <a:ext cx="48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5" name="Ink 124">
                  <a:extLst>
                    <a:ext uri="{FF2B5EF4-FFF2-40B4-BE49-F238E27FC236}">
                      <a16:creationId xmlns:a16="http://schemas.microsoft.com/office/drawing/2014/main" id="{6D81DAC6-0BC0-F743-E768-C6CCDF3FE7AD}"/>
                    </a:ext>
                  </a:extLst>
                </p14:cNvPr>
                <p14:cNvContentPartPr/>
                <p14:nvPr/>
              </p14:nvContentPartPr>
              <p14:xfrm>
                <a:off x="7552320" y="5280780"/>
                <a:ext cx="46800" cy="239040"/>
              </p14:xfrm>
            </p:contentPart>
          </mc:Choice>
          <mc:Fallback xmlns="">
            <p:pic>
              <p:nvPicPr>
                <p:cNvPr id="495" name="Ink 494">
                  <a:extLst>
                    <a:ext uri="{FF2B5EF4-FFF2-40B4-BE49-F238E27FC236}">
                      <a16:creationId xmlns:a16="http://schemas.microsoft.com/office/drawing/2014/main" id="{39A24822-A8CB-57FB-F32D-A96F2EE43938}"/>
                    </a:ext>
                  </a:extLst>
                </p:cNvPr>
                <p:cNvPicPr/>
                <p:nvPr/>
              </p:nvPicPr>
              <p:blipFill>
                <a:blip r:embed="rId106"/>
                <a:stretch>
                  <a:fillRect/>
                </a:stretch>
              </p:blipFill>
              <p:spPr>
                <a:xfrm>
                  <a:off x="7543320" y="5271780"/>
                  <a:ext cx="644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6" name="Ink 125">
                  <a:extLst>
                    <a:ext uri="{FF2B5EF4-FFF2-40B4-BE49-F238E27FC236}">
                      <a16:creationId xmlns:a16="http://schemas.microsoft.com/office/drawing/2014/main" id="{7694CE4A-B18F-FC36-7713-123A706E5D05}"/>
                    </a:ext>
                  </a:extLst>
                </p14:cNvPr>
                <p14:cNvContentPartPr/>
                <p14:nvPr/>
              </p14:nvContentPartPr>
              <p14:xfrm>
                <a:off x="7598040" y="5574540"/>
                <a:ext cx="27000" cy="46800"/>
              </p14:xfrm>
            </p:contentPart>
          </mc:Choice>
          <mc:Fallback xmlns="">
            <p:pic>
              <p:nvPicPr>
                <p:cNvPr id="496" name="Ink 495">
                  <a:extLst>
                    <a:ext uri="{FF2B5EF4-FFF2-40B4-BE49-F238E27FC236}">
                      <a16:creationId xmlns:a16="http://schemas.microsoft.com/office/drawing/2014/main" id="{3C32ABF8-D433-F53F-5DFC-8AFB14B0ED4B}"/>
                    </a:ext>
                  </a:extLst>
                </p:cNvPr>
                <p:cNvPicPr/>
                <p:nvPr/>
              </p:nvPicPr>
              <p:blipFill>
                <a:blip r:embed="rId108"/>
                <a:stretch>
                  <a:fillRect/>
                </a:stretch>
              </p:blipFill>
              <p:spPr>
                <a:xfrm>
                  <a:off x="7589400" y="5565900"/>
                  <a:ext cx="44640" cy="64440"/>
                </a:xfrm>
                <a:prstGeom prst="rect">
                  <a:avLst/>
                </a:prstGeom>
              </p:spPr>
            </p:pic>
          </mc:Fallback>
        </mc:AlternateContent>
      </p:grpSp>
      <p:grpSp>
        <p:nvGrpSpPr>
          <p:cNvPr id="127" name="Group 126">
            <a:extLst>
              <a:ext uri="{FF2B5EF4-FFF2-40B4-BE49-F238E27FC236}">
                <a16:creationId xmlns:a16="http://schemas.microsoft.com/office/drawing/2014/main" id="{F5125543-E6FD-DCFE-8CCB-B294640AD716}"/>
              </a:ext>
            </a:extLst>
          </p:cNvPr>
          <p:cNvGrpSpPr>
            <a:grpSpLocks noChangeAspect="1"/>
          </p:cNvGrpSpPr>
          <p:nvPr>
            <p:custDataLst>
              <p:tags r:id="rId5"/>
            </p:custDataLst>
          </p:nvPr>
        </p:nvGrpSpPr>
        <p:grpSpPr>
          <a:xfrm>
            <a:off x="7281182" y="3182933"/>
            <a:ext cx="1182983" cy="514732"/>
            <a:chOff x="2997200" y="1292225"/>
            <a:chExt cx="415926" cy="180975"/>
          </a:xfrm>
          <a:solidFill>
            <a:schemeClr val="accent1"/>
          </a:solidFill>
        </p:grpSpPr>
        <p:sp>
          <p:nvSpPr>
            <p:cNvPr id="128" name="Freeform 7">
              <a:extLst>
                <a:ext uri="{FF2B5EF4-FFF2-40B4-BE49-F238E27FC236}">
                  <a16:creationId xmlns:a16="http://schemas.microsoft.com/office/drawing/2014/main" id="{7EFDBE44-9BDA-55EA-1D3D-F2BD26A87B49}"/>
                </a:ext>
              </a:extLst>
            </p:cNvPr>
            <p:cNvSpPr>
              <a:spLocks/>
            </p:cNvSpPr>
            <p:nvPr>
              <p:custDataLst>
                <p:tags r:id="rId6"/>
              </p:custDataLst>
            </p:nvPr>
          </p:nvSpPr>
          <p:spPr bwMode="auto">
            <a:xfrm>
              <a:off x="2997200" y="1300163"/>
              <a:ext cx="93663" cy="125413"/>
            </a:xfrm>
            <a:custGeom>
              <a:avLst/>
              <a:gdLst>
                <a:gd name="T0" fmla="*/ 124 w 316"/>
                <a:gd name="T1" fmla="*/ 13 h 363"/>
                <a:gd name="T2" fmla="*/ 125 w 316"/>
                <a:gd name="T3" fmla="*/ 5 h 363"/>
                <a:gd name="T4" fmla="*/ 120 w 316"/>
                <a:gd name="T5" fmla="*/ 0 h 363"/>
                <a:gd name="T6" fmla="*/ 90 w 316"/>
                <a:gd name="T7" fmla="*/ 13 h 363"/>
                <a:gd name="T8" fmla="*/ 48 w 316"/>
                <a:gd name="T9" fmla="*/ 43 h 363"/>
                <a:gd name="T10" fmla="*/ 53 w 316"/>
                <a:gd name="T11" fmla="*/ 46 h 363"/>
                <a:gd name="T12" fmla="*/ 82 w 316"/>
                <a:gd name="T13" fmla="*/ 34 h 363"/>
                <a:gd name="T14" fmla="*/ 55 w 316"/>
                <a:gd name="T15" fmla="*/ 190 h 363"/>
                <a:gd name="T16" fmla="*/ 2 w 316"/>
                <a:gd name="T17" fmla="*/ 353 h 363"/>
                <a:gd name="T18" fmla="*/ 0 w 316"/>
                <a:gd name="T19" fmla="*/ 359 h 363"/>
                <a:gd name="T20" fmla="*/ 5 w 316"/>
                <a:gd name="T21" fmla="*/ 363 h 363"/>
                <a:gd name="T22" fmla="*/ 42 w 316"/>
                <a:gd name="T23" fmla="*/ 340 h 363"/>
                <a:gd name="T24" fmla="*/ 82 w 316"/>
                <a:gd name="T25" fmla="*/ 234 h 363"/>
                <a:gd name="T26" fmla="*/ 147 w 316"/>
                <a:gd name="T27" fmla="*/ 75 h 363"/>
                <a:gd name="T28" fmla="*/ 223 w 316"/>
                <a:gd name="T29" fmla="*/ 27 h 363"/>
                <a:gd name="T30" fmla="*/ 274 w 316"/>
                <a:gd name="T31" fmla="*/ 71 h 363"/>
                <a:gd name="T32" fmla="*/ 175 w 316"/>
                <a:gd name="T33" fmla="*/ 148 h 363"/>
                <a:gd name="T34" fmla="*/ 134 w 316"/>
                <a:gd name="T35" fmla="*/ 175 h 363"/>
                <a:gd name="T36" fmla="*/ 139 w 316"/>
                <a:gd name="T37" fmla="*/ 178 h 363"/>
                <a:gd name="T38" fmla="*/ 163 w 316"/>
                <a:gd name="T39" fmla="*/ 176 h 363"/>
                <a:gd name="T40" fmla="*/ 255 w 316"/>
                <a:gd name="T41" fmla="*/ 254 h 363"/>
                <a:gd name="T42" fmla="*/ 156 w 316"/>
                <a:gd name="T43" fmla="*/ 336 h 363"/>
                <a:gd name="T44" fmla="*/ 93 w 316"/>
                <a:gd name="T45" fmla="*/ 308 h 363"/>
                <a:gd name="T46" fmla="*/ 87 w 316"/>
                <a:gd name="T47" fmla="*/ 304 h 363"/>
                <a:gd name="T48" fmla="*/ 50 w 316"/>
                <a:gd name="T49" fmla="*/ 329 h 363"/>
                <a:gd name="T50" fmla="*/ 123 w 316"/>
                <a:gd name="T51" fmla="*/ 363 h 363"/>
                <a:gd name="T52" fmla="*/ 297 w 316"/>
                <a:gd name="T53" fmla="*/ 233 h 363"/>
                <a:gd name="T54" fmla="*/ 218 w 316"/>
                <a:gd name="T55" fmla="*/ 150 h 363"/>
                <a:gd name="T56" fmla="*/ 316 w 316"/>
                <a:gd name="T57" fmla="*/ 50 h 363"/>
                <a:gd name="T58" fmla="*/ 256 w 316"/>
                <a:gd name="T59" fmla="*/ 0 h 363"/>
                <a:gd name="T60" fmla="*/ 115 w 316"/>
                <a:gd name="T61" fmla="*/ 79 h 363"/>
                <a:gd name="T62" fmla="*/ 124 w 316"/>
                <a:gd name="T63" fmla="*/ 1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6" h="363">
                  <a:moveTo>
                    <a:pt x="124" y="13"/>
                  </a:moveTo>
                  <a:cubicBezTo>
                    <a:pt x="125" y="8"/>
                    <a:pt x="125" y="7"/>
                    <a:pt x="125" y="5"/>
                  </a:cubicBezTo>
                  <a:cubicBezTo>
                    <a:pt x="125" y="2"/>
                    <a:pt x="124" y="0"/>
                    <a:pt x="120" y="0"/>
                  </a:cubicBezTo>
                  <a:cubicBezTo>
                    <a:pt x="115" y="0"/>
                    <a:pt x="100" y="8"/>
                    <a:pt x="90" y="13"/>
                  </a:cubicBezTo>
                  <a:cubicBezTo>
                    <a:pt x="67" y="24"/>
                    <a:pt x="48" y="34"/>
                    <a:pt x="48" y="43"/>
                  </a:cubicBezTo>
                  <a:cubicBezTo>
                    <a:pt x="48" y="46"/>
                    <a:pt x="51" y="46"/>
                    <a:pt x="53" y="46"/>
                  </a:cubicBezTo>
                  <a:cubicBezTo>
                    <a:pt x="59" y="46"/>
                    <a:pt x="72" y="39"/>
                    <a:pt x="82" y="34"/>
                  </a:cubicBezTo>
                  <a:cubicBezTo>
                    <a:pt x="76" y="83"/>
                    <a:pt x="64" y="147"/>
                    <a:pt x="55" y="190"/>
                  </a:cubicBezTo>
                  <a:cubicBezTo>
                    <a:pt x="36" y="275"/>
                    <a:pt x="27" y="305"/>
                    <a:pt x="2" y="353"/>
                  </a:cubicBezTo>
                  <a:cubicBezTo>
                    <a:pt x="0" y="358"/>
                    <a:pt x="0" y="359"/>
                    <a:pt x="0" y="359"/>
                  </a:cubicBezTo>
                  <a:cubicBezTo>
                    <a:pt x="0" y="363"/>
                    <a:pt x="4" y="363"/>
                    <a:pt x="5" y="363"/>
                  </a:cubicBezTo>
                  <a:cubicBezTo>
                    <a:pt x="13" y="363"/>
                    <a:pt x="34" y="354"/>
                    <a:pt x="42" y="340"/>
                  </a:cubicBezTo>
                  <a:cubicBezTo>
                    <a:pt x="48" y="329"/>
                    <a:pt x="67" y="292"/>
                    <a:pt x="82" y="234"/>
                  </a:cubicBezTo>
                  <a:cubicBezTo>
                    <a:pt x="93" y="191"/>
                    <a:pt x="112" y="126"/>
                    <a:pt x="147" y="75"/>
                  </a:cubicBezTo>
                  <a:cubicBezTo>
                    <a:pt x="170" y="42"/>
                    <a:pt x="191" y="27"/>
                    <a:pt x="223" y="27"/>
                  </a:cubicBezTo>
                  <a:cubicBezTo>
                    <a:pt x="250" y="27"/>
                    <a:pt x="274" y="45"/>
                    <a:pt x="274" y="71"/>
                  </a:cubicBezTo>
                  <a:cubicBezTo>
                    <a:pt x="274" y="115"/>
                    <a:pt x="227" y="131"/>
                    <a:pt x="175" y="148"/>
                  </a:cubicBezTo>
                  <a:cubicBezTo>
                    <a:pt x="169" y="150"/>
                    <a:pt x="134" y="162"/>
                    <a:pt x="134" y="175"/>
                  </a:cubicBezTo>
                  <a:cubicBezTo>
                    <a:pt x="134" y="178"/>
                    <a:pt x="138" y="178"/>
                    <a:pt x="139" y="178"/>
                  </a:cubicBezTo>
                  <a:cubicBezTo>
                    <a:pt x="141" y="178"/>
                    <a:pt x="153" y="176"/>
                    <a:pt x="163" y="176"/>
                  </a:cubicBezTo>
                  <a:cubicBezTo>
                    <a:pt x="214" y="176"/>
                    <a:pt x="255" y="206"/>
                    <a:pt x="255" y="254"/>
                  </a:cubicBezTo>
                  <a:cubicBezTo>
                    <a:pt x="255" y="316"/>
                    <a:pt x="202" y="336"/>
                    <a:pt x="156" y="336"/>
                  </a:cubicBezTo>
                  <a:cubicBezTo>
                    <a:pt x="118" y="336"/>
                    <a:pt x="100" y="315"/>
                    <a:pt x="93" y="308"/>
                  </a:cubicBezTo>
                  <a:cubicBezTo>
                    <a:pt x="91" y="305"/>
                    <a:pt x="91" y="304"/>
                    <a:pt x="87" y="304"/>
                  </a:cubicBezTo>
                  <a:cubicBezTo>
                    <a:pt x="76" y="304"/>
                    <a:pt x="50" y="320"/>
                    <a:pt x="50" y="329"/>
                  </a:cubicBezTo>
                  <a:cubicBezTo>
                    <a:pt x="50" y="330"/>
                    <a:pt x="70" y="363"/>
                    <a:pt x="123" y="363"/>
                  </a:cubicBezTo>
                  <a:cubicBezTo>
                    <a:pt x="194" y="363"/>
                    <a:pt x="297" y="313"/>
                    <a:pt x="297" y="233"/>
                  </a:cubicBezTo>
                  <a:cubicBezTo>
                    <a:pt x="297" y="191"/>
                    <a:pt x="269" y="159"/>
                    <a:pt x="218" y="150"/>
                  </a:cubicBezTo>
                  <a:cubicBezTo>
                    <a:pt x="258" y="133"/>
                    <a:pt x="316" y="97"/>
                    <a:pt x="316" y="50"/>
                  </a:cubicBezTo>
                  <a:cubicBezTo>
                    <a:pt x="316" y="21"/>
                    <a:pt x="293" y="0"/>
                    <a:pt x="256" y="0"/>
                  </a:cubicBezTo>
                  <a:cubicBezTo>
                    <a:pt x="239" y="0"/>
                    <a:pt x="175" y="4"/>
                    <a:pt x="115" y="79"/>
                  </a:cubicBezTo>
                  <a:lnTo>
                    <a:pt x="124" y="13"/>
                  </a:lnTo>
                </a:path>
              </a:pathLst>
            </a:custGeom>
            <a:grpFill/>
            <a:ln>
              <a:solidFill>
                <a:schemeClr val="accent1"/>
              </a:solidFill>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baseline="-25000">
                <a:ln w="0"/>
                <a:effectLst>
                  <a:outerShdw blurRad="38100" dist="19050" dir="2700000" algn="tl" rotWithShape="0">
                    <a:schemeClr val="dk1">
                      <a:alpha val="40000"/>
                    </a:schemeClr>
                  </a:outerShdw>
                </a:effectLst>
              </a:endParaRPr>
            </a:p>
          </p:txBody>
        </p:sp>
        <p:sp>
          <p:nvSpPr>
            <p:cNvPr id="129" name="Freeform 8">
              <a:extLst>
                <a:ext uri="{FF2B5EF4-FFF2-40B4-BE49-F238E27FC236}">
                  <a16:creationId xmlns:a16="http://schemas.microsoft.com/office/drawing/2014/main" id="{2A88D25B-6D16-272C-C8E6-F75454C5C146}"/>
                </a:ext>
              </a:extLst>
            </p:cNvPr>
            <p:cNvSpPr>
              <a:spLocks/>
            </p:cNvSpPr>
            <p:nvPr>
              <p:custDataLst>
                <p:tags r:id="rId7"/>
              </p:custDataLst>
            </p:nvPr>
          </p:nvSpPr>
          <p:spPr bwMode="auto">
            <a:xfrm>
              <a:off x="3108325" y="1292225"/>
              <a:ext cx="33338" cy="173038"/>
            </a:xfrm>
            <a:custGeom>
              <a:avLst/>
              <a:gdLst>
                <a:gd name="T0" fmla="*/ 115 w 115"/>
                <a:gd name="T1" fmla="*/ 494 h 499"/>
                <a:gd name="T2" fmla="*/ 107 w 115"/>
                <a:gd name="T3" fmla="*/ 483 h 499"/>
                <a:gd name="T4" fmla="*/ 29 w 115"/>
                <a:gd name="T5" fmla="*/ 249 h 499"/>
                <a:gd name="T6" fmla="*/ 109 w 115"/>
                <a:gd name="T7" fmla="*/ 13 h 499"/>
                <a:gd name="T8" fmla="*/ 115 w 115"/>
                <a:gd name="T9" fmla="*/ 5 h 499"/>
                <a:gd name="T10" fmla="*/ 110 w 115"/>
                <a:gd name="T11" fmla="*/ 0 h 499"/>
                <a:gd name="T12" fmla="*/ 31 w 115"/>
                <a:gd name="T13" fmla="*/ 97 h 499"/>
                <a:gd name="T14" fmla="*/ 0 w 115"/>
                <a:gd name="T15" fmla="*/ 249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5" y="420"/>
                    <a:pt x="29" y="326"/>
                    <a:pt x="29" y="249"/>
                  </a:cubicBezTo>
                  <a:cubicBezTo>
                    <a:pt x="29" y="162"/>
                    <a:pt x="48" y="76"/>
                    <a:pt x="109" y="13"/>
                  </a:cubicBezTo>
                  <a:cubicBezTo>
                    <a:pt x="115" y="7"/>
                    <a:pt x="115" y="6"/>
                    <a:pt x="115" y="5"/>
                  </a:cubicBezTo>
                  <a:cubicBezTo>
                    <a:pt x="115" y="1"/>
                    <a:pt x="113" y="0"/>
                    <a:pt x="110" y="0"/>
                  </a:cubicBezTo>
                  <a:cubicBezTo>
                    <a:pt x="105" y="0"/>
                    <a:pt x="61" y="34"/>
                    <a:pt x="31" y="97"/>
                  </a:cubicBezTo>
                  <a:cubicBezTo>
                    <a:pt x="6" y="152"/>
                    <a:pt x="0" y="207"/>
                    <a:pt x="0" y="249"/>
                  </a:cubicBezTo>
                  <a:cubicBezTo>
                    <a:pt x="0" y="288"/>
                    <a:pt x="5" y="349"/>
                    <a:pt x="33" y="405"/>
                  </a:cubicBezTo>
                  <a:cubicBezTo>
                    <a:pt x="63" y="466"/>
                    <a:pt x="105" y="499"/>
                    <a:pt x="110" y="499"/>
                  </a:cubicBezTo>
                  <a:cubicBezTo>
                    <a:pt x="113" y="499"/>
                    <a:pt x="115" y="497"/>
                    <a:pt x="115" y="494"/>
                  </a:cubicBezTo>
                </a:path>
              </a:pathLst>
            </a:custGeom>
            <a:grpFill/>
            <a:ln>
              <a:solidFill>
                <a:schemeClr val="accent1"/>
              </a:solidFill>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baseline="-25000" dirty="0">
                <a:ln w="0"/>
                <a:effectLst>
                  <a:outerShdw blurRad="38100" dist="19050" dir="2700000" algn="tl" rotWithShape="0">
                    <a:schemeClr val="dk1">
                      <a:alpha val="40000"/>
                    </a:schemeClr>
                  </a:outerShdw>
                </a:effectLst>
              </a:endParaRPr>
            </a:p>
          </p:txBody>
        </p:sp>
        <p:sp>
          <p:nvSpPr>
            <p:cNvPr id="130" name="Freeform 9">
              <a:extLst>
                <a:ext uri="{FF2B5EF4-FFF2-40B4-BE49-F238E27FC236}">
                  <a16:creationId xmlns:a16="http://schemas.microsoft.com/office/drawing/2014/main" id="{9456F75B-C93A-2754-6410-30A55D9FEF14}"/>
                </a:ext>
              </a:extLst>
            </p:cNvPr>
            <p:cNvSpPr>
              <a:spLocks/>
            </p:cNvSpPr>
            <p:nvPr>
              <p:custDataLst>
                <p:tags r:id="rId8"/>
              </p:custDataLst>
            </p:nvPr>
          </p:nvSpPr>
          <p:spPr bwMode="auto">
            <a:xfrm>
              <a:off x="3152775" y="1312863"/>
              <a:ext cx="46038" cy="111125"/>
            </a:xfrm>
            <a:custGeom>
              <a:avLst/>
              <a:gdLst>
                <a:gd name="T0" fmla="*/ 92 w 154"/>
                <a:gd name="T1" fmla="*/ 112 h 317"/>
                <a:gd name="T2" fmla="*/ 139 w 154"/>
                <a:gd name="T3" fmla="*/ 112 h 317"/>
                <a:gd name="T4" fmla="*/ 154 w 154"/>
                <a:gd name="T5" fmla="*/ 102 h 317"/>
                <a:gd name="T6" fmla="*/ 140 w 154"/>
                <a:gd name="T7" fmla="*/ 97 h 317"/>
                <a:gd name="T8" fmla="*/ 96 w 154"/>
                <a:gd name="T9" fmla="*/ 97 h 317"/>
                <a:gd name="T10" fmla="*/ 116 w 154"/>
                <a:gd name="T11" fmla="*/ 13 h 317"/>
                <a:gd name="T12" fmla="*/ 102 w 154"/>
                <a:gd name="T13" fmla="*/ 0 h 317"/>
                <a:gd name="T14" fmla="*/ 82 w 154"/>
                <a:gd name="T15" fmla="*/ 18 h 317"/>
                <a:gd name="T16" fmla="*/ 62 w 154"/>
                <a:gd name="T17" fmla="*/ 97 h 317"/>
                <a:gd name="T18" fmla="*/ 15 w 154"/>
                <a:gd name="T19" fmla="*/ 97 h 317"/>
                <a:gd name="T20" fmla="*/ 0 w 154"/>
                <a:gd name="T21" fmla="*/ 106 h 317"/>
                <a:gd name="T22" fmla="*/ 14 w 154"/>
                <a:gd name="T23" fmla="*/ 112 h 317"/>
                <a:gd name="T24" fmla="*/ 58 w 154"/>
                <a:gd name="T25" fmla="*/ 112 h 317"/>
                <a:gd name="T26" fmla="*/ 20 w 154"/>
                <a:gd name="T27" fmla="*/ 272 h 317"/>
                <a:gd name="T28" fmla="*/ 66 w 154"/>
                <a:gd name="T29" fmla="*/ 317 h 317"/>
                <a:gd name="T30" fmla="*/ 146 w 154"/>
                <a:gd name="T31" fmla="*/ 241 h 317"/>
                <a:gd name="T32" fmla="*/ 140 w 154"/>
                <a:gd name="T33" fmla="*/ 236 h 317"/>
                <a:gd name="T34" fmla="*/ 132 w 154"/>
                <a:gd name="T35" fmla="*/ 243 h 317"/>
                <a:gd name="T36" fmla="*/ 67 w 154"/>
                <a:gd name="T37" fmla="*/ 307 h 317"/>
                <a:gd name="T38" fmla="*/ 52 w 154"/>
                <a:gd name="T39" fmla="*/ 284 h 317"/>
                <a:gd name="T40" fmla="*/ 55 w 154"/>
                <a:gd name="T41" fmla="*/ 260 h 317"/>
                <a:gd name="T42" fmla="*/ 92 w 154"/>
                <a:gd name="T43" fmla="*/ 11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317">
                  <a:moveTo>
                    <a:pt x="92" y="112"/>
                  </a:moveTo>
                  <a:lnTo>
                    <a:pt x="139" y="112"/>
                  </a:lnTo>
                  <a:cubicBezTo>
                    <a:pt x="149" y="112"/>
                    <a:pt x="154" y="112"/>
                    <a:pt x="154" y="102"/>
                  </a:cubicBezTo>
                  <a:cubicBezTo>
                    <a:pt x="154" y="97"/>
                    <a:pt x="149" y="97"/>
                    <a:pt x="140" y="97"/>
                  </a:cubicBezTo>
                  <a:lnTo>
                    <a:pt x="96" y="97"/>
                  </a:lnTo>
                  <a:cubicBezTo>
                    <a:pt x="114" y="26"/>
                    <a:pt x="116" y="16"/>
                    <a:pt x="116" y="13"/>
                  </a:cubicBezTo>
                  <a:cubicBezTo>
                    <a:pt x="116" y="5"/>
                    <a:pt x="110" y="0"/>
                    <a:pt x="102" y="0"/>
                  </a:cubicBezTo>
                  <a:cubicBezTo>
                    <a:pt x="100" y="0"/>
                    <a:pt x="86" y="0"/>
                    <a:pt x="82" y="18"/>
                  </a:cubicBezTo>
                  <a:lnTo>
                    <a:pt x="62" y="97"/>
                  </a:lnTo>
                  <a:lnTo>
                    <a:pt x="15" y="97"/>
                  </a:lnTo>
                  <a:cubicBezTo>
                    <a:pt x="5" y="97"/>
                    <a:pt x="0" y="97"/>
                    <a:pt x="0" y="106"/>
                  </a:cubicBezTo>
                  <a:cubicBezTo>
                    <a:pt x="0" y="112"/>
                    <a:pt x="4" y="112"/>
                    <a:pt x="14" y="112"/>
                  </a:cubicBezTo>
                  <a:lnTo>
                    <a:pt x="58" y="112"/>
                  </a:lnTo>
                  <a:cubicBezTo>
                    <a:pt x="22" y="254"/>
                    <a:pt x="20" y="263"/>
                    <a:pt x="20" y="272"/>
                  </a:cubicBezTo>
                  <a:cubicBezTo>
                    <a:pt x="20" y="299"/>
                    <a:pt x="39" y="317"/>
                    <a:pt x="66" y="317"/>
                  </a:cubicBezTo>
                  <a:cubicBezTo>
                    <a:pt x="117" y="317"/>
                    <a:pt x="146" y="245"/>
                    <a:pt x="146" y="241"/>
                  </a:cubicBezTo>
                  <a:cubicBezTo>
                    <a:pt x="146" y="236"/>
                    <a:pt x="142" y="236"/>
                    <a:pt x="140" y="236"/>
                  </a:cubicBezTo>
                  <a:cubicBezTo>
                    <a:pt x="135" y="236"/>
                    <a:pt x="135" y="237"/>
                    <a:pt x="132" y="243"/>
                  </a:cubicBezTo>
                  <a:cubicBezTo>
                    <a:pt x="111" y="295"/>
                    <a:pt x="84" y="307"/>
                    <a:pt x="67" y="307"/>
                  </a:cubicBezTo>
                  <a:cubicBezTo>
                    <a:pt x="57" y="307"/>
                    <a:pt x="52" y="300"/>
                    <a:pt x="52" y="284"/>
                  </a:cubicBezTo>
                  <a:cubicBezTo>
                    <a:pt x="52" y="272"/>
                    <a:pt x="53" y="268"/>
                    <a:pt x="55" y="260"/>
                  </a:cubicBezTo>
                  <a:lnTo>
                    <a:pt x="92" y="112"/>
                  </a:lnTo>
                </a:path>
              </a:pathLst>
            </a:custGeom>
            <a:grpFill/>
            <a:ln>
              <a:solidFill>
                <a:schemeClr val="accent1"/>
              </a:solidFill>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baseline="-25000">
                <a:ln w="0"/>
                <a:effectLst>
                  <a:outerShdw blurRad="38100" dist="19050" dir="2700000" algn="tl" rotWithShape="0">
                    <a:schemeClr val="dk1">
                      <a:alpha val="40000"/>
                    </a:schemeClr>
                  </a:outerShdw>
                </a:effectLst>
              </a:endParaRPr>
            </a:p>
          </p:txBody>
        </p:sp>
        <p:sp>
          <p:nvSpPr>
            <p:cNvPr id="131" name="Freeform 10">
              <a:extLst>
                <a:ext uri="{FF2B5EF4-FFF2-40B4-BE49-F238E27FC236}">
                  <a16:creationId xmlns:a16="http://schemas.microsoft.com/office/drawing/2014/main" id="{868E0664-340C-E153-BB64-DF827AF37384}"/>
                </a:ext>
              </a:extLst>
            </p:cNvPr>
            <p:cNvSpPr>
              <a:spLocks/>
            </p:cNvSpPr>
            <p:nvPr>
              <p:custDataLst>
                <p:tags r:id="rId9"/>
              </p:custDataLst>
            </p:nvPr>
          </p:nvSpPr>
          <p:spPr bwMode="auto">
            <a:xfrm>
              <a:off x="3214688" y="1403350"/>
              <a:ext cx="17463" cy="52388"/>
            </a:xfrm>
            <a:custGeom>
              <a:avLst/>
              <a:gdLst>
                <a:gd name="T0" fmla="*/ 58 w 58"/>
                <a:gd name="T1" fmla="*/ 52 h 149"/>
                <a:gd name="T2" fmla="*/ 26 w 58"/>
                <a:gd name="T3" fmla="*/ 0 h 149"/>
                <a:gd name="T4" fmla="*/ 0 w 58"/>
                <a:gd name="T5" fmla="*/ 27 h 149"/>
                <a:gd name="T6" fmla="*/ 26 w 58"/>
                <a:gd name="T7" fmla="*/ 53 h 149"/>
                <a:gd name="T8" fmla="*/ 44 w 58"/>
                <a:gd name="T9" fmla="*/ 47 h 149"/>
                <a:gd name="T10" fmla="*/ 46 w 58"/>
                <a:gd name="T11" fmla="*/ 45 h 149"/>
                <a:gd name="T12" fmla="*/ 47 w 58"/>
                <a:gd name="T13" fmla="*/ 52 h 149"/>
                <a:gd name="T14" fmla="*/ 13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2"/>
                  </a:cubicBezTo>
                  <a:cubicBezTo>
                    <a:pt x="47" y="89"/>
                    <a:pt x="30" y="119"/>
                    <a:pt x="13" y="136"/>
                  </a:cubicBezTo>
                  <a:cubicBezTo>
                    <a:pt x="8" y="141"/>
                    <a:pt x="8" y="142"/>
                    <a:pt x="8" y="144"/>
                  </a:cubicBezTo>
                  <a:cubicBezTo>
                    <a:pt x="8" y="147"/>
                    <a:pt x="10" y="149"/>
                    <a:pt x="13" y="149"/>
                  </a:cubicBezTo>
                  <a:cubicBezTo>
                    <a:pt x="18" y="149"/>
                    <a:pt x="58" y="111"/>
                    <a:pt x="58" y="52"/>
                  </a:cubicBezTo>
                </a:path>
              </a:pathLst>
            </a:custGeom>
            <a:grpFill/>
            <a:ln>
              <a:solidFill>
                <a:schemeClr val="accent1"/>
              </a:solidFill>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baseline="-25000">
                <a:ln w="0"/>
                <a:effectLst>
                  <a:outerShdw blurRad="38100" dist="19050" dir="2700000" algn="tl" rotWithShape="0">
                    <a:schemeClr val="dk1">
                      <a:alpha val="40000"/>
                    </a:schemeClr>
                  </a:outerShdw>
                </a:effectLst>
              </a:endParaRPr>
            </a:p>
          </p:txBody>
        </p:sp>
        <p:sp>
          <p:nvSpPr>
            <p:cNvPr id="132" name="Freeform 11">
              <a:extLst>
                <a:ext uri="{FF2B5EF4-FFF2-40B4-BE49-F238E27FC236}">
                  <a16:creationId xmlns:a16="http://schemas.microsoft.com/office/drawing/2014/main" id="{C6F8B2E9-DEAB-224B-2D1A-5E1CA4657E5E}"/>
                </a:ext>
              </a:extLst>
            </p:cNvPr>
            <p:cNvSpPr>
              <a:spLocks/>
            </p:cNvSpPr>
            <p:nvPr>
              <p:custDataLst>
                <p:tags r:id="rId10"/>
              </p:custDataLst>
            </p:nvPr>
          </p:nvSpPr>
          <p:spPr bwMode="auto">
            <a:xfrm>
              <a:off x="3246438" y="1312863"/>
              <a:ext cx="44450" cy="111125"/>
            </a:xfrm>
            <a:custGeom>
              <a:avLst/>
              <a:gdLst>
                <a:gd name="T0" fmla="*/ 91 w 153"/>
                <a:gd name="T1" fmla="*/ 112 h 317"/>
                <a:gd name="T2" fmla="*/ 138 w 153"/>
                <a:gd name="T3" fmla="*/ 112 h 317"/>
                <a:gd name="T4" fmla="*/ 153 w 153"/>
                <a:gd name="T5" fmla="*/ 102 h 317"/>
                <a:gd name="T6" fmla="*/ 139 w 153"/>
                <a:gd name="T7" fmla="*/ 97 h 317"/>
                <a:gd name="T8" fmla="*/ 95 w 153"/>
                <a:gd name="T9" fmla="*/ 97 h 317"/>
                <a:gd name="T10" fmla="*/ 115 w 153"/>
                <a:gd name="T11" fmla="*/ 13 h 317"/>
                <a:gd name="T12" fmla="*/ 101 w 153"/>
                <a:gd name="T13" fmla="*/ 0 h 317"/>
                <a:gd name="T14" fmla="*/ 81 w 153"/>
                <a:gd name="T15" fmla="*/ 18 h 317"/>
                <a:gd name="T16" fmla="*/ 61 w 153"/>
                <a:gd name="T17" fmla="*/ 97 h 317"/>
                <a:gd name="T18" fmla="*/ 15 w 153"/>
                <a:gd name="T19" fmla="*/ 97 h 317"/>
                <a:gd name="T20" fmla="*/ 0 w 153"/>
                <a:gd name="T21" fmla="*/ 106 h 317"/>
                <a:gd name="T22" fmla="*/ 14 w 153"/>
                <a:gd name="T23" fmla="*/ 112 h 317"/>
                <a:gd name="T24" fmla="*/ 57 w 153"/>
                <a:gd name="T25" fmla="*/ 112 h 317"/>
                <a:gd name="T26" fmla="*/ 20 w 153"/>
                <a:gd name="T27" fmla="*/ 272 h 317"/>
                <a:gd name="T28" fmla="*/ 65 w 153"/>
                <a:gd name="T29" fmla="*/ 317 h 317"/>
                <a:gd name="T30" fmla="*/ 145 w 153"/>
                <a:gd name="T31" fmla="*/ 241 h 317"/>
                <a:gd name="T32" fmla="*/ 139 w 153"/>
                <a:gd name="T33" fmla="*/ 236 h 317"/>
                <a:gd name="T34" fmla="*/ 131 w 153"/>
                <a:gd name="T35" fmla="*/ 243 h 317"/>
                <a:gd name="T36" fmla="*/ 66 w 153"/>
                <a:gd name="T37" fmla="*/ 307 h 317"/>
                <a:gd name="T38" fmla="*/ 51 w 153"/>
                <a:gd name="T39" fmla="*/ 284 h 317"/>
                <a:gd name="T40" fmla="*/ 54 w 153"/>
                <a:gd name="T41" fmla="*/ 260 h 317"/>
                <a:gd name="T42" fmla="*/ 91 w 153"/>
                <a:gd name="T43" fmla="*/ 11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7">
                  <a:moveTo>
                    <a:pt x="91" y="112"/>
                  </a:moveTo>
                  <a:lnTo>
                    <a:pt x="138" y="112"/>
                  </a:lnTo>
                  <a:cubicBezTo>
                    <a:pt x="148" y="112"/>
                    <a:pt x="153" y="112"/>
                    <a:pt x="153" y="102"/>
                  </a:cubicBezTo>
                  <a:cubicBezTo>
                    <a:pt x="153" y="97"/>
                    <a:pt x="148" y="97"/>
                    <a:pt x="139" y="97"/>
                  </a:cubicBezTo>
                  <a:lnTo>
                    <a:pt x="95" y="97"/>
                  </a:lnTo>
                  <a:cubicBezTo>
                    <a:pt x="113" y="26"/>
                    <a:pt x="115" y="16"/>
                    <a:pt x="115" y="13"/>
                  </a:cubicBezTo>
                  <a:cubicBezTo>
                    <a:pt x="115" y="5"/>
                    <a:pt x="109" y="0"/>
                    <a:pt x="101" y="0"/>
                  </a:cubicBezTo>
                  <a:cubicBezTo>
                    <a:pt x="99" y="0"/>
                    <a:pt x="85" y="0"/>
                    <a:pt x="81" y="18"/>
                  </a:cubicBezTo>
                  <a:lnTo>
                    <a:pt x="61" y="97"/>
                  </a:lnTo>
                  <a:lnTo>
                    <a:pt x="15" y="97"/>
                  </a:lnTo>
                  <a:cubicBezTo>
                    <a:pt x="5" y="97"/>
                    <a:pt x="0" y="97"/>
                    <a:pt x="0" y="106"/>
                  </a:cubicBezTo>
                  <a:cubicBezTo>
                    <a:pt x="0" y="112"/>
                    <a:pt x="4" y="112"/>
                    <a:pt x="14" y="112"/>
                  </a:cubicBezTo>
                  <a:lnTo>
                    <a:pt x="57" y="112"/>
                  </a:lnTo>
                  <a:cubicBezTo>
                    <a:pt x="22" y="254"/>
                    <a:pt x="20" y="263"/>
                    <a:pt x="20" y="272"/>
                  </a:cubicBezTo>
                  <a:cubicBezTo>
                    <a:pt x="20" y="299"/>
                    <a:pt x="39" y="317"/>
                    <a:pt x="65" y="317"/>
                  </a:cubicBezTo>
                  <a:cubicBezTo>
                    <a:pt x="116" y="317"/>
                    <a:pt x="145" y="245"/>
                    <a:pt x="145" y="241"/>
                  </a:cubicBezTo>
                  <a:cubicBezTo>
                    <a:pt x="145" y="236"/>
                    <a:pt x="141" y="236"/>
                    <a:pt x="139" y="236"/>
                  </a:cubicBezTo>
                  <a:cubicBezTo>
                    <a:pt x="134" y="236"/>
                    <a:pt x="134" y="237"/>
                    <a:pt x="131" y="243"/>
                  </a:cubicBezTo>
                  <a:cubicBezTo>
                    <a:pt x="110" y="295"/>
                    <a:pt x="83" y="307"/>
                    <a:pt x="66" y="307"/>
                  </a:cubicBezTo>
                  <a:cubicBezTo>
                    <a:pt x="56" y="307"/>
                    <a:pt x="51" y="300"/>
                    <a:pt x="51" y="284"/>
                  </a:cubicBezTo>
                  <a:cubicBezTo>
                    <a:pt x="51" y="272"/>
                    <a:pt x="52" y="268"/>
                    <a:pt x="54" y="260"/>
                  </a:cubicBezTo>
                  <a:lnTo>
                    <a:pt x="91" y="112"/>
                  </a:lnTo>
                </a:path>
              </a:pathLst>
            </a:custGeom>
            <a:grpFill/>
            <a:ln>
              <a:solidFill>
                <a:schemeClr val="accent1"/>
              </a:solidFill>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baseline="-25000">
                <a:ln w="0"/>
                <a:effectLst>
                  <a:outerShdw blurRad="38100" dist="19050" dir="2700000" algn="tl" rotWithShape="0">
                    <a:schemeClr val="dk1">
                      <a:alpha val="40000"/>
                    </a:schemeClr>
                  </a:outerShdw>
                </a:effectLst>
              </a:endParaRPr>
            </a:p>
          </p:txBody>
        </p:sp>
        <p:sp>
          <p:nvSpPr>
            <p:cNvPr id="133" name="Freeform 12">
              <a:extLst>
                <a:ext uri="{FF2B5EF4-FFF2-40B4-BE49-F238E27FC236}">
                  <a16:creationId xmlns:a16="http://schemas.microsoft.com/office/drawing/2014/main" id="{B49DB789-3DBA-D7DD-3319-038ED84329F5}"/>
                </a:ext>
              </a:extLst>
            </p:cNvPr>
            <p:cNvSpPr>
              <a:spLocks/>
            </p:cNvSpPr>
            <p:nvPr>
              <p:custDataLst>
                <p:tags r:id="rId11"/>
              </p:custDataLst>
            </p:nvPr>
          </p:nvSpPr>
          <p:spPr bwMode="auto">
            <a:xfrm>
              <a:off x="3303588" y="1362075"/>
              <a:ext cx="53975" cy="111125"/>
            </a:xfrm>
            <a:custGeom>
              <a:avLst/>
              <a:gdLst>
                <a:gd name="T0" fmla="*/ 117 w 186"/>
                <a:gd name="T1" fmla="*/ 108 h 317"/>
                <a:gd name="T2" fmla="*/ 151 w 186"/>
                <a:gd name="T3" fmla="*/ 108 h 317"/>
                <a:gd name="T4" fmla="*/ 163 w 186"/>
                <a:gd name="T5" fmla="*/ 100 h 317"/>
                <a:gd name="T6" fmla="*/ 152 w 186"/>
                <a:gd name="T7" fmla="*/ 95 h 317"/>
                <a:gd name="T8" fmla="*/ 119 w 186"/>
                <a:gd name="T9" fmla="*/ 95 h 317"/>
                <a:gd name="T10" fmla="*/ 133 w 186"/>
                <a:gd name="T11" fmla="*/ 25 h 317"/>
                <a:gd name="T12" fmla="*/ 151 w 186"/>
                <a:gd name="T13" fmla="*/ 10 h 317"/>
                <a:gd name="T14" fmla="*/ 167 w 186"/>
                <a:gd name="T15" fmla="*/ 14 h 317"/>
                <a:gd name="T16" fmla="*/ 152 w 186"/>
                <a:gd name="T17" fmla="*/ 33 h 317"/>
                <a:gd name="T18" fmla="*/ 166 w 186"/>
                <a:gd name="T19" fmla="*/ 46 h 317"/>
                <a:gd name="T20" fmla="*/ 186 w 186"/>
                <a:gd name="T21" fmla="*/ 25 h 317"/>
                <a:gd name="T22" fmla="*/ 151 w 186"/>
                <a:gd name="T23" fmla="*/ 0 h 317"/>
                <a:gd name="T24" fmla="*/ 109 w 186"/>
                <a:gd name="T25" fmla="*/ 26 h 317"/>
                <a:gd name="T26" fmla="*/ 92 w 186"/>
                <a:gd name="T27" fmla="*/ 95 h 317"/>
                <a:gd name="T28" fmla="*/ 64 w 186"/>
                <a:gd name="T29" fmla="*/ 95 h 317"/>
                <a:gd name="T30" fmla="*/ 53 w 186"/>
                <a:gd name="T31" fmla="*/ 103 h 317"/>
                <a:gd name="T32" fmla="*/ 64 w 186"/>
                <a:gd name="T33" fmla="*/ 108 h 317"/>
                <a:gd name="T34" fmla="*/ 89 w 186"/>
                <a:gd name="T35" fmla="*/ 108 h 317"/>
                <a:gd name="T36" fmla="*/ 59 w 186"/>
                <a:gd name="T37" fmla="*/ 273 h 317"/>
                <a:gd name="T38" fmla="*/ 34 w 186"/>
                <a:gd name="T39" fmla="*/ 307 h 317"/>
                <a:gd name="T40" fmla="*/ 19 w 186"/>
                <a:gd name="T41" fmla="*/ 303 h 317"/>
                <a:gd name="T42" fmla="*/ 34 w 186"/>
                <a:gd name="T43" fmla="*/ 284 h 317"/>
                <a:gd name="T44" fmla="*/ 20 w 186"/>
                <a:gd name="T45" fmla="*/ 271 h 317"/>
                <a:gd name="T46" fmla="*/ 0 w 186"/>
                <a:gd name="T47" fmla="*/ 292 h 317"/>
                <a:gd name="T48" fmla="*/ 34 w 186"/>
                <a:gd name="T49" fmla="*/ 317 h 317"/>
                <a:gd name="T50" fmla="*/ 76 w 186"/>
                <a:gd name="T51" fmla="*/ 286 h 317"/>
                <a:gd name="T52" fmla="*/ 97 w 186"/>
                <a:gd name="T53" fmla="*/ 216 h 317"/>
                <a:gd name="T54" fmla="*/ 117 w 186"/>
                <a:gd name="T55" fmla="*/ 10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6" h="317">
                  <a:moveTo>
                    <a:pt x="117" y="108"/>
                  </a:moveTo>
                  <a:lnTo>
                    <a:pt x="151" y="108"/>
                  </a:lnTo>
                  <a:cubicBezTo>
                    <a:pt x="158" y="108"/>
                    <a:pt x="163" y="108"/>
                    <a:pt x="163" y="100"/>
                  </a:cubicBezTo>
                  <a:cubicBezTo>
                    <a:pt x="163" y="95"/>
                    <a:pt x="158" y="95"/>
                    <a:pt x="152" y="95"/>
                  </a:cubicBezTo>
                  <a:lnTo>
                    <a:pt x="119" y="95"/>
                  </a:lnTo>
                  <a:cubicBezTo>
                    <a:pt x="127" y="51"/>
                    <a:pt x="130" y="35"/>
                    <a:pt x="133" y="25"/>
                  </a:cubicBezTo>
                  <a:cubicBezTo>
                    <a:pt x="135" y="17"/>
                    <a:pt x="142" y="10"/>
                    <a:pt x="151" y="10"/>
                  </a:cubicBezTo>
                  <a:cubicBezTo>
                    <a:pt x="151" y="10"/>
                    <a:pt x="161" y="10"/>
                    <a:pt x="167" y="14"/>
                  </a:cubicBezTo>
                  <a:cubicBezTo>
                    <a:pt x="153" y="19"/>
                    <a:pt x="152" y="31"/>
                    <a:pt x="152" y="33"/>
                  </a:cubicBezTo>
                  <a:cubicBezTo>
                    <a:pt x="152" y="41"/>
                    <a:pt x="158" y="46"/>
                    <a:pt x="166" y="46"/>
                  </a:cubicBezTo>
                  <a:cubicBezTo>
                    <a:pt x="175" y="46"/>
                    <a:pt x="186" y="38"/>
                    <a:pt x="186" y="25"/>
                  </a:cubicBezTo>
                  <a:cubicBezTo>
                    <a:pt x="186" y="9"/>
                    <a:pt x="169" y="0"/>
                    <a:pt x="151" y="0"/>
                  </a:cubicBezTo>
                  <a:cubicBezTo>
                    <a:pt x="135" y="0"/>
                    <a:pt x="118" y="9"/>
                    <a:pt x="109" y="26"/>
                  </a:cubicBezTo>
                  <a:cubicBezTo>
                    <a:pt x="102" y="39"/>
                    <a:pt x="99" y="55"/>
                    <a:pt x="92" y="95"/>
                  </a:cubicBezTo>
                  <a:lnTo>
                    <a:pt x="64" y="95"/>
                  </a:lnTo>
                  <a:cubicBezTo>
                    <a:pt x="57" y="95"/>
                    <a:pt x="53" y="95"/>
                    <a:pt x="53" y="103"/>
                  </a:cubicBezTo>
                  <a:cubicBezTo>
                    <a:pt x="53" y="108"/>
                    <a:pt x="57" y="108"/>
                    <a:pt x="64" y="108"/>
                  </a:cubicBezTo>
                  <a:lnTo>
                    <a:pt x="89" y="108"/>
                  </a:lnTo>
                  <a:cubicBezTo>
                    <a:pt x="89" y="110"/>
                    <a:pt x="67" y="236"/>
                    <a:pt x="59" y="273"/>
                  </a:cubicBezTo>
                  <a:cubicBezTo>
                    <a:pt x="57" y="281"/>
                    <a:pt x="51" y="307"/>
                    <a:pt x="34" y="307"/>
                  </a:cubicBezTo>
                  <a:cubicBezTo>
                    <a:pt x="34" y="307"/>
                    <a:pt x="26" y="307"/>
                    <a:pt x="19" y="303"/>
                  </a:cubicBezTo>
                  <a:cubicBezTo>
                    <a:pt x="33" y="298"/>
                    <a:pt x="34" y="286"/>
                    <a:pt x="34" y="284"/>
                  </a:cubicBezTo>
                  <a:cubicBezTo>
                    <a:pt x="34" y="276"/>
                    <a:pt x="28" y="271"/>
                    <a:pt x="20" y="271"/>
                  </a:cubicBezTo>
                  <a:cubicBezTo>
                    <a:pt x="11" y="271"/>
                    <a:pt x="0" y="279"/>
                    <a:pt x="0" y="292"/>
                  </a:cubicBezTo>
                  <a:cubicBezTo>
                    <a:pt x="0" y="308"/>
                    <a:pt x="17" y="317"/>
                    <a:pt x="34" y="317"/>
                  </a:cubicBezTo>
                  <a:cubicBezTo>
                    <a:pt x="57" y="317"/>
                    <a:pt x="72" y="294"/>
                    <a:pt x="76" y="286"/>
                  </a:cubicBezTo>
                  <a:cubicBezTo>
                    <a:pt x="89" y="263"/>
                    <a:pt x="97" y="220"/>
                    <a:pt x="97" y="216"/>
                  </a:cubicBezTo>
                  <a:lnTo>
                    <a:pt x="117" y="108"/>
                  </a:lnTo>
                </a:path>
              </a:pathLst>
            </a:custGeom>
            <a:grpFill/>
            <a:ln>
              <a:solidFill>
                <a:schemeClr val="accent1"/>
              </a:solidFill>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baseline="-25000">
                <a:ln w="0"/>
                <a:effectLst>
                  <a:outerShdw blurRad="38100" dist="19050" dir="2700000" algn="tl" rotWithShape="0">
                    <a:schemeClr val="dk1">
                      <a:alpha val="40000"/>
                    </a:schemeClr>
                  </a:outerShdw>
                </a:effectLst>
              </a:endParaRPr>
            </a:p>
          </p:txBody>
        </p:sp>
        <p:sp>
          <p:nvSpPr>
            <p:cNvPr id="134" name="Freeform 13">
              <a:extLst>
                <a:ext uri="{FF2B5EF4-FFF2-40B4-BE49-F238E27FC236}">
                  <a16:creationId xmlns:a16="http://schemas.microsoft.com/office/drawing/2014/main" id="{208B41AD-6F75-29EE-5C63-8912B6DF2CE7}"/>
                </a:ext>
              </a:extLst>
            </p:cNvPr>
            <p:cNvSpPr>
              <a:spLocks/>
            </p:cNvSpPr>
            <p:nvPr>
              <p:custDataLst>
                <p:tags r:id="rId12"/>
              </p:custDataLst>
            </p:nvPr>
          </p:nvSpPr>
          <p:spPr bwMode="auto">
            <a:xfrm>
              <a:off x="3379788" y="1292225"/>
              <a:ext cx="33338" cy="173038"/>
            </a:xfrm>
            <a:custGeom>
              <a:avLst/>
              <a:gdLst>
                <a:gd name="T0" fmla="*/ 115 w 115"/>
                <a:gd name="T1" fmla="*/ 249 h 499"/>
                <a:gd name="T2" fmla="*/ 83 w 115"/>
                <a:gd name="T3" fmla="*/ 94 h 499"/>
                <a:gd name="T4" fmla="*/ 5 w 115"/>
                <a:gd name="T5" fmla="*/ 0 h 499"/>
                <a:gd name="T6" fmla="*/ 0 w 115"/>
                <a:gd name="T7" fmla="*/ 5 h 499"/>
                <a:gd name="T8" fmla="*/ 9 w 115"/>
                <a:gd name="T9" fmla="*/ 16 h 499"/>
                <a:gd name="T10" fmla="*/ 86 w 115"/>
                <a:gd name="T11" fmla="*/ 249 h 499"/>
                <a:gd name="T12" fmla="*/ 6 w 115"/>
                <a:gd name="T13" fmla="*/ 485 h 499"/>
                <a:gd name="T14" fmla="*/ 0 w 115"/>
                <a:gd name="T15" fmla="*/ 494 h 499"/>
                <a:gd name="T16" fmla="*/ 5 w 115"/>
                <a:gd name="T17" fmla="*/ 499 h 499"/>
                <a:gd name="T18" fmla="*/ 84 w 115"/>
                <a:gd name="T19" fmla="*/ 401 h 499"/>
                <a:gd name="T20" fmla="*/ 115 w 115"/>
                <a:gd name="T21" fmla="*/ 24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49"/>
                  </a:moveTo>
                  <a:cubicBezTo>
                    <a:pt x="115" y="210"/>
                    <a:pt x="110" y="150"/>
                    <a:pt x="83" y="94"/>
                  </a:cubicBezTo>
                  <a:cubicBezTo>
                    <a:pt x="53" y="32"/>
                    <a:pt x="10" y="0"/>
                    <a:pt x="5" y="0"/>
                  </a:cubicBezTo>
                  <a:cubicBezTo>
                    <a:pt x="2" y="0"/>
                    <a:pt x="0" y="2"/>
                    <a:pt x="0" y="5"/>
                  </a:cubicBezTo>
                  <a:cubicBezTo>
                    <a:pt x="0" y="6"/>
                    <a:pt x="0" y="7"/>
                    <a:pt x="9" y="16"/>
                  </a:cubicBezTo>
                  <a:cubicBezTo>
                    <a:pt x="58" y="66"/>
                    <a:pt x="86" y="145"/>
                    <a:pt x="86" y="249"/>
                  </a:cubicBezTo>
                  <a:cubicBezTo>
                    <a:pt x="86" y="335"/>
                    <a:pt x="68" y="422"/>
                    <a:pt x="6" y="485"/>
                  </a:cubicBezTo>
                  <a:cubicBezTo>
                    <a:pt x="0" y="491"/>
                    <a:pt x="0" y="492"/>
                    <a:pt x="0" y="494"/>
                  </a:cubicBezTo>
                  <a:cubicBezTo>
                    <a:pt x="0" y="497"/>
                    <a:pt x="2" y="499"/>
                    <a:pt x="5" y="499"/>
                  </a:cubicBezTo>
                  <a:cubicBezTo>
                    <a:pt x="10" y="499"/>
                    <a:pt x="55" y="465"/>
                    <a:pt x="84" y="401"/>
                  </a:cubicBezTo>
                  <a:cubicBezTo>
                    <a:pt x="109" y="347"/>
                    <a:pt x="115" y="291"/>
                    <a:pt x="115" y="249"/>
                  </a:cubicBezTo>
                </a:path>
              </a:pathLst>
            </a:custGeom>
            <a:grpFill/>
            <a:ln>
              <a:solidFill>
                <a:schemeClr val="accent1"/>
              </a:solidFill>
              <a:headEnd/>
              <a:tailEnd/>
            </a:ln>
          </p:spPr>
          <p:style>
            <a:lnRef idx="2">
              <a:schemeClr val="dk1"/>
            </a:lnRef>
            <a:fillRef idx="0">
              <a:schemeClr val="dk1"/>
            </a:fillRef>
            <a:effectRef idx="1">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en-US" baseline="-25000">
                <a:ln w="0"/>
                <a:effectLst>
                  <a:outerShdw blurRad="38100" dist="19050" dir="2700000" algn="tl" rotWithShape="0">
                    <a:schemeClr val="dk1">
                      <a:alpha val="40000"/>
                    </a:schemeClr>
                  </a:outerShdw>
                </a:effectLst>
              </a:endParaRPr>
            </a:p>
          </p:txBody>
        </p:sp>
      </p:grpSp>
      <p:sp>
        <p:nvSpPr>
          <p:cNvPr id="135" name="Content Placeholder 2 2 1">
            <a:extLst>
              <a:ext uri="{FF2B5EF4-FFF2-40B4-BE49-F238E27FC236}">
                <a16:creationId xmlns:a16="http://schemas.microsoft.com/office/drawing/2014/main" id="{CDF7905E-9580-7C93-A1B6-7834B45018FE}"/>
              </a:ext>
            </a:extLst>
          </p:cNvPr>
          <p:cNvSpPr txBox="1">
            <a:spLocks/>
          </p:cNvSpPr>
          <p:nvPr/>
        </p:nvSpPr>
        <p:spPr>
          <a:xfrm>
            <a:off x="1097280" y="1974918"/>
            <a:ext cx="7782530" cy="122285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sz="2400" dirty="0"/>
              <a:t>The backward reachability set can be computed from the value function:</a:t>
            </a:r>
          </a:p>
        </p:txBody>
      </p:sp>
    </p:spTree>
    <p:custDataLst>
      <p:tags r:id="rId1"/>
    </p:custDataLst>
    <p:extLst>
      <p:ext uri="{BB962C8B-B14F-4D97-AF65-F5344CB8AC3E}">
        <p14:creationId xmlns:p14="http://schemas.microsoft.com/office/powerpoint/2010/main" val="37867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1" grpId="0"/>
      <p:bldP spid="122" grpId="0"/>
      <p:bldP spid="1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ACDDC6-EDA1-382D-C256-128B8CDA81E4}"/>
              </a:ext>
            </a:extLst>
          </p:cNvPr>
          <p:cNvSpPr>
            <a:spLocks noGrp="1"/>
          </p:cNvSpPr>
          <p:nvPr>
            <p:ph idx="1"/>
          </p:nvPr>
        </p:nvSpPr>
        <p:spPr>
          <a:xfrm>
            <a:off x="1097280" y="1845734"/>
            <a:ext cx="10275570" cy="2847564"/>
          </a:xfrm>
        </p:spPr>
        <p:txBody>
          <a:bodyPr>
            <a:normAutofit/>
          </a:bodyPr>
          <a:lstStyle/>
          <a:p>
            <a:pPr>
              <a:spcAft>
                <a:spcPts val="1800"/>
              </a:spcAft>
            </a:pPr>
            <a:r>
              <a:rPr lang="en-US" sz="2400" dirty="0"/>
              <a:t>What can we improve? It would be nice to have a method that can …</a:t>
            </a:r>
          </a:p>
          <a:p>
            <a:pPr lvl="1">
              <a:spcAft>
                <a:spcPts val="1500"/>
              </a:spcAft>
            </a:pPr>
            <a:r>
              <a:rPr lang="en-US" sz="2400" dirty="0"/>
              <a:t>Solve for </a:t>
            </a:r>
            <a:r>
              <a:rPr lang="en-US" sz="2400" b="1" dirty="0"/>
              <a:t>all</a:t>
            </a:r>
            <a:r>
              <a:rPr lang="en-US" sz="2400" dirty="0"/>
              <a:t> BRTs in a single PDE solve. Current approach requires us to perform a single PDE solve to compute all backward reachable sets for a fixed ‘</a:t>
            </a:r>
            <a:r>
              <a:rPr lang="en-US" sz="2400" dirty="0" err="1"/>
              <a:t>t</a:t>
            </a:r>
            <a:r>
              <a:rPr lang="en-US" sz="2400" baseline="-25000" dirty="0" err="1"/>
              <a:t>f</a:t>
            </a:r>
            <a:r>
              <a:rPr lang="en-US" sz="2400" dirty="0"/>
              <a:t>’.</a:t>
            </a:r>
          </a:p>
          <a:p>
            <a:pPr lvl="1">
              <a:spcAft>
                <a:spcPts val="1500"/>
              </a:spcAft>
            </a:pPr>
            <a:r>
              <a:rPr lang="en-US" sz="2400" dirty="0"/>
              <a:t>Naturally handle of moving target and obstacle sets</a:t>
            </a:r>
          </a:p>
          <a:p>
            <a:pPr lvl="1">
              <a:spcAft>
                <a:spcPts val="1500"/>
              </a:spcAft>
            </a:pPr>
            <a:r>
              <a:rPr lang="en-US" sz="2400" dirty="0"/>
              <a:t>Give us a closed loop policy obtained from the value function with some nice optimality properties</a:t>
            </a:r>
          </a:p>
        </p:txBody>
      </p:sp>
      <p:sp>
        <p:nvSpPr>
          <p:cNvPr id="6" name="Slide Number Placeholder 5">
            <a:extLst>
              <a:ext uri="{FF2B5EF4-FFF2-40B4-BE49-F238E27FC236}">
                <a16:creationId xmlns:a16="http://schemas.microsoft.com/office/drawing/2014/main" id="{D6DA2820-8658-9201-84CD-C03F29DD685C}"/>
              </a:ext>
            </a:extLst>
          </p:cNvPr>
          <p:cNvSpPr>
            <a:spLocks noGrp="1"/>
          </p:cNvSpPr>
          <p:nvPr>
            <p:ph type="sldNum" sz="quarter" idx="12"/>
          </p:nvPr>
        </p:nvSpPr>
        <p:spPr/>
        <p:txBody>
          <a:bodyPr/>
          <a:lstStyle/>
          <a:p>
            <a:fld id="{9D63C778-8F33-42D2-9DEF-FB4EE1C18A90}" type="slidenum">
              <a:rPr lang="en-US" smtClean="0"/>
              <a:t>9</a:t>
            </a:fld>
            <a:endParaRPr lang="en-US"/>
          </a:p>
        </p:txBody>
      </p:sp>
      <p:sp>
        <p:nvSpPr>
          <p:cNvPr id="5" name="TextBox 4">
            <a:extLst>
              <a:ext uri="{FF2B5EF4-FFF2-40B4-BE49-F238E27FC236}">
                <a16:creationId xmlns:a16="http://schemas.microsoft.com/office/drawing/2014/main" id="{F62180B8-CB2C-4BB3-4064-58C6B1D6C356}"/>
              </a:ext>
            </a:extLst>
          </p:cNvPr>
          <p:cNvSpPr txBox="1"/>
          <p:nvPr/>
        </p:nvSpPr>
        <p:spPr>
          <a:xfrm>
            <a:off x="2623069" y="4842828"/>
            <a:ext cx="6945863" cy="1015663"/>
          </a:xfrm>
          <a:prstGeom prst="rect">
            <a:avLst/>
          </a:prstGeom>
          <a:noFill/>
        </p:spPr>
        <p:txBody>
          <a:bodyPr wrap="square">
            <a:spAutoFit/>
          </a:bodyPr>
          <a:lstStyle/>
          <a:p>
            <a:pPr algn="ctr">
              <a:spcAft>
                <a:spcPts val="1800"/>
              </a:spcAft>
            </a:pPr>
            <a:r>
              <a:rPr lang="en-US" sz="3000" dirty="0"/>
              <a:t>We propose a modification to the method that achieves all these objectives</a:t>
            </a:r>
          </a:p>
        </p:txBody>
      </p:sp>
      <p:sp>
        <p:nvSpPr>
          <p:cNvPr id="8" name="Title 7">
            <a:extLst>
              <a:ext uri="{FF2B5EF4-FFF2-40B4-BE49-F238E27FC236}">
                <a16:creationId xmlns:a16="http://schemas.microsoft.com/office/drawing/2014/main" id="{FB9FE45A-DB79-3C01-F917-85E91E8DE5E8}"/>
              </a:ext>
            </a:extLst>
          </p:cNvPr>
          <p:cNvSpPr>
            <a:spLocks noGrp="1"/>
          </p:cNvSpPr>
          <p:nvPr>
            <p:ph type="title"/>
          </p:nvPr>
        </p:nvSpPr>
        <p:spPr/>
        <p:txBody>
          <a:bodyPr/>
          <a:lstStyle/>
          <a:p>
            <a:r>
              <a:rPr lang="en-US" dirty="0"/>
              <a:t>State of the art: HJ reachability analysis</a:t>
            </a:r>
          </a:p>
        </p:txBody>
      </p:sp>
    </p:spTree>
    <p:custDataLst>
      <p:tags r:id="rId1"/>
    </p:custDataLst>
    <p:extLst>
      <p:ext uri="{BB962C8B-B14F-4D97-AF65-F5344CB8AC3E}">
        <p14:creationId xmlns:p14="http://schemas.microsoft.com/office/powerpoint/2010/main" val="394528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4|8.1|22.6"/>
</p:tagLst>
</file>

<file path=ppt/tags/tag10.xml><?xml version="1.0" encoding="utf-8"?>
<p:tagLst xmlns:a="http://schemas.openxmlformats.org/drawingml/2006/main" xmlns:r="http://schemas.openxmlformats.org/officeDocument/2006/relationships" xmlns:p="http://schemas.openxmlformats.org/presentationml/2006/main">
  <p:tag name="ORIGINALHEIGHT" val="2.31252"/>
  <p:tag name="ORIGINALWIDTH" val="1.125"/>
  <p:tag name="EMFCHILD" val="True"/>
</p:tagLst>
</file>

<file path=ppt/tags/tag100.xml><?xml version="1.0" encoding="utf-8"?>
<p:tagLst xmlns:a="http://schemas.openxmlformats.org/drawingml/2006/main" xmlns:r="http://schemas.openxmlformats.org/officeDocument/2006/relationships" xmlns:p="http://schemas.openxmlformats.org/presentationml/2006/main">
  <p:tag name="ORIGINALHEIGHT" val="0.125"/>
  <p:tag name="ORIGINALWIDTH" val="1.28126"/>
  <p:tag name="EMFCHILD" val="True"/>
</p:tagLst>
</file>

<file path=ppt/tags/tag1000.xml><?xml version="1.0" encoding="utf-8"?>
<p:tagLst xmlns:a="http://schemas.openxmlformats.org/drawingml/2006/main" xmlns:r="http://schemas.openxmlformats.org/officeDocument/2006/relationships" xmlns:p="http://schemas.openxmlformats.org/presentationml/2006/main">
  <p:tag name="ORIGINALHEIGHT" val="4.68752"/>
  <p:tag name="ORIGINALWIDTH" val="1.06252"/>
  <p:tag name="EMFCHILD" val="True"/>
</p:tagLst>
</file>

<file path=ppt/tags/tag1001.xml><?xml version="1.0" encoding="utf-8"?>
<p:tagLst xmlns:a="http://schemas.openxmlformats.org/drawingml/2006/main" xmlns:r="http://schemas.openxmlformats.org/officeDocument/2006/relationships" xmlns:p="http://schemas.openxmlformats.org/presentationml/2006/main">
  <p:tag name="ORIGINALHEIGHT" val="2.125"/>
  <p:tag name="ORIGINALWIDTH" val="2.625"/>
  <p:tag name="EMFCHILD" val="True"/>
</p:tagLst>
</file>

<file path=ppt/tags/tag1002.xml><?xml version="1.0" encoding="utf-8"?>
<p:tagLst xmlns:a="http://schemas.openxmlformats.org/drawingml/2006/main" xmlns:r="http://schemas.openxmlformats.org/officeDocument/2006/relationships" xmlns:p="http://schemas.openxmlformats.org/presentationml/2006/main">
  <p:tag name="ORIGINALHEIGHT" val="1.43752"/>
  <p:tag name="ORIGINALWIDTH" val="0.5625197"/>
  <p:tag name="EMFCHILD" val="True"/>
</p:tagLst>
</file>

<file path=ppt/tags/tag1003.xml><?xml version="1.0" encoding="utf-8"?>
<p:tagLst xmlns:a="http://schemas.openxmlformats.org/drawingml/2006/main" xmlns:r="http://schemas.openxmlformats.org/officeDocument/2006/relationships" xmlns:p="http://schemas.openxmlformats.org/presentationml/2006/main">
  <p:tag name="ORIGINALHEIGHT" val="3.68752"/>
  <p:tag name="ORIGINALWIDTH" val="3.625"/>
  <p:tag name="EMFCHILD" val="True"/>
</p:tagLst>
</file>

<file path=ppt/tags/tag1004.xml><?xml version="1.0" encoding="utf-8"?>
<p:tagLst xmlns:a="http://schemas.openxmlformats.org/drawingml/2006/main" xmlns:r="http://schemas.openxmlformats.org/officeDocument/2006/relationships" xmlns:p="http://schemas.openxmlformats.org/presentationml/2006/main">
  <p:tag name="ORIGINALHEIGHT" val="2.25"/>
  <p:tag name="ORIGINALWIDTH" val="2.375"/>
  <p:tag name="EMFCHILD" val="True"/>
</p:tagLst>
</file>

<file path=ppt/tags/tag1005.xml><?xml version="1.0" encoding="utf-8"?>
<p:tagLst xmlns:a="http://schemas.openxmlformats.org/drawingml/2006/main" xmlns:r="http://schemas.openxmlformats.org/officeDocument/2006/relationships" xmlns:p="http://schemas.openxmlformats.org/presentationml/2006/main">
  <p:tag name="ORIGINALHEIGHT" val="4.68752"/>
  <p:tag name="ORIGINALWIDTH" val="1.06252"/>
  <p:tag name="EMFCHILD" val="True"/>
</p:tagLst>
</file>

<file path=ppt/tags/tag1006.xml><?xml version="1.0" encoding="utf-8"?>
<p:tagLst xmlns:a="http://schemas.openxmlformats.org/drawingml/2006/main" xmlns:r="http://schemas.openxmlformats.org/officeDocument/2006/relationships" xmlns:p="http://schemas.openxmlformats.org/presentationml/2006/main">
  <p:tag name="ORIGINALHEIGHT" val="1.43752"/>
  <p:tag name="ORIGINALWIDTH" val="0.5"/>
  <p:tag name="EMFCHILD" val="True"/>
</p:tagLst>
</file>

<file path=ppt/tags/tag1007.xml><?xml version="1.0" encoding="utf-8"?>
<p:tagLst xmlns:a="http://schemas.openxmlformats.org/drawingml/2006/main" xmlns:r="http://schemas.openxmlformats.org/officeDocument/2006/relationships" xmlns:p="http://schemas.openxmlformats.org/presentationml/2006/main">
  <p:tag name="ORIGINALHEIGHT" val="2.125"/>
  <p:tag name="ORIGINALWIDTH" val="2"/>
  <p:tag name="EMFCHILD" val="True"/>
</p:tagLst>
</file>

<file path=ppt/tags/tag1008.xml><?xml version="1.0" encoding="utf-8"?>
<p:tagLst xmlns:a="http://schemas.openxmlformats.org/drawingml/2006/main" xmlns:r="http://schemas.openxmlformats.org/officeDocument/2006/relationships" xmlns:p="http://schemas.openxmlformats.org/presentationml/2006/main">
  <p:tag name="ORIGINALHEIGHT" val="2.93752"/>
  <p:tag name="ORIGINALWIDTH" val="1.43752"/>
  <p:tag name="EMFCHILD" val="True"/>
</p:tagLst>
</file>

<file path=ppt/tags/tag1009.xml><?xml version="1.0" encoding="utf-8"?>
<p:tagLst xmlns:a="http://schemas.openxmlformats.org/drawingml/2006/main" xmlns:r="http://schemas.openxmlformats.org/officeDocument/2006/relationships" xmlns:p="http://schemas.openxmlformats.org/presentationml/2006/main">
  <p:tag name="ORIGINALHEIGHT" val="3.18752"/>
  <p:tag name="ORIGINALWIDTH" val="2.31252"/>
  <p:tag name="EMFCHILD" val="True"/>
</p:tagLst>
</file>

<file path=ppt/tags/tag101.xml><?xml version="1.0" encoding="utf-8"?>
<p:tagLst xmlns:a="http://schemas.openxmlformats.org/drawingml/2006/main" xmlns:r="http://schemas.openxmlformats.org/officeDocument/2006/relationships" xmlns:p="http://schemas.openxmlformats.org/presentationml/2006/main">
  <p:tag name="ORIGINALHEIGHT" val="2.15626"/>
  <p:tag name="ORIGINALWIDTH" val="1.09376"/>
  <p:tag name="EMFCHILD" val="True"/>
</p:tagLst>
</file>

<file path=ppt/tags/tag1010.xml><?xml version="1.0" encoding="utf-8"?>
<p:tagLst xmlns:a="http://schemas.openxmlformats.org/drawingml/2006/main" xmlns:r="http://schemas.openxmlformats.org/officeDocument/2006/relationships" xmlns:p="http://schemas.openxmlformats.org/presentationml/2006/main">
  <p:tag name="ORIGINALHEIGHT" val="2.125"/>
  <p:tag name="ORIGINALWIDTH" val="1.81252"/>
  <p:tag name="EMFCHILD" val="True"/>
</p:tagLst>
</file>

<file path=ppt/tags/tag1011.xml><?xml version="1.0" encoding="utf-8"?>
<p:tagLst xmlns:a="http://schemas.openxmlformats.org/drawingml/2006/main" xmlns:r="http://schemas.openxmlformats.org/officeDocument/2006/relationships" xmlns:p="http://schemas.openxmlformats.org/presentationml/2006/main">
  <p:tag name="ORIGINALHEIGHT" val="2.06252"/>
  <p:tag name="ORIGINALWIDTH" val="1.56252"/>
  <p:tag name="EMFCHILD" val="True"/>
</p:tagLst>
</file>

<file path=ppt/tags/tag1012.xml><?xml version="1.0" encoding="utf-8"?>
<p:tagLst xmlns:a="http://schemas.openxmlformats.org/drawingml/2006/main" xmlns:r="http://schemas.openxmlformats.org/officeDocument/2006/relationships" xmlns:p="http://schemas.openxmlformats.org/presentationml/2006/main">
  <p:tag name="ORIGINALHEIGHT" val="2.06252"/>
  <p:tag name="ORIGINALWIDTH" val="3.125"/>
  <p:tag name="EMFCHILD" val="True"/>
</p:tagLst>
</file>

<file path=ppt/tags/tag1013.xml><?xml version="1.0" encoding="utf-8"?>
<p:tagLst xmlns:a="http://schemas.openxmlformats.org/drawingml/2006/main" xmlns:r="http://schemas.openxmlformats.org/officeDocument/2006/relationships" xmlns:p="http://schemas.openxmlformats.org/presentationml/2006/main">
  <p:tag name="ORIGINALHEIGHT" val="3.125"/>
  <p:tag name="ORIGINALWIDTH" val="0.9375197"/>
  <p:tag name="EMFCHILD" val="True"/>
</p:tagLst>
</file>

<file path=ppt/tags/tag1014.xml><?xml version="1.0" encoding="utf-8"?>
<p:tagLst xmlns:a="http://schemas.openxmlformats.org/drawingml/2006/main" xmlns:r="http://schemas.openxmlformats.org/officeDocument/2006/relationships" xmlns:p="http://schemas.openxmlformats.org/presentationml/2006/main">
  <p:tag name="ORIGINALHEIGHT" val="2.125"/>
  <p:tag name="ORIGINALWIDTH" val="1.5"/>
  <p:tag name="EMFCHILD" val="True"/>
</p:tagLst>
</file>

<file path=ppt/tags/tag1015.xml><?xml version="1.0" encoding="utf-8"?>
<p:tagLst xmlns:a="http://schemas.openxmlformats.org/drawingml/2006/main" xmlns:r="http://schemas.openxmlformats.org/officeDocument/2006/relationships" xmlns:p="http://schemas.openxmlformats.org/presentationml/2006/main">
  <p:tag name="ORIGINALHEIGHT" val="2.125"/>
  <p:tag name="ORIGINALWIDTH" val="1.81252"/>
  <p:tag name="EMFCHILD" val="True"/>
</p:tagLst>
</file>

<file path=ppt/tags/tag1016.xml><?xml version="1.0" encoding="utf-8"?>
<p:tagLst xmlns:a="http://schemas.openxmlformats.org/drawingml/2006/main" xmlns:r="http://schemas.openxmlformats.org/officeDocument/2006/relationships" xmlns:p="http://schemas.openxmlformats.org/presentationml/2006/main">
  <p:tag name="ORIGINALHEIGHT" val="0.5"/>
  <p:tag name="ORIGINALWIDTH" val="0.5"/>
  <p:tag name="EMFCHILD" val="True"/>
</p:tagLst>
</file>

<file path=ppt/tags/tag1017.xml><?xml version="1.0" encoding="utf-8"?>
<p:tagLst xmlns:a="http://schemas.openxmlformats.org/drawingml/2006/main" xmlns:r="http://schemas.openxmlformats.org/officeDocument/2006/relationships" xmlns:p="http://schemas.openxmlformats.org/presentationml/2006/main">
  <p:tag name="ORIGINALHEIGHT" val="10.56252"/>
  <p:tag name="ORIGINALWIDTH" val="111.562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mathcal{D}(\ist,\t) = \T + \frac{\valfunc}{\alpha} - \t, \qquad \forall (\ist,\t) \text{ s.t., } \valfunc&lt;0.&#10;\end{align*}&#10;&#10;\end{document}&#10;"/>
  <p:tag name="IGUANATEXSIZE" val="20"/>
  <p:tag name="IGUANATEXCURSOR" val="2754"/>
  <p:tag name="TRANSPARENCY" val="True"/>
  <p:tag name="LATEXENGINEID" val="0"/>
  <p:tag name="TEMPFOLDER" val="c:\temp\"/>
  <p:tag name="LATEXFORMHEIGHT" val="312"/>
  <p:tag name="LATEXFORMWIDTH" val="384"/>
  <p:tag name="LATEXFORMWRAP" val="True"/>
  <p:tag name="BITMAPVECTOR" val="1"/>
</p:tagLst>
</file>

<file path=ppt/tags/tag1018.xml><?xml version="1.0" encoding="utf-8"?>
<p:tagLst xmlns:a="http://schemas.openxmlformats.org/drawingml/2006/main" xmlns:r="http://schemas.openxmlformats.org/officeDocument/2006/relationships" xmlns:p="http://schemas.openxmlformats.org/presentationml/2006/main">
  <p:tag name="ORIGINALHEIGHT" val="8.18752"/>
  <p:tag name="ORIGINALWIDTH" val="114.062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pi(\ist,\t) = \argmin_{\bu}\left[\Dx{\valfunc} &#10;    \cdot f(\ist,\bu,\t)\right]\; \forall \ist \not\in \left(\obs_\t \cup \tgt_\t \right)\,,&#10;\end{align*}&#10;&#10;\end{document}&#10;"/>
  <p:tag name="IGUANATEXSIZE" val="20"/>
  <p:tag name="IGUANATEXCURSOR" val="2786"/>
  <p:tag name="TRANSPARENCY" val="True"/>
  <p:tag name="LATEXENGINEID" val="0"/>
  <p:tag name="TEMPFOLDER" val="c:\temp\"/>
  <p:tag name="LATEXFORMHEIGHT" val="312"/>
  <p:tag name="LATEXFORMWIDTH" val="384"/>
  <p:tag name="LATEXFORMWRAP" val="True"/>
  <p:tag name="BITMAPVECTOR" val="1"/>
</p:tagLst>
</file>

<file path=ppt/tags/tag1019.xml><?xml version="1.0" encoding="utf-8"?>
<p:tagLst xmlns:a="http://schemas.openxmlformats.org/drawingml/2006/main" xmlns:r="http://schemas.openxmlformats.org/officeDocument/2006/relationships" xmlns:p="http://schemas.openxmlformats.org/presentationml/2006/main">
  <p:tag name="ORIGINALHEIGHT" val="6.25"/>
  <p:tag name="ORIGINALWIDTH" val="88.12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bar{\mathcal{R}}(\t, &amp;\tf, \mathbb{T}, \mathbb{O}) = \{\ist \; | \; \valfunc \leq -\alpha(\T - \tf)\}.&#10;\end{align*}&#10;&#10;\end{document}&#10;"/>
  <p:tag name="IGUANATEXSIZE" val="20"/>
  <p:tag name="IGUANATEXCURSOR" val="0"/>
  <p:tag name="TRANSPARENCY" val="True"/>
  <p:tag name="LATEXENGINEID" val="0"/>
  <p:tag name="TEMPFOLDER" val="c:\temp\"/>
  <p:tag name="LATEXFORMHEIGHT" val="312"/>
  <p:tag name="LATEXFORMWIDTH" val="384"/>
  <p:tag name="LATEXFORMWRAP" val="True"/>
  <p:tag name="BITMAPVECTOR" val="1"/>
</p:tagLst>
</file>

<file path=ppt/tags/tag102.xml><?xml version="1.0" encoding="utf-8"?>
<p:tagLst xmlns:a="http://schemas.openxmlformats.org/drawingml/2006/main" xmlns:r="http://schemas.openxmlformats.org/officeDocument/2006/relationships" xmlns:p="http://schemas.openxmlformats.org/presentationml/2006/main">
  <p:tag name="ORIGINALHEIGHT" val="3"/>
  <p:tag name="ORIGINALWIDTH" val="2.5625"/>
  <p:tag name="EMFCHILD" val="True"/>
</p:tagLst>
</file>

<file path=ppt/tags/tag1020.xml><?xml version="1.0" encoding="utf-8"?>
<p:tagLst xmlns:a="http://schemas.openxmlformats.org/drawingml/2006/main" xmlns:r="http://schemas.openxmlformats.org/officeDocument/2006/relationships" xmlns:p="http://schemas.openxmlformats.org/presentationml/2006/main">
  <p:tag name="ORIGINALHEIGHT" val="0.125"/>
  <p:tag name="ORIGINALWIDTH" val="1.68752"/>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bar{\mathcal{R}}(\t, &amp;\tf, \mathbb{T}, \mathbb{O}) = \{\ist \; | \; \valfunc \leq -\alpha(\T - \tf)\}.&#10;\end{align*}&#10;&#10;\end{document}&#10;"/>
  <p:tag name="IGUANATEXSIZE" val="20"/>
  <p:tag name="IGUANATEXCURSOR" val="0"/>
  <p:tag name="TRANSPARENCY" val="True"/>
  <p:tag name="LATEXENGINEID" val="0"/>
  <p:tag name="TEMPFOLDER" val="c:\temp\"/>
  <p:tag name="LATEXFORMHEIGHT" val="312"/>
  <p:tag name="LATEXFORMWIDTH" val="384"/>
  <p:tag name="LATEXFORMWRAP" val="True"/>
  <p:tag name="BITMAPVECTOR" val="1"/>
  <p:tag name="EMFCHILD" val="True"/>
</p:tagLst>
</file>

<file path=ppt/tags/tag1021.xml><?xml version="1.0" encoding="utf-8"?>
<p:tagLst xmlns:a="http://schemas.openxmlformats.org/drawingml/2006/main" xmlns:r="http://schemas.openxmlformats.org/officeDocument/2006/relationships" xmlns:p="http://schemas.openxmlformats.org/presentationml/2006/main">
  <p:tag name="ORIGINALHEIGHT" val="3.875"/>
  <p:tag name="ORIGINALWIDTH" val="3.75"/>
  <p:tag name="EMFCHILD" val="True"/>
</p:tagLst>
</file>

<file path=ppt/tags/tag1022.xml><?xml version="1.0" encoding="utf-8"?>
<p:tagLst xmlns:a="http://schemas.openxmlformats.org/drawingml/2006/main" xmlns:r="http://schemas.openxmlformats.org/officeDocument/2006/relationships" xmlns:p="http://schemas.openxmlformats.org/presentationml/2006/main">
  <p:tag name="ORIGINALHEIGHT" val="5.5"/>
  <p:tag name="ORIGINALWIDTH" val="1.06252"/>
  <p:tag name="EMFCHILD" val="True"/>
</p:tagLst>
</file>

<file path=ppt/tags/tag1023.xml><?xml version="1.0" encoding="utf-8"?>
<p:tagLst xmlns:a="http://schemas.openxmlformats.org/drawingml/2006/main" xmlns:r="http://schemas.openxmlformats.org/officeDocument/2006/relationships" xmlns:p="http://schemas.openxmlformats.org/presentationml/2006/main">
  <p:tag name="ORIGINALHEIGHT" val="3.5"/>
  <p:tag name="ORIGINALWIDTH" val="1.375"/>
  <p:tag name="EMFCHILD" val="True"/>
</p:tagLst>
</file>

<file path=ppt/tags/tag1024.xml><?xml version="1.0" encoding="utf-8"?>
<p:tagLst xmlns:a="http://schemas.openxmlformats.org/drawingml/2006/main" xmlns:r="http://schemas.openxmlformats.org/officeDocument/2006/relationships" xmlns:p="http://schemas.openxmlformats.org/presentationml/2006/main">
  <p:tag name="ORIGINALHEIGHT" val="1.625"/>
  <p:tag name="ORIGINALWIDTH" val="0.5"/>
  <p:tag name="EMFCHILD" val="True"/>
</p:tagLst>
</file>

<file path=ppt/tags/tag1025.xml><?xml version="1.0" encoding="utf-8"?>
<p:tagLst xmlns:a="http://schemas.openxmlformats.org/drawingml/2006/main" xmlns:r="http://schemas.openxmlformats.org/officeDocument/2006/relationships" xmlns:p="http://schemas.openxmlformats.org/presentationml/2006/main">
  <p:tag name="ORIGINALHEIGHT" val="3.5"/>
  <p:tag name="ORIGINALWIDTH" val="1.375"/>
  <p:tag name="EMFCHILD" val="True"/>
</p:tagLst>
</file>

<file path=ppt/tags/tag1026.xml><?xml version="1.0" encoding="utf-8"?>
<p:tagLst xmlns:a="http://schemas.openxmlformats.org/drawingml/2006/main" xmlns:r="http://schemas.openxmlformats.org/officeDocument/2006/relationships" xmlns:p="http://schemas.openxmlformats.org/presentationml/2006/main">
  <p:tag name="ORIGINALHEIGHT" val="3.5"/>
  <p:tag name="ORIGINALWIDTH" val="1.75"/>
  <p:tag name="EMFCHILD" val="True"/>
</p:tagLst>
</file>

<file path=ppt/tags/tag1027.xml><?xml version="1.0" encoding="utf-8"?>
<p:tagLst xmlns:a="http://schemas.openxmlformats.org/drawingml/2006/main" xmlns:r="http://schemas.openxmlformats.org/officeDocument/2006/relationships" xmlns:p="http://schemas.openxmlformats.org/presentationml/2006/main">
  <p:tag name="ORIGINALHEIGHT" val="1.625"/>
  <p:tag name="ORIGINALWIDTH" val="0.5625197"/>
  <p:tag name="EMFCHILD" val="True"/>
</p:tagLst>
</file>

<file path=ppt/tags/tag1028.xml><?xml version="1.0" encoding="utf-8"?>
<p:tagLst xmlns:a="http://schemas.openxmlformats.org/drawingml/2006/main" xmlns:r="http://schemas.openxmlformats.org/officeDocument/2006/relationships" xmlns:p="http://schemas.openxmlformats.org/presentationml/2006/main">
  <p:tag name="ORIGINALHEIGHT" val="3.75"/>
  <p:tag name="ORIGINALWIDTH" val="2.75"/>
  <p:tag name="EMFCHILD" val="True"/>
</p:tagLst>
</file>

<file path=ppt/tags/tag1029.xml><?xml version="1.0" encoding="utf-8"?>
<p:tagLst xmlns:a="http://schemas.openxmlformats.org/drawingml/2006/main" xmlns:r="http://schemas.openxmlformats.org/officeDocument/2006/relationships" xmlns:p="http://schemas.openxmlformats.org/presentationml/2006/main">
  <p:tag name="ORIGINALHEIGHT" val="1.625"/>
  <p:tag name="ORIGINALWIDTH" val="0.5"/>
  <p:tag name="EMFCHILD" val="True"/>
</p:tagLst>
</file>

<file path=ppt/tags/tag103.xml><?xml version="1.0" encoding="utf-8"?>
<p:tagLst xmlns:a="http://schemas.openxmlformats.org/drawingml/2006/main" xmlns:r="http://schemas.openxmlformats.org/officeDocument/2006/relationships" xmlns:p="http://schemas.openxmlformats.org/presentationml/2006/main">
  <p:tag name="ORIGINALHEIGHT" val="3.46876"/>
  <p:tag name="ORIGINALWIDTH" val="2.5625"/>
  <p:tag name="EMFCHILD" val="True"/>
</p:tagLst>
</file>

<file path=ppt/tags/tag1030.xml><?xml version="1.0" encoding="utf-8"?>
<p:tagLst xmlns:a="http://schemas.openxmlformats.org/drawingml/2006/main" xmlns:r="http://schemas.openxmlformats.org/officeDocument/2006/relationships" xmlns:p="http://schemas.openxmlformats.org/presentationml/2006/main">
  <p:tag name="ORIGINALHEIGHT" val="4"/>
  <p:tag name="ORIGINALWIDTH" val="3.31252"/>
  <p:tag name="EMFCHILD" val="True"/>
</p:tagLst>
</file>

<file path=ppt/tags/tag1031.xml><?xml version="1.0" encoding="utf-8"?>
<p:tagLst xmlns:a="http://schemas.openxmlformats.org/drawingml/2006/main" xmlns:r="http://schemas.openxmlformats.org/officeDocument/2006/relationships" xmlns:p="http://schemas.openxmlformats.org/presentationml/2006/main">
  <p:tag name="ORIGINALHEIGHT" val="5.5"/>
  <p:tag name="ORIGINALWIDTH" val="1.06252"/>
  <p:tag name="EMFCHILD" val="True"/>
</p:tagLst>
</file>

<file path=ppt/tags/tag1032.xml><?xml version="1.0" encoding="utf-8"?>
<p:tagLst xmlns:a="http://schemas.openxmlformats.org/drawingml/2006/main" xmlns:r="http://schemas.openxmlformats.org/officeDocument/2006/relationships" xmlns:p="http://schemas.openxmlformats.org/presentationml/2006/main">
  <p:tag name="ORIGINALHEIGHT" val="1.25"/>
  <p:tag name="ORIGINALWIDTH" val="3.06252"/>
  <p:tag name="EMFCHILD" val="True"/>
</p:tagLst>
</file>

<file path=ppt/tags/tag1033.xml><?xml version="1.0" encoding="utf-8"?>
<p:tagLst xmlns:a="http://schemas.openxmlformats.org/drawingml/2006/main" xmlns:r="http://schemas.openxmlformats.org/officeDocument/2006/relationships" xmlns:p="http://schemas.openxmlformats.org/presentationml/2006/main">
  <p:tag name="ORIGINALHEIGHT" val="5.5"/>
  <p:tag name="ORIGINALWIDTH" val="1.625"/>
  <p:tag name="EMFCHILD" val="True"/>
</p:tagLst>
</file>

<file path=ppt/tags/tag1034.xml><?xml version="1.0" encoding="utf-8"?>
<p:tagLst xmlns:a="http://schemas.openxmlformats.org/drawingml/2006/main" xmlns:r="http://schemas.openxmlformats.org/officeDocument/2006/relationships" xmlns:p="http://schemas.openxmlformats.org/presentationml/2006/main">
  <p:tag name="ORIGINALHEIGHT" val="2.56252"/>
  <p:tag name="ORIGINALWIDTH" val="2.625"/>
  <p:tag name="EMFCHILD" val="True"/>
</p:tagLst>
</file>

<file path=ppt/tags/tag1035.xml><?xml version="1.0" encoding="utf-8"?>
<p:tagLst xmlns:a="http://schemas.openxmlformats.org/drawingml/2006/main" xmlns:r="http://schemas.openxmlformats.org/officeDocument/2006/relationships" xmlns:p="http://schemas.openxmlformats.org/presentationml/2006/main">
  <p:tag name="ORIGINALHEIGHT" val="5.5"/>
  <p:tag name="ORIGINALWIDTH" val="0.1875197"/>
  <p:tag name="EMFCHILD" val="True"/>
</p:tagLst>
</file>

<file path=ppt/tags/tag1036.xml><?xml version="1.0" encoding="utf-8"?>
<p:tagLst xmlns:a="http://schemas.openxmlformats.org/drawingml/2006/main" xmlns:r="http://schemas.openxmlformats.org/officeDocument/2006/relationships" xmlns:p="http://schemas.openxmlformats.org/presentationml/2006/main">
  <p:tag name="ORIGINALHEIGHT" val="3.875"/>
  <p:tag name="ORIGINALWIDTH" val="2.625"/>
  <p:tag name="EMFCHILD" val="True"/>
</p:tagLst>
</file>

<file path=ppt/tags/tag1037.xml><?xml version="1.0" encoding="utf-8"?>
<p:tagLst xmlns:a="http://schemas.openxmlformats.org/drawingml/2006/main" xmlns:r="http://schemas.openxmlformats.org/officeDocument/2006/relationships" xmlns:p="http://schemas.openxmlformats.org/presentationml/2006/main">
  <p:tag name="ORIGINALHEIGHT" val="1.68752"/>
  <p:tag name="ORIGINALWIDTH" val="1.25"/>
  <p:tag name="EMFCHILD" val="True"/>
</p:tagLst>
</file>

<file path=ppt/tags/tag1038.xml><?xml version="1.0" encoding="utf-8"?>
<p:tagLst xmlns:a="http://schemas.openxmlformats.org/drawingml/2006/main" xmlns:r="http://schemas.openxmlformats.org/officeDocument/2006/relationships" xmlns:p="http://schemas.openxmlformats.org/presentationml/2006/main">
  <p:tag name="ORIGINALHEIGHT" val="5.5"/>
  <p:tag name="ORIGINALWIDTH" val="1.06252"/>
  <p:tag name="EMFCHILD" val="True"/>
</p:tagLst>
</file>

<file path=ppt/tags/tag1039.xml><?xml version="1.0" encoding="utf-8"?>
<p:tagLst xmlns:a="http://schemas.openxmlformats.org/drawingml/2006/main" xmlns:r="http://schemas.openxmlformats.org/officeDocument/2006/relationships" xmlns:p="http://schemas.openxmlformats.org/presentationml/2006/main">
  <p:tag name="ORIGINALHEIGHT" val="2.56252"/>
  <p:tag name="ORIGINALWIDTH" val="2.625"/>
  <p:tag name="EMFCHILD" val="True"/>
</p:tagLst>
</file>

<file path=ppt/tags/tag104.xml><?xml version="1.0" encoding="utf-8"?>
<p:tagLst xmlns:a="http://schemas.openxmlformats.org/drawingml/2006/main" xmlns:r="http://schemas.openxmlformats.org/officeDocument/2006/relationships" xmlns:p="http://schemas.openxmlformats.org/presentationml/2006/main">
  <p:tag name="ORIGINALHEIGHT" val="2.21876"/>
  <p:tag name="ORIGINALWIDTH" val="1.6875"/>
  <p:tag name="EMFCHILD" val="True"/>
</p:tagLst>
</file>

<file path=ppt/tags/tag1040.xml><?xml version="1.0" encoding="utf-8"?>
<p:tagLst xmlns:a="http://schemas.openxmlformats.org/drawingml/2006/main" xmlns:r="http://schemas.openxmlformats.org/officeDocument/2006/relationships" xmlns:p="http://schemas.openxmlformats.org/presentationml/2006/main">
  <p:tag name="ORIGINALHEIGHT" val="1.625"/>
  <p:tag name="ORIGINALWIDTH" val="0.5625197"/>
  <p:tag name="EMFCHILD" val="True"/>
</p:tagLst>
</file>

<file path=ppt/tags/tag1041.xml><?xml version="1.0" encoding="utf-8"?>
<p:tagLst xmlns:a="http://schemas.openxmlformats.org/drawingml/2006/main" xmlns:r="http://schemas.openxmlformats.org/officeDocument/2006/relationships" xmlns:p="http://schemas.openxmlformats.org/presentationml/2006/main">
  <p:tag name="ORIGINALHEIGHT" val="3.5"/>
  <p:tag name="ORIGINALWIDTH" val="1.43752"/>
  <p:tag name="EMFCHILD" val="True"/>
</p:tagLst>
</file>

<file path=ppt/tags/tag1042.xml><?xml version="1.0" encoding="utf-8"?>
<p:tagLst xmlns:a="http://schemas.openxmlformats.org/drawingml/2006/main" xmlns:r="http://schemas.openxmlformats.org/officeDocument/2006/relationships" xmlns:p="http://schemas.openxmlformats.org/presentationml/2006/main">
  <p:tag name="ORIGINALHEIGHT" val="5.5"/>
  <p:tag name="ORIGINALWIDTH" val="1.06252"/>
  <p:tag name="EMFCHILD" val="True"/>
</p:tagLst>
</file>

<file path=ppt/tags/tag1043.xml><?xml version="1.0" encoding="utf-8"?>
<p:tagLst xmlns:a="http://schemas.openxmlformats.org/drawingml/2006/main" xmlns:r="http://schemas.openxmlformats.org/officeDocument/2006/relationships" xmlns:p="http://schemas.openxmlformats.org/presentationml/2006/main">
  <p:tag name="ORIGINALHEIGHT" val="4.25"/>
  <p:tag name="ORIGINALWIDTH" val="2.81252"/>
  <p:tag name="EMFCHILD" val="True"/>
</p:tagLst>
</file>

<file path=ppt/tags/tag1044.xml><?xml version="1.0" encoding="utf-8"?>
<p:tagLst xmlns:a="http://schemas.openxmlformats.org/drawingml/2006/main" xmlns:r="http://schemas.openxmlformats.org/officeDocument/2006/relationships" xmlns:p="http://schemas.openxmlformats.org/presentationml/2006/main">
  <p:tag name="ORIGINALHEIGHT" val="0.25"/>
  <p:tag name="ORIGINALWIDTH" val="2.81252"/>
  <p:tag name="EMFCHILD" val="True"/>
</p:tagLst>
</file>

<file path=ppt/tags/tag1045.xml><?xml version="1.0" encoding="utf-8"?>
<p:tagLst xmlns:a="http://schemas.openxmlformats.org/drawingml/2006/main" xmlns:r="http://schemas.openxmlformats.org/officeDocument/2006/relationships" xmlns:p="http://schemas.openxmlformats.org/presentationml/2006/main">
  <p:tag name="ORIGINALHEIGHT" val="2.5"/>
  <p:tag name="ORIGINALWIDTH" val="2.56252"/>
  <p:tag name="EMFCHILD" val="True"/>
</p:tagLst>
</file>

<file path=ppt/tags/tag1046.xml><?xml version="1.0" encoding="utf-8"?>
<p:tagLst xmlns:a="http://schemas.openxmlformats.org/drawingml/2006/main" xmlns:r="http://schemas.openxmlformats.org/officeDocument/2006/relationships" xmlns:p="http://schemas.openxmlformats.org/presentationml/2006/main">
  <p:tag name="ORIGINALHEIGHT" val="5.5"/>
  <p:tag name="ORIGINALWIDTH" val="1.06252"/>
  <p:tag name="EMFCHILD" val="True"/>
</p:tagLst>
</file>

<file path=ppt/tags/tag1047.xml><?xml version="1.0" encoding="utf-8"?>
<p:tagLst xmlns:a="http://schemas.openxmlformats.org/drawingml/2006/main" xmlns:r="http://schemas.openxmlformats.org/officeDocument/2006/relationships" xmlns:p="http://schemas.openxmlformats.org/presentationml/2006/main">
  <p:tag name="ORIGINALHEIGHT" val="3.75"/>
  <p:tag name="ORIGINALWIDTH" val="3.125"/>
  <p:tag name="EMFCHILD" val="True"/>
</p:tagLst>
</file>

<file path=ppt/tags/tag1048.xml><?xml version="1.0" encoding="utf-8"?>
<p:tagLst xmlns:a="http://schemas.openxmlformats.org/drawingml/2006/main" xmlns:r="http://schemas.openxmlformats.org/officeDocument/2006/relationships" xmlns:p="http://schemas.openxmlformats.org/presentationml/2006/main">
  <p:tag name="ORIGINALHEIGHT" val="0.25"/>
  <p:tag name="ORIGINALWIDTH" val="2.81252"/>
  <p:tag name="EMFCHILD" val="True"/>
</p:tagLst>
</file>

<file path=ppt/tags/tag1049.xml><?xml version="1.0" encoding="utf-8"?>
<p:tagLst xmlns:a="http://schemas.openxmlformats.org/drawingml/2006/main" xmlns:r="http://schemas.openxmlformats.org/officeDocument/2006/relationships" xmlns:p="http://schemas.openxmlformats.org/presentationml/2006/main">
  <p:tag name="ORIGINALHEIGHT" val="3.5"/>
  <p:tag name="ORIGINALWIDTH" val="1.43752"/>
  <p:tag name="EMFCHILD" val="True"/>
</p:tagLst>
</file>

<file path=ppt/tags/tag105.xml><?xml version="1.0" encoding="utf-8"?>
<p:tagLst xmlns:a="http://schemas.openxmlformats.org/drawingml/2006/main" xmlns:r="http://schemas.openxmlformats.org/officeDocument/2006/relationships" xmlns:p="http://schemas.openxmlformats.org/presentationml/2006/main">
  <p:tag name="ORIGINALHEIGHT" val="2.8125"/>
  <p:tag name="ORIGINALWIDTH" val="2.3125"/>
  <p:tag name="EMFCHILD" val="True"/>
</p:tagLst>
</file>

<file path=ppt/tags/tag1050.xml><?xml version="1.0" encoding="utf-8"?>
<p:tagLst xmlns:a="http://schemas.openxmlformats.org/drawingml/2006/main" xmlns:r="http://schemas.openxmlformats.org/officeDocument/2006/relationships" xmlns:p="http://schemas.openxmlformats.org/presentationml/2006/main">
  <p:tag name="ORIGINALHEIGHT" val="3.5"/>
  <p:tag name="ORIGINALWIDTH" val="1.68752"/>
  <p:tag name="EMFCHILD" val="True"/>
</p:tagLst>
</file>

<file path=ppt/tags/tag1051.xml><?xml version="1.0" encoding="utf-8"?>
<p:tagLst xmlns:a="http://schemas.openxmlformats.org/drawingml/2006/main" xmlns:r="http://schemas.openxmlformats.org/officeDocument/2006/relationships" xmlns:p="http://schemas.openxmlformats.org/presentationml/2006/main">
  <p:tag name="ORIGINALHEIGHT" val="5.5"/>
  <p:tag name="ORIGINALWIDTH" val="1.125"/>
  <p:tag name="EMFCHILD" val="True"/>
</p:tagLst>
</file>

<file path=ppt/tags/tag1052.xml><?xml version="1.0" encoding="utf-8"?>
<p:tagLst xmlns:a="http://schemas.openxmlformats.org/drawingml/2006/main" xmlns:r="http://schemas.openxmlformats.org/officeDocument/2006/relationships" xmlns:p="http://schemas.openxmlformats.org/presentationml/2006/main">
  <p:tag name="ORIGINALHEIGHT" val="5.5"/>
  <p:tag name="ORIGINALWIDTH" val="1.625"/>
  <p:tag name="EMFCHILD" val="True"/>
</p:tagLst>
</file>

<file path=ppt/tags/tag1053.xml><?xml version="1.0" encoding="utf-8"?>
<p:tagLst xmlns:a="http://schemas.openxmlformats.org/drawingml/2006/main" xmlns:r="http://schemas.openxmlformats.org/officeDocument/2006/relationships" xmlns:p="http://schemas.openxmlformats.org/presentationml/2006/main">
  <p:tag name="ORIGINALHEIGHT" val="0.5625197"/>
  <p:tag name="ORIGINALWIDTH" val="0.5"/>
  <p:tag name="EMFCHILD" val="True"/>
</p:tagLst>
</file>

<file path=ppt/tags/tag1054.xml><?xml version="1.0" encoding="utf-8"?>
<p:tagLst xmlns:a="http://schemas.openxmlformats.org/drawingml/2006/main" xmlns:r="http://schemas.openxmlformats.org/officeDocument/2006/relationships" xmlns:p="http://schemas.openxmlformats.org/presentationml/2006/main">
  <p:tag name="ORIGINALHEIGHT" val="2.31252"/>
  <p:tag name="ORIGINALWIDTH" val="2.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pi(\ist,\t) = \argmin_{\bu}\left[\Dx{\valfunc} &#10;    \cdot f(\ist,\bu,\t)\right]\; \forall \ist \not\in \left(\obs_\t \cup \tgt_\t \right)\,,&#10;\end{align*}&#10;&#10;\end{document}&#10;"/>
  <p:tag name="IGUANATEXSIZE" val="20"/>
  <p:tag name="IGUANATEXCURSOR" val="2786"/>
  <p:tag name="TRANSPARENCY" val="True"/>
  <p:tag name="LATEXENGINEID" val="0"/>
  <p:tag name="TEMPFOLDER" val="c:\temp\"/>
  <p:tag name="LATEXFORMHEIGHT" val="312"/>
  <p:tag name="LATEXFORMWIDTH" val="384"/>
  <p:tag name="LATEXFORMWRAP" val="True"/>
  <p:tag name="BITMAPVECTOR" val="1"/>
  <p:tag name="EMFCHILD" val="True"/>
</p:tagLst>
</file>

<file path=ppt/tags/tag1055.xml><?xml version="1.0" encoding="utf-8"?>
<p:tagLst xmlns:a="http://schemas.openxmlformats.org/drawingml/2006/main" xmlns:r="http://schemas.openxmlformats.org/officeDocument/2006/relationships" xmlns:p="http://schemas.openxmlformats.org/presentationml/2006/main">
  <p:tag name="ORIGINALHEIGHT" val="5.25"/>
  <p:tag name="ORIGINALWIDTH" val="1.06252"/>
  <p:tag name="EMFCHILD" val="True"/>
</p:tagLst>
</file>

<file path=ppt/tags/tag1056.xml><?xml version="1.0" encoding="utf-8"?>
<p:tagLst xmlns:a="http://schemas.openxmlformats.org/drawingml/2006/main" xmlns:r="http://schemas.openxmlformats.org/officeDocument/2006/relationships" xmlns:p="http://schemas.openxmlformats.org/presentationml/2006/main">
  <p:tag name="ORIGINALHEIGHT" val="2.43752"/>
  <p:tag name="ORIGINALWIDTH" val="2.56252"/>
  <p:tag name="EMFCHILD" val="True"/>
</p:tagLst>
</file>

<file path=ppt/tags/tag1057.xml><?xml version="1.0" encoding="utf-8"?>
<p:tagLst xmlns:a="http://schemas.openxmlformats.org/drawingml/2006/main" xmlns:r="http://schemas.openxmlformats.org/officeDocument/2006/relationships" xmlns:p="http://schemas.openxmlformats.org/presentationml/2006/main">
  <p:tag name="ORIGINALHEIGHT" val="1.625"/>
  <p:tag name="ORIGINALWIDTH" val="0.5"/>
  <p:tag name="EMFCHILD" val="True"/>
</p:tagLst>
</file>

<file path=ppt/tags/tag1058.xml><?xml version="1.0" encoding="utf-8"?>
<p:tagLst xmlns:a="http://schemas.openxmlformats.org/drawingml/2006/main" xmlns:r="http://schemas.openxmlformats.org/officeDocument/2006/relationships" xmlns:p="http://schemas.openxmlformats.org/presentationml/2006/main">
  <p:tag name="ORIGINALHEIGHT" val="3.375"/>
  <p:tag name="ORIGINALWIDTH" val="1.375"/>
  <p:tag name="EMFCHILD" val="True"/>
</p:tagLst>
</file>

<file path=ppt/tags/tag1059.xml><?xml version="1.0" encoding="utf-8"?>
<p:tagLst xmlns:a="http://schemas.openxmlformats.org/drawingml/2006/main" xmlns:r="http://schemas.openxmlformats.org/officeDocument/2006/relationships" xmlns:p="http://schemas.openxmlformats.org/presentationml/2006/main">
  <p:tag name="ORIGINALHEIGHT" val="5.25"/>
  <p:tag name="ORIGINALWIDTH" val="1.06252"/>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4.875"/>
  <p:tag name="ORIGINALWIDTH" val="0.625"/>
  <p:tag name="EMFCHILD" val="True"/>
</p:tagLst>
</file>

<file path=ppt/tags/tag1060.xml><?xml version="1.0" encoding="utf-8"?>
<p:tagLst xmlns:a="http://schemas.openxmlformats.org/drawingml/2006/main" xmlns:r="http://schemas.openxmlformats.org/officeDocument/2006/relationships" xmlns:p="http://schemas.openxmlformats.org/presentationml/2006/main">
  <p:tag name="ORIGINALHEIGHT" val="1.25"/>
  <p:tag name="ORIGINALWIDTH" val="3"/>
  <p:tag name="EMFCHILD" val="True"/>
</p:tagLst>
</file>

<file path=ppt/tags/tag1061.xml><?xml version="1.0" encoding="utf-8"?>
<p:tagLst xmlns:a="http://schemas.openxmlformats.org/drawingml/2006/main" xmlns:r="http://schemas.openxmlformats.org/officeDocument/2006/relationships" xmlns:p="http://schemas.openxmlformats.org/presentationml/2006/main">
  <p:tag name="ORIGINALHEIGHT" val="2.43752"/>
  <p:tag name="ORIGINALWIDTH" val="2.06252"/>
  <p:tag name="EMFCHILD" val="True"/>
</p:tagLst>
</file>

<file path=ppt/tags/tag1062.xml><?xml version="1.0" encoding="utf-8"?>
<p:tagLst xmlns:a="http://schemas.openxmlformats.org/drawingml/2006/main" xmlns:r="http://schemas.openxmlformats.org/officeDocument/2006/relationships" xmlns:p="http://schemas.openxmlformats.org/presentationml/2006/main">
  <p:tag name="ORIGINALHEIGHT" val="2.31252"/>
  <p:tag name="ORIGINALWIDTH" val="1.56252"/>
  <p:tag name="EMFCHILD" val="True"/>
</p:tagLst>
</file>

<file path=ppt/tags/tag1063.xml><?xml version="1.0" encoding="utf-8"?>
<p:tagLst xmlns:a="http://schemas.openxmlformats.org/drawingml/2006/main" xmlns:r="http://schemas.openxmlformats.org/officeDocument/2006/relationships" xmlns:p="http://schemas.openxmlformats.org/presentationml/2006/main">
  <p:tag name="ORIGINALHEIGHT" val="3.5"/>
  <p:tag name="ORIGINALWIDTH" val="2.06252"/>
  <p:tag name="EMFCHILD" val="True"/>
</p:tagLst>
</file>

<file path=ppt/tags/tag1064.xml><?xml version="1.0" encoding="utf-8"?>
<p:tagLst xmlns:a="http://schemas.openxmlformats.org/drawingml/2006/main" xmlns:r="http://schemas.openxmlformats.org/officeDocument/2006/relationships" xmlns:p="http://schemas.openxmlformats.org/presentationml/2006/main">
  <p:tag name="ORIGINALHEIGHT" val="2.31252"/>
  <p:tag name="ORIGINALWIDTH" val="3.56252"/>
  <p:tag name="EMFCHILD" val="True"/>
</p:tagLst>
</file>

<file path=ppt/tags/tag1065.xml><?xml version="1.0" encoding="utf-8"?>
<p:tagLst xmlns:a="http://schemas.openxmlformats.org/drawingml/2006/main" xmlns:r="http://schemas.openxmlformats.org/officeDocument/2006/relationships" xmlns:p="http://schemas.openxmlformats.org/presentationml/2006/main">
  <p:tag name="ORIGINALHEIGHT" val="3.5"/>
  <p:tag name="ORIGINALWIDTH" val="1"/>
  <p:tag name="EMFCHILD" val="True"/>
</p:tagLst>
</file>

<file path=ppt/tags/tag1066.xml><?xml version="1.0" encoding="utf-8"?>
<p:tagLst xmlns:a="http://schemas.openxmlformats.org/drawingml/2006/main" xmlns:r="http://schemas.openxmlformats.org/officeDocument/2006/relationships" xmlns:p="http://schemas.openxmlformats.org/presentationml/2006/main">
  <p:tag name="ORIGINALHEIGHT" val="2.31252"/>
  <p:tag name="ORIGINALWIDTH" val="2.25"/>
  <p:tag name="EMFCHILD" val="True"/>
</p:tagLst>
</file>

<file path=ppt/tags/tag1067.xml><?xml version="1.0" encoding="utf-8"?>
<p:tagLst xmlns:a="http://schemas.openxmlformats.org/drawingml/2006/main" xmlns:r="http://schemas.openxmlformats.org/officeDocument/2006/relationships" xmlns:p="http://schemas.openxmlformats.org/presentationml/2006/main">
  <p:tag name="ORIGINALHEIGHT" val="1.68752"/>
  <p:tag name="ORIGINALWIDTH" val="2.25"/>
  <p:tag name="EMFCHILD" val="True"/>
</p:tagLst>
</file>

<file path=ppt/tags/tag1068.xml><?xml version="1.0" encoding="utf-8"?>
<p:tagLst xmlns:a="http://schemas.openxmlformats.org/drawingml/2006/main" xmlns:r="http://schemas.openxmlformats.org/officeDocument/2006/relationships" xmlns:p="http://schemas.openxmlformats.org/presentationml/2006/main">
  <p:tag name="ORIGINALHEIGHT" val="5.25"/>
  <p:tag name="ORIGINALWIDTH" val="0.625"/>
  <p:tag name="EMFCHILD" val="True"/>
</p:tagLst>
</file>

<file path=ppt/tags/tag1069.xml><?xml version="1.0" encoding="utf-8"?>
<p:tagLst xmlns:a="http://schemas.openxmlformats.org/drawingml/2006/main" xmlns:r="http://schemas.openxmlformats.org/officeDocument/2006/relationships" xmlns:p="http://schemas.openxmlformats.org/presentationml/2006/main">
  <p:tag name="ORIGINALHEIGHT" val="3.81252"/>
  <p:tag name="ORIGINALWIDTH" val="3.375"/>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1070.xml><?xml version="1.0" encoding="utf-8"?>
<p:tagLst xmlns:a="http://schemas.openxmlformats.org/drawingml/2006/main" xmlns:r="http://schemas.openxmlformats.org/officeDocument/2006/relationships" xmlns:p="http://schemas.openxmlformats.org/presentationml/2006/main">
  <p:tag name="ORIGINALHEIGHT" val="1.68752"/>
  <p:tag name="ORIGINALWIDTH" val="2"/>
  <p:tag name="EMFCHILD" val="True"/>
</p:tagLst>
</file>

<file path=ppt/tags/tag1071.xml><?xml version="1.0" encoding="utf-8"?>
<p:tagLst xmlns:a="http://schemas.openxmlformats.org/drawingml/2006/main" xmlns:r="http://schemas.openxmlformats.org/officeDocument/2006/relationships" xmlns:p="http://schemas.openxmlformats.org/presentationml/2006/main">
  <p:tag name="ORIGINALHEIGHT" val="3.75"/>
  <p:tag name="ORIGINALWIDTH" val="2.56252"/>
  <p:tag name="EMFCHILD" val="True"/>
</p:tagLst>
</file>

<file path=ppt/tags/tag1072.xml><?xml version="1.0" encoding="utf-8"?>
<p:tagLst xmlns:a="http://schemas.openxmlformats.org/drawingml/2006/main" xmlns:r="http://schemas.openxmlformats.org/officeDocument/2006/relationships" xmlns:p="http://schemas.openxmlformats.org/presentationml/2006/main">
  <p:tag name="ORIGINALHEIGHT" val="1.56252"/>
  <p:tag name="ORIGINALWIDTH" val="1.31252"/>
  <p:tag name="EMFCHILD" val="True"/>
</p:tagLst>
</file>

<file path=ppt/tags/tag1073.xml><?xml version="1.0" encoding="utf-8"?>
<p:tagLst xmlns:a="http://schemas.openxmlformats.org/drawingml/2006/main" xmlns:r="http://schemas.openxmlformats.org/officeDocument/2006/relationships" xmlns:p="http://schemas.openxmlformats.org/presentationml/2006/main">
  <p:tag name="ORIGINALHEIGHT" val="5.25"/>
  <p:tag name="ORIGINALWIDTH" val="1.06252"/>
  <p:tag name="EMFCHILD" val="True"/>
</p:tagLst>
</file>

<file path=ppt/tags/tag1074.xml><?xml version="1.0" encoding="utf-8"?>
<p:tagLst xmlns:a="http://schemas.openxmlformats.org/drawingml/2006/main" xmlns:r="http://schemas.openxmlformats.org/officeDocument/2006/relationships" xmlns:p="http://schemas.openxmlformats.org/presentationml/2006/main">
  <p:tag name="ORIGINALHEIGHT" val="2.43752"/>
  <p:tag name="ORIGINALWIDTH" val="2.56252"/>
  <p:tag name="EMFCHILD" val="True"/>
</p:tagLst>
</file>

<file path=ppt/tags/tag1075.xml><?xml version="1.0" encoding="utf-8"?>
<p:tagLst xmlns:a="http://schemas.openxmlformats.org/drawingml/2006/main" xmlns:r="http://schemas.openxmlformats.org/officeDocument/2006/relationships" xmlns:p="http://schemas.openxmlformats.org/presentationml/2006/main">
  <p:tag name="ORIGINALHEIGHT" val="1.625"/>
  <p:tag name="ORIGINALWIDTH" val="0.5"/>
  <p:tag name="EMFCHILD" val="True"/>
</p:tagLst>
</file>

<file path=ppt/tags/tag1076.xml><?xml version="1.0" encoding="utf-8"?>
<p:tagLst xmlns:a="http://schemas.openxmlformats.org/drawingml/2006/main" xmlns:r="http://schemas.openxmlformats.org/officeDocument/2006/relationships" xmlns:p="http://schemas.openxmlformats.org/presentationml/2006/main">
  <p:tag name="ORIGINALHEIGHT" val="3.375"/>
  <p:tag name="ORIGINALWIDTH" val="1.43752"/>
  <p:tag name="EMFCHILD" val="True"/>
</p:tagLst>
</file>

<file path=ppt/tags/tag1077.xml><?xml version="1.0" encoding="utf-8"?>
<p:tagLst xmlns:a="http://schemas.openxmlformats.org/drawingml/2006/main" xmlns:r="http://schemas.openxmlformats.org/officeDocument/2006/relationships" xmlns:p="http://schemas.openxmlformats.org/presentationml/2006/main">
  <p:tag name="ORIGINALHEIGHT" val="5.25"/>
  <p:tag name="ORIGINALWIDTH" val="1.06252"/>
  <p:tag name="EMFCHILD" val="True"/>
</p:tagLst>
</file>

<file path=ppt/tags/tag1078.xml><?xml version="1.0" encoding="utf-8"?>
<p:tagLst xmlns:a="http://schemas.openxmlformats.org/drawingml/2006/main" xmlns:r="http://schemas.openxmlformats.org/officeDocument/2006/relationships" xmlns:p="http://schemas.openxmlformats.org/presentationml/2006/main">
  <p:tag name="ORIGINALHEIGHT" val="0.5625197"/>
  <p:tag name="ORIGINALWIDTH" val="0.5"/>
  <p:tag name="EMFCHILD" val="True"/>
</p:tagLst>
</file>

<file path=ppt/tags/tag1079.xml><?xml version="1.0" encoding="utf-8"?>
<p:tagLst xmlns:a="http://schemas.openxmlformats.org/drawingml/2006/main" xmlns:r="http://schemas.openxmlformats.org/officeDocument/2006/relationships" xmlns:p="http://schemas.openxmlformats.org/presentationml/2006/main">
  <p:tag name="ORIGINALHEIGHT" val="4.81252"/>
  <p:tag name="ORIGINALWIDTH" val="2.31252"/>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1080.xml><?xml version="1.0" encoding="utf-8"?>
<p:tagLst xmlns:a="http://schemas.openxmlformats.org/drawingml/2006/main" xmlns:r="http://schemas.openxmlformats.org/officeDocument/2006/relationships" xmlns:p="http://schemas.openxmlformats.org/presentationml/2006/main">
  <p:tag name="ORIGINALHEIGHT" val="5.25"/>
  <p:tag name="ORIGINALWIDTH" val="1.06252"/>
  <p:tag name="EMFCHILD" val="True"/>
</p:tagLst>
</file>

<file path=ppt/tags/tag1081.xml><?xml version="1.0" encoding="utf-8"?>
<p:tagLst xmlns:a="http://schemas.openxmlformats.org/drawingml/2006/main" xmlns:r="http://schemas.openxmlformats.org/officeDocument/2006/relationships" xmlns:p="http://schemas.openxmlformats.org/presentationml/2006/main">
  <p:tag name="ORIGINALHEIGHT" val="2.43752"/>
  <p:tag name="ORIGINALWIDTH" val="2.56252"/>
  <p:tag name="EMFCHILD" val="True"/>
</p:tagLst>
</file>

<file path=ppt/tags/tag1082.xml><?xml version="1.0" encoding="utf-8"?>
<p:tagLst xmlns:a="http://schemas.openxmlformats.org/drawingml/2006/main" xmlns:r="http://schemas.openxmlformats.org/officeDocument/2006/relationships" xmlns:p="http://schemas.openxmlformats.org/presentationml/2006/main">
  <p:tag name="ORIGINALHEIGHT" val="1.625"/>
  <p:tag name="ORIGINALWIDTH" val="0.5625197"/>
  <p:tag name="EMFCHILD" val="True"/>
</p:tagLst>
</file>

<file path=ppt/tags/tag1083.xml><?xml version="1.0" encoding="utf-8"?>
<p:tagLst xmlns:a="http://schemas.openxmlformats.org/drawingml/2006/main" xmlns:r="http://schemas.openxmlformats.org/officeDocument/2006/relationships" xmlns:p="http://schemas.openxmlformats.org/presentationml/2006/main">
  <p:tag name="ORIGINALHEIGHT" val="2.43752"/>
  <p:tag name="ORIGINALWIDTH" val="2.81252"/>
  <p:tag name="EMFCHILD" val="True"/>
</p:tagLst>
</file>

<file path=ppt/tags/tag1084.xml><?xml version="1.0" encoding="utf-8"?>
<p:tagLst xmlns:a="http://schemas.openxmlformats.org/drawingml/2006/main" xmlns:r="http://schemas.openxmlformats.org/officeDocument/2006/relationships" xmlns:p="http://schemas.openxmlformats.org/presentationml/2006/main">
  <p:tag name="ORIGINALHEIGHT" val="1.625"/>
  <p:tag name="ORIGINALWIDTH" val="0.5"/>
  <p:tag name="EMFCHILD" val="True"/>
</p:tagLst>
</file>

<file path=ppt/tags/tag1085.xml><?xml version="1.0" encoding="utf-8"?>
<p:tagLst xmlns:a="http://schemas.openxmlformats.org/drawingml/2006/main" xmlns:r="http://schemas.openxmlformats.org/officeDocument/2006/relationships" xmlns:p="http://schemas.openxmlformats.org/presentationml/2006/main">
  <p:tag name="ORIGINALHEIGHT" val="3.375"/>
  <p:tag name="ORIGINALWIDTH" val="1.375"/>
  <p:tag name="EMFCHILD" val="True"/>
</p:tagLst>
</file>

<file path=ppt/tags/tag1086.xml><?xml version="1.0" encoding="utf-8"?>
<p:tagLst xmlns:a="http://schemas.openxmlformats.org/drawingml/2006/main" xmlns:r="http://schemas.openxmlformats.org/officeDocument/2006/relationships" xmlns:p="http://schemas.openxmlformats.org/presentationml/2006/main">
  <p:tag name="ORIGINALHEIGHT" val="5.25"/>
  <p:tag name="ORIGINALWIDTH" val="1.06252"/>
  <p:tag name="EMFCHILD" val="True"/>
</p:tagLst>
</file>

<file path=ppt/tags/tag1087.xml><?xml version="1.0" encoding="utf-8"?>
<p:tagLst xmlns:a="http://schemas.openxmlformats.org/drawingml/2006/main" xmlns:r="http://schemas.openxmlformats.org/officeDocument/2006/relationships" xmlns:p="http://schemas.openxmlformats.org/presentationml/2006/main">
  <p:tag name="ORIGINALHEIGHT" val="5.25"/>
  <p:tag name="ORIGINALWIDTH" val="0.625"/>
  <p:tag name="EMFCHILD" val="True"/>
</p:tagLst>
</file>

<file path=ppt/tags/tag1088.xml><?xml version="1.0" encoding="utf-8"?>
<p:tagLst xmlns:a="http://schemas.openxmlformats.org/drawingml/2006/main" xmlns:r="http://schemas.openxmlformats.org/officeDocument/2006/relationships" xmlns:p="http://schemas.openxmlformats.org/presentationml/2006/main">
  <p:tag name="ORIGINALHEIGHT" val="3.81252"/>
  <p:tag name="ORIGINALWIDTH" val="2.56252"/>
  <p:tag name="EMFCHILD" val="True"/>
</p:tagLst>
</file>

<file path=ppt/tags/tag1089.xml><?xml version="1.0" encoding="utf-8"?>
<p:tagLst xmlns:a="http://schemas.openxmlformats.org/drawingml/2006/main" xmlns:r="http://schemas.openxmlformats.org/officeDocument/2006/relationships" xmlns:p="http://schemas.openxmlformats.org/presentationml/2006/main">
  <p:tag name="ORIGINALHEIGHT" val="2.43752"/>
  <p:tag name="ORIGINALWIDTH" val="2.625"/>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1090.xml><?xml version="1.0" encoding="utf-8"?>
<p:tagLst xmlns:a="http://schemas.openxmlformats.org/drawingml/2006/main" xmlns:r="http://schemas.openxmlformats.org/officeDocument/2006/relationships" xmlns:p="http://schemas.openxmlformats.org/presentationml/2006/main">
  <p:tag name="ORIGINALHEIGHT" val="4.93752"/>
  <p:tag name="ORIGINALWIDTH" val="2.31252"/>
  <p:tag name="EMFCHILD" val="True"/>
</p:tagLst>
</file>

<file path=ppt/tags/tag1091.xml><?xml version="1.0" encoding="utf-8"?>
<p:tagLst xmlns:a="http://schemas.openxmlformats.org/drawingml/2006/main" xmlns:r="http://schemas.openxmlformats.org/officeDocument/2006/relationships" xmlns:p="http://schemas.openxmlformats.org/presentationml/2006/main">
  <p:tag name="ORIGINALHEIGHT" val="3.06252"/>
  <p:tag name="ORIGINALWIDTH" val="2.31252"/>
  <p:tag name="EMFCHILD" val="True"/>
</p:tagLst>
</file>

<file path=ppt/tags/tag1092.xml><?xml version="1.0" encoding="utf-8"?>
<p:tagLst xmlns:a="http://schemas.openxmlformats.org/drawingml/2006/main" xmlns:r="http://schemas.openxmlformats.org/officeDocument/2006/relationships" xmlns:p="http://schemas.openxmlformats.org/presentationml/2006/main">
  <p:tag name="ORIGINALHEIGHT" val="5.25"/>
  <p:tag name="ORIGINALWIDTH" val="1.06252"/>
  <p:tag name="EMFCHILD" val="True"/>
</p:tagLst>
</file>

<file path=ppt/tags/tag1093.xml><?xml version="1.0" encoding="utf-8"?>
<p:tagLst xmlns:a="http://schemas.openxmlformats.org/drawingml/2006/main" xmlns:r="http://schemas.openxmlformats.org/officeDocument/2006/relationships" xmlns:p="http://schemas.openxmlformats.org/presentationml/2006/main">
  <p:tag name="ORIGINALHEIGHT" val="3.81252"/>
  <p:tag name="ORIGINALWIDTH" val="3.31252"/>
  <p:tag name="EMFCHILD" val="True"/>
</p:tagLst>
</file>

<file path=ppt/tags/tag1094.xml><?xml version="1.0" encoding="utf-8"?>
<p:tagLst xmlns:a="http://schemas.openxmlformats.org/drawingml/2006/main" xmlns:r="http://schemas.openxmlformats.org/officeDocument/2006/relationships" xmlns:p="http://schemas.openxmlformats.org/presentationml/2006/main">
  <p:tag name="ORIGINALHEIGHT" val="2.375"/>
  <p:tag name="ORIGINALWIDTH" val="1.125"/>
  <p:tag name="EMFCHILD" val="True"/>
</p:tagLst>
</file>

<file path=ppt/tags/tag1095.xml><?xml version="1.0" encoding="utf-8"?>
<p:tagLst xmlns:a="http://schemas.openxmlformats.org/drawingml/2006/main" xmlns:r="http://schemas.openxmlformats.org/officeDocument/2006/relationships" xmlns:p="http://schemas.openxmlformats.org/presentationml/2006/main">
  <p:tag name="ORIGINALHEIGHT" val="3.25"/>
  <p:tag name="ORIGINALWIDTH" val="2.56252"/>
  <p:tag name="EMFCHILD" val="True"/>
</p:tagLst>
</file>

<file path=ppt/tags/tag1096.xml><?xml version="1.0" encoding="utf-8"?>
<p:tagLst xmlns:a="http://schemas.openxmlformats.org/drawingml/2006/main" xmlns:r="http://schemas.openxmlformats.org/officeDocument/2006/relationships" xmlns:p="http://schemas.openxmlformats.org/presentationml/2006/main">
  <p:tag name="ORIGINALHEIGHT" val="4.125"/>
  <p:tag name="ORIGINALWIDTH" val="3.68752"/>
  <p:tag name="EMFCHILD" val="True"/>
</p:tagLst>
</file>

<file path=ppt/tags/tag1097.xml><?xml version="1.0" encoding="utf-8"?>
<p:tagLst xmlns:a="http://schemas.openxmlformats.org/drawingml/2006/main" xmlns:r="http://schemas.openxmlformats.org/officeDocument/2006/relationships" xmlns:p="http://schemas.openxmlformats.org/presentationml/2006/main">
  <p:tag name="ORIGINALHEIGHT" val="2.375"/>
  <p:tag name="ORIGINALWIDTH" val="1.06252"/>
  <p:tag name="EMFCHILD" val="True"/>
</p:tagLst>
</file>

<file path=ppt/tags/tag1098.xml><?xml version="1.0" encoding="utf-8"?>
<p:tagLst xmlns:a="http://schemas.openxmlformats.org/drawingml/2006/main" xmlns:r="http://schemas.openxmlformats.org/officeDocument/2006/relationships" xmlns:p="http://schemas.openxmlformats.org/presentationml/2006/main">
  <p:tag name="ORIGINALHEIGHT" val="5.25"/>
  <p:tag name="ORIGINALWIDTH" val="1.06252"/>
  <p:tag name="EMFCHILD" val="True"/>
</p:tagLst>
</file>

<file path=ppt/tags/tag1099.xml><?xml version="1.0" encoding="utf-8"?>
<p:tagLst xmlns:a="http://schemas.openxmlformats.org/drawingml/2006/main" xmlns:r="http://schemas.openxmlformats.org/officeDocument/2006/relationships" xmlns:p="http://schemas.openxmlformats.org/presentationml/2006/main">
  <p:tag name="ORIGINALHEIGHT" val="1.625"/>
  <p:tag name="ORIGINALWIDTH" val="0.5625197"/>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1.18752"/>
  <p:tag name="ORIGINALWIDTH" val="0.4375197"/>
  <p:tag name="EMFCHILD" val="True"/>
</p:tagLst>
</file>

<file path=ppt/tags/tag110.xml><?xml version="1.0" encoding="utf-8"?>
<p:tagLst xmlns:a="http://schemas.openxmlformats.org/drawingml/2006/main" xmlns:r="http://schemas.openxmlformats.org/officeDocument/2006/relationships" xmlns:p="http://schemas.openxmlformats.org/presentationml/2006/main">
  <p:tag name="ORIGINALHEIGHT" val="3.09376"/>
  <p:tag name="ORIGINALWIDTH" val="1.71876"/>
  <p:tag name="EMFCHILD" val="True"/>
</p:tagLst>
</file>

<file path=ppt/tags/tag1100.xml><?xml version="1.0" encoding="utf-8"?>
<p:tagLst xmlns:a="http://schemas.openxmlformats.org/drawingml/2006/main" xmlns:r="http://schemas.openxmlformats.org/officeDocument/2006/relationships" xmlns:p="http://schemas.openxmlformats.org/presentationml/2006/main">
  <p:tag name="ORIGINALHEIGHT" val="3.43752"/>
  <p:tag name="ORIGINALWIDTH" val="3.37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mathcal{D}(\ist,\t) = \T + \frac{\valfunc}{\alpha} - \t, \qquad \forall (\ist,\t) \text{ s.t., } \valfunc&lt;0.&#10;\end{align*}&#10;&#10;\end{document}&#10;"/>
  <p:tag name="IGUANATEXSIZE" val="20"/>
  <p:tag name="IGUANATEXCURSOR" val="2754"/>
  <p:tag name="TRANSPARENCY" val="True"/>
  <p:tag name="LATEXENGINEID" val="0"/>
  <p:tag name="TEMPFOLDER" val="c:\temp\"/>
  <p:tag name="LATEXFORMHEIGHT" val="312"/>
  <p:tag name="LATEXFORMWIDTH" val="384"/>
  <p:tag name="LATEXFORMWRAP" val="True"/>
  <p:tag name="BITMAPVECTOR" val="1"/>
  <p:tag name="EMFCHILD" val="True"/>
</p:tagLst>
</file>

<file path=ppt/tags/tag1101.xml><?xml version="1.0" encoding="utf-8"?>
<p:tagLst xmlns:a="http://schemas.openxmlformats.org/drawingml/2006/main" xmlns:r="http://schemas.openxmlformats.org/officeDocument/2006/relationships" xmlns:p="http://schemas.openxmlformats.org/presentationml/2006/main">
  <p:tag name="ORIGINALHEIGHT" val="5"/>
  <p:tag name="ORIGINALWIDTH" val="1.06252"/>
  <p:tag name="EMFCHILD" val="True"/>
</p:tagLst>
</file>

<file path=ppt/tags/tag1102.xml><?xml version="1.0" encoding="utf-8"?>
<p:tagLst xmlns:a="http://schemas.openxmlformats.org/drawingml/2006/main" xmlns:r="http://schemas.openxmlformats.org/officeDocument/2006/relationships" xmlns:p="http://schemas.openxmlformats.org/presentationml/2006/main">
  <p:tag name="ORIGINALHEIGHT" val="2.25"/>
  <p:tag name="ORIGINALWIDTH" val="2.56252"/>
  <p:tag name="EMFCHILD" val="True"/>
</p:tagLst>
</file>

<file path=ppt/tags/tag1103.xml><?xml version="1.0" encoding="utf-8"?>
<p:tagLst xmlns:a="http://schemas.openxmlformats.org/drawingml/2006/main" xmlns:r="http://schemas.openxmlformats.org/officeDocument/2006/relationships" xmlns:p="http://schemas.openxmlformats.org/presentationml/2006/main">
  <p:tag name="ORIGINALHEIGHT" val="1.5"/>
  <p:tag name="ORIGINALWIDTH" val="0.5"/>
  <p:tag name="EMFCHILD" val="True"/>
</p:tagLst>
</file>

<file path=ppt/tags/tag1104.xml><?xml version="1.0" encoding="utf-8"?>
<p:tagLst xmlns:a="http://schemas.openxmlformats.org/drawingml/2006/main" xmlns:r="http://schemas.openxmlformats.org/officeDocument/2006/relationships" xmlns:p="http://schemas.openxmlformats.org/presentationml/2006/main">
  <p:tag name="ORIGINALHEIGHT" val="3.18752"/>
  <p:tag name="ORIGINALWIDTH" val="1.375"/>
  <p:tag name="EMFCHILD" val="True"/>
</p:tagLst>
</file>

<file path=ppt/tags/tag1105.xml><?xml version="1.0" encoding="utf-8"?>
<p:tagLst xmlns:a="http://schemas.openxmlformats.org/drawingml/2006/main" xmlns:r="http://schemas.openxmlformats.org/officeDocument/2006/relationships" xmlns:p="http://schemas.openxmlformats.org/presentationml/2006/main">
  <p:tag name="ORIGINALHEIGHT" val="5"/>
  <p:tag name="ORIGINALWIDTH" val="1.06252"/>
  <p:tag name="EMFCHILD" val="True"/>
</p:tagLst>
</file>

<file path=ppt/tags/tag1106.xml><?xml version="1.0" encoding="utf-8"?>
<p:tagLst xmlns:a="http://schemas.openxmlformats.org/drawingml/2006/main" xmlns:r="http://schemas.openxmlformats.org/officeDocument/2006/relationships" xmlns:p="http://schemas.openxmlformats.org/presentationml/2006/main">
  <p:tag name="ORIGINALHEIGHT" val="1.125"/>
  <p:tag name="ORIGINALWIDTH" val="3.06252"/>
  <p:tag name="EMFCHILD" val="True"/>
</p:tagLst>
</file>

<file path=ppt/tags/tag1107.xml><?xml version="1.0" encoding="utf-8"?>
<p:tagLst xmlns:a="http://schemas.openxmlformats.org/drawingml/2006/main" xmlns:r="http://schemas.openxmlformats.org/officeDocument/2006/relationships" xmlns:p="http://schemas.openxmlformats.org/presentationml/2006/main">
  <p:tag name="ORIGINALHEIGHT" val="3.375"/>
  <p:tag name="ORIGINALWIDTH" val="3.125"/>
  <p:tag name="EMFCHILD" val="True"/>
</p:tagLst>
</file>

<file path=ppt/tags/tag1108.xml><?xml version="1.0" encoding="utf-8"?>
<p:tagLst xmlns:a="http://schemas.openxmlformats.org/drawingml/2006/main" xmlns:r="http://schemas.openxmlformats.org/officeDocument/2006/relationships" xmlns:p="http://schemas.openxmlformats.org/presentationml/2006/main">
  <p:tag name="ORIGINALHEIGHT" val="3.31252"/>
  <p:tag name="ORIGINALWIDTH" val="3.06252"/>
  <p:tag name="EMFCHILD" val="True"/>
</p:tagLst>
</file>

<file path=ppt/tags/tag1109.xml><?xml version="1.0" encoding="utf-8"?>
<p:tagLst xmlns:a="http://schemas.openxmlformats.org/drawingml/2006/main" xmlns:r="http://schemas.openxmlformats.org/officeDocument/2006/relationships" xmlns:p="http://schemas.openxmlformats.org/presentationml/2006/main">
  <p:tag name="ORIGINALHEIGHT" val="3.5"/>
  <p:tag name="ORIGINALWIDTH" val="2.56252"/>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4.875"/>
  <p:tag name="ORIGINALWIDTH" val="0.625"/>
  <p:tag name="EMFCHILD" val="True"/>
</p:tagLst>
</file>

<file path=ppt/tags/tag1110.xml><?xml version="1.0" encoding="utf-8"?>
<p:tagLst xmlns:a="http://schemas.openxmlformats.org/drawingml/2006/main" xmlns:r="http://schemas.openxmlformats.org/officeDocument/2006/relationships" xmlns:p="http://schemas.openxmlformats.org/presentationml/2006/main">
  <p:tag name="ORIGINALHEIGHT" val="1.5"/>
  <p:tag name="ORIGINALWIDTH" val="1.31252"/>
  <p:tag name="EMFCHILD" val="True"/>
</p:tagLst>
</file>

<file path=ppt/tags/tag1111.xml><?xml version="1.0" encoding="utf-8"?>
<p:tagLst xmlns:a="http://schemas.openxmlformats.org/drawingml/2006/main" xmlns:r="http://schemas.openxmlformats.org/officeDocument/2006/relationships" xmlns:p="http://schemas.openxmlformats.org/presentationml/2006/main">
  <p:tag name="ORIGINALHEIGHT" val="5"/>
  <p:tag name="ORIGINALWIDTH" val="1.06252"/>
  <p:tag name="EMFCHILD" val="True"/>
</p:tagLst>
</file>

<file path=ppt/tags/tag1112.xml><?xml version="1.0" encoding="utf-8"?>
<p:tagLst xmlns:a="http://schemas.openxmlformats.org/drawingml/2006/main" xmlns:r="http://schemas.openxmlformats.org/officeDocument/2006/relationships" xmlns:p="http://schemas.openxmlformats.org/presentationml/2006/main">
  <p:tag name="ORIGINALHEIGHT" val="2.25"/>
  <p:tag name="ORIGINALWIDTH" val="2.625"/>
  <p:tag name="EMFCHILD" val="True"/>
</p:tagLst>
</file>

<file path=ppt/tags/tag1113.xml><?xml version="1.0" encoding="utf-8"?>
<p:tagLst xmlns:a="http://schemas.openxmlformats.org/drawingml/2006/main" xmlns:r="http://schemas.openxmlformats.org/officeDocument/2006/relationships" xmlns:p="http://schemas.openxmlformats.org/presentationml/2006/main">
  <p:tag name="ORIGINALHEIGHT" val="1.5"/>
  <p:tag name="ORIGINALWIDTH" val="0.5625197"/>
  <p:tag name="EMFCHILD" val="True"/>
</p:tagLst>
</file>

<file path=ppt/tags/tag1114.xml><?xml version="1.0" encoding="utf-8"?>
<p:tagLst xmlns:a="http://schemas.openxmlformats.org/drawingml/2006/main" xmlns:r="http://schemas.openxmlformats.org/officeDocument/2006/relationships" xmlns:p="http://schemas.openxmlformats.org/presentationml/2006/main">
  <p:tag name="ORIGINALHEIGHT" val="3.18752"/>
  <p:tag name="ORIGINALWIDTH" val="1.43752"/>
  <p:tag name="EMFCHILD" val="True"/>
</p:tagLst>
</file>

<file path=ppt/tags/tag1115.xml><?xml version="1.0" encoding="utf-8"?>
<p:tagLst xmlns:a="http://schemas.openxmlformats.org/drawingml/2006/main" xmlns:r="http://schemas.openxmlformats.org/officeDocument/2006/relationships" xmlns:p="http://schemas.openxmlformats.org/presentationml/2006/main">
  <p:tag name="ORIGINALHEIGHT" val="5"/>
  <p:tag name="ORIGINALWIDTH" val="1.06252"/>
  <p:tag name="EMFCHILD" val="True"/>
</p:tagLst>
</file>

<file path=ppt/tags/tag1116.xml><?xml version="1.0" encoding="utf-8"?>
<p:tagLst xmlns:a="http://schemas.openxmlformats.org/drawingml/2006/main" xmlns:r="http://schemas.openxmlformats.org/officeDocument/2006/relationships" xmlns:p="http://schemas.openxmlformats.org/presentationml/2006/main">
  <p:tag name="ORIGINALHEIGHT" val="0.1875197"/>
  <p:tag name="ORIGINALWIDTH" val="15.31252"/>
  <p:tag name="EMFCHILD" val="True"/>
</p:tagLst>
</file>

<file path=ppt/tags/tag1117.xml><?xml version="1.0" encoding="utf-8"?>
<p:tagLst xmlns:a="http://schemas.openxmlformats.org/drawingml/2006/main" xmlns:r="http://schemas.openxmlformats.org/officeDocument/2006/relationships" xmlns:p="http://schemas.openxmlformats.org/presentationml/2006/main">
  <p:tag name="ORIGINALHEIGHT" val="2.25"/>
  <p:tag name="ORIGINALWIDTH" val="2.56252"/>
  <p:tag name="EMFCHILD" val="True"/>
</p:tagLst>
</file>

<file path=ppt/tags/tag1118.xml><?xml version="1.0" encoding="utf-8"?>
<p:tagLst xmlns:a="http://schemas.openxmlformats.org/drawingml/2006/main" xmlns:r="http://schemas.openxmlformats.org/officeDocument/2006/relationships" xmlns:p="http://schemas.openxmlformats.org/presentationml/2006/main">
  <p:tag name="ORIGINALHEIGHT" val="0.1875197"/>
  <p:tag name="ORIGINALWIDTH" val="2.75"/>
  <p:tag name="EMFCHILD" val="True"/>
</p:tagLst>
</file>

<file path=ppt/tags/tag1119.xml><?xml version="1.0" encoding="utf-8"?>
<p:tagLst xmlns:a="http://schemas.openxmlformats.org/drawingml/2006/main" xmlns:r="http://schemas.openxmlformats.org/officeDocument/2006/relationships" xmlns:p="http://schemas.openxmlformats.org/presentationml/2006/main">
  <p:tag name="ORIGINALHEIGHT" val="3.18752"/>
  <p:tag name="ORIGINALWIDTH" val="1.43752"/>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1120.xml><?xml version="1.0" encoding="utf-8"?>
<p:tagLst xmlns:a="http://schemas.openxmlformats.org/drawingml/2006/main" xmlns:r="http://schemas.openxmlformats.org/officeDocument/2006/relationships" xmlns:p="http://schemas.openxmlformats.org/presentationml/2006/main">
  <p:tag name="ORIGINALHEIGHT" val="1.5"/>
  <p:tag name="ORIGINALWIDTH" val="0.5625197"/>
  <p:tag name="EMFCHILD" val="True"/>
</p:tagLst>
</file>

<file path=ppt/tags/tag1121.xml><?xml version="1.0" encoding="utf-8"?>
<p:tagLst xmlns:a="http://schemas.openxmlformats.org/drawingml/2006/main" xmlns:r="http://schemas.openxmlformats.org/officeDocument/2006/relationships" xmlns:p="http://schemas.openxmlformats.org/presentationml/2006/main">
  <p:tag name="ORIGINALHEIGHT" val="3.625"/>
  <p:tag name="ORIGINALWIDTH" val="2.56252"/>
  <p:tag name="EMFCHILD" val="True"/>
</p:tagLst>
</file>

<file path=ppt/tags/tag1122.xml><?xml version="1.0" encoding="utf-8"?>
<p:tagLst xmlns:a="http://schemas.openxmlformats.org/drawingml/2006/main" xmlns:r="http://schemas.openxmlformats.org/officeDocument/2006/relationships" xmlns:p="http://schemas.openxmlformats.org/presentationml/2006/main">
  <p:tag name="ORIGINALHEIGHT" val="5"/>
  <p:tag name="ORIGINALWIDTH" val="1.06252"/>
  <p:tag name="EMFCHILD" val="True"/>
</p:tagLst>
</file>

<file path=ppt/tags/tag1123.xml><?xml version="1.0" encoding="utf-8"?>
<p:tagLst xmlns:a="http://schemas.openxmlformats.org/drawingml/2006/main" xmlns:r="http://schemas.openxmlformats.org/officeDocument/2006/relationships" xmlns:p="http://schemas.openxmlformats.org/presentationml/2006/main">
  <p:tag name="ORIGINALHEIGHT" val="2.25"/>
  <p:tag name="ORIGINALWIDTH" val="2.625"/>
  <p:tag name="EMFCHILD" val="True"/>
</p:tagLst>
</file>

<file path=ppt/tags/tag1124.xml><?xml version="1.0" encoding="utf-8"?>
<p:tagLst xmlns:a="http://schemas.openxmlformats.org/drawingml/2006/main" xmlns:r="http://schemas.openxmlformats.org/officeDocument/2006/relationships" xmlns:p="http://schemas.openxmlformats.org/presentationml/2006/main">
  <p:tag name="ORIGINALHEIGHT" val="1.5"/>
  <p:tag name="ORIGINALWIDTH" val="0.5"/>
  <p:tag name="EMFCHILD" val="True"/>
</p:tagLst>
</file>

<file path=ppt/tags/tag1125.xml><?xml version="1.0" encoding="utf-8"?>
<p:tagLst xmlns:a="http://schemas.openxmlformats.org/drawingml/2006/main" xmlns:r="http://schemas.openxmlformats.org/officeDocument/2006/relationships" xmlns:p="http://schemas.openxmlformats.org/presentationml/2006/main">
  <p:tag name="ORIGINALHEIGHT" val="3.18752"/>
  <p:tag name="ORIGINALWIDTH" val="1.375"/>
  <p:tag name="EMFCHILD" val="True"/>
</p:tagLst>
</file>

<file path=ppt/tags/tag1126.xml><?xml version="1.0" encoding="utf-8"?>
<p:tagLst xmlns:a="http://schemas.openxmlformats.org/drawingml/2006/main" xmlns:r="http://schemas.openxmlformats.org/officeDocument/2006/relationships" xmlns:p="http://schemas.openxmlformats.org/presentationml/2006/main">
  <p:tag name="ORIGINALHEIGHT" val="5"/>
  <p:tag name="ORIGINALWIDTH" val="1.06252"/>
  <p:tag name="EMFCHILD" val="True"/>
</p:tagLst>
</file>

<file path=ppt/tags/tag1127.xml><?xml version="1.0" encoding="utf-8"?>
<p:tagLst xmlns:a="http://schemas.openxmlformats.org/drawingml/2006/main" xmlns:r="http://schemas.openxmlformats.org/officeDocument/2006/relationships" xmlns:p="http://schemas.openxmlformats.org/presentationml/2006/main">
  <p:tag name="ORIGINALHEIGHT" val="2.31252"/>
  <p:tag name="ORIGINALWIDTH" val="1.5"/>
  <p:tag name="EMFCHILD" val="True"/>
</p:tagLst>
</file>

<file path=ppt/tags/tag1128.xml><?xml version="1.0" encoding="utf-8"?>
<p:tagLst xmlns:a="http://schemas.openxmlformats.org/drawingml/2006/main" xmlns:r="http://schemas.openxmlformats.org/officeDocument/2006/relationships" xmlns:p="http://schemas.openxmlformats.org/presentationml/2006/main">
  <p:tag name="ORIGINALHEIGHT" val="0.5625197"/>
  <p:tag name="ORIGINALWIDTH" val="0.4375197"/>
  <p:tag name="EMFCHILD" val="True"/>
</p:tagLst>
</file>

<file path=ppt/tags/tag1129.xml><?xml version="1.0" encoding="utf-8"?>
<p:tagLst xmlns:a="http://schemas.openxmlformats.org/drawingml/2006/main" xmlns:r="http://schemas.openxmlformats.org/officeDocument/2006/relationships" xmlns:p="http://schemas.openxmlformats.org/presentationml/2006/main">
  <p:tag name="ORIGINALHEIGHT" val="3.125"/>
  <p:tag name="ORIGINALWIDTH" val="1.43752"/>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4.40626"/>
  <p:tag name="ORIGINALWIDTH" val="2.125"/>
  <p:tag name="EMFCHILD" val="True"/>
</p:tagLst>
</file>

<file path=ppt/tags/tag1130.xml><?xml version="1.0" encoding="utf-8"?>
<p:tagLst xmlns:a="http://schemas.openxmlformats.org/drawingml/2006/main" xmlns:r="http://schemas.openxmlformats.org/officeDocument/2006/relationships" xmlns:p="http://schemas.openxmlformats.org/presentationml/2006/main">
  <p:tag name="ORIGINALHEIGHT" val="0.5625197"/>
  <p:tag name="ORIGINALWIDTH" val="0.5"/>
  <p:tag name="EMFCHILD" val="True"/>
</p:tagLst>
</file>

<file path=ppt/tags/tag1131.xml><?xml version="1.0" encoding="utf-8"?>
<p:tagLst xmlns:a="http://schemas.openxmlformats.org/drawingml/2006/main" xmlns:r="http://schemas.openxmlformats.org/officeDocument/2006/relationships" xmlns:p="http://schemas.openxmlformats.org/presentationml/2006/main">
  <p:tag name="ORIGINALHEIGHT" val="1.5"/>
  <p:tag name="ORIGINALWIDTH" val="0.5"/>
  <p:tag name="EMFCHILD" val="True"/>
</p:tagLst>
</file>

<file path=ppt/tags/tag1132.xml><?xml version="1.0" encoding="utf-8"?>
<p:tagLst xmlns:a="http://schemas.openxmlformats.org/drawingml/2006/main" xmlns:r="http://schemas.openxmlformats.org/officeDocument/2006/relationships" xmlns:p="http://schemas.openxmlformats.org/presentationml/2006/main">
  <p:tag name="ORIGINALHEIGHT" val="3.56252"/>
  <p:tag name="ORIGINALWIDTH" val="2.625"/>
  <p:tag name="EMFCHILD" val="True"/>
</p:tagLst>
</file>

<file path=ppt/tags/tag1133.xml><?xml version="1.0" encoding="utf-8"?>
<p:tagLst xmlns:a="http://schemas.openxmlformats.org/drawingml/2006/main" xmlns:r="http://schemas.openxmlformats.org/officeDocument/2006/relationships" xmlns:p="http://schemas.openxmlformats.org/presentationml/2006/main">
  <p:tag name="ORIGINALHEIGHT" val="1.5"/>
  <p:tag name="ORIGINALWIDTH" val="1.31252"/>
  <p:tag name="EMFCHILD" val="True"/>
</p:tagLst>
</file>

<file path=ppt/tags/tag1134.xml><?xml version="1.0" encoding="utf-8"?>
<p:tagLst xmlns:a="http://schemas.openxmlformats.org/drawingml/2006/main" xmlns:r="http://schemas.openxmlformats.org/officeDocument/2006/relationships" xmlns:p="http://schemas.openxmlformats.org/presentationml/2006/main">
  <p:tag name="ORIGINALHEIGHT" val="5"/>
  <p:tag name="ORIGINALWIDTH" val="1.06252"/>
  <p:tag name="EMFCHILD" val="True"/>
</p:tagLst>
</file>

<file path=ppt/tags/tag1135.xml><?xml version="1.0" encoding="utf-8"?>
<p:tagLst xmlns:a="http://schemas.openxmlformats.org/drawingml/2006/main" xmlns:r="http://schemas.openxmlformats.org/officeDocument/2006/relationships" xmlns:p="http://schemas.openxmlformats.org/presentationml/2006/main">
  <p:tag name="ORIGINALHEIGHT" val="2.25"/>
  <p:tag name="ORIGINALWIDTH" val="2.56252"/>
  <p:tag name="EMFCHILD" val="True"/>
</p:tagLst>
</file>

<file path=ppt/tags/tag1136.xml><?xml version="1.0" encoding="utf-8"?>
<p:tagLst xmlns:a="http://schemas.openxmlformats.org/drawingml/2006/main" xmlns:r="http://schemas.openxmlformats.org/officeDocument/2006/relationships" xmlns:p="http://schemas.openxmlformats.org/presentationml/2006/main">
  <p:tag name="ORIGINALHEIGHT" val="1.5"/>
  <p:tag name="ORIGINALWIDTH" val="0.5"/>
  <p:tag name="EMFCHILD" val="True"/>
</p:tagLst>
</file>

<file path=ppt/tags/tag1137.xml><?xml version="1.0" encoding="utf-8"?>
<p:tagLst xmlns:a="http://schemas.openxmlformats.org/drawingml/2006/main" xmlns:r="http://schemas.openxmlformats.org/officeDocument/2006/relationships" xmlns:p="http://schemas.openxmlformats.org/presentationml/2006/main">
  <p:tag name="ORIGINALHEIGHT" val="3.18752"/>
  <p:tag name="ORIGINALWIDTH" val="1.43752"/>
  <p:tag name="EMFCHILD" val="True"/>
</p:tagLst>
</file>

<file path=ppt/tags/tag1138.xml><?xml version="1.0" encoding="utf-8"?>
<p:tagLst xmlns:a="http://schemas.openxmlformats.org/drawingml/2006/main" xmlns:r="http://schemas.openxmlformats.org/officeDocument/2006/relationships" xmlns:p="http://schemas.openxmlformats.org/presentationml/2006/main">
  <p:tag name="ORIGINALHEIGHT" val="5"/>
  <p:tag name="ORIGINALWIDTH" val="1.06252"/>
  <p:tag name="EMFCHILD" val="True"/>
</p:tagLst>
</file>

<file path=ppt/tags/tag1139.xml><?xml version="1.0" encoding="utf-8"?>
<p:tagLst xmlns:a="http://schemas.openxmlformats.org/drawingml/2006/main" xmlns:r="http://schemas.openxmlformats.org/officeDocument/2006/relationships" xmlns:p="http://schemas.openxmlformats.org/presentationml/2006/main">
  <p:tag name="ORIGINALHEIGHT" val="2.875"/>
  <p:tag name="ORIGINALWIDTH" val="2.81252"/>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1.5625"/>
  <p:tag name="ORIGINALWIDTH" val="2.25"/>
  <p:tag name="EMFCHILD" val="True"/>
</p:tagLst>
</file>

<file path=ppt/tags/tag1140.xml><?xml version="1.0" encoding="utf-8"?>
<p:tagLst xmlns:a="http://schemas.openxmlformats.org/drawingml/2006/main" xmlns:r="http://schemas.openxmlformats.org/officeDocument/2006/relationships" xmlns:p="http://schemas.openxmlformats.org/presentationml/2006/main">
  <p:tag name="ORIGINALHEIGHT" val="3.5"/>
  <p:tag name="ORIGINALWIDTH" val="1.93752"/>
  <p:tag name="EMFCHILD" val="True"/>
</p:tagLst>
</file>

<file path=ppt/tags/tag1141.xml><?xml version="1.0" encoding="utf-8"?>
<p:tagLst xmlns:a="http://schemas.openxmlformats.org/drawingml/2006/main" xmlns:r="http://schemas.openxmlformats.org/officeDocument/2006/relationships" xmlns:p="http://schemas.openxmlformats.org/presentationml/2006/main">
  <p:tag name="ORIGINALHEIGHT" val="0.5625197"/>
  <p:tag name="ORIGINALWIDTH" val="0.5"/>
  <p:tag name="EMFCHILD" val="True"/>
</p:tagLst>
</file>

<file path=ppt/tags/tag1142.xml><?xml version="1.0" encoding="utf-8"?>
<p:tagLst xmlns:a="http://schemas.openxmlformats.org/drawingml/2006/main" xmlns:r="http://schemas.openxmlformats.org/officeDocument/2006/relationships" xmlns:p="http://schemas.openxmlformats.org/presentationml/2006/main">
  <p:tag name="ORIGINALHEIGHT" val="6.00004"/>
  <p:tag name="ORIGINALWIDTH" val="21.12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dot{\vect{x}} = u_{veh}\hdg&#10;\end{align*}&#10;&#10;\end{document}&#10;"/>
  <p:tag name="IGUANATEXSIZE" val="20"/>
  <p:tag name="IGUANATEXCURSOR" val="2673"/>
  <p:tag name="TRANSPARENCY" val="True"/>
  <p:tag name="LATEXENGINEID" val="0"/>
  <p:tag name="TEMPFOLDER" val="c:\temp\"/>
  <p:tag name="LATEXFORMHEIGHT" val="312"/>
  <p:tag name="LATEXFORMWIDTH" val="384"/>
  <p:tag name="LATEXFORMWRAP" val="True"/>
  <p:tag name="BITMAPVECTOR" val="1"/>
</p:tagLst>
</file>

<file path=ppt/tags/tag1143.xml><?xml version="1.0" encoding="utf-8"?>
<p:tagLst xmlns:a="http://schemas.openxmlformats.org/drawingml/2006/main" xmlns:r="http://schemas.openxmlformats.org/officeDocument/2006/relationships" xmlns:p="http://schemas.openxmlformats.org/presentationml/2006/main">
  <p:tag name="ORIGINALHEIGHT" val="0.5625197"/>
  <p:tag name="ORIGINALWIDTH" val="0.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dot{\vect{x}} = u_{veh}\hdg&#10;\end{align*}&#10;&#10;\end{document}&#10;"/>
  <p:tag name="IGUANATEXSIZE" val="20"/>
  <p:tag name="IGUANATEXCURSOR" val="2673"/>
  <p:tag name="TRANSPARENCY" val="True"/>
  <p:tag name="LATEXENGINEID" val="0"/>
  <p:tag name="TEMPFOLDER" val="c:\temp\"/>
  <p:tag name="LATEXFORMHEIGHT" val="312"/>
  <p:tag name="LATEXFORMWIDTH" val="384"/>
  <p:tag name="LATEXFORMWRAP" val="True"/>
  <p:tag name="BITMAPVECTOR" val="1"/>
  <p:tag name="EMFCHILD" val="True"/>
</p:tagLst>
</file>

<file path=ppt/tags/tag1144.xml><?xml version="1.0" encoding="utf-8"?>
<p:tagLst xmlns:a="http://schemas.openxmlformats.org/drawingml/2006/main" xmlns:r="http://schemas.openxmlformats.org/officeDocument/2006/relationships" xmlns:p="http://schemas.openxmlformats.org/presentationml/2006/main">
  <p:tag name="ORIGINALHEIGHT" val="2.43752"/>
  <p:tag name="ORIGINALWIDTH" val="2.68752"/>
  <p:tag name="EMFCHILD" val="True"/>
</p:tagLst>
</file>

<file path=ppt/tags/tag1145.xml><?xml version="1.0" encoding="utf-8"?>
<p:tagLst xmlns:a="http://schemas.openxmlformats.org/drawingml/2006/main" xmlns:r="http://schemas.openxmlformats.org/officeDocument/2006/relationships" xmlns:p="http://schemas.openxmlformats.org/presentationml/2006/main">
  <p:tag name="ORIGINALHEIGHT" val="1.25"/>
  <p:tag name="ORIGINALWIDTH" val="3.125"/>
  <p:tag name="EMFCHILD" val="True"/>
</p:tagLst>
</file>

<file path=ppt/tags/tag1146.xml><?xml version="1.0" encoding="utf-8"?>
<p:tagLst xmlns:a="http://schemas.openxmlformats.org/drawingml/2006/main" xmlns:r="http://schemas.openxmlformats.org/officeDocument/2006/relationships" xmlns:p="http://schemas.openxmlformats.org/presentationml/2006/main">
  <p:tag name="ORIGINALHEIGHT" val="2.5"/>
  <p:tag name="ORIGINALWIDTH" val="2.43752"/>
  <p:tag name="EMFCHILD" val="True"/>
</p:tagLst>
</file>

<file path=ppt/tags/tag1147.xml><?xml version="1.0" encoding="utf-8"?>
<p:tagLst xmlns:a="http://schemas.openxmlformats.org/drawingml/2006/main" xmlns:r="http://schemas.openxmlformats.org/officeDocument/2006/relationships" xmlns:p="http://schemas.openxmlformats.org/presentationml/2006/main">
  <p:tag name="ORIGINALHEIGHT" val="1.68752"/>
  <p:tag name="ORIGINALWIDTH" val="1.625"/>
  <p:tag name="EMFCHILD" val="True"/>
</p:tagLst>
</file>

<file path=ppt/tags/tag1148.xml><?xml version="1.0" encoding="utf-8"?>
<p:tagLst xmlns:a="http://schemas.openxmlformats.org/drawingml/2006/main" xmlns:r="http://schemas.openxmlformats.org/officeDocument/2006/relationships" xmlns:p="http://schemas.openxmlformats.org/presentationml/2006/main">
  <p:tag name="ORIGINALHEIGHT" val="1.68752"/>
  <p:tag name="ORIGINALWIDTH" val="1.43752"/>
  <p:tag name="EMFCHILD" val="True"/>
</p:tagLst>
</file>

<file path=ppt/tags/tag1149.xml><?xml version="1.0" encoding="utf-8"?>
<p:tagLst xmlns:a="http://schemas.openxmlformats.org/drawingml/2006/main" xmlns:r="http://schemas.openxmlformats.org/officeDocument/2006/relationships" xmlns:p="http://schemas.openxmlformats.org/presentationml/2006/main">
  <p:tag name="ORIGINALHEIGHT" val="2.625"/>
  <p:tag name="ORIGINALWIDTH" val="1.81252"/>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3.40626"/>
  <p:tag name="ORIGINALWIDTH" val="0.8437598"/>
  <p:tag name="EMFCHILD" val="True"/>
</p:tagLst>
</file>

<file path=ppt/tags/tag1150.xml><?xml version="1.0" encoding="utf-8"?>
<p:tagLst xmlns:a="http://schemas.openxmlformats.org/drawingml/2006/main" xmlns:r="http://schemas.openxmlformats.org/officeDocument/2006/relationships" xmlns:p="http://schemas.openxmlformats.org/presentationml/2006/main">
  <p:tag name="ORIGINALHEIGHT" val="0.8125197"/>
  <p:tag name="ORIGINALWIDTH" val="1.25"/>
  <p:tag name="EMFCHILD" val="True"/>
</p:tagLst>
</file>

<file path=ppt/tags/tag1151.xml><?xml version="1.0" encoding="utf-8"?>
<p:tagLst xmlns:a="http://schemas.openxmlformats.org/drawingml/2006/main" xmlns:r="http://schemas.openxmlformats.org/officeDocument/2006/relationships" xmlns:p="http://schemas.openxmlformats.org/presentationml/2006/main">
  <p:tag name="ORIGINALHEIGHT" val="3.75"/>
  <p:tag name="ORIGINALWIDTH" val="2.75"/>
  <p:tag name="EMFCHILD" val="True"/>
</p:tagLst>
</file>

<file path=ppt/tags/tag1152.xml><?xml version="1.0" encoding="utf-8"?>
<p:tagLst xmlns:a="http://schemas.openxmlformats.org/drawingml/2006/main" xmlns:r="http://schemas.openxmlformats.org/officeDocument/2006/relationships" xmlns:p="http://schemas.openxmlformats.org/presentationml/2006/main">
  <p:tag name="ORIGINALHEIGHT" val="17.18753"/>
  <p:tag name="ORIGINALWIDTH" val="30.83334"/>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begin{bmatrix}&#10;    \dot{x}\\&#10;    \dot{y}\\&#10;    \dot{\theta}&#10;    \end{bmatrix}&#10;    =&#10;    \begin{bmatrix}&#10;        v\cos \theta\\&#10;        v\sin \theta\\&#10;        u_{\alpha}&#10;    \end{bmatrix}&#10;\end{align*}&#10;&#10;\end{document}&#10;"/>
  <p:tag name="IGUANATEXSIZE" val="24"/>
  <p:tag name="IGUANATEXCURSOR" val="2672"/>
  <p:tag name="TRANSPARENCY" val="True"/>
  <p:tag name="LATEXENGINEID" val="0"/>
  <p:tag name="TEMPFOLDER" val="c:\temp\"/>
  <p:tag name="LATEXFORMHEIGHT" val="312"/>
  <p:tag name="LATEXFORMWIDTH" val="384"/>
  <p:tag name="LATEXFORMWRAP" val="True"/>
  <p:tag name="BITMAPVECTOR" val="1"/>
</p:tagLst>
</file>

<file path=ppt/tags/tag1153.xml><?xml version="1.0" encoding="utf-8"?>
<p:tagLst xmlns:a="http://schemas.openxmlformats.org/drawingml/2006/main" xmlns:r="http://schemas.openxmlformats.org/officeDocument/2006/relationships" xmlns:p="http://schemas.openxmlformats.org/presentationml/2006/main">
  <p:tag name="ORIGINALHEIGHT" val="8.593765"/>
  <p:tag name="ORIGINALWIDTH" val="1.562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begin{bmatrix}&#10;    \dot{x}\\&#10;    \dot{y}\\&#10;    \dot{\theta}&#10;    \end{bmatrix}&#10;    =&#10;    \begin{bmatrix}&#10;        v\cos \theta\\&#10;        v\sin \theta\\&#10;        u_{\alpha}&#10;    \end{bmatrix}&#10;\end{align*}&#10;&#10;\end{document}&#10;"/>
  <p:tag name="IGUANATEXSIZE" val="24"/>
  <p:tag name="IGUANATEXCURSOR" val="2672"/>
  <p:tag name="TRANSPARENCY" val="True"/>
  <p:tag name="LATEXENGINEID" val="0"/>
  <p:tag name="TEMPFOLDER" val="c:\temp\"/>
  <p:tag name="LATEXFORMHEIGHT" val="312"/>
  <p:tag name="LATEXFORMWIDTH" val="384"/>
  <p:tag name="LATEXFORMWRAP" val="True"/>
  <p:tag name="BITMAPVECTOR" val="1"/>
  <p:tag name="EMFCHILD" val="True"/>
</p:tagLst>
</file>

<file path=ppt/tags/tag1154.xml><?xml version="1.0" encoding="utf-8"?>
<p:tagLst xmlns:a="http://schemas.openxmlformats.org/drawingml/2006/main" xmlns:r="http://schemas.openxmlformats.org/officeDocument/2006/relationships" xmlns:p="http://schemas.openxmlformats.org/presentationml/2006/main">
  <p:tag name="ORIGINALHEIGHT" val="8.593765"/>
  <p:tag name="ORIGINALWIDTH" val="1.5625"/>
  <p:tag name="EMFCHILD" val="True"/>
</p:tagLst>
</file>

<file path=ppt/tags/tag1155.xml><?xml version="1.0" encoding="utf-8"?>
<p:tagLst xmlns:a="http://schemas.openxmlformats.org/drawingml/2006/main" xmlns:r="http://schemas.openxmlformats.org/officeDocument/2006/relationships" xmlns:p="http://schemas.openxmlformats.org/presentationml/2006/main">
  <p:tag name="ORIGINALHEIGHT" val="0.5208333"/>
  <p:tag name="ORIGINALWIDTH" val="0.4687664"/>
  <p:tag name="EMFCHILD" val="True"/>
</p:tagLst>
</file>

<file path=ppt/tags/tag1156.xml><?xml version="1.0" encoding="utf-8"?>
<p:tagLst xmlns:a="http://schemas.openxmlformats.org/drawingml/2006/main" xmlns:r="http://schemas.openxmlformats.org/officeDocument/2006/relationships" xmlns:p="http://schemas.openxmlformats.org/presentationml/2006/main">
  <p:tag name="ORIGINALHEIGHT" val="2.1875"/>
  <p:tag name="ORIGINALWIDTH" val="2.343767"/>
  <p:tag name="EMFCHILD" val="True"/>
</p:tagLst>
</file>

<file path=ppt/tags/tag1157.xml><?xml version="1.0" encoding="utf-8"?>
<p:tagLst xmlns:a="http://schemas.openxmlformats.org/drawingml/2006/main" xmlns:r="http://schemas.openxmlformats.org/officeDocument/2006/relationships" xmlns:p="http://schemas.openxmlformats.org/presentationml/2006/main">
  <p:tag name="ORIGINALHEIGHT" val="0.5208333"/>
  <p:tag name="ORIGINALWIDTH" val="0.5208334"/>
  <p:tag name="EMFCHILD" val="True"/>
</p:tagLst>
</file>

<file path=ppt/tags/tag1158.xml><?xml version="1.0" encoding="utf-8"?>
<p:tagLst xmlns:a="http://schemas.openxmlformats.org/drawingml/2006/main" xmlns:r="http://schemas.openxmlformats.org/officeDocument/2006/relationships" xmlns:p="http://schemas.openxmlformats.org/presentationml/2006/main">
  <p:tag name="ORIGINALHEIGHT" val="3.072933"/>
  <p:tag name="ORIGINALWIDTH" val="2.135433"/>
  <p:tag name="EMFCHILD" val="True"/>
</p:tagLst>
</file>

<file path=ppt/tags/tag1159.xml><?xml version="1.0" encoding="utf-8"?>
<p:tagLst xmlns:a="http://schemas.openxmlformats.org/drawingml/2006/main" xmlns:r="http://schemas.openxmlformats.org/officeDocument/2006/relationships" xmlns:p="http://schemas.openxmlformats.org/presentationml/2006/main">
  <p:tag name="ORIGINALHEIGHT" val="0.5208333"/>
  <p:tag name="ORIGINALWIDTH" val="0.4687664"/>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0.4062598"/>
  <p:tag name="ORIGINALWIDTH" val="0.375"/>
  <p:tag name="EMFCHILD" val="True"/>
</p:tagLst>
</file>

<file path=ppt/tags/tag1160.xml><?xml version="1.0" encoding="utf-8"?>
<p:tagLst xmlns:a="http://schemas.openxmlformats.org/drawingml/2006/main" xmlns:r="http://schemas.openxmlformats.org/officeDocument/2006/relationships" xmlns:p="http://schemas.openxmlformats.org/presentationml/2006/main">
  <p:tag name="ORIGINALHEIGHT" val="3.4375"/>
  <p:tag name="ORIGINALWIDTH" val="1.9271"/>
  <p:tag name="EMFCHILD" val="True"/>
</p:tagLst>
</file>

<file path=ppt/tags/tag1161.xml><?xml version="1.0" encoding="utf-8"?>
<p:tagLst xmlns:a="http://schemas.openxmlformats.org/drawingml/2006/main" xmlns:r="http://schemas.openxmlformats.org/officeDocument/2006/relationships" xmlns:p="http://schemas.openxmlformats.org/presentationml/2006/main">
  <p:tag name="ORIGINALHEIGHT" val="8.593765"/>
  <p:tag name="ORIGINALWIDTH" val="1.5625"/>
  <p:tag name="EMFCHILD" val="True"/>
</p:tagLst>
</file>

<file path=ppt/tags/tag1162.xml><?xml version="1.0" encoding="utf-8"?>
<p:tagLst xmlns:a="http://schemas.openxmlformats.org/drawingml/2006/main" xmlns:r="http://schemas.openxmlformats.org/officeDocument/2006/relationships" xmlns:p="http://schemas.openxmlformats.org/presentationml/2006/main">
  <p:tag name="ORIGINALHEIGHT" val="8.593765"/>
  <p:tag name="ORIGINALWIDTH" val="1.5625"/>
  <p:tag name="EMFCHILD" val="True"/>
</p:tagLst>
</file>

<file path=ppt/tags/tag1163.xml><?xml version="1.0" encoding="utf-8"?>
<p:tagLst xmlns:a="http://schemas.openxmlformats.org/drawingml/2006/main" xmlns:r="http://schemas.openxmlformats.org/officeDocument/2006/relationships" xmlns:p="http://schemas.openxmlformats.org/presentationml/2006/main">
  <p:tag name="ORIGINALHEIGHT" val="1.145833"/>
  <p:tag name="ORIGINALWIDTH" val="3.125"/>
  <p:tag name="EMFCHILD" val="True"/>
</p:tagLst>
</file>

<file path=ppt/tags/tag1164.xml><?xml version="1.0" encoding="utf-8"?>
<p:tagLst xmlns:a="http://schemas.openxmlformats.org/drawingml/2006/main" xmlns:r="http://schemas.openxmlformats.org/officeDocument/2006/relationships" xmlns:p="http://schemas.openxmlformats.org/presentationml/2006/main">
  <p:tag name="ORIGINALHEIGHT" val="8.593765"/>
  <p:tag name="ORIGINALWIDTH" val="1.5625"/>
  <p:tag name="EMFCHILD" val="True"/>
</p:tagLst>
</file>

<file path=ppt/tags/tag1165.xml><?xml version="1.0" encoding="utf-8"?>
<p:tagLst xmlns:a="http://schemas.openxmlformats.org/drawingml/2006/main" xmlns:r="http://schemas.openxmlformats.org/officeDocument/2006/relationships" xmlns:p="http://schemas.openxmlformats.org/presentationml/2006/main">
  <p:tag name="ORIGINALHEIGHT" val="8.593765"/>
  <p:tag name="ORIGINALWIDTH" val="1.5625"/>
  <p:tag name="EMFCHILD" val="True"/>
</p:tagLst>
</file>

<file path=ppt/tags/tag1166.xml><?xml version="1.0" encoding="utf-8"?>
<p:tagLst xmlns:a="http://schemas.openxmlformats.org/drawingml/2006/main" xmlns:r="http://schemas.openxmlformats.org/officeDocument/2006/relationships" xmlns:p="http://schemas.openxmlformats.org/presentationml/2006/main">
  <p:tag name="ORIGINALHEIGHT" val="2.1875"/>
  <p:tag name="ORIGINALWIDTH" val="2.083333"/>
  <p:tag name="EMFCHILD" val="True"/>
</p:tagLst>
</file>

<file path=ppt/tags/tag1167.xml><?xml version="1.0" encoding="utf-8"?>
<p:tagLst xmlns:a="http://schemas.openxmlformats.org/drawingml/2006/main" xmlns:r="http://schemas.openxmlformats.org/officeDocument/2006/relationships" xmlns:p="http://schemas.openxmlformats.org/presentationml/2006/main">
  <p:tag name="ORIGINALHEIGHT" val="2.1875"/>
  <p:tag name="ORIGINALWIDTH" val="1.822933"/>
  <p:tag name="EMFCHILD" val="True"/>
</p:tagLst>
</file>

<file path=ppt/tags/tag1168.xml><?xml version="1.0" encoding="utf-8"?>
<p:tagLst xmlns:a="http://schemas.openxmlformats.org/drawingml/2006/main" xmlns:r="http://schemas.openxmlformats.org/officeDocument/2006/relationships" xmlns:p="http://schemas.openxmlformats.org/presentationml/2006/main">
  <p:tag name="ORIGINALHEIGHT" val="2.1875"/>
  <p:tag name="ORIGINALWIDTH" val="2.031267"/>
  <p:tag name="EMFCHILD" val="True"/>
</p:tagLst>
</file>

<file path=ppt/tags/tag1169.xml><?xml version="1.0" encoding="utf-8"?>
<p:tagLst xmlns:a="http://schemas.openxmlformats.org/drawingml/2006/main" xmlns:r="http://schemas.openxmlformats.org/officeDocument/2006/relationships" xmlns:p="http://schemas.openxmlformats.org/presentationml/2006/main">
  <p:tag name="ORIGINALHEIGHT" val="2.1875"/>
  <p:tag name="ORIGINALWIDTH" val="1.510433"/>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3.40626"/>
  <p:tag name="ORIGINALWIDTH" val="0.8125"/>
  <p:tag name="EMFCHILD" val="True"/>
</p:tagLst>
</file>

<file path=ppt/tags/tag1170.xml><?xml version="1.0" encoding="utf-8"?>
<p:tagLst xmlns:a="http://schemas.openxmlformats.org/drawingml/2006/main" xmlns:r="http://schemas.openxmlformats.org/officeDocument/2006/relationships" xmlns:p="http://schemas.openxmlformats.org/presentationml/2006/main">
  <p:tag name="ORIGINALHEIGHT" val="3.4375"/>
  <p:tag name="ORIGINALWIDTH" val="1.9271"/>
  <p:tag name="EMFCHILD" val="True"/>
</p:tagLst>
</file>

<file path=ppt/tags/tag1171.xml><?xml version="1.0" encoding="utf-8"?>
<p:tagLst xmlns:a="http://schemas.openxmlformats.org/drawingml/2006/main" xmlns:r="http://schemas.openxmlformats.org/officeDocument/2006/relationships" xmlns:p="http://schemas.openxmlformats.org/presentationml/2006/main">
  <p:tag name="ORIGINALHEIGHT" val="2.1875"/>
  <p:tag name="ORIGINALWIDTH" val="2.083333"/>
  <p:tag name="EMFCHILD" val="True"/>
</p:tagLst>
</file>

<file path=ppt/tags/tag1172.xml><?xml version="1.0" encoding="utf-8"?>
<p:tagLst xmlns:a="http://schemas.openxmlformats.org/drawingml/2006/main" xmlns:r="http://schemas.openxmlformats.org/officeDocument/2006/relationships" xmlns:p="http://schemas.openxmlformats.org/presentationml/2006/main">
  <p:tag name="ORIGINALHEIGHT" val="2.1875"/>
  <p:tag name="ORIGINALWIDTH" val="1.5625"/>
  <p:tag name="EMFCHILD" val="True"/>
</p:tagLst>
</file>

<file path=ppt/tags/tag1173.xml><?xml version="1.0" encoding="utf-8"?>
<p:tagLst xmlns:a="http://schemas.openxmlformats.org/drawingml/2006/main" xmlns:r="http://schemas.openxmlformats.org/officeDocument/2006/relationships" xmlns:p="http://schemas.openxmlformats.org/presentationml/2006/main">
  <p:tag name="ORIGINALHEIGHT" val="3.177099"/>
  <p:tag name="ORIGINALWIDTH" val="0.9895998"/>
  <p:tag name="EMFCHILD" val="True"/>
</p:tagLst>
</file>

<file path=ppt/tags/tag1174.xml><?xml version="1.0" encoding="utf-8"?>
<p:tagLst xmlns:a="http://schemas.openxmlformats.org/drawingml/2006/main" xmlns:r="http://schemas.openxmlformats.org/officeDocument/2006/relationships" xmlns:p="http://schemas.openxmlformats.org/presentationml/2006/main">
  <p:tag name="ORIGINALHEIGHT" val="2.135433"/>
  <p:tag name="ORIGINALWIDTH" val="2.343767"/>
  <p:tag name="EMFCHILD" val="True"/>
</p:tagLst>
</file>

<file path=ppt/tags/tag1175.xml><?xml version="1.0" encoding="utf-8"?>
<p:tagLst xmlns:a="http://schemas.openxmlformats.org/drawingml/2006/main" xmlns:r="http://schemas.openxmlformats.org/officeDocument/2006/relationships" xmlns:p="http://schemas.openxmlformats.org/presentationml/2006/main">
  <p:tag name="ORIGINALHEIGHT" val="3.4375"/>
  <p:tag name="ORIGINALWIDTH" val="1.9271"/>
  <p:tag name="EMFCHILD" val="True"/>
</p:tagLst>
</file>

<file path=ppt/tags/tag1176.xml><?xml version="1.0" encoding="utf-8"?>
<p:tagLst xmlns:a="http://schemas.openxmlformats.org/drawingml/2006/main" xmlns:r="http://schemas.openxmlformats.org/officeDocument/2006/relationships" xmlns:p="http://schemas.openxmlformats.org/presentationml/2006/main">
  <p:tag name="ORIGINALHEIGHT" val="2.1875"/>
  <p:tag name="ORIGINALWIDTH" val="2.395833"/>
  <p:tag name="EMFCHILD" val="True"/>
</p:tagLst>
</file>

<file path=ppt/tags/tag1177.xml><?xml version="1.0" encoding="utf-8"?>
<p:tagLst xmlns:a="http://schemas.openxmlformats.org/drawingml/2006/main" xmlns:r="http://schemas.openxmlformats.org/officeDocument/2006/relationships" xmlns:p="http://schemas.openxmlformats.org/presentationml/2006/main">
  <p:tag name="ORIGINALHEIGHT" val="1.510433"/>
  <p:tag name="ORIGINALWIDTH" val="2.031267"/>
  <p:tag name="EMFCHILD" val="True"/>
</p:tagLst>
</file>

<file path=ppt/tags/tag1178.xml><?xml version="1.0" encoding="utf-8"?>
<p:tagLst xmlns:a="http://schemas.openxmlformats.org/drawingml/2006/main" xmlns:r="http://schemas.openxmlformats.org/officeDocument/2006/relationships" xmlns:p="http://schemas.openxmlformats.org/presentationml/2006/main">
  <p:tag name="ORIGINALHEIGHT" val="8.593765"/>
  <p:tag name="ORIGINALWIDTH" val="1.5625"/>
  <p:tag name="EMFCHILD" val="True"/>
</p:tagLst>
</file>

<file path=ppt/tags/tag1179.xml><?xml version="1.0" encoding="utf-8"?>
<p:tagLst xmlns:a="http://schemas.openxmlformats.org/drawingml/2006/main" xmlns:r="http://schemas.openxmlformats.org/officeDocument/2006/relationships" xmlns:p="http://schemas.openxmlformats.org/presentationml/2006/main">
  <p:tag name="ORIGINALHEIGHT" val="8.593765"/>
  <p:tag name="ORIGINALWIDTH" val="1.5625"/>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2.15626"/>
  <p:tag name="ORIGINALWIDTH" val="1.0625"/>
  <p:tag name="EMFCHILD" val="True"/>
</p:tagLst>
</file>

<file path=ppt/tags/tag1180.xml><?xml version="1.0" encoding="utf-8"?>
<p:tagLst xmlns:a="http://schemas.openxmlformats.org/drawingml/2006/main" xmlns:r="http://schemas.openxmlformats.org/officeDocument/2006/relationships" xmlns:p="http://schemas.openxmlformats.org/presentationml/2006/main">
  <p:tag name="ORIGINALHEIGHT" val="6.409134"/>
  <p:tag name="ORIGINALWIDTH" val="40.88663"/>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dot{\vect{x}} = u_{veh}\hdg + \vect{V}(\ist,t)&#10;\end{align*}&#10;&#10;\end{document}&#10;"/>
  <p:tag name="IGUANATEXSIZE" val="20"/>
  <p:tag name="IGUANATEXCURSOR" val="2645"/>
  <p:tag name="TRANSPARENCY" val="True"/>
  <p:tag name="LATEXENGINEID" val="0"/>
  <p:tag name="TEMPFOLDER" val="c:\temp\"/>
  <p:tag name="LATEXFORMHEIGHT" val="312"/>
  <p:tag name="LATEXFORMWIDTH" val="384"/>
  <p:tag name="LATEXFORMWRAP" val="True"/>
  <p:tag name="BITMAPVECTOR" val="1"/>
</p:tagLst>
</file>

<file path=ppt/tags/tag1181.xml><?xml version="1.0" encoding="utf-8"?>
<p:tagLst xmlns:a="http://schemas.openxmlformats.org/drawingml/2006/main" xmlns:r="http://schemas.openxmlformats.org/officeDocument/2006/relationships" xmlns:p="http://schemas.openxmlformats.org/presentationml/2006/main">
  <p:tag name="ORIGINALHEIGHT" val="0.5681928"/>
  <p:tag name="ORIGINALWIDTH" val="0.5000031"/>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dot{\vect{x}} = u_{veh}\hdg + \vect{V}(\ist,t)&#10;\end{align*}&#10;&#10;\end{document}&#10;"/>
  <p:tag name="IGUANATEXSIZE" val="20"/>
  <p:tag name="IGUANATEXCURSOR" val="2645"/>
  <p:tag name="TRANSPARENCY" val="True"/>
  <p:tag name="LATEXENGINEID" val="0"/>
  <p:tag name="TEMPFOLDER" val="c:\temp\"/>
  <p:tag name="LATEXFORMHEIGHT" val="312"/>
  <p:tag name="LATEXFORMWIDTH" val="384"/>
  <p:tag name="LATEXFORMWRAP" val="True"/>
  <p:tag name="BITMAPVECTOR" val="1"/>
  <p:tag name="EMFCHILD" val="True"/>
</p:tagLst>
</file>

<file path=ppt/tags/tag1182.xml><?xml version="1.0" encoding="utf-8"?>
<p:tagLst xmlns:a="http://schemas.openxmlformats.org/drawingml/2006/main" xmlns:r="http://schemas.openxmlformats.org/officeDocument/2006/relationships" xmlns:p="http://schemas.openxmlformats.org/presentationml/2006/main">
  <p:tag name="ORIGINALHEIGHT" val="2.431842"/>
  <p:tag name="ORIGINALWIDTH" val="2.61366"/>
  <p:tag name="EMFCHILD" val="True"/>
</p:tagLst>
</file>

<file path=ppt/tags/tag1183.xml><?xml version="1.0" encoding="utf-8"?>
<p:tagLst xmlns:a="http://schemas.openxmlformats.org/drawingml/2006/main" xmlns:r="http://schemas.openxmlformats.org/officeDocument/2006/relationships" xmlns:p="http://schemas.openxmlformats.org/presentationml/2006/main">
  <p:tag name="ORIGINALHEIGHT" val="1.250015"/>
  <p:tag name="ORIGINALWIDTH" val="3.090928"/>
  <p:tag name="EMFCHILD" val="True"/>
</p:tagLst>
</file>

<file path=ppt/tags/tag1184.xml><?xml version="1.0" encoding="utf-8"?>
<p:tagLst xmlns:a="http://schemas.openxmlformats.org/drawingml/2006/main" xmlns:r="http://schemas.openxmlformats.org/officeDocument/2006/relationships" xmlns:p="http://schemas.openxmlformats.org/presentationml/2006/main">
  <p:tag name="ORIGINALHEIGHT" val="2.409107"/>
  <p:tag name="ORIGINALWIDTH" val="2.386386"/>
  <p:tag name="EMFCHILD" val="True"/>
</p:tagLst>
</file>

<file path=ppt/tags/tag1185.xml><?xml version="1.0" encoding="utf-8"?>
<p:tagLst xmlns:a="http://schemas.openxmlformats.org/drawingml/2006/main" xmlns:r="http://schemas.openxmlformats.org/officeDocument/2006/relationships" xmlns:p="http://schemas.openxmlformats.org/presentationml/2006/main">
  <p:tag name="ORIGINALHEIGHT" val="1.681829"/>
  <p:tag name="ORIGINALWIDTH" val="1.590919"/>
  <p:tag name="EMFCHILD" val="True"/>
</p:tagLst>
</file>

<file path=ppt/tags/tag1186.xml><?xml version="1.0" encoding="utf-8"?>
<p:tagLst xmlns:a="http://schemas.openxmlformats.org/drawingml/2006/main" xmlns:r="http://schemas.openxmlformats.org/officeDocument/2006/relationships" xmlns:p="http://schemas.openxmlformats.org/presentationml/2006/main">
  <p:tag name="ORIGINALHEIGHT" val="1.681829"/>
  <p:tag name="ORIGINALWIDTH" val="1.386379"/>
  <p:tag name="EMFCHILD" val="True"/>
</p:tagLst>
</file>

<file path=ppt/tags/tag1187.xml><?xml version="1.0" encoding="utf-8"?>
<p:tagLst xmlns:a="http://schemas.openxmlformats.org/drawingml/2006/main" xmlns:r="http://schemas.openxmlformats.org/officeDocument/2006/relationships" xmlns:p="http://schemas.openxmlformats.org/presentationml/2006/main">
  <p:tag name="ORIGINALHEIGHT" val="2.613661"/>
  <p:tag name="ORIGINALWIDTH" val="1.772738"/>
  <p:tag name="EMFCHILD" val="True"/>
</p:tagLst>
</file>

<file path=ppt/tags/tag1188.xml><?xml version="1.0" encoding="utf-8"?>
<p:tagLst xmlns:a="http://schemas.openxmlformats.org/drawingml/2006/main" xmlns:r="http://schemas.openxmlformats.org/officeDocument/2006/relationships" xmlns:p="http://schemas.openxmlformats.org/presentationml/2006/main">
  <p:tag name="ORIGINALHEIGHT" val="0.8181873"/>
  <p:tag name="ORIGINALWIDTH" val="1.250015"/>
  <p:tag name="EMFCHILD" val="True"/>
</p:tagLst>
</file>

<file path=ppt/tags/tag1189.xml><?xml version="1.0" encoding="utf-8"?>
<p:tagLst xmlns:a="http://schemas.openxmlformats.org/drawingml/2006/main" xmlns:r="http://schemas.openxmlformats.org/officeDocument/2006/relationships" xmlns:p="http://schemas.openxmlformats.org/presentationml/2006/main">
  <p:tag name="ORIGINALHEIGHT" val="3.727298"/>
  <p:tag name="ORIGINALWIDTH" val="2.704569"/>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1.03126"/>
  <p:tag name="ORIGINALWIDTH" val="0.4062598"/>
  <p:tag name="EMFCHILD" val="True"/>
</p:tagLst>
</file>

<file path=ppt/tags/tag1190.xml><?xml version="1.0" encoding="utf-8"?>
<p:tagLst xmlns:a="http://schemas.openxmlformats.org/drawingml/2006/main" xmlns:r="http://schemas.openxmlformats.org/officeDocument/2006/relationships" xmlns:p="http://schemas.openxmlformats.org/presentationml/2006/main">
  <p:tag name="ORIGINALHEIGHT" val="3.545478"/>
  <p:tag name="ORIGINALWIDTH" val="3.068208"/>
  <p:tag name="EMFCHILD" val="True"/>
</p:tagLst>
</file>

<file path=ppt/tags/tag1191.xml><?xml version="1.0" encoding="utf-8"?>
<p:tagLst xmlns:a="http://schemas.openxmlformats.org/drawingml/2006/main" xmlns:r="http://schemas.openxmlformats.org/officeDocument/2006/relationships" xmlns:p="http://schemas.openxmlformats.org/presentationml/2006/main">
  <p:tag name="ORIGINALHEIGHT" val="3.750032"/>
  <p:tag name="ORIGINALWIDTH" val="3.795485"/>
  <p:tag name="EMFCHILD" val="True"/>
</p:tagLst>
</file>

<file path=ppt/tags/tag1192.xml><?xml version="1.0" encoding="utf-8"?>
<p:tagLst xmlns:a="http://schemas.openxmlformats.org/drawingml/2006/main" xmlns:r="http://schemas.openxmlformats.org/officeDocument/2006/relationships" xmlns:p="http://schemas.openxmlformats.org/presentationml/2006/main">
  <p:tag name="ORIGINALHEIGHT" val="5.318217"/>
  <p:tag name="ORIGINALWIDTH" val="1.090916"/>
  <p:tag name="EMFCHILD" val="True"/>
</p:tagLst>
</file>

<file path=ppt/tags/tag1193.xml><?xml version="1.0" encoding="utf-8"?>
<p:tagLst xmlns:a="http://schemas.openxmlformats.org/drawingml/2006/main" xmlns:r="http://schemas.openxmlformats.org/officeDocument/2006/relationships" xmlns:p="http://schemas.openxmlformats.org/presentationml/2006/main">
  <p:tag name="ORIGINALHEIGHT" val="2.431842"/>
  <p:tag name="ORIGINALWIDTH" val="2.63638"/>
  <p:tag name="EMFCHILD" val="True"/>
</p:tagLst>
</file>

<file path=ppt/tags/tag1194.xml><?xml version="1.0" encoding="utf-8"?>
<p:tagLst xmlns:a="http://schemas.openxmlformats.org/drawingml/2006/main" xmlns:r="http://schemas.openxmlformats.org/officeDocument/2006/relationships" xmlns:p="http://schemas.openxmlformats.org/presentationml/2006/main">
  <p:tag name="ORIGINALHEIGHT" val="1.59092"/>
  <p:tag name="ORIGINALWIDTH" val="0.545458"/>
  <p:tag name="EMFCHILD" val="True"/>
</p:tagLst>
</file>

<file path=ppt/tags/tag1195.xml><?xml version="1.0" encoding="utf-8"?>
<p:tagLst xmlns:a="http://schemas.openxmlformats.org/drawingml/2006/main" xmlns:r="http://schemas.openxmlformats.org/officeDocument/2006/relationships" xmlns:p="http://schemas.openxmlformats.org/presentationml/2006/main">
  <p:tag name="ORIGINALHEIGHT" val="3.386394"/>
  <p:tag name="ORIGINALWIDTH" val="1.431834"/>
  <p:tag name="EMFCHILD" val="True"/>
</p:tagLst>
</file>

<file path=ppt/tags/tag1196.xml><?xml version="1.0" encoding="utf-8"?>
<p:tagLst xmlns:a="http://schemas.openxmlformats.org/drawingml/2006/main" xmlns:r="http://schemas.openxmlformats.org/officeDocument/2006/relationships" xmlns:p="http://schemas.openxmlformats.org/presentationml/2006/main">
  <p:tag name="ORIGINALHEIGHT" val="5.318217"/>
  <p:tag name="ORIGINALWIDTH" val="1.068196"/>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1.68752"/>
  <p:tag name="ORIGINALWIDTH" val="2.125"/>
  <p:tag name="EMFCHILD" val="True"/>
</p:tagLst>
</file>

<file path=ppt/tags/tag120.xml><?xml version="1.0" encoding="utf-8"?>
<p:tagLst xmlns:a="http://schemas.openxmlformats.org/drawingml/2006/main" xmlns:r="http://schemas.openxmlformats.org/officeDocument/2006/relationships" xmlns:p="http://schemas.openxmlformats.org/presentationml/2006/main">
  <p:tag name="ORIGINALHEIGHT" val="1.5625"/>
  <p:tag name="ORIGINALWIDTH" val="1.96876"/>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4.875"/>
  <p:tag name="ORIGINALWIDTH" val="1.0625"/>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2.21876"/>
  <p:tag name="ORIGINALWIDTH" val="1.6875"/>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4.875"/>
  <p:tag name="ORIGINALWIDTH" val="1.0625"/>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4.875"/>
  <p:tag name="ORIGINALWIDTH" val="1.78126"/>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2.8125"/>
  <p:tag name="ORIGINALWIDTH" val="2.3125"/>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3.53126"/>
  <p:tag name="ORIGINALWIDTH" val="3.28126"/>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1.53126"/>
  <p:tag name="ORIGINALWIDTH" val="1.28126"/>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4.875"/>
  <p:tag name="ORIGINALWIDTH" val="1.625"/>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0.5312598"/>
  <p:tag name="ORIGINALWIDTH" val="0.5"/>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5.25"/>
  <p:tag name="ORIGINALWIDTH" val="1.125"/>
  <p:tag name="EMFCHILD" val="True"/>
</p:tagLst>
</file>

<file path=ppt/tags/tag130.xml><?xml version="1.0" encoding="utf-8"?>
<p:tagLst xmlns:a="http://schemas.openxmlformats.org/drawingml/2006/main" xmlns:r="http://schemas.openxmlformats.org/officeDocument/2006/relationships" xmlns:p="http://schemas.openxmlformats.org/presentationml/2006/main">
  <p:tag name="ORIGINALHEIGHT" val="3.28126"/>
  <p:tag name="ORIGINALWIDTH" val="2.7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footnotesize&#10;    \quad \mathbb{T} \coloneqq \bigcup_{\t\in [0, \T]} \tgt_{\t} \times \{\t\}, \nonumber &amp;&#10;    %\footnotesize&#10;    \qquad \qquad \quad \mathbb{O} \coloneqq \bigcup_{\t\in [0, \T]} \obs_{\t} \times \{\t\}.&#10;\end{align*}&#10;&#10;\end{document}&#10;"/>
  <p:tag name="IGUANATEXSIZE" val="40"/>
  <p:tag name="IGUANATEXCURSOR" val="2751"/>
  <p:tag name="TRANSPARENCY" val="True"/>
  <p:tag name="LATEXENGINEID" val="0"/>
  <p:tag name="TEMPFOLDER" val="c:\temp\"/>
  <p:tag name="LATEXFORMHEIGHT" val="312"/>
  <p:tag name="LATEXFORMWIDTH" val="384"/>
  <p:tag name="LATEXFORMWRAP" val="True"/>
  <p:tag name="BITMAPVECTOR" val="1"/>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2.0625"/>
  <p:tag name="ORIGINALWIDTH" val="0.4687598"/>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1.125"/>
  <p:tag name="ORIGINALWIDTH" val="3.03126"/>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6.75"/>
  <p:tag name="ORIGINALWIDTH" val="4.5625"/>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2.125"/>
  <p:tag name="ORIGINALWIDTH" val="1.0625"/>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2.21876"/>
  <p:tag name="ORIGINALWIDTH" val="1.78126"/>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3.375"/>
  <p:tag name="ORIGINALWIDTH" val="0.5"/>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2.3125"/>
  <p:tag name="ORIGINALWIDTH" val="1.46876"/>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1.03126"/>
  <p:tag name="ORIGINALWIDTH" val="0.4062598"/>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2.28126"/>
  <p:tag name="ORIGINALWIDTH" val="2.375"/>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2.43752"/>
  <p:tag name="ORIGINALWIDTH" val="1.75"/>
  <p:tag name="EMFCHILD" val="True"/>
</p:tagLst>
</file>

<file path=ppt/tags/tag140.xml><?xml version="1.0" encoding="utf-8"?>
<p:tagLst xmlns:a="http://schemas.openxmlformats.org/drawingml/2006/main" xmlns:r="http://schemas.openxmlformats.org/officeDocument/2006/relationships" xmlns:p="http://schemas.openxmlformats.org/presentationml/2006/main">
  <p:tag name="ORIGINALHEIGHT" val="3.375"/>
  <p:tag name="ORIGINALWIDTH" val="0.4687598"/>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3.78126"/>
  <p:tag name="ORIGINALWIDTH" val="3.65626"/>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2.15626"/>
  <p:tag name="ORIGINALWIDTH" val="1.0625"/>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2.3125"/>
  <p:tag name="ORIGINALWIDTH" val="2.21876"/>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4.8125"/>
  <p:tag name="ORIGINALWIDTH" val="1.625"/>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3.0625"/>
  <p:tag name="ORIGINALWIDTH" val="1.40626"/>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4.8125"/>
  <p:tag name="ORIGINALWIDTH" val="1.625"/>
  <p:tag name="EMFCHILD" val="True"/>
</p:tagLst>
</file>

<file path=ppt/tags/tag147.xml><?xml version="1.0" encoding="utf-8"?>
<p:tagLst xmlns:a="http://schemas.openxmlformats.org/drawingml/2006/main" xmlns:r="http://schemas.openxmlformats.org/officeDocument/2006/relationships" xmlns:p="http://schemas.openxmlformats.org/presentationml/2006/main">
  <p:tag name="ORIGINALHEIGHT" val="1.4375"/>
  <p:tag name="ORIGINALWIDTH" val="0.5312598"/>
  <p:tag name="EMFCHILD" val="True"/>
</p:tagLst>
</file>

<file path=ppt/tags/tag148.xml><?xml version="1.0" encoding="utf-8"?>
<p:tagLst xmlns:a="http://schemas.openxmlformats.org/drawingml/2006/main" xmlns:r="http://schemas.openxmlformats.org/officeDocument/2006/relationships" xmlns:p="http://schemas.openxmlformats.org/presentationml/2006/main">
  <p:tag name="ORIGINALHEIGHT" val="3.5"/>
  <p:tag name="ORIGINALWIDTH" val="3.28126"/>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2.0625"/>
  <p:tag name="ORIGINALWIDTH" val="0.4687598"/>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5.25"/>
  <p:tag name="ORIGINALWIDTH" val="1.18752"/>
  <p:tag name="EMFCHILD" val="True"/>
</p:tagLst>
</file>

<file path=ppt/tags/tag150.xml><?xml version="1.0" encoding="utf-8"?>
<p:tagLst xmlns:a="http://schemas.openxmlformats.org/drawingml/2006/main" xmlns:r="http://schemas.openxmlformats.org/officeDocument/2006/relationships" xmlns:p="http://schemas.openxmlformats.org/presentationml/2006/main">
  <p:tag name="ORIGINALHEIGHT" val="1.125"/>
  <p:tag name="ORIGINALWIDTH" val="3.03126"/>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6.75"/>
  <p:tag name="ORIGINALWIDTH" val="4.5625"/>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2.125"/>
  <p:tag name="ORIGINALWIDTH" val="1.0625"/>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2.21876"/>
  <p:tag name="ORIGINALWIDTH" val="1.75"/>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3.375"/>
  <p:tag name="ORIGINALWIDTH" val="0.5"/>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2.3125"/>
  <p:tag name="ORIGINALWIDTH" val="1.46876"/>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1.03126"/>
  <p:tag name="ORIGINALWIDTH" val="0.4062598"/>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2.28126"/>
  <p:tag name="ORIGINALWIDTH" val="2.40626"/>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3.375"/>
  <p:tag name="ORIGINALWIDTH" val="0.4687598"/>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3.5"/>
  <p:tag name="ORIGINALWIDTH" val="3.3125"/>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0.5208333"/>
  <p:tag name="ORIGINALWIDTH" val="0.5208333"/>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equation*}&#10;    \dot{\stt}(\s) = \vect{f}(\stt(\s), \bu(\s), \s), \quad \s \in [0, \T],&#10;\end{equation*}&#10;&#10;\end{document}&#10;"/>
  <p:tag name="IGUANATEXSIZE" val="24"/>
  <p:tag name="IGUANATEXCURSOR" val="2647"/>
  <p:tag name="TRANSPARENCY" val="True"/>
  <p:tag name="LATEXENGINEID" val="0"/>
  <p:tag name="TEMPFOLDER" val="c:\temp\"/>
  <p:tag name="LATEXFORMHEIGHT" val="312"/>
  <p:tag name="LATEXFORMWIDTH" val="384"/>
  <p:tag name="LATEXFORMWRAP" val="True"/>
  <p:tag name="BITMAPVECTOR" val="1"/>
  <p:tag name="EMFCHILD" val="True"/>
</p:tagLst>
</file>

<file path=ppt/tags/tag160.xml><?xml version="1.0" encoding="utf-8"?>
<p:tagLst xmlns:a="http://schemas.openxmlformats.org/drawingml/2006/main" xmlns:r="http://schemas.openxmlformats.org/officeDocument/2006/relationships" xmlns:p="http://schemas.openxmlformats.org/presentationml/2006/main">
  <p:tag name="ORIGINALHEIGHT" val="2.15626"/>
  <p:tag name="ORIGINALWIDTH" val="1.0625"/>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2.3125"/>
  <p:tag name="ORIGINALWIDTH" val="2.21876"/>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4.8125"/>
  <p:tag name="ORIGINALWIDTH" val="1.625"/>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3.0625"/>
  <p:tag name="ORIGINALWIDTH" val="1.40626"/>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4.8125"/>
  <p:tag name="ORIGINALWIDTH" val="1.625"/>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0.5"/>
  <p:tag name="ORIGINALWIDTH" val="0.5"/>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TIMING" val="|0.7|57"/>
</p:tagLst>
</file>

<file path=ppt/tags/tag167.xml><?xml version="1.0" encoding="utf-8"?>
<p:tagLst xmlns:a="http://schemas.openxmlformats.org/drawingml/2006/main" xmlns:r="http://schemas.openxmlformats.org/officeDocument/2006/relationships" xmlns:p="http://schemas.openxmlformats.org/presentationml/2006/main">
  <p:tag name="ORIGINALHEIGHT" val="14.71876"/>
  <p:tag name="ORIGINALWIDTH" val="94.46876"/>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footnotesize&#10;    \bar{\mathcal{R}}(\t, &amp;\tf, \mathbb{T}, \mathbb{O}) = \{ \setDefDummyState \; | \; \exists \bu \in \mathbb{U}, \; \exists \tb \in [\t, \tf], \; \ist = \setDefDummyState, \; \nonumber \\ &amp;\ltraj{\tb} \in \mathcal{T}_{\tb} \wedge \forall \s \in [\t, \tf], \; \ltraj{\s} \notin \obs_{\s}&#10;    \}.&#10;\end{align*}&#10;&#10;\end{document}&#10;"/>
  <p:tag name="IGUANATEXSIZE" val="40"/>
  <p:tag name="IGUANATEXCURSOR" val="2956"/>
  <p:tag name="TRANSPARENCY" val="True"/>
  <p:tag name="LATEXENGINEID" val="0"/>
  <p:tag name="TEMPFOLDER" val="c:\temp\"/>
  <p:tag name="LATEXFORMHEIGHT" val="312"/>
  <p:tag name="LATEXFORMWIDTH" val="384"/>
  <p:tag name="LATEXFORMWRAP" val="True"/>
  <p:tag name="BITMAPVECTOR" val="1"/>
</p:tagLst>
</file>

<file path=ppt/tags/tag168.xml><?xml version="1.0" encoding="utf-8"?>
<p:tagLst xmlns:a="http://schemas.openxmlformats.org/drawingml/2006/main" xmlns:r="http://schemas.openxmlformats.org/officeDocument/2006/relationships" xmlns:p="http://schemas.openxmlformats.org/presentationml/2006/main">
  <p:tag name="ORIGINALHEIGHT" val="0.1562598"/>
  <p:tag name="ORIGINALWIDTH" val="1.65626"/>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footnotesize&#10;    \bar{\mathcal{R}}(\t, &amp;\tf, \mathbb{T}, \mathbb{O}) = \{ \setDefDummyState \; | \; \exists \bu \in \mathbb{U}, \; \exists \tb \in [\t, \tf], \; \ist = \setDefDummyState, \; \nonumber \\ &amp;\ltraj{\tb} \in \mathcal{T}_{\tb} \wedge \forall \s \in [\t, \tf], \; \ltraj{\s} \notin \obs_{\s}&#10;    \}.&#10;\end{align*}&#10;&#10;\end{document}&#10;"/>
  <p:tag name="IGUANATEXSIZE" val="40"/>
  <p:tag name="IGUANATEXCURSOR" val="2956"/>
  <p:tag name="TRANSPARENCY" val="True"/>
  <p:tag name="LATEXENGINEID" val="0"/>
  <p:tag name="TEMPFOLDER" val="c:\temp\"/>
  <p:tag name="LATEXFORMHEIGHT" val="312"/>
  <p:tag name="LATEXFORMWIDTH" val="384"/>
  <p:tag name="LATEXFORMWRAP" val="True"/>
  <p:tag name="BITMAPVECTOR" val="1"/>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3.4375"/>
  <p:tag name="ORIGINALWIDTH" val="3.71876"/>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4.6875"/>
  <p:tag name="ORIGINALWIDTH" val="2.1875"/>
  <p:tag name="EMFCHILD" val="True"/>
</p:tagLst>
</file>

<file path=ppt/tags/tag170.xml><?xml version="1.0" encoding="utf-8"?>
<p:tagLst xmlns:a="http://schemas.openxmlformats.org/drawingml/2006/main" xmlns:r="http://schemas.openxmlformats.org/officeDocument/2006/relationships" xmlns:p="http://schemas.openxmlformats.org/presentationml/2006/main">
  <p:tag name="ORIGINALHEIGHT" val="4.875"/>
  <p:tag name="ORIGINALWIDTH" val="1.0625"/>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172.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173.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3.09376"/>
  <p:tag name="ORIGINALWIDTH" val="1.71876"/>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1.46876"/>
  <p:tag name="ORIGINALWIDTH" val="0.5625"/>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3.34376"/>
  <p:tag name="ORIGINALWIDTH" val="2.75"/>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3.53126"/>
  <p:tag name="ORIGINALWIDTH" val="3.25"/>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4.875"/>
  <p:tag name="ORIGINALWIDTH" val="1.0625"/>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5.208333"/>
  <p:tag name="ORIGINALWIDTH" val="1.093766"/>
  <p:tag name="EMFCHILD" val="True"/>
</p:tagLst>
</file>

<file path=ppt/tags/tag180.xml><?xml version="1.0" encoding="utf-8"?>
<p:tagLst xmlns:a="http://schemas.openxmlformats.org/drawingml/2006/main" xmlns:r="http://schemas.openxmlformats.org/officeDocument/2006/relationships" xmlns:p="http://schemas.openxmlformats.org/presentationml/2006/main">
  <p:tag name="ORIGINALHEIGHT" val="1.125"/>
  <p:tag name="ORIGINALWIDTH" val="3.03126"/>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4.875"/>
  <p:tag name="ORIGINALWIDTH" val="1.625"/>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0.75"/>
  <p:tag name="ORIGINALWIDTH" val="1.21876"/>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2.21876"/>
  <p:tag name="ORIGINALWIDTH" val="2.59376"/>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4.875"/>
  <p:tag name="ORIGINALWIDTH" val="0.1875"/>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3.375"/>
  <p:tag name="ORIGINALWIDTH" val="2.03126"/>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2.21876"/>
  <p:tag name="ORIGINALWIDTH" val="2.8125"/>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2.8125"/>
  <p:tag name="ORIGINALWIDTH" val="2.28126"/>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3.4375"/>
  <p:tag name="ORIGINALWIDTH" val="3.1875"/>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2.343766"/>
  <p:tag name="ORIGINALWIDTH" val="1.666667"/>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3.375"/>
  <p:tag name="ORIGINALWIDTH" val="2.03126"/>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0.1562598"/>
  <p:tag name="ORIGINALWIDTH" val="1.65626"/>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2.8125"/>
  <p:tag name="ORIGINALWIDTH" val="2.28126"/>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4.875"/>
  <p:tag name="ORIGINALWIDTH" val="0.625"/>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198.xml><?xml version="1.0" encoding="utf-8"?>
<p:tagLst xmlns:a="http://schemas.openxmlformats.org/drawingml/2006/main" xmlns:r="http://schemas.openxmlformats.org/officeDocument/2006/relationships" xmlns:p="http://schemas.openxmlformats.org/presentationml/2006/main">
  <p:tag name="ORIGINALHEIGHT" val="3.09376"/>
  <p:tag name="ORIGINALWIDTH" val="1.71876"/>
  <p:tag name="EMFCHILD" val="True"/>
</p:tagLst>
</file>

<file path=ppt/tags/tag199.xml><?xml version="1.0" encoding="utf-8"?>
<p:tagLst xmlns:a="http://schemas.openxmlformats.org/drawingml/2006/main" xmlns:r="http://schemas.openxmlformats.org/officeDocument/2006/relationships" xmlns:p="http://schemas.openxmlformats.org/presentationml/2006/main">
  <p:tag name="ORIGINALHEIGHT" val="4.875"/>
  <p:tag name="ORIGINALWIDTH" val="0.625"/>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TIMING" val="|5.1|16.9"/>
</p:tagLst>
</file>

<file path=ppt/tags/tag20.xml><?xml version="1.0" encoding="utf-8"?>
<p:tagLst xmlns:a="http://schemas.openxmlformats.org/drawingml/2006/main" xmlns:r="http://schemas.openxmlformats.org/officeDocument/2006/relationships" xmlns:p="http://schemas.openxmlformats.org/presentationml/2006/main">
  <p:tag name="ORIGINALHEIGHT" val="5.208333"/>
  <p:tag name="ORIGINALWIDTH" val="1.041667"/>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201.xml><?xml version="1.0" encoding="utf-8"?>
<p:tagLst xmlns:a="http://schemas.openxmlformats.org/drawingml/2006/main" xmlns:r="http://schemas.openxmlformats.org/officeDocument/2006/relationships" xmlns:p="http://schemas.openxmlformats.org/presentationml/2006/main">
  <p:tag name="ORIGINALHEIGHT" val="2.21876"/>
  <p:tag name="ORIGINALWIDTH" val="2.59376"/>
  <p:tag name="EMFCHILD" val="True"/>
</p:tagLst>
</file>

<file path=ppt/tags/tag202.xml><?xml version="1.0" encoding="utf-8"?>
<p:tagLst xmlns:a="http://schemas.openxmlformats.org/drawingml/2006/main" xmlns:r="http://schemas.openxmlformats.org/officeDocument/2006/relationships" xmlns:p="http://schemas.openxmlformats.org/presentationml/2006/main">
  <p:tag name="ORIGINALHEIGHT" val="1.125"/>
  <p:tag name="ORIGINALWIDTH" val="3.0625"/>
  <p:tag name="EMFCHILD" val="True"/>
</p:tagLst>
</file>

<file path=ppt/tags/tag203.xml><?xml version="1.0" encoding="utf-8"?>
<p:tagLst xmlns:a="http://schemas.openxmlformats.org/drawingml/2006/main" xmlns:r="http://schemas.openxmlformats.org/officeDocument/2006/relationships" xmlns:p="http://schemas.openxmlformats.org/presentationml/2006/main">
  <p:tag name="ORIGINALHEIGHT" val="0.75"/>
  <p:tag name="ORIGINALWIDTH" val="1.21876"/>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2.21876"/>
  <p:tag name="ORIGINALWIDTH" val="2.59376"/>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206.xml><?xml version="1.0" encoding="utf-8"?>
<p:tagLst xmlns:a="http://schemas.openxmlformats.org/drawingml/2006/main" xmlns:r="http://schemas.openxmlformats.org/officeDocument/2006/relationships" xmlns:p="http://schemas.openxmlformats.org/presentationml/2006/main">
  <p:tag name="ORIGINALHEIGHT" val="4.40626"/>
  <p:tag name="ORIGINALWIDTH" val="2.15626"/>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1.5625"/>
  <p:tag name="ORIGINALWIDTH" val="2.25"/>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3.40626"/>
  <p:tag name="ORIGINALWIDTH" val="0.8437598"/>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0.4062598"/>
  <p:tag name="ORIGINALWIDTH" val="0.375"/>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1.197933"/>
  <p:tag name="ORIGINALWIDTH" val="3.072933"/>
  <p:tag name="EMFCHILD" val="True"/>
</p:tagLst>
</file>

<file path=ppt/tags/tag210.xml><?xml version="1.0" encoding="utf-8"?>
<p:tagLst xmlns:a="http://schemas.openxmlformats.org/drawingml/2006/main" xmlns:r="http://schemas.openxmlformats.org/officeDocument/2006/relationships" xmlns:p="http://schemas.openxmlformats.org/presentationml/2006/main">
  <p:tag name="ORIGINALHEIGHT" val="3.40626"/>
  <p:tag name="ORIGINALWIDTH" val="0.8125"/>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2.15626"/>
  <p:tag name="ORIGINALWIDTH" val="1.09376"/>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1.03126"/>
  <p:tag name="ORIGINALWIDTH" val="0.4062598"/>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1.5625"/>
  <p:tag name="ORIGINALWIDTH" val="1.96876"/>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4.875"/>
  <p:tag name="ORIGINALWIDTH" val="1.0625"/>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0.1562598"/>
  <p:tag name="ORIGINALWIDTH" val="1.65626"/>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4.875"/>
  <p:tag name="ORIGINALWIDTH" val="1.0625"/>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2.8125"/>
  <p:tag name="ORIGINALWIDTH" val="2.28126"/>
  <p:tag name="EMFCHILD" val="True"/>
</p:tagLst>
</file>

<file path=ppt/tags/tag219.xml><?xml version="1.0" encoding="utf-8"?>
<p:tagLst xmlns:a="http://schemas.openxmlformats.org/drawingml/2006/main" xmlns:r="http://schemas.openxmlformats.org/officeDocument/2006/relationships" xmlns:p="http://schemas.openxmlformats.org/presentationml/2006/main">
  <p:tag name="ORIGINALHEIGHT" val="3.8125"/>
  <p:tag name="ORIGINALWIDTH" val="3.6875"/>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4.6875"/>
  <p:tag name="ORIGINALWIDTH" val="2.604167"/>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0.125"/>
  <p:tag name="ORIGINALWIDTH" val="1.28126"/>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2.15626"/>
  <p:tag name="ORIGINALWIDTH" val="1.09376"/>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3"/>
  <p:tag name="ORIGINALWIDTH" val="2.5625"/>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3.46876"/>
  <p:tag name="ORIGINALWIDTH" val="2.5625"/>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2.21876"/>
  <p:tag name="ORIGINALWIDTH" val="1.6875"/>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2.8125"/>
  <p:tag name="ORIGINALWIDTH" val="2.3125"/>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4.875"/>
  <p:tag name="ORIGINALWIDTH" val="0.625"/>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5.208333"/>
  <p:tag name="ORIGINALWIDTH" val="1.093766"/>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3.09376"/>
  <p:tag name="ORIGINALWIDTH" val="1.71876"/>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4.875"/>
  <p:tag name="ORIGINALWIDTH" val="0.625"/>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4.40626"/>
  <p:tag name="ORIGINALWIDTH" val="2.125"/>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1.5625"/>
  <p:tag name="ORIGINALWIDTH" val="2.25"/>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3.40626"/>
  <p:tag name="ORIGINALWIDTH" val="0.8437598"/>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0.4062598"/>
  <p:tag name="ORIGINALWIDTH" val="0.375"/>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3.40626"/>
  <p:tag name="ORIGINALWIDTH" val="0.8125"/>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2.15626"/>
  <p:tag name="ORIGINALWIDTH" val="1.0625"/>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1.03126"/>
  <p:tag name="ORIGINALWIDTH" val="0.4062598"/>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4.6875"/>
  <p:tag name="ORIGINALWIDTH" val="2.135433"/>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1.5625"/>
  <p:tag name="ORIGINALWIDTH" val="1.96876"/>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4.875"/>
  <p:tag name="ORIGINALWIDTH" val="1.0625"/>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2.21876"/>
  <p:tag name="ORIGINALWIDTH" val="1.6875"/>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4.875"/>
  <p:tag name="ORIGINALWIDTH" val="1.0625"/>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4.875"/>
  <p:tag name="ORIGINALWIDTH" val="1.78126"/>
  <p:tag name="EMFCHILD" val="True"/>
</p:tagLst>
</file>

<file path=ppt/tags/tag245.xml><?xml version="1.0" encoding="utf-8"?>
<p:tagLst xmlns:a="http://schemas.openxmlformats.org/drawingml/2006/main" xmlns:r="http://schemas.openxmlformats.org/officeDocument/2006/relationships" xmlns:p="http://schemas.openxmlformats.org/presentationml/2006/main">
  <p:tag name="ORIGINALHEIGHT" val="2.8125"/>
  <p:tag name="ORIGINALWIDTH" val="2.3125"/>
  <p:tag name="EMFCHILD" val="True"/>
</p:tagLst>
</file>

<file path=ppt/tags/tag246.xml><?xml version="1.0" encoding="utf-8"?>
<p:tagLst xmlns:a="http://schemas.openxmlformats.org/drawingml/2006/main" xmlns:r="http://schemas.openxmlformats.org/officeDocument/2006/relationships" xmlns:p="http://schemas.openxmlformats.org/presentationml/2006/main">
  <p:tag name="ORIGINALHEIGHT" val="3.53126"/>
  <p:tag name="ORIGINALWIDTH" val="3.28126"/>
  <p:tag name="EMFCHILD" val="True"/>
</p:tagLst>
</file>

<file path=ppt/tags/tag247.xml><?xml version="1.0" encoding="utf-8"?>
<p:tagLst xmlns:a="http://schemas.openxmlformats.org/drawingml/2006/main" xmlns:r="http://schemas.openxmlformats.org/officeDocument/2006/relationships" xmlns:p="http://schemas.openxmlformats.org/presentationml/2006/main">
  <p:tag name="ORIGINALHEIGHT" val="1.53126"/>
  <p:tag name="ORIGINALWIDTH" val="1.28126"/>
  <p:tag name="EMFCHILD" val="True"/>
</p:tagLst>
</file>

<file path=ppt/tags/tag248.xml><?xml version="1.0" encoding="utf-8"?>
<p:tagLst xmlns:a="http://schemas.openxmlformats.org/drawingml/2006/main" xmlns:r="http://schemas.openxmlformats.org/officeDocument/2006/relationships" xmlns:p="http://schemas.openxmlformats.org/presentationml/2006/main">
  <p:tag name="ORIGINALHEIGHT" val="4.875"/>
  <p:tag name="ORIGINALWIDTH" val="1.625"/>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0.5312598"/>
  <p:tag name="ORIGINALWIDTH" val="0.5"/>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5.208333"/>
  <p:tag name="ORIGINALWIDTH" val="1.093766"/>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TIMING" val="|6.1|17.2|21.3"/>
</p:tagLst>
</file>

<file path=ppt/tags/tag251.xml><?xml version="1.0" encoding="utf-8"?>
<p:tagLst xmlns:a="http://schemas.openxmlformats.org/drawingml/2006/main" xmlns:r="http://schemas.openxmlformats.org/officeDocument/2006/relationships" xmlns:p="http://schemas.openxmlformats.org/presentationml/2006/main">
  <p:tag name="ORIGINALHEIGHT" val="12.22501"/>
  <p:tag name="ORIGINALWIDTH" val="101.1"/>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 \cost =&amp; \,\, \trm(\traj{\T}) + &#10; \int_\t^\T \rng(\traj{\s},\s)d\s&#10;\end{align*}&#10;&#10;\end{document}&#10;"/>
  <p:tag name="IGUANATEXSIZE" val="50"/>
  <p:tag name="IGUANATEXCURSOR" val="2645"/>
  <p:tag name="TRANSPARENCY" val="True"/>
  <p:tag name="LATEXENGINEID" val="0"/>
  <p:tag name="TEMPFOLDER" val="c:\temp\"/>
  <p:tag name="LATEXFORMHEIGHT" val="312"/>
  <p:tag name="LATEXFORMWIDTH" val="384"/>
  <p:tag name="LATEXFORMWRAP" val="True"/>
  <p:tag name="BITMAPVECTOR" val="1"/>
</p:tagLst>
</file>

<file path=ppt/tags/tag252.xml><?xml version="1.0" encoding="utf-8"?>
<p:tagLst xmlns:a="http://schemas.openxmlformats.org/drawingml/2006/main" xmlns:r="http://schemas.openxmlformats.org/officeDocument/2006/relationships" xmlns:p="http://schemas.openxmlformats.org/presentationml/2006/main">
  <p:tag name="ORIGINALHEIGHT" val="10.07499"/>
  <p:tag name="ORIGINALWIDTH" val="71.90002"/>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 \valfunc &amp;= \min_{\uall \in \mathbb{U}} &#10; \left[\trm(\traj{T})\right] = &#10;\end{align*}&#10;&#10;\end{document}&#10;"/>
  <p:tag name="IGUANATEXSIZE" val="50"/>
  <p:tag name="IGUANATEXCURSOR" val="2718"/>
  <p:tag name="TRANSPARENCY" val="True"/>
  <p:tag name="LATEXENGINEID" val="0"/>
  <p:tag name="TEMPFOLDER" val="c:\temp\"/>
  <p:tag name="LATEXFORMHEIGHT" val="312"/>
  <p:tag name="LATEXFORMWIDTH" val="384"/>
  <p:tag name="LATEXFORMWRAP" val="True"/>
  <p:tag name="BITMAPVECTOR" val="1"/>
</p:tagLst>
</file>

<file path=ppt/tags/tag253.xml><?xml version="1.0" encoding="utf-8"?>
<p:tagLst xmlns:a="http://schemas.openxmlformats.org/drawingml/2006/main" xmlns:r="http://schemas.openxmlformats.org/officeDocument/2006/relationships" xmlns:p="http://schemas.openxmlformats.org/presentationml/2006/main">
  <p:tag name="ORIGINALHEIGHT" val="3.499999"/>
  <p:tag name="ORIGINALWIDTH" val="2.575008"/>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 \valfunc &amp;= \min_{\uall \in \mathbb{U}} &#10; \left[\trm(\traj{T})\right] = &#10;\end{align*}&#10;&#10;\end{document}&#10;"/>
  <p:tag name="IGUANATEXSIZE" val="50"/>
  <p:tag name="IGUANATEXCURSOR" val="2718"/>
  <p:tag name="TRANSPARENCY" val="True"/>
  <p:tag name="LATEXENGINEID" val="0"/>
  <p:tag name="TEMPFOLDER" val="c:\temp\"/>
  <p:tag name="LATEXFORMHEIGHT" val="312"/>
  <p:tag name="LATEXFORMWIDTH" val="384"/>
  <p:tag name="LATEXFORMWRAP" val="True"/>
  <p:tag name="BITMAPVECTOR" val="1"/>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1.5"/>
  <p:tag name="ORIGINALWIDTH" val="1.3"/>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4.999999"/>
  <p:tag name="ORIGINALWIDTH" val="1.05"/>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2.299999"/>
  <p:tag name="ORIGINALWIDTH" val="2.6"/>
  <p:tag name="EMFCHILD" val="True"/>
</p:tagLst>
</file>

<file path=ppt/tags/tag257.xml><?xml version="1.0" encoding="utf-8"?>
<p:tagLst xmlns:a="http://schemas.openxmlformats.org/drawingml/2006/main" xmlns:r="http://schemas.openxmlformats.org/officeDocument/2006/relationships" xmlns:p="http://schemas.openxmlformats.org/presentationml/2006/main">
  <p:tag name="ORIGINALHEIGHT" val="1.474992"/>
  <p:tag name="ORIGINALWIDTH" val="0.5500001"/>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3.174992"/>
  <p:tag name="ORIGINALWIDTH" val="1.425008"/>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4.999999"/>
  <p:tag name="ORIGINALWIDTH" val="1.075008"/>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2.343766"/>
  <p:tag name="ORIGINALWIDTH" val="1.666667"/>
  <p:tag name="EMFCHILD" val="True"/>
</p:tagLst>
</file>

<file path=ppt/tags/tag260.xml><?xml version="1.0" encoding="utf-8"?>
<p:tagLst xmlns:a="http://schemas.openxmlformats.org/drawingml/2006/main" xmlns:r="http://schemas.openxmlformats.org/officeDocument/2006/relationships" xmlns:p="http://schemas.openxmlformats.org/presentationml/2006/main">
  <p:tag name="ORIGINALHEIGHT" val="1.15"/>
  <p:tag name="ORIGINALWIDTH" val="3.05"/>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2.2"/>
  <p:tag name="ORIGINALWIDTH" val="3.6"/>
  <p:tag name="EMFCHILD" val="True"/>
</p:tagLst>
</file>

<file path=ppt/tags/tag262.xml><?xml version="1.0" encoding="utf-8"?>
<p:tagLst xmlns:a="http://schemas.openxmlformats.org/drawingml/2006/main" xmlns:r="http://schemas.openxmlformats.org/officeDocument/2006/relationships" xmlns:p="http://schemas.openxmlformats.org/presentationml/2006/main">
  <p:tag name="ORIGINALHEIGHT" val="3.349999"/>
  <p:tag name="ORIGINALWIDTH" val="1"/>
  <p:tag name="EMFCHILD" val="True"/>
</p:tagLst>
</file>

<file path=ppt/tags/tag263.xml><?xml version="1.0" encoding="utf-8"?>
<p:tagLst xmlns:a="http://schemas.openxmlformats.org/drawingml/2006/main" xmlns:r="http://schemas.openxmlformats.org/officeDocument/2006/relationships" xmlns:p="http://schemas.openxmlformats.org/presentationml/2006/main">
  <p:tag name="ORIGINALHEIGHT" val="2.2"/>
  <p:tag name="ORIGINALWIDTH" val="2.325008"/>
  <p:tag name="EMFCHILD" val="True"/>
</p:tagLst>
</file>

<file path=ppt/tags/tag264.xml><?xml version="1.0" encoding="utf-8"?>
<p:tagLst xmlns:a="http://schemas.openxmlformats.org/drawingml/2006/main" xmlns:r="http://schemas.openxmlformats.org/officeDocument/2006/relationships" xmlns:p="http://schemas.openxmlformats.org/presentationml/2006/main">
  <p:tag name="ORIGINALHEIGHT" val="1.624992"/>
  <p:tag name="ORIGINALWIDTH" val="2.275008"/>
  <p:tag name="EMFCHILD" val="True"/>
</p:tagLst>
</file>

<file path=ppt/tags/tag265.xml><?xml version="1.0" encoding="utf-8"?>
<p:tagLst xmlns:a="http://schemas.openxmlformats.org/drawingml/2006/main" xmlns:r="http://schemas.openxmlformats.org/officeDocument/2006/relationships" xmlns:p="http://schemas.openxmlformats.org/presentationml/2006/main">
  <p:tag name="ORIGINALHEIGHT" val="3.499999"/>
  <p:tag name="ORIGINALWIDTH" val="0.8500001"/>
  <p:tag name="EMFCHILD" val="True"/>
</p:tagLst>
</file>

<file path=ppt/tags/tag266.xml><?xml version="1.0" encoding="utf-8"?>
<p:tagLst xmlns:a="http://schemas.openxmlformats.org/drawingml/2006/main" xmlns:r="http://schemas.openxmlformats.org/officeDocument/2006/relationships" xmlns:p="http://schemas.openxmlformats.org/presentationml/2006/main">
  <p:tag name="ORIGINALHEIGHT" val="0.4249921"/>
  <p:tag name="ORIGINALWIDTH" val="0.35"/>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3.499999"/>
  <p:tag name="ORIGINALWIDTH" val="0.825008"/>
  <p:tag name="EMFCHILD" val="True"/>
</p:tagLst>
</file>

<file path=ppt/tags/tag268.xml><?xml version="1.0" encoding="utf-8"?>
<p:tagLst xmlns:a="http://schemas.openxmlformats.org/drawingml/2006/main" xmlns:r="http://schemas.openxmlformats.org/officeDocument/2006/relationships" xmlns:p="http://schemas.openxmlformats.org/presentationml/2006/main">
  <p:tag name="ORIGINALHEIGHT" val="2.274992"/>
  <p:tag name="ORIGINALWIDTH" val="1.775008"/>
  <p:tag name="EMFCHILD" val="True"/>
</p:tagLst>
</file>

<file path=ppt/tags/tag269.xml><?xml version="1.0" encoding="utf-8"?>
<p:tagLst xmlns:a="http://schemas.openxmlformats.org/drawingml/2006/main" xmlns:r="http://schemas.openxmlformats.org/officeDocument/2006/relationships" xmlns:p="http://schemas.openxmlformats.org/presentationml/2006/main">
  <p:tag name="ORIGINALHEIGHT" val="2.474992"/>
  <p:tag name="ORIGINALWIDTH" val="2.225008"/>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5.208333"/>
  <p:tag name="ORIGINALWIDTH" val="1.041667"/>
  <p:tag name="EMFCHILD" val="True"/>
</p:tagLst>
</file>

<file path=ppt/tags/tag270.xml><?xml version="1.0" encoding="utf-8"?>
<p:tagLst xmlns:a="http://schemas.openxmlformats.org/drawingml/2006/main" xmlns:r="http://schemas.openxmlformats.org/officeDocument/2006/relationships" xmlns:p="http://schemas.openxmlformats.org/presentationml/2006/main">
  <p:tag name="ORIGINALHEIGHT" val="8.999998"/>
  <p:tag name="ORIGINALWIDTH" val="1.025008"/>
  <p:tag name="EMFCHILD" val="True"/>
</p:tagLst>
</file>

<file path=ppt/tags/tag271.xml><?xml version="1.0" encoding="utf-8"?>
<p:tagLst xmlns:a="http://schemas.openxmlformats.org/drawingml/2006/main" xmlns:r="http://schemas.openxmlformats.org/officeDocument/2006/relationships" xmlns:p="http://schemas.openxmlformats.org/presentationml/2006/main">
  <p:tag name="ORIGINALHEIGHT" val="3.524991"/>
  <p:tag name="ORIGINALWIDTH" val="0.975008"/>
  <p:tag name="EMFCHILD" val="True"/>
</p:tagLst>
</file>

<file path=ppt/tags/tag272.xml><?xml version="1.0" encoding="utf-8"?>
<p:tagLst xmlns:a="http://schemas.openxmlformats.org/drawingml/2006/main" xmlns:r="http://schemas.openxmlformats.org/officeDocument/2006/relationships" xmlns:p="http://schemas.openxmlformats.org/presentationml/2006/main">
  <p:tag name="ORIGINALHEIGHT" val="2.2"/>
  <p:tag name="ORIGINALWIDTH" val="1.1"/>
  <p:tag name="EMFCHILD" val="True"/>
</p:tagLst>
</file>

<file path=ppt/tags/tag273.xml><?xml version="1.0" encoding="utf-8"?>
<p:tagLst xmlns:a="http://schemas.openxmlformats.org/drawingml/2006/main" xmlns:r="http://schemas.openxmlformats.org/officeDocument/2006/relationships" xmlns:p="http://schemas.openxmlformats.org/presentationml/2006/main">
  <p:tag name="ORIGINALHEIGHT" val="1.574992"/>
  <p:tag name="ORIGINALWIDTH" val="1.375008"/>
  <p:tag name="EMFCHILD" val="True"/>
</p:tagLst>
</file>

<file path=ppt/tags/tag274.xml><?xml version="1.0" encoding="utf-8"?>
<p:tagLst xmlns:a="http://schemas.openxmlformats.org/drawingml/2006/main" xmlns:r="http://schemas.openxmlformats.org/officeDocument/2006/relationships" xmlns:p="http://schemas.openxmlformats.org/presentationml/2006/main">
  <p:tag name="ORIGINALHEIGHT" val="1.574992"/>
  <p:tag name="ORIGINALWIDTH" val="1.5"/>
  <p:tag name="EMFCHILD" val="True"/>
</p:tagLst>
</file>

<file path=ppt/tags/tag275.xml><?xml version="1.0" encoding="utf-8"?>
<p:tagLst xmlns:a="http://schemas.openxmlformats.org/drawingml/2006/main" xmlns:r="http://schemas.openxmlformats.org/officeDocument/2006/relationships" xmlns:p="http://schemas.openxmlformats.org/presentationml/2006/main">
  <p:tag name="ORIGINALHEIGHT" val="1.574992"/>
  <p:tag name="ORIGINALWIDTH" val="2.975008"/>
  <p:tag name="EMFCHILD" val="True"/>
</p:tagLst>
</file>

<file path=ppt/tags/tag276.xml><?xml version="1.0" encoding="utf-8"?>
<p:tagLst xmlns:a="http://schemas.openxmlformats.org/drawingml/2006/main" xmlns:r="http://schemas.openxmlformats.org/officeDocument/2006/relationships" xmlns:p="http://schemas.openxmlformats.org/presentationml/2006/main">
  <p:tag name="ORIGINALHEIGHT" val="4.999999"/>
  <p:tag name="ORIGINALWIDTH" val="1.075008"/>
  <p:tag name="EMFCHILD" val="True"/>
</p:tagLst>
</file>

<file path=ppt/tags/tag277.xml><?xml version="1.0" encoding="utf-8"?>
<p:tagLst xmlns:a="http://schemas.openxmlformats.org/drawingml/2006/main" xmlns:r="http://schemas.openxmlformats.org/officeDocument/2006/relationships" xmlns:p="http://schemas.openxmlformats.org/presentationml/2006/main">
  <p:tag name="ORIGINALHEIGHT" val="4.499999"/>
  <p:tag name="ORIGINALWIDTH" val="2.125008"/>
  <p:tag name="EMFCHILD" val="True"/>
</p:tagLst>
</file>

<file path=ppt/tags/tag278.xml><?xml version="1.0" encoding="utf-8"?>
<p:tagLst xmlns:a="http://schemas.openxmlformats.org/drawingml/2006/main" xmlns:r="http://schemas.openxmlformats.org/officeDocument/2006/relationships" xmlns:p="http://schemas.openxmlformats.org/presentationml/2006/main">
  <p:tag name="ORIGINALHEIGHT" val="1.6"/>
  <p:tag name="ORIGINALWIDTH" val="2.25"/>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3.499999"/>
  <p:tag name="ORIGINALWIDTH" val="0.825008"/>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1.5625"/>
  <p:tag name="ORIGINALWIDTH" val="0.5208333"/>
  <p:tag name="EMFCHILD" val="True"/>
</p:tagLst>
</file>

<file path=ppt/tags/tag280.xml><?xml version="1.0" encoding="utf-8"?>
<p:tagLst xmlns:a="http://schemas.openxmlformats.org/drawingml/2006/main" xmlns:r="http://schemas.openxmlformats.org/officeDocument/2006/relationships" xmlns:p="http://schemas.openxmlformats.org/presentationml/2006/main">
  <p:tag name="ORIGINALHEIGHT" val="0.3999999"/>
  <p:tag name="ORIGINALWIDTH" val="0.3750079"/>
  <p:tag name="EMFCHILD" val="True"/>
</p:tagLst>
</file>

<file path=ppt/tags/tag281.xml><?xml version="1.0" encoding="utf-8"?>
<p:tagLst xmlns:a="http://schemas.openxmlformats.org/drawingml/2006/main" xmlns:r="http://schemas.openxmlformats.org/officeDocument/2006/relationships" xmlns:p="http://schemas.openxmlformats.org/presentationml/2006/main">
  <p:tag name="ORIGINALHEIGHT" val="3.499999"/>
  <p:tag name="ORIGINALWIDTH" val="0.8500001"/>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2.224992"/>
  <p:tag name="ORIGINALWIDTH" val="1.1"/>
  <p:tag name="EMFCHILD" val="True"/>
</p:tagLst>
</file>

<file path=ppt/tags/tag283.xml><?xml version="1.0" encoding="utf-8"?>
<p:tagLst xmlns:a="http://schemas.openxmlformats.org/drawingml/2006/main" xmlns:r="http://schemas.openxmlformats.org/officeDocument/2006/relationships" xmlns:p="http://schemas.openxmlformats.org/presentationml/2006/main">
  <p:tag name="ORIGINALHEIGHT" val="1.074992"/>
  <p:tag name="ORIGINALWIDTH" val="0.4250079"/>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1.624992"/>
  <p:tag name="ORIGINALWIDTH" val="2"/>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4.999999"/>
  <p:tag name="ORIGINALWIDTH" val="1.075008"/>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3.399999"/>
  <p:tag name="ORIGINALWIDTH" val="3.15"/>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4.999999"/>
  <p:tag name="ORIGINALWIDTH" val="1.075008"/>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4.999999"/>
  <p:tag name="ORIGINALWIDTH" val="1.075008"/>
  <p:tag name="EMFCHILD" val="True"/>
</p:tagLst>
</file>

<file path=ppt/tags/tag289.xml><?xml version="1.0" encoding="utf-8"?>
<p:tagLst xmlns:a="http://schemas.openxmlformats.org/drawingml/2006/main" xmlns:r="http://schemas.openxmlformats.org/officeDocument/2006/relationships" xmlns:p="http://schemas.openxmlformats.org/presentationml/2006/main">
  <p:tag name="ORIGINALHEIGHT" val="8.999998"/>
  <p:tag name="ORIGINALWIDTH" val="1.05"/>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2.343766"/>
  <p:tag name="ORIGINALWIDTH" val="2.8646"/>
  <p:tag name="EMFCHILD" val="True"/>
</p:tagLst>
</file>

<file path=ppt/tags/tag290.xml><?xml version="1.0" encoding="utf-8"?>
<p:tagLst xmlns:a="http://schemas.openxmlformats.org/drawingml/2006/main" xmlns:r="http://schemas.openxmlformats.org/officeDocument/2006/relationships" xmlns:p="http://schemas.openxmlformats.org/presentationml/2006/main">
  <p:tag name="ORIGINALHEIGHT" val="1.15"/>
  <p:tag name="ORIGINALWIDTH" val="3.075008"/>
  <p:tag name="EMFCHILD" val="True"/>
</p:tagLst>
</file>

<file path=ppt/tags/tag291.xml><?xml version="1.0" encoding="utf-8"?>
<p:tagLst xmlns:a="http://schemas.openxmlformats.org/drawingml/2006/main" xmlns:r="http://schemas.openxmlformats.org/officeDocument/2006/relationships" xmlns:p="http://schemas.openxmlformats.org/presentationml/2006/main">
  <p:tag name="ORIGINALHEIGHT" val="3.45"/>
  <p:tag name="ORIGINALWIDTH" val="2.575008"/>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 \cost =&amp; \,\, \trm(\traj{\T}) + &#10; \int_\t^\T \rng(\traj{\s},\s)d\s&#10;\end{align*}&#10;&#10;\end{document}&#10;"/>
  <p:tag name="IGUANATEXSIZE" val="50"/>
  <p:tag name="IGUANATEXCURSOR" val="2645"/>
  <p:tag name="TRANSPARENCY" val="True"/>
  <p:tag name="LATEXENGINEID" val="0"/>
  <p:tag name="TEMPFOLDER" val="c:\temp\"/>
  <p:tag name="LATEXFORMHEIGHT" val="312"/>
  <p:tag name="LATEXFORMWIDTH" val="384"/>
  <p:tag name="LATEXFORMWRAP" val="True"/>
  <p:tag name="BITMAPVECTOR" val="1"/>
  <p:tag name="EMFCHILD" val="True"/>
</p:tagLst>
</file>

<file path=ppt/tags/tag292.xml><?xml version="1.0" encoding="utf-8"?>
<p:tagLst xmlns:a="http://schemas.openxmlformats.org/drawingml/2006/main" xmlns:r="http://schemas.openxmlformats.org/officeDocument/2006/relationships" xmlns:p="http://schemas.openxmlformats.org/presentationml/2006/main">
  <p:tag name="ORIGINALHEIGHT" val="4.9"/>
  <p:tag name="ORIGINALWIDTH" val="1.075008"/>
  <p:tag name="EMFCHILD" val="True"/>
</p:tagLst>
</file>

<file path=ppt/tags/tag293.xml><?xml version="1.0" encoding="utf-8"?>
<p:tagLst xmlns:a="http://schemas.openxmlformats.org/drawingml/2006/main" xmlns:r="http://schemas.openxmlformats.org/officeDocument/2006/relationships" xmlns:p="http://schemas.openxmlformats.org/presentationml/2006/main">
  <p:tag name="ORIGINALHEIGHT" val="2.25"/>
  <p:tag name="ORIGINALWIDTH" val="2.6"/>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1.475008"/>
  <p:tag name="ORIGINALWIDTH" val="0.55"/>
  <p:tag name="EMFCHILD" val="True"/>
</p:tagLst>
</file>

<file path=ppt/tags/tag295.xml><?xml version="1.0" encoding="utf-8"?>
<p:tagLst xmlns:a="http://schemas.openxmlformats.org/drawingml/2006/main" xmlns:r="http://schemas.openxmlformats.org/officeDocument/2006/relationships" xmlns:p="http://schemas.openxmlformats.org/presentationml/2006/main">
  <p:tag name="ORIGINALHEIGHT" val="2.25"/>
  <p:tag name="ORIGINALWIDTH" val="2.825008"/>
  <p:tag name="EMFCHILD" val="True"/>
</p:tagLst>
</file>

<file path=ppt/tags/tag296.xml><?xml version="1.0" encoding="utf-8"?>
<p:tagLst xmlns:a="http://schemas.openxmlformats.org/drawingml/2006/main" xmlns:r="http://schemas.openxmlformats.org/officeDocument/2006/relationships" xmlns:p="http://schemas.openxmlformats.org/presentationml/2006/main">
  <p:tag name="ORIGINALHEIGHT" val="4.9"/>
  <p:tag name="ORIGINALWIDTH" val="1.075008"/>
  <p:tag name="EMFCHILD" val="True"/>
</p:tagLst>
</file>

<file path=ppt/tags/tag297.xml><?xml version="1.0" encoding="utf-8"?>
<p:tagLst xmlns:a="http://schemas.openxmlformats.org/drawingml/2006/main" xmlns:r="http://schemas.openxmlformats.org/officeDocument/2006/relationships" xmlns:p="http://schemas.openxmlformats.org/presentationml/2006/main">
  <p:tag name="ORIGINALHEIGHT" val="0.5"/>
  <p:tag name="ORIGINALWIDTH" val="0.4750079"/>
  <p:tag name="EMFCHILD" val="True"/>
</p:tagLst>
</file>

<file path=ppt/tags/tag298.xml><?xml version="1.0" encoding="utf-8"?>
<p:tagLst xmlns:a="http://schemas.openxmlformats.org/drawingml/2006/main" xmlns:r="http://schemas.openxmlformats.org/officeDocument/2006/relationships" xmlns:p="http://schemas.openxmlformats.org/presentationml/2006/main">
  <p:tag name="ORIGINALHEIGHT" val="4.9"/>
  <p:tag name="ORIGINALWIDTH" val="1.075008"/>
  <p:tag name="EMFCHILD" val="True"/>
</p:tagLst>
</file>

<file path=ppt/tags/tag299.xml><?xml version="1.0" encoding="utf-8"?>
<p:tagLst xmlns:a="http://schemas.openxmlformats.org/drawingml/2006/main" xmlns:r="http://schemas.openxmlformats.org/officeDocument/2006/relationships" xmlns:p="http://schemas.openxmlformats.org/presentationml/2006/main">
  <p:tag name="ORIGINALHEIGHT" val="1.475008"/>
  <p:tag name="ORIGINALWIDTH" val="0.5250078"/>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6.145833"/>
  <p:tag name="ORIGINALWIDTH" val="70.0521"/>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equation*}&#10;    \dot{\stt}(\s) = \vect{f}(\stt(\s), \bu(\s), \s), \quad \s \in [0, \T],&#10;\end{equation*}&#10;&#10;\end{document}&#10;"/>
  <p:tag name="IGUANATEXSIZE" val="24"/>
  <p:tag name="IGUANATEXCURSOR" val="2647"/>
  <p:tag name="TRANSPARENCY" val="True"/>
  <p:tag name="LATEXENGINEID" val="0"/>
  <p:tag name="TEMPFOLDER" val="c:\temp\"/>
  <p:tag name="LATEXFORMHEIGHT" val="312"/>
  <p:tag name="LATEXFORMWIDTH" val="384"/>
  <p:tag name="LATEXFORMWRAP" val="True"/>
  <p:tag name="BITMAPVECTOR" val="1"/>
</p:tagLst>
</file>

<file path=ppt/tags/tag30.xml><?xml version="1.0" encoding="utf-8"?>
<p:tagLst xmlns:a="http://schemas.openxmlformats.org/drawingml/2006/main" xmlns:r="http://schemas.openxmlformats.org/officeDocument/2006/relationships" xmlns:p="http://schemas.openxmlformats.org/presentationml/2006/main">
  <p:tag name="ORIGINALHEIGHT" val="5.208333"/>
  <p:tag name="ORIGINALWIDTH" val="1.093766"/>
  <p:tag name="EMFCHILD" val="True"/>
</p:tagLst>
</file>

<file path=ppt/tags/tag300.xml><?xml version="1.0" encoding="utf-8"?>
<p:tagLst xmlns:a="http://schemas.openxmlformats.org/drawingml/2006/main" xmlns:r="http://schemas.openxmlformats.org/officeDocument/2006/relationships" xmlns:p="http://schemas.openxmlformats.org/presentationml/2006/main">
  <p:tag name="ORIGINALHEIGHT" val="3.125008"/>
  <p:tag name="ORIGINALWIDTH" val="1.4"/>
  <p:tag name="EMFCHILD" val="True"/>
</p:tagLst>
</file>

<file path=ppt/tags/tag301.xml><?xml version="1.0" encoding="utf-8"?>
<p:tagLst xmlns:a="http://schemas.openxmlformats.org/drawingml/2006/main" xmlns:r="http://schemas.openxmlformats.org/officeDocument/2006/relationships" xmlns:p="http://schemas.openxmlformats.org/presentationml/2006/main">
  <p:tag name="ORIGINALHEIGHT" val="4.9"/>
  <p:tag name="ORIGINALWIDTH" val="1.05"/>
  <p:tag name="EMFCHILD" val="True"/>
</p:tagLst>
</file>

<file path=ppt/tags/tag302.xml><?xml version="1.0" encoding="utf-8"?>
<p:tagLst xmlns:a="http://schemas.openxmlformats.org/drawingml/2006/main" xmlns:r="http://schemas.openxmlformats.org/officeDocument/2006/relationships" xmlns:p="http://schemas.openxmlformats.org/presentationml/2006/main">
  <p:tag name="ORIGINALHEIGHT" val="1.15"/>
  <p:tag name="ORIGINALWIDTH" val="3.05"/>
  <p:tag name="EMFCHILD" val="True"/>
</p:tagLst>
</file>

<file path=ppt/tags/tag303.xml><?xml version="1.0" encoding="utf-8"?>
<p:tagLst xmlns:a="http://schemas.openxmlformats.org/drawingml/2006/main" xmlns:r="http://schemas.openxmlformats.org/officeDocument/2006/relationships" xmlns:p="http://schemas.openxmlformats.org/presentationml/2006/main">
  <p:tag name="ORIGINALHEIGHT" val="3.45"/>
  <p:tag name="ORIGINALWIDTH" val="0.9750079"/>
  <p:tag name="EMFCHILD" val="True"/>
</p:tagLst>
</file>

<file path=ppt/tags/tag304.xml><?xml version="1.0" encoding="utf-8"?>
<p:tagLst xmlns:a="http://schemas.openxmlformats.org/drawingml/2006/main" xmlns:r="http://schemas.openxmlformats.org/officeDocument/2006/relationships" xmlns:p="http://schemas.openxmlformats.org/presentationml/2006/main">
  <p:tag name="ORIGINALHEIGHT" val="2.175008"/>
  <p:tag name="ORIGINALWIDTH" val="1.075008"/>
  <p:tag name="EMFCHILD" val="True"/>
</p:tagLst>
</file>

<file path=ppt/tags/tag305.xml><?xml version="1.0" encoding="utf-8"?>
<p:tagLst xmlns:a="http://schemas.openxmlformats.org/drawingml/2006/main" xmlns:r="http://schemas.openxmlformats.org/officeDocument/2006/relationships" xmlns:p="http://schemas.openxmlformats.org/presentationml/2006/main">
  <p:tag name="ORIGINALHEIGHT" val="1.55"/>
  <p:tag name="ORIGINALWIDTH" val="1.375008"/>
  <p:tag name="EMFCHILD" val="True"/>
</p:tagLst>
</file>

<file path=ppt/tags/tag306.xml><?xml version="1.0" encoding="utf-8"?>
<p:tagLst xmlns:a="http://schemas.openxmlformats.org/drawingml/2006/main" xmlns:r="http://schemas.openxmlformats.org/officeDocument/2006/relationships" xmlns:p="http://schemas.openxmlformats.org/presentationml/2006/main">
  <p:tag name="ORIGINALHEIGHT" val="1.55"/>
  <p:tag name="ORIGINALWIDTH" val="1.5"/>
  <p:tag name="EMFCHILD" val="True"/>
</p:tagLst>
</file>

<file path=ppt/tags/tag307.xml><?xml version="1.0" encoding="utf-8"?>
<p:tagLst xmlns:a="http://schemas.openxmlformats.org/drawingml/2006/main" xmlns:r="http://schemas.openxmlformats.org/officeDocument/2006/relationships" xmlns:p="http://schemas.openxmlformats.org/presentationml/2006/main">
  <p:tag name="ORIGINALHEIGHT" val="1.55"/>
  <p:tag name="ORIGINALWIDTH" val="2.925008"/>
  <p:tag name="EMFCHILD" val="True"/>
</p:tagLst>
</file>

<file path=ppt/tags/tag308.xml><?xml version="1.0" encoding="utf-8"?>
<p:tagLst xmlns:a="http://schemas.openxmlformats.org/drawingml/2006/main" xmlns:r="http://schemas.openxmlformats.org/officeDocument/2006/relationships" xmlns:p="http://schemas.openxmlformats.org/presentationml/2006/main">
  <p:tag name="ORIGINALHEIGHT" val="4.9"/>
  <p:tag name="ORIGINALWIDTH" val="1.075008"/>
  <p:tag name="EMFCHILD" val="True"/>
</p:tagLst>
</file>

<file path=ppt/tags/tag309.xml><?xml version="1.0" encoding="utf-8"?>
<p:tagLst xmlns:a="http://schemas.openxmlformats.org/drawingml/2006/main" xmlns:r="http://schemas.openxmlformats.org/officeDocument/2006/relationships" xmlns:p="http://schemas.openxmlformats.org/presentationml/2006/main">
  <p:tag name="ORIGINALHEIGHT" val="4.4"/>
  <p:tag name="ORIGINALWIDTH" val="2.125008"/>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2.343766"/>
  <p:tag name="ORIGINALWIDTH" val="1.666667"/>
  <p:tag name="EMFCHILD" val="True"/>
</p:tagLst>
</file>

<file path=ppt/tags/tag310.xml><?xml version="1.0" encoding="utf-8"?>
<p:tagLst xmlns:a="http://schemas.openxmlformats.org/drawingml/2006/main" xmlns:r="http://schemas.openxmlformats.org/officeDocument/2006/relationships" xmlns:p="http://schemas.openxmlformats.org/presentationml/2006/main">
  <p:tag name="ORIGINALHEIGHT" val="1.55"/>
  <p:tag name="ORIGINALWIDTH" val="2.25"/>
  <p:tag name="EMFCHILD" val="True"/>
</p:tagLst>
</file>

<file path=ppt/tags/tag311.xml><?xml version="1.0" encoding="utf-8"?>
<p:tagLst xmlns:a="http://schemas.openxmlformats.org/drawingml/2006/main" xmlns:r="http://schemas.openxmlformats.org/officeDocument/2006/relationships" xmlns:p="http://schemas.openxmlformats.org/presentationml/2006/main">
  <p:tag name="ORIGINALHEIGHT" val="3.425008"/>
  <p:tag name="ORIGINALWIDTH" val="0.85"/>
  <p:tag name="EMFCHILD" val="True"/>
</p:tagLst>
</file>

<file path=ppt/tags/tag312.xml><?xml version="1.0" encoding="utf-8"?>
<p:tagLst xmlns:a="http://schemas.openxmlformats.org/drawingml/2006/main" xmlns:r="http://schemas.openxmlformats.org/officeDocument/2006/relationships" xmlns:p="http://schemas.openxmlformats.org/presentationml/2006/main">
  <p:tag name="ORIGINALHEIGHT" val="0.4"/>
  <p:tag name="ORIGINALWIDTH" val="0.3750079"/>
  <p:tag name="EMFCHILD" val="True"/>
</p:tagLst>
</file>

<file path=ppt/tags/tag313.xml><?xml version="1.0" encoding="utf-8"?>
<p:tagLst xmlns:a="http://schemas.openxmlformats.org/drawingml/2006/main" xmlns:r="http://schemas.openxmlformats.org/officeDocument/2006/relationships" xmlns:p="http://schemas.openxmlformats.org/presentationml/2006/main">
  <p:tag name="ORIGINALHEIGHT" val="3.425008"/>
  <p:tag name="ORIGINALWIDTH" val="0.85"/>
  <p:tag name="EMFCHILD" val="True"/>
</p:tagLst>
</file>

<file path=ppt/tags/tag314.xml><?xml version="1.0" encoding="utf-8"?>
<p:tagLst xmlns:a="http://schemas.openxmlformats.org/drawingml/2006/main" xmlns:r="http://schemas.openxmlformats.org/officeDocument/2006/relationships" xmlns:p="http://schemas.openxmlformats.org/presentationml/2006/main">
  <p:tag name="ORIGINALHEIGHT" val="2.175008"/>
  <p:tag name="ORIGINALWIDTH" val="1.1"/>
  <p:tag name="EMFCHILD" val="True"/>
</p:tagLst>
</file>

<file path=ppt/tags/tag315.xml><?xml version="1.0" encoding="utf-8"?>
<p:tagLst xmlns:a="http://schemas.openxmlformats.org/drawingml/2006/main" xmlns:r="http://schemas.openxmlformats.org/officeDocument/2006/relationships" xmlns:p="http://schemas.openxmlformats.org/presentationml/2006/main">
  <p:tag name="ORIGINALHEIGHT" val="1.075008"/>
  <p:tag name="ORIGINALWIDTH" val="0.4250079"/>
  <p:tag name="EMFCHILD" val="True"/>
</p:tagLst>
</file>

<file path=ppt/tags/tag316.xml><?xml version="1.0" encoding="utf-8"?>
<p:tagLst xmlns:a="http://schemas.openxmlformats.org/drawingml/2006/main" xmlns:r="http://schemas.openxmlformats.org/officeDocument/2006/relationships" xmlns:p="http://schemas.openxmlformats.org/presentationml/2006/main">
  <p:tag name="ORIGINALHEIGHT" val="1.575008"/>
  <p:tag name="ORIGINALWIDTH" val="1.975008"/>
  <p:tag name="EMFCHILD" val="True"/>
</p:tagLst>
</file>

<file path=ppt/tags/tag317.xml><?xml version="1.0" encoding="utf-8"?>
<p:tagLst xmlns:a="http://schemas.openxmlformats.org/drawingml/2006/main" xmlns:r="http://schemas.openxmlformats.org/officeDocument/2006/relationships" xmlns:p="http://schemas.openxmlformats.org/presentationml/2006/main">
  <p:tag name="ORIGINALHEIGHT" val="4.9"/>
  <p:tag name="ORIGINALWIDTH" val="1.075008"/>
  <p:tag name="EMFCHILD" val="True"/>
</p:tagLst>
</file>

<file path=ppt/tags/tag318.xml><?xml version="1.0" encoding="utf-8"?>
<p:tagLst xmlns:a="http://schemas.openxmlformats.org/drawingml/2006/main" xmlns:r="http://schemas.openxmlformats.org/officeDocument/2006/relationships" xmlns:p="http://schemas.openxmlformats.org/presentationml/2006/main">
  <p:tag name="ORIGINALHEIGHT" val="3.3"/>
  <p:tag name="ORIGINALWIDTH" val="3.125008"/>
  <p:tag name="EMFCHILD" val="True"/>
</p:tagLst>
</file>

<file path=ppt/tags/tag319.xml><?xml version="1.0" encoding="utf-8"?>
<p:tagLst xmlns:a="http://schemas.openxmlformats.org/drawingml/2006/main" xmlns:r="http://schemas.openxmlformats.org/officeDocument/2006/relationships" xmlns:p="http://schemas.openxmlformats.org/presentationml/2006/main">
  <p:tag name="ORIGINALHEIGHT" val="4.9"/>
  <p:tag name="ORIGINALWIDTH" val="1.05"/>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5.208333"/>
  <p:tag name="ORIGINALWIDTH" val="1.041667"/>
  <p:tag name="EMFCHILD" val="True"/>
</p:tagLst>
</file>

<file path=ppt/tags/tag320.xml><?xml version="1.0" encoding="utf-8"?>
<p:tagLst xmlns:a="http://schemas.openxmlformats.org/drawingml/2006/main" xmlns:r="http://schemas.openxmlformats.org/officeDocument/2006/relationships" xmlns:p="http://schemas.openxmlformats.org/presentationml/2006/main">
  <p:tag name="ORIGINALHEIGHT" val="4.9"/>
  <p:tag name="ORIGINALWIDTH" val="1.075008"/>
  <p:tag name="EMFCHILD" val="True"/>
</p:tagLst>
</file>

<file path=ppt/tags/tag321.xml><?xml version="1.0" encoding="utf-8"?>
<p:tagLst xmlns:a="http://schemas.openxmlformats.org/drawingml/2006/main" xmlns:r="http://schemas.openxmlformats.org/officeDocument/2006/relationships" xmlns:p="http://schemas.openxmlformats.org/presentationml/2006/main">
  <p:tag name="ORIGINALHEIGHT" val="3.25"/>
  <p:tag name="ORIGINALWIDTH" val="3.075008"/>
  <p:tag name="EMFCHILD" val="True"/>
</p:tagLst>
</file>

<file path=ppt/tags/tag322.xml><?xml version="1.0" encoding="utf-8"?>
<p:tagLst xmlns:a="http://schemas.openxmlformats.org/drawingml/2006/main" xmlns:r="http://schemas.openxmlformats.org/officeDocument/2006/relationships" xmlns:p="http://schemas.openxmlformats.org/presentationml/2006/main">
  <p:tag name="ORIGINALHEIGHT" val="10.87501"/>
  <p:tag name="ORIGINALWIDTH" val="4.075008"/>
  <p:tag name="EMFCHILD" val="True"/>
</p:tagLst>
</file>

<file path=ppt/tags/tag323.xml><?xml version="1.0" encoding="utf-8"?>
<p:tagLst xmlns:a="http://schemas.openxmlformats.org/drawingml/2006/main" xmlns:r="http://schemas.openxmlformats.org/officeDocument/2006/relationships" xmlns:p="http://schemas.openxmlformats.org/presentationml/2006/main">
  <p:tag name="ORIGINALHEIGHT" val="2.325008"/>
  <p:tag name="ORIGINALWIDTH" val="2.425008"/>
  <p:tag name="EMFCHILD" val="True"/>
</p:tagLst>
</file>

<file path=ppt/tags/tag324.xml><?xml version="1.0" encoding="utf-8"?>
<p:tagLst xmlns:a="http://schemas.openxmlformats.org/drawingml/2006/main" xmlns:r="http://schemas.openxmlformats.org/officeDocument/2006/relationships" xmlns:p="http://schemas.openxmlformats.org/presentationml/2006/main">
  <p:tag name="ORIGINALHEIGHT" val="2.15"/>
  <p:tag name="ORIGINALWIDTH" val="1.075008"/>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3.45"/>
  <p:tag name="ORIGINALWIDTH" val="1"/>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4.9"/>
  <p:tag name="ORIGINALWIDTH" val="1.075008"/>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4.4"/>
  <p:tag name="ORIGINALWIDTH" val="2.15"/>
  <p:tag name="EMFCHILD" val="True"/>
</p:tagLst>
</file>

<file path=ppt/tags/tag328.xml><?xml version="1.0" encoding="utf-8"?>
<p:tagLst xmlns:a="http://schemas.openxmlformats.org/drawingml/2006/main" xmlns:r="http://schemas.openxmlformats.org/officeDocument/2006/relationships" xmlns:p="http://schemas.openxmlformats.org/presentationml/2006/main">
  <p:tag name="ORIGINALHEIGHT" val="1.55"/>
  <p:tag name="ORIGINALWIDTH" val="2.25"/>
  <p:tag name="EMFCHILD" val="True"/>
</p:tagLst>
</file>

<file path=ppt/tags/tag329.xml><?xml version="1.0" encoding="utf-8"?>
<p:tagLst xmlns:a="http://schemas.openxmlformats.org/drawingml/2006/main" xmlns:r="http://schemas.openxmlformats.org/officeDocument/2006/relationships" xmlns:p="http://schemas.openxmlformats.org/presentationml/2006/main">
  <p:tag name="ORIGINALHEIGHT" val="3.425008"/>
  <p:tag name="ORIGINALWIDTH" val="0.85"/>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1.5625"/>
  <p:tag name="ORIGINALWIDTH" val="0.5208333"/>
  <p:tag name="EMFCHILD" val="True"/>
</p:tagLst>
</file>

<file path=ppt/tags/tag330.xml><?xml version="1.0" encoding="utf-8"?>
<p:tagLst xmlns:a="http://schemas.openxmlformats.org/drawingml/2006/main" xmlns:r="http://schemas.openxmlformats.org/officeDocument/2006/relationships" xmlns:p="http://schemas.openxmlformats.org/presentationml/2006/main">
  <p:tag name="ORIGINALHEIGHT" val="0.4"/>
  <p:tag name="ORIGINALWIDTH" val="0.3750079"/>
  <p:tag name="EMFCHILD" val="True"/>
</p:tagLst>
</file>

<file path=ppt/tags/tag331.xml><?xml version="1.0" encoding="utf-8"?>
<p:tagLst xmlns:a="http://schemas.openxmlformats.org/drawingml/2006/main" xmlns:r="http://schemas.openxmlformats.org/officeDocument/2006/relationships" xmlns:p="http://schemas.openxmlformats.org/presentationml/2006/main">
  <p:tag name="ORIGINALHEIGHT" val="3.425008"/>
  <p:tag name="ORIGINALWIDTH" val="0.85"/>
  <p:tag name="EMFCHILD" val="True"/>
</p:tagLst>
</file>

<file path=ppt/tags/tag332.xml><?xml version="1.0" encoding="utf-8"?>
<p:tagLst xmlns:a="http://schemas.openxmlformats.org/drawingml/2006/main" xmlns:r="http://schemas.openxmlformats.org/officeDocument/2006/relationships" xmlns:p="http://schemas.openxmlformats.org/presentationml/2006/main">
  <p:tag name="ORIGINALHEIGHT" val="2.175008"/>
  <p:tag name="ORIGINALWIDTH" val="1.1"/>
  <p:tag name="EMFCHILD" val="True"/>
</p:tagLst>
</file>

<file path=ppt/tags/tag333.xml><?xml version="1.0" encoding="utf-8"?>
<p:tagLst xmlns:a="http://schemas.openxmlformats.org/drawingml/2006/main" xmlns:r="http://schemas.openxmlformats.org/officeDocument/2006/relationships" xmlns:p="http://schemas.openxmlformats.org/presentationml/2006/main">
  <p:tag name="ORIGINALHEIGHT" val="1.075008"/>
  <p:tag name="ORIGINALWIDTH" val="0.4"/>
  <p:tag name="EMFCHILD" val="True"/>
</p:tagLst>
</file>

<file path=ppt/tags/tag334.xml><?xml version="1.0" encoding="utf-8"?>
<p:tagLst xmlns:a="http://schemas.openxmlformats.org/drawingml/2006/main" xmlns:r="http://schemas.openxmlformats.org/officeDocument/2006/relationships" xmlns:p="http://schemas.openxmlformats.org/presentationml/2006/main">
  <p:tag name="ORIGINALHEIGHT" val="1.575008"/>
  <p:tag name="ORIGINALWIDTH" val="1.975008"/>
  <p:tag name="EMFCHILD" val="True"/>
</p:tagLst>
</file>

<file path=ppt/tags/tag335.xml><?xml version="1.0" encoding="utf-8"?>
<p:tagLst xmlns:a="http://schemas.openxmlformats.org/drawingml/2006/main" xmlns:r="http://schemas.openxmlformats.org/officeDocument/2006/relationships" xmlns:p="http://schemas.openxmlformats.org/presentationml/2006/main">
  <p:tag name="ORIGINALHEIGHT" val="4.9"/>
  <p:tag name="ORIGINALWIDTH" val="1.075008"/>
  <p:tag name="EMFCHILD" val="True"/>
</p:tagLst>
</file>

<file path=ppt/tags/tag336.xml><?xml version="1.0" encoding="utf-8"?>
<p:tagLst xmlns:a="http://schemas.openxmlformats.org/drawingml/2006/main" xmlns:r="http://schemas.openxmlformats.org/officeDocument/2006/relationships" xmlns:p="http://schemas.openxmlformats.org/presentationml/2006/main">
  <p:tag name="ORIGINALHEIGHT" val="2.225008"/>
  <p:tag name="ORIGINALWIDTH" val="1.7"/>
  <p:tag name="EMFCHILD" val="True"/>
</p:tagLst>
</file>

<file path=ppt/tags/tag337.xml><?xml version="1.0" encoding="utf-8"?>
<p:tagLst xmlns:a="http://schemas.openxmlformats.org/drawingml/2006/main" xmlns:r="http://schemas.openxmlformats.org/officeDocument/2006/relationships" xmlns:p="http://schemas.openxmlformats.org/presentationml/2006/main">
  <p:tag name="ORIGINALHEIGHT" val="4.9"/>
  <p:tag name="ORIGINALWIDTH" val="1.05"/>
  <p:tag name="EMFCHILD" val="True"/>
</p:tagLst>
</file>

<file path=ppt/tags/tag338.xml><?xml version="1.0" encoding="utf-8"?>
<p:tagLst xmlns:a="http://schemas.openxmlformats.org/drawingml/2006/main" xmlns:r="http://schemas.openxmlformats.org/officeDocument/2006/relationships" xmlns:p="http://schemas.openxmlformats.org/presentationml/2006/main">
  <p:tag name="ORIGINALHEIGHT" val="1.475008"/>
  <p:tag name="ORIGINALWIDTH" val="0.55"/>
  <p:tag name="EMFCHILD" val="True"/>
</p:tagLst>
</file>

<file path=ppt/tags/tag339.xml><?xml version="1.0" encoding="utf-8"?>
<p:tagLst xmlns:a="http://schemas.openxmlformats.org/drawingml/2006/main" xmlns:r="http://schemas.openxmlformats.org/officeDocument/2006/relationships" xmlns:p="http://schemas.openxmlformats.org/presentationml/2006/main">
  <p:tag name="ORIGINALHEIGHT" val="2.225008"/>
  <p:tag name="ORIGINALWIDTH" val="1.7"/>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2.343766"/>
  <p:tag name="ORIGINALWIDTH" val="1.718766"/>
  <p:tag name="EMFCHILD" val="True"/>
</p:tagLst>
</file>

<file path=ppt/tags/tag340.xml><?xml version="1.0" encoding="utf-8"?>
<p:tagLst xmlns:a="http://schemas.openxmlformats.org/drawingml/2006/main" xmlns:r="http://schemas.openxmlformats.org/officeDocument/2006/relationships" xmlns:p="http://schemas.openxmlformats.org/presentationml/2006/main">
  <p:tag name="ORIGINALHEIGHT" val="4.9"/>
  <p:tag name="ORIGINALWIDTH" val="1.075008"/>
  <p:tag name="EMFCHILD" val="True"/>
</p:tagLst>
</file>

<file path=ppt/tags/tag341.xml><?xml version="1.0" encoding="utf-8"?>
<p:tagLst xmlns:a="http://schemas.openxmlformats.org/drawingml/2006/main" xmlns:r="http://schemas.openxmlformats.org/officeDocument/2006/relationships" xmlns:p="http://schemas.openxmlformats.org/presentationml/2006/main">
  <p:tag name="ORIGINALHEIGHT" val="3.45"/>
  <p:tag name="ORIGINALWIDTH" val="2.2"/>
  <p:tag name="EMFCHILD" val="True"/>
</p:tagLst>
</file>

<file path=ppt/tags/tag342.xml><?xml version="1.0" encoding="utf-8"?>
<p:tagLst xmlns:a="http://schemas.openxmlformats.org/drawingml/2006/main" xmlns:r="http://schemas.openxmlformats.org/officeDocument/2006/relationships" xmlns:p="http://schemas.openxmlformats.org/presentationml/2006/main">
  <p:tag name="ORIGINALHEIGHT" val="2.225008"/>
  <p:tag name="ORIGINALWIDTH" val="1.7"/>
  <p:tag name="EMFCHILD" val="True"/>
</p:tagLst>
</file>

<file path=ppt/tags/tag343.xml><?xml version="1.0" encoding="utf-8"?>
<p:tagLst xmlns:a="http://schemas.openxmlformats.org/drawingml/2006/main" xmlns:r="http://schemas.openxmlformats.org/officeDocument/2006/relationships" xmlns:p="http://schemas.openxmlformats.org/presentationml/2006/main">
  <p:tag name="TIMING" val="|1.5|27.8"/>
</p:tagLst>
</file>

<file path=ppt/tags/tag344.xml><?xml version="1.0" encoding="utf-8"?>
<p:tagLst xmlns:a="http://schemas.openxmlformats.org/drawingml/2006/main" xmlns:r="http://schemas.openxmlformats.org/officeDocument/2006/relationships" xmlns:p="http://schemas.openxmlformats.org/presentationml/2006/main">
  <p:tag name="ORIGINALHEIGHT" val="17.34374"/>
  <p:tag name="ORIGINALWIDTH" val="76.59374"/>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pfracp{\valfunc}{\t} +&#10;    \min_{\bu}\left[\Dx{\svalfunc} &#10;    \cdot f(\ist,\bu,\t)\right] &amp;= 0 \nonumber \\&#10;    \svalfunc(\ist, T) = \trm(\ist)&#10;\end{align*}&#10;&#10;\end{document}&#10;"/>
  <p:tag name="IGUANATEXSIZE" val="40"/>
  <p:tag name="IGUANATEXCURSOR" val="2716"/>
  <p:tag name="TRANSPARENCY" val="True"/>
  <p:tag name="LATEXENGINEID" val="0"/>
  <p:tag name="TEMPFOLDER" val="c:\temp\"/>
  <p:tag name="LATEXFORMHEIGHT" val="312"/>
  <p:tag name="LATEXFORMWIDTH" val="384"/>
  <p:tag name="LATEXFORMWRAP" val="True"/>
  <p:tag name="BITMAPVECTOR" val="1"/>
</p:tagLst>
</file>

<file path=ppt/tags/tag345.xml><?xml version="1.0" encoding="utf-8"?>
<p:tagLst xmlns:a="http://schemas.openxmlformats.org/drawingml/2006/main" xmlns:r="http://schemas.openxmlformats.org/officeDocument/2006/relationships" xmlns:p="http://schemas.openxmlformats.org/presentationml/2006/main">
  <p:tag name="ORIGINALHEIGHT" val="5.392258"/>
  <p:tag name="ORIGINALWIDTH" val="23.74333"/>
  <p:tag name="LATEXADDIN" val="\documentclass{article}&#10;\usepackage{amsmath}&#10;\pagestyle{empty}&#10;\begin{document}&#10;&#10;\begin{align*}&#10;J^*(\textbf{x},t) \leq 0&#10;\end{align*}&#10;&#10;\end{document}"/>
  <p:tag name="IGUANATEXSIZE" val="20"/>
  <p:tag name="IGUANATEXCURSOR" val="118"/>
  <p:tag name="TRANSPARENCY" val="True"/>
  <p:tag name="LATEXENGINEID" val="0"/>
  <p:tag name="TEMPFOLDER" val="c:\temp\"/>
  <p:tag name="LATEXFORMHEIGHT" val="312"/>
  <p:tag name="LATEXFORMWIDTH" val="384"/>
  <p:tag name="LATEXFORMWRAP" val="True"/>
  <p:tag name="BITMAPVECTOR" val="1"/>
</p:tagLst>
</file>

<file path=ppt/tags/tag346.xml><?xml version="1.0" encoding="utf-8"?>
<p:tagLst xmlns:a="http://schemas.openxmlformats.org/drawingml/2006/main" xmlns:r="http://schemas.openxmlformats.org/officeDocument/2006/relationships" xmlns:p="http://schemas.openxmlformats.org/presentationml/2006/main">
  <p:tag name="ORIGINALHEIGHT" val="5.392258"/>
  <p:tag name="ORIGINALWIDTH" val="23.74333"/>
  <p:tag name="LATEXADDIN" val="\documentclass{article}&#10;\usepackage{amsmath}&#10;\pagestyle{empty}&#10;\begin{document}&#10;&#10;\begin{align*}&#10;J^*(\textbf{x},t) &gt; 0&#10;\end{align*}&#10;&#10;\end{document}"/>
  <p:tag name="IGUANATEXSIZE" val="20"/>
  <p:tag name="IGUANATEXCURSOR" val="115"/>
  <p:tag name="TRANSPARENCY" val="True"/>
  <p:tag name="LATEXENGINEID" val="0"/>
  <p:tag name="TEMPFOLDER" val="c:\temp\"/>
  <p:tag name="LATEXFORMHEIGHT" val="312"/>
  <p:tag name="LATEXFORMWIDTH" val="384"/>
  <p:tag name="LATEXFORMWRAP" val="True"/>
  <p:tag name="BITMAPVECTOR" val="1"/>
</p:tagLst>
</file>

<file path=ppt/tags/tag347.xml><?xml version="1.0" encoding="utf-8"?>
<p:tagLst xmlns:a="http://schemas.openxmlformats.org/drawingml/2006/main" xmlns:r="http://schemas.openxmlformats.org/officeDocument/2006/relationships" xmlns:p="http://schemas.openxmlformats.org/presentationml/2006/main">
  <p:tag name="ORIGINALHEIGHT" val="5.916301"/>
  <p:tag name="ORIGINALWIDTH" val="13.59715"/>
  <p:tag name="LATEXADDIN" val="\documentclass{article}&#10;\usepackage{amsmath}&#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 Other useful macros&#10;\newcommand{\hdg}{\hat{\vect{h}}}&#10;&#10;\pagestyle{empty}&#10;\begin{document}&#10;&#10;\begin{align*}&#10;\mathcal{B}(\t, &amp;\tf)&#10;\end{align*}&#10;&#10;\end{document}"/>
  <p:tag name="IGUANATEXSIZE" val="18"/>
  <p:tag name="IGUANATEXCURSOR" val="2542"/>
  <p:tag name="TRANSPARENCY" val="True"/>
  <p:tag name="LATEXENGINEID" val="0"/>
  <p:tag name="TEMPFOLDER" val="c:\temp\"/>
  <p:tag name="LATEXFORMHEIGHT" val="312"/>
  <p:tag name="LATEXFORMWIDTH" val="384"/>
  <p:tag name="LATEXFORMWRAP" val="True"/>
  <p:tag name="BITMAPVECTOR" val="1"/>
</p:tagLst>
</file>

<file path=ppt/tags/tag348.xml><?xml version="1.0" encoding="utf-8"?>
<p:tagLst xmlns:a="http://schemas.openxmlformats.org/drawingml/2006/main" xmlns:r="http://schemas.openxmlformats.org/officeDocument/2006/relationships" xmlns:p="http://schemas.openxmlformats.org/presentationml/2006/main">
  <p:tag name="ORIGINALHEIGHT" val="4.099909"/>
  <p:tag name="ORIGINALWIDTH" val="3.061963"/>
  <p:tag name="LATEXADDIN" val="\documentclass{article}&#10;\usepackage{amsmath}&#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 Other useful macros&#10;\newcommand{\hdg}{\hat{\vect{h}}}&#10;&#10;\pagestyle{empty}&#10;\begin{document}&#10;&#10;\begin{align*}&#10;\mathcal{B}(\t, &amp;\tf)&#10;\end{align*}&#10;&#10;\end{document}"/>
  <p:tag name="IGUANATEXSIZE" val="18"/>
  <p:tag name="IGUANATEXCURSOR" val="2542"/>
  <p:tag name="TRANSPARENCY" val="True"/>
  <p:tag name="LATEXENGINEID" val="0"/>
  <p:tag name="TEMPFOLDER" val="c:\temp\"/>
  <p:tag name="LATEXFORMHEIGHT" val="312"/>
  <p:tag name="LATEXFORMWIDTH" val="384"/>
  <p:tag name="LATEXFORMWRAP" val="True"/>
  <p:tag name="BITMAPVECTOR" val="1"/>
  <p:tag name="EMFCHILD" val="True"/>
</p:tagLst>
</file>

<file path=ppt/tags/tag349.xml><?xml version="1.0" encoding="utf-8"?>
<p:tagLst xmlns:a="http://schemas.openxmlformats.org/drawingml/2006/main" xmlns:r="http://schemas.openxmlformats.org/officeDocument/2006/relationships" xmlns:p="http://schemas.openxmlformats.org/presentationml/2006/main">
  <p:tag name="ORIGINALHEIGHT" val="5.656831"/>
  <p:tag name="ORIGINALWIDTH" val="1.089862"/>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5.208333"/>
  <p:tag name="ORIGINALWIDTH" val="1.093766"/>
  <p:tag name="EMFCHILD" val="True"/>
</p:tagLst>
</file>

<file path=ppt/tags/tag350.xml><?xml version="1.0" encoding="utf-8"?>
<p:tagLst xmlns:a="http://schemas.openxmlformats.org/drawingml/2006/main" xmlns:r="http://schemas.openxmlformats.org/officeDocument/2006/relationships" xmlns:p="http://schemas.openxmlformats.org/presentationml/2006/main">
  <p:tag name="ORIGINALHEIGHT" val="3.632817"/>
  <p:tag name="ORIGINALWIDTH" val="1.505041"/>
  <p:tag name="EMFCHILD" val="True"/>
</p:tagLst>
</file>

<file path=ppt/tags/tag351.xml><?xml version="1.0" encoding="utf-8"?>
<p:tagLst xmlns:a="http://schemas.openxmlformats.org/drawingml/2006/main" xmlns:r="http://schemas.openxmlformats.org/officeDocument/2006/relationships" xmlns:p="http://schemas.openxmlformats.org/presentationml/2006/main">
  <p:tag name="ORIGINALHEIGHT" val="1.71263"/>
  <p:tag name="ORIGINALWIDTH" val="0.5708876"/>
  <p:tag name="EMFCHILD" val="True"/>
</p:tagLst>
</file>

<file path=ppt/tags/tag352.xml><?xml version="1.0" encoding="utf-8"?>
<p:tagLst xmlns:a="http://schemas.openxmlformats.org/drawingml/2006/main" xmlns:r="http://schemas.openxmlformats.org/officeDocument/2006/relationships" xmlns:p="http://schemas.openxmlformats.org/presentationml/2006/main">
  <p:tag name="ORIGINALHEIGHT" val="3.632817"/>
  <p:tag name="ORIGINALWIDTH" val="1.453127"/>
  <p:tag name="EMFCHILD" val="True"/>
</p:tagLst>
</file>

<file path=ppt/tags/tag353.xml><?xml version="1.0" encoding="utf-8"?>
<p:tagLst xmlns:a="http://schemas.openxmlformats.org/drawingml/2006/main" xmlns:r="http://schemas.openxmlformats.org/officeDocument/2006/relationships" xmlns:p="http://schemas.openxmlformats.org/presentationml/2006/main">
  <p:tag name="ORIGINALHEIGHT" val="3.632817"/>
  <p:tag name="ORIGINALWIDTH" val="1.764511"/>
  <p:tag name="EMFCHILD" val="True"/>
</p:tagLst>
</file>

<file path=ppt/tags/tag354.xml><?xml version="1.0" encoding="utf-8"?>
<p:tagLst xmlns:a="http://schemas.openxmlformats.org/drawingml/2006/main" xmlns:r="http://schemas.openxmlformats.org/officeDocument/2006/relationships" xmlns:p="http://schemas.openxmlformats.org/presentationml/2006/main">
  <p:tag name="ORIGINALHEIGHT" val="5.656831"/>
  <p:tag name="ORIGINALWIDTH" val="1.089862"/>
  <p:tag name="EMFCHILD" val="True"/>
</p:tagLst>
</file>

<file path=ppt/tags/tag355.xml><?xml version="1.0" encoding="utf-8"?>
<p:tagLst xmlns:a="http://schemas.openxmlformats.org/drawingml/2006/main" xmlns:r="http://schemas.openxmlformats.org/officeDocument/2006/relationships" xmlns:p="http://schemas.openxmlformats.org/presentationml/2006/main">
  <p:tag name="ORIGINALHEIGHT" val="3.826764"/>
  <p:tag name="ORIGINALWIDTH" val="2.667137"/>
  <p:tag name="LATEXADDIN" val="\documentclass{article}&#10;\usepackage{amsmath}&#10;\pagestyle{empty}&#10;\begin{document}&#10;&#10;\begin{align*}&#10;J^*(\textbf{x},t) &gt; 0&#10;\end{align*}&#10;&#10;\end{document}"/>
  <p:tag name="IGUANATEXSIZE" val="20"/>
  <p:tag name="IGUANATEXCURSOR" val="115"/>
  <p:tag name="TRANSPARENCY" val="True"/>
  <p:tag name="LATEXENGINEID" val="0"/>
  <p:tag name="TEMPFOLDER" val="c:\temp\"/>
  <p:tag name="LATEXFORMHEIGHT" val="312"/>
  <p:tag name="LATEXFORMWIDTH" val="384"/>
  <p:tag name="LATEXFORMWRAP" val="True"/>
  <p:tag name="BITMAPVECTOR" val="1"/>
  <p:tag name="EMFCHILD" val="True"/>
</p:tagLst>
</file>

<file path=ppt/tags/tag356.xml><?xml version="1.0" encoding="utf-8"?>
<p:tagLst xmlns:a="http://schemas.openxmlformats.org/drawingml/2006/main" xmlns:r="http://schemas.openxmlformats.org/officeDocument/2006/relationships" xmlns:p="http://schemas.openxmlformats.org/presentationml/2006/main">
  <p:tag name="ORIGINALHEIGHT" val="1.623475"/>
  <p:tag name="ORIGINALWIDTH" val="1.362568"/>
  <p:tag name="EMFCHILD" val="True"/>
</p:tagLst>
</file>

<file path=ppt/tags/tag357.xml><?xml version="1.0" encoding="utf-8"?>
<p:tagLst xmlns:a="http://schemas.openxmlformats.org/drawingml/2006/main" xmlns:r="http://schemas.openxmlformats.org/officeDocument/2006/relationships" xmlns:p="http://schemas.openxmlformats.org/presentationml/2006/main">
  <p:tag name="ORIGINALHEIGHT" val="5.392258"/>
  <p:tag name="ORIGINALWIDTH" val="1.072662"/>
  <p:tag name="EMFCHILD" val="True"/>
</p:tagLst>
</file>

<file path=ppt/tags/tag358.xml><?xml version="1.0" encoding="utf-8"?>
<p:tagLst xmlns:a="http://schemas.openxmlformats.org/drawingml/2006/main" xmlns:r="http://schemas.openxmlformats.org/officeDocument/2006/relationships" xmlns:p="http://schemas.openxmlformats.org/presentationml/2006/main">
  <p:tag name="ORIGINALHEIGHT" val="2.406232"/>
  <p:tag name="ORIGINALWIDTH" val="2.667137"/>
  <p:tag name="EMFCHILD" val="True"/>
</p:tagLst>
</file>

<file path=ppt/tags/tag359.xml><?xml version="1.0" encoding="utf-8"?>
<p:tagLst xmlns:a="http://schemas.openxmlformats.org/drawingml/2006/main" xmlns:r="http://schemas.openxmlformats.org/officeDocument/2006/relationships" xmlns:p="http://schemas.openxmlformats.org/presentationml/2006/main">
  <p:tag name="ORIGINALHEIGHT" val="1.623475"/>
  <p:tag name="ORIGINALWIDTH" val="0.550831"/>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1.5625"/>
  <p:tag name="ORIGINALWIDTH" val="0.5208333"/>
  <p:tag name="EMFCHILD" val="True"/>
</p:tagLst>
</file>

<file path=ppt/tags/tag360.xml><?xml version="1.0" encoding="utf-8"?>
<p:tagLst xmlns:a="http://schemas.openxmlformats.org/drawingml/2006/main" xmlns:r="http://schemas.openxmlformats.org/officeDocument/2006/relationships" xmlns:p="http://schemas.openxmlformats.org/presentationml/2006/main">
  <p:tag name="ORIGINALHEIGHT" val="3.449894"/>
  <p:tag name="ORIGINALWIDTH" val="1.449531"/>
  <p:tag name="EMFCHILD" val="True"/>
</p:tagLst>
</file>

<file path=ppt/tags/tag361.xml><?xml version="1.0" encoding="utf-8"?>
<p:tagLst xmlns:a="http://schemas.openxmlformats.org/drawingml/2006/main" xmlns:r="http://schemas.openxmlformats.org/officeDocument/2006/relationships" xmlns:p="http://schemas.openxmlformats.org/presentationml/2006/main">
  <p:tag name="ORIGINALHEIGHT" val="5.392258"/>
  <p:tag name="ORIGINALWIDTH" val="1.101644"/>
  <p:tag name="EMFCHILD" val="True"/>
</p:tagLst>
</file>

<file path=ppt/tags/tag362.xml><?xml version="1.0" encoding="utf-8"?>
<p:tagLst xmlns:a="http://schemas.openxmlformats.org/drawingml/2006/main" xmlns:r="http://schemas.openxmlformats.org/officeDocument/2006/relationships" xmlns:p="http://schemas.openxmlformats.org/presentationml/2006/main">
  <p:tag name="ORIGINALHEIGHT" val="3.130988"/>
  <p:tag name="ORIGINALWIDTH" val="2.870081"/>
  <p:tag name="EMFCHILD" val="True"/>
</p:tagLst>
</file>

<file path=ppt/tags/tag363.xml><?xml version="1.0" encoding="utf-8"?>
<p:tagLst xmlns:a="http://schemas.openxmlformats.org/drawingml/2006/main" xmlns:r="http://schemas.openxmlformats.org/officeDocument/2006/relationships" xmlns:p="http://schemas.openxmlformats.org/presentationml/2006/main">
  <p:tag name="ORIGINALHEIGHT" val="3.739801"/>
  <p:tag name="ORIGINALWIDTH" val="1.971362"/>
  <p:tag name="EMFCHILD" val="True"/>
</p:tagLst>
</file>

<file path=ppt/tags/tag364.xml><?xml version="1.0" encoding="utf-8"?>
<p:tagLst xmlns:a="http://schemas.openxmlformats.org/drawingml/2006/main" xmlns:r="http://schemas.openxmlformats.org/officeDocument/2006/relationships" xmlns:p="http://schemas.openxmlformats.org/presentationml/2006/main">
  <p:tag name="ORIGINALHEIGHT" val="3.826764"/>
  <p:tag name="ORIGINALWIDTH" val="2.667137"/>
  <p:tag name="LATEXADDIN" val="\documentclass{article}&#10;\usepackage{amsmath}&#10;\pagestyle{empty}&#10;\begin{document}&#10;&#10;\begin{align*}&#10;J^*(\textbf{x},t) \leq 0&#10;\end{align*}&#10;&#10;\end{document}"/>
  <p:tag name="IGUANATEXSIZE" val="20"/>
  <p:tag name="IGUANATEXCURSOR" val="118"/>
  <p:tag name="TRANSPARENCY" val="True"/>
  <p:tag name="LATEXENGINEID" val="0"/>
  <p:tag name="TEMPFOLDER" val="c:\temp\"/>
  <p:tag name="LATEXFORMHEIGHT" val="312"/>
  <p:tag name="LATEXFORMWIDTH" val="384"/>
  <p:tag name="LATEXFORMWRAP" val="True"/>
  <p:tag name="BITMAPVECTOR" val="1"/>
  <p:tag name="EMFCHILD" val="True"/>
</p:tagLst>
</file>

<file path=ppt/tags/tag365.xml><?xml version="1.0" encoding="utf-8"?>
<p:tagLst xmlns:a="http://schemas.openxmlformats.org/drawingml/2006/main" xmlns:r="http://schemas.openxmlformats.org/officeDocument/2006/relationships" xmlns:p="http://schemas.openxmlformats.org/presentationml/2006/main">
  <p:tag name="ORIGINALHEIGHT" val="1.623475"/>
  <p:tag name="ORIGINALWIDTH" val="1.362568"/>
  <p:tag name="EMFCHILD" val="True"/>
</p:tagLst>
</file>

<file path=ppt/tags/tag366.xml><?xml version="1.0" encoding="utf-8"?>
<p:tagLst xmlns:a="http://schemas.openxmlformats.org/drawingml/2006/main" xmlns:r="http://schemas.openxmlformats.org/officeDocument/2006/relationships" xmlns:p="http://schemas.openxmlformats.org/presentationml/2006/main">
  <p:tag name="ORIGINALHEIGHT" val="5.392258"/>
  <p:tag name="ORIGINALWIDTH" val="1.072662"/>
  <p:tag name="EMFCHILD" val="True"/>
</p:tagLst>
</file>

<file path=ppt/tags/tag367.xml><?xml version="1.0" encoding="utf-8"?>
<p:tagLst xmlns:a="http://schemas.openxmlformats.org/drawingml/2006/main" xmlns:r="http://schemas.openxmlformats.org/officeDocument/2006/relationships" xmlns:p="http://schemas.openxmlformats.org/presentationml/2006/main">
  <p:tag name="ORIGINALHEIGHT" val="2.406232"/>
  <p:tag name="ORIGINALWIDTH" val="2.667137"/>
  <p:tag name="EMFCHILD" val="True"/>
</p:tagLst>
</file>

<file path=ppt/tags/tag368.xml><?xml version="1.0" encoding="utf-8"?>
<p:tagLst xmlns:a="http://schemas.openxmlformats.org/drawingml/2006/main" xmlns:r="http://schemas.openxmlformats.org/officeDocument/2006/relationships" xmlns:p="http://schemas.openxmlformats.org/presentationml/2006/main">
  <p:tag name="ORIGINALHEIGHT" val="1.623475"/>
  <p:tag name="ORIGINALWIDTH" val="0.550831"/>
  <p:tag name="EMFCHILD" val="True"/>
</p:tagLst>
</file>

<file path=ppt/tags/tag369.xml><?xml version="1.0" encoding="utf-8"?>
<p:tagLst xmlns:a="http://schemas.openxmlformats.org/drawingml/2006/main" xmlns:r="http://schemas.openxmlformats.org/officeDocument/2006/relationships" xmlns:p="http://schemas.openxmlformats.org/presentationml/2006/main">
  <p:tag name="ORIGINALHEIGHT" val="3.449894"/>
  <p:tag name="ORIGINALWIDTH" val="1.449531"/>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2.343766"/>
  <p:tag name="ORIGINALWIDTH" val="1.718766"/>
  <p:tag name="EMFCHILD" val="True"/>
</p:tagLst>
</file>

<file path=ppt/tags/tag370.xml><?xml version="1.0" encoding="utf-8"?>
<p:tagLst xmlns:a="http://schemas.openxmlformats.org/drawingml/2006/main" xmlns:r="http://schemas.openxmlformats.org/officeDocument/2006/relationships" xmlns:p="http://schemas.openxmlformats.org/presentationml/2006/main">
  <p:tag name="ORIGINALHEIGHT" val="5.392258"/>
  <p:tag name="ORIGINALWIDTH" val="1.101644"/>
  <p:tag name="EMFCHILD" val="True"/>
</p:tagLst>
</file>

<file path=ppt/tags/tag371.xml><?xml version="1.0" encoding="utf-8"?>
<p:tagLst xmlns:a="http://schemas.openxmlformats.org/drawingml/2006/main" xmlns:r="http://schemas.openxmlformats.org/officeDocument/2006/relationships" xmlns:p="http://schemas.openxmlformats.org/presentationml/2006/main">
  <p:tag name="ORIGINALHEIGHT" val="4.174651"/>
  <p:tag name="ORIGINALWIDTH" val="2.870081"/>
  <p:tag name="EMFCHILD" val="True"/>
</p:tagLst>
</file>

<file path=ppt/tags/tag372.xml><?xml version="1.0" encoding="utf-8"?>
<p:tagLst xmlns:a="http://schemas.openxmlformats.org/drawingml/2006/main" xmlns:r="http://schemas.openxmlformats.org/officeDocument/2006/relationships" xmlns:p="http://schemas.openxmlformats.org/presentationml/2006/main">
  <p:tag name="ORIGINALHEIGHT" val="3.739801"/>
  <p:tag name="ORIGINALWIDTH" val="1.971362"/>
  <p:tag name="EMFCHILD" val="True"/>
</p:tagLst>
</file>

<file path=ppt/tags/tag373.xml><?xml version="1.0" encoding="utf-8"?>
<p:tagLst xmlns:a="http://schemas.openxmlformats.org/drawingml/2006/main" xmlns:r="http://schemas.openxmlformats.org/officeDocument/2006/relationships" xmlns:p="http://schemas.openxmlformats.org/presentationml/2006/main">
  <p:tag name="ORIGINALHEIGHT" val="3.53124"/>
  <p:tag name="ORIGINALWIDTH" val="2.437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pfracp{\valfunc}{\t} +&#10;    \min_{\bu}\left[\Dx{\svalfunc} &#10;    \cdot f(\ist,\bu,\t)\right] &amp;= 0 \nonumber \\&#10;    \svalfunc(\ist, T) = \trm(\ist)&#10;\end{align*}&#10;&#10;\end{document}&#10;"/>
  <p:tag name="IGUANATEXSIZE" val="40"/>
  <p:tag name="IGUANATEXCURSOR" val="2716"/>
  <p:tag name="TRANSPARENCY" val="True"/>
  <p:tag name="LATEXENGINEID" val="0"/>
  <p:tag name="TEMPFOLDER" val="c:\temp\"/>
  <p:tag name="LATEXFORMHEIGHT" val="312"/>
  <p:tag name="LATEXFORMWIDTH" val="384"/>
  <p:tag name="LATEXFORMWRAP" val="True"/>
  <p:tag name="BITMAPVECTOR" val="1"/>
  <p:tag name="EMFCHILD" val="True"/>
</p:tagLst>
</file>

<file path=ppt/tags/tag374.xml><?xml version="1.0" encoding="utf-8"?>
<p:tagLst xmlns:a="http://schemas.openxmlformats.org/drawingml/2006/main" xmlns:r="http://schemas.openxmlformats.org/officeDocument/2006/relationships" xmlns:p="http://schemas.openxmlformats.org/presentationml/2006/main">
  <p:tag name="ORIGINALHEIGHT" val="3.375"/>
  <p:tag name="ORIGINALWIDTH" val="2.59374"/>
  <p:tag name="EMFCHILD" val="True"/>
</p:tagLst>
</file>

<file path=ppt/tags/tag375.xml><?xml version="1.0" encoding="utf-8"?>
<p:tagLst xmlns:a="http://schemas.openxmlformats.org/drawingml/2006/main" xmlns:r="http://schemas.openxmlformats.org/officeDocument/2006/relationships" xmlns:p="http://schemas.openxmlformats.org/presentationml/2006/main">
  <p:tag name="ORIGINALHEIGHT" val="1.4375"/>
  <p:tag name="ORIGINALWIDTH" val="1.3125"/>
  <p:tag name="EMFCHILD" val="True"/>
</p:tagLst>
</file>

<file path=ppt/tags/tag376.xml><?xml version="1.0" encoding="utf-8"?>
<p:tagLst xmlns:a="http://schemas.openxmlformats.org/drawingml/2006/main" xmlns:r="http://schemas.openxmlformats.org/officeDocument/2006/relationships" xmlns:p="http://schemas.openxmlformats.org/presentationml/2006/main">
  <p:tag name="ORIGINALHEIGHT" val="4.78124"/>
  <p:tag name="ORIGINALWIDTH" val="1.09374"/>
  <p:tag name="EMFCHILD" val="True"/>
</p:tagLst>
</file>

<file path=ppt/tags/tag377.xml><?xml version="1.0" encoding="utf-8"?>
<p:tagLst xmlns:a="http://schemas.openxmlformats.org/drawingml/2006/main" xmlns:r="http://schemas.openxmlformats.org/officeDocument/2006/relationships" xmlns:p="http://schemas.openxmlformats.org/presentationml/2006/main">
  <p:tag name="ORIGINALHEIGHT" val="2.21874"/>
  <p:tag name="ORIGINALWIDTH" val="2.625"/>
  <p:tag name="EMFCHILD" val="True"/>
</p:tagLst>
</file>

<file path=ppt/tags/tag378.xml><?xml version="1.0" encoding="utf-8"?>
<p:tagLst xmlns:a="http://schemas.openxmlformats.org/drawingml/2006/main" xmlns:r="http://schemas.openxmlformats.org/officeDocument/2006/relationships" xmlns:p="http://schemas.openxmlformats.org/presentationml/2006/main">
  <p:tag name="ORIGINALHEIGHT" val="1.40624"/>
  <p:tag name="ORIGINALWIDTH" val="0.5312402"/>
  <p:tag name="EMFCHILD" val="True"/>
</p:tagLst>
</file>

<file path=ppt/tags/tag379.xml><?xml version="1.0" encoding="utf-8"?>
<p:tagLst xmlns:a="http://schemas.openxmlformats.org/drawingml/2006/main" xmlns:r="http://schemas.openxmlformats.org/officeDocument/2006/relationships" xmlns:p="http://schemas.openxmlformats.org/presentationml/2006/main">
  <p:tag name="ORIGINALHEIGHT" val="3.0625"/>
  <p:tag name="ORIGINALWIDTH" val="1.40624"/>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3.020833"/>
  <p:tag name="ORIGINALWIDTH" val="2.291667"/>
  <p:tag name="EMFCHILD" val="True"/>
</p:tagLst>
</file>

<file path=ppt/tags/tag380.xml><?xml version="1.0" encoding="utf-8"?>
<p:tagLst xmlns:a="http://schemas.openxmlformats.org/drawingml/2006/main" xmlns:r="http://schemas.openxmlformats.org/officeDocument/2006/relationships" xmlns:p="http://schemas.openxmlformats.org/presentationml/2006/main">
  <p:tag name="ORIGINALHEIGHT" val="4.78124"/>
  <p:tag name="ORIGINALWIDTH" val="1.0625"/>
  <p:tag name="EMFCHILD" val="True"/>
</p:tagLst>
</file>

<file path=ppt/tags/tag381.xml><?xml version="1.0" encoding="utf-8"?>
<p:tagLst xmlns:a="http://schemas.openxmlformats.org/drawingml/2006/main" xmlns:r="http://schemas.openxmlformats.org/officeDocument/2006/relationships" xmlns:p="http://schemas.openxmlformats.org/presentationml/2006/main">
  <p:tag name="ORIGINALHEIGHT" val="0.1875"/>
  <p:tag name="ORIGINALWIDTH" val="18.125"/>
  <p:tag name="EMFCHILD" val="True"/>
</p:tagLst>
</file>

<file path=ppt/tags/tag382.xml><?xml version="1.0" encoding="utf-8"?>
<p:tagLst xmlns:a="http://schemas.openxmlformats.org/drawingml/2006/main" xmlns:r="http://schemas.openxmlformats.org/officeDocument/2006/relationships" xmlns:p="http://schemas.openxmlformats.org/presentationml/2006/main">
  <p:tag name="ORIGINALHEIGHT" val="3.53124"/>
  <p:tag name="ORIGINALWIDTH" val="2.4375"/>
  <p:tag name="EMFCHILD" val="True"/>
</p:tagLst>
</file>

<file path=ppt/tags/tag383.xml><?xml version="1.0" encoding="utf-8"?>
<p:tagLst xmlns:a="http://schemas.openxmlformats.org/drawingml/2006/main" xmlns:r="http://schemas.openxmlformats.org/officeDocument/2006/relationships" xmlns:p="http://schemas.openxmlformats.org/presentationml/2006/main">
  <p:tag name="ORIGINALHEIGHT" val="3.0625"/>
  <p:tag name="ORIGINALWIDTH" val="1.40624"/>
  <p:tag name="EMFCHILD" val="True"/>
</p:tagLst>
</file>

<file path=ppt/tags/tag384.xml><?xml version="1.0" encoding="utf-8"?>
<p:tagLst xmlns:a="http://schemas.openxmlformats.org/drawingml/2006/main" xmlns:r="http://schemas.openxmlformats.org/officeDocument/2006/relationships" xmlns:p="http://schemas.openxmlformats.org/presentationml/2006/main">
  <p:tag name="ORIGINALHEIGHT" val="3.1875"/>
  <p:tag name="ORIGINALWIDTH" val="3.0625"/>
  <p:tag name="EMFCHILD" val="True"/>
</p:tagLst>
</file>

<file path=ppt/tags/tag385.xml><?xml version="1.0" encoding="utf-8"?>
<p:tagLst xmlns:a="http://schemas.openxmlformats.org/drawingml/2006/main" xmlns:r="http://schemas.openxmlformats.org/officeDocument/2006/relationships" xmlns:p="http://schemas.openxmlformats.org/presentationml/2006/main">
  <p:tag name="ORIGINALHEIGHT" val="2.125"/>
  <p:tag name="ORIGINALWIDTH" val="3.59374"/>
  <p:tag name="EMFCHILD" val="True"/>
</p:tagLst>
</file>

<file path=ppt/tags/tag386.xml><?xml version="1.0" encoding="utf-8"?>
<p:tagLst xmlns:a="http://schemas.openxmlformats.org/drawingml/2006/main" xmlns:r="http://schemas.openxmlformats.org/officeDocument/2006/relationships" xmlns:p="http://schemas.openxmlformats.org/presentationml/2006/main">
  <p:tag name="ORIGINALHEIGHT" val="3.21874"/>
  <p:tag name="ORIGINALWIDTH" val="1"/>
  <p:tag name="EMFCHILD" val="True"/>
</p:tagLst>
</file>

<file path=ppt/tags/tag387.xml><?xml version="1.0" encoding="utf-8"?>
<p:tagLst xmlns:a="http://schemas.openxmlformats.org/drawingml/2006/main" xmlns:r="http://schemas.openxmlformats.org/officeDocument/2006/relationships" xmlns:p="http://schemas.openxmlformats.org/presentationml/2006/main">
  <p:tag name="ORIGINALHEIGHT" val="2.125"/>
  <p:tag name="ORIGINALWIDTH" val="2.3125"/>
  <p:tag name="EMFCHILD" val="True"/>
</p:tagLst>
</file>

<file path=ppt/tags/tag388.xml><?xml version="1.0" encoding="utf-8"?>
<p:tagLst xmlns:a="http://schemas.openxmlformats.org/drawingml/2006/main" xmlns:r="http://schemas.openxmlformats.org/officeDocument/2006/relationships" xmlns:p="http://schemas.openxmlformats.org/presentationml/2006/main">
  <p:tag name="ORIGINALHEIGHT" val="1.5625"/>
  <p:tag name="ORIGINALWIDTH" val="2.25"/>
  <p:tag name="EMFCHILD" val="True"/>
</p:tagLst>
</file>

<file path=ppt/tags/tag389.xml><?xml version="1.0" encoding="utf-8"?>
<p:tagLst xmlns:a="http://schemas.openxmlformats.org/drawingml/2006/main" xmlns:r="http://schemas.openxmlformats.org/officeDocument/2006/relationships" xmlns:p="http://schemas.openxmlformats.org/presentationml/2006/main">
  <p:tag name="ORIGINALHEIGHT" val="4.8125"/>
  <p:tag name="ORIGINALWIDTH" val="0.625"/>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5.208333"/>
  <p:tag name="ORIGINALWIDTH" val="0.625"/>
  <p:tag name="EMFCHILD" val="True"/>
</p:tagLst>
</file>

<file path=ppt/tags/tag390.xml><?xml version="1.0" encoding="utf-8"?>
<p:tagLst xmlns:a="http://schemas.openxmlformats.org/drawingml/2006/main" xmlns:r="http://schemas.openxmlformats.org/officeDocument/2006/relationships" xmlns:p="http://schemas.openxmlformats.org/presentationml/2006/main">
  <p:tag name="ORIGINALHEIGHT" val="3.40624"/>
  <p:tag name="ORIGINALWIDTH" val="3.40624"/>
  <p:tag name="EMFCHILD" val="True"/>
</p:tagLst>
</file>

<file path=ppt/tags/tag391.xml><?xml version="1.0" encoding="utf-8"?>
<p:tagLst xmlns:a="http://schemas.openxmlformats.org/drawingml/2006/main" xmlns:r="http://schemas.openxmlformats.org/officeDocument/2006/relationships" xmlns:p="http://schemas.openxmlformats.org/presentationml/2006/main">
  <p:tag name="ORIGINALHEIGHT" val="1.53124"/>
  <p:tag name="ORIGINALWIDTH" val="2"/>
  <p:tag name="EMFCHILD" val="True"/>
</p:tagLst>
</file>

<file path=ppt/tags/tag392.xml><?xml version="1.0" encoding="utf-8"?>
<p:tagLst xmlns:a="http://schemas.openxmlformats.org/drawingml/2006/main" xmlns:r="http://schemas.openxmlformats.org/officeDocument/2006/relationships" xmlns:p="http://schemas.openxmlformats.org/presentationml/2006/main">
  <p:tag name="ORIGINALHEIGHT" val="3.375"/>
  <p:tag name="ORIGINALWIDTH" val="2.5625"/>
  <p:tag name="EMFCHILD" val="True"/>
</p:tagLst>
</file>

<file path=ppt/tags/tag393.xml><?xml version="1.0" encoding="utf-8"?>
<p:tagLst xmlns:a="http://schemas.openxmlformats.org/drawingml/2006/main" xmlns:r="http://schemas.openxmlformats.org/officeDocument/2006/relationships" xmlns:p="http://schemas.openxmlformats.org/presentationml/2006/main">
  <p:tag name="ORIGINALHEIGHT" val="1.4375"/>
  <p:tag name="ORIGINALWIDTH" val="1.3125"/>
  <p:tag name="EMFCHILD" val="True"/>
</p:tagLst>
</file>

<file path=ppt/tags/tag394.xml><?xml version="1.0" encoding="utf-8"?>
<p:tagLst xmlns:a="http://schemas.openxmlformats.org/drawingml/2006/main" xmlns:r="http://schemas.openxmlformats.org/officeDocument/2006/relationships" xmlns:p="http://schemas.openxmlformats.org/presentationml/2006/main">
  <p:tag name="ORIGINALHEIGHT" val="0.5"/>
  <p:tag name="ORIGINALWIDTH" val="0.4687402"/>
  <p:tag name="EMFCHILD" val="True"/>
</p:tagLst>
</file>

<file path=ppt/tags/tag395.xml><?xml version="1.0" encoding="utf-8"?>
<p:tagLst xmlns:a="http://schemas.openxmlformats.org/drawingml/2006/main" xmlns:r="http://schemas.openxmlformats.org/officeDocument/2006/relationships" xmlns:p="http://schemas.openxmlformats.org/presentationml/2006/main">
  <p:tag name="ORIGINALHEIGHT" val="4.375"/>
  <p:tag name="ORIGINALWIDTH" val="2.28124"/>
  <p:tag name="EMFCHILD" val="True"/>
</p:tagLst>
</file>

<file path=ppt/tags/tag396.xml><?xml version="1.0" encoding="utf-8"?>
<p:tagLst xmlns:a="http://schemas.openxmlformats.org/drawingml/2006/main" xmlns:r="http://schemas.openxmlformats.org/officeDocument/2006/relationships" xmlns:p="http://schemas.openxmlformats.org/presentationml/2006/main">
  <p:tag name="ORIGINALHEIGHT" val="4.8125"/>
  <p:tag name="ORIGINALWIDTH" val="1.0625"/>
  <p:tag name="EMFCHILD" val="True"/>
</p:tagLst>
</file>

<file path=ppt/tags/tag397.xml><?xml version="1.0" encoding="utf-8"?>
<p:tagLst xmlns:a="http://schemas.openxmlformats.org/drawingml/2006/main" xmlns:r="http://schemas.openxmlformats.org/officeDocument/2006/relationships" xmlns:p="http://schemas.openxmlformats.org/presentationml/2006/main">
  <p:tag name="ORIGINALHEIGHT" val="2.21874"/>
  <p:tag name="ORIGINALWIDTH" val="2.625"/>
  <p:tag name="EMFCHILD" val="True"/>
</p:tagLst>
</file>

<file path=ppt/tags/tag398.xml><?xml version="1.0" encoding="utf-8"?>
<p:tagLst xmlns:a="http://schemas.openxmlformats.org/drawingml/2006/main" xmlns:r="http://schemas.openxmlformats.org/officeDocument/2006/relationships" xmlns:p="http://schemas.openxmlformats.org/presentationml/2006/main">
  <p:tag name="ORIGINALHEIGHT" val="1.4375"/>
  <p:tag name="ORIGINALWIDTH" val="0.5625"/>
  <p:tag name="EMFCHILD" val="True"/>
</p:tagLst>
</file>

<file path=ppt/tags/tag399.xml><?xml version="1.0" encoding="utf-8"?>
<p:tagLst xmlns:a="http://schemas.openxmlformats.org/drawingml/2006/main" xmlns:r="http://schemas.openxmlformats.org/officeDocument/2006/relationships" xmlns:p="http://schemas.openxmlformats.org/presentationml/2006/main">
  <p:tag name="ORIGINALHEIGHT" val="2.21874"/>
  <p:tag name="ORIGINALWIDTH" val="2.8125"/>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7.50004"/>
  <p:tag name="ORIGINALWIDTH" val="15.25004"/>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equation*}&#10;\ltraj{s}&#10;\end{equation*}&#10;&#10;\end{document}&#10;"/>
  <p:tag name="IGUANATEXSIZE" val="20"/>
  <p:tag name="IGUANATEXCURSOR" val="2646"/>
  <p:tag name="TRANSPARENCY" val="True"/>
  <p:tag name="LATEXENGINEID" val="0"/>
  <p:tag name="TEMPFOLDER" val="c:\temp\"/>
  <p:tag name="LATEXFORMHEIGHT" val="312"/>
  <p:tag name="LATEXFORMWIDTH" val="384"/>
  <p:tag name="LATEXFORMWRAP" val="True"/>
  <p:tag name="BITMAPVECTOR" val="1"/>
</p:tagLst>
</file>

<file path=ppt/tags/tag40.xml><?xml version="1.0" encoding="utf-8"?>
<p:tagLst xmlns:a="http://schemas.openxmlformats.org/drawingml/2006/main" xmlns:r="http://schemas.openxmlformats.org/officeDocument/2006/relationships" xmlns:p="http://schemas.openxmlformats.org/presentationml/2006/main">
  <p:tag name="ORIGINALHEIGHT" val="3.593766"/>
  <p:tag name="ORIGINALWIDTH" val="1.979167"/>
  <p:tag name="EMFCHILD" val="True"/>
</p:tagLst>
</file>

<file path=ppt/tags/tag400.xml><?xml version="1.0" encoding="utf-8"?>
<p:tagLst xmlns:a="http://schemas.openxmlformats.org/drawingml/2006/main" xmlns:r="http://schemas.openxmlformats.org/officeDocument/2006/relationships" xmlns:p="http://schemas.openxmlformats.org/presentationml/2006/main">
  <p:tag name="ORIGINALHEIGHT" val="1.4375"/>
  <p:tag name="ORIGINALWIDTH" val="0.5312402"/>
  <p:tag name="EMFCHILD" val="True"/>
</p:tagLst>
</file>

<file path=ppt/tags/tag401.xml><?xml version="1.0" encoding="utf-8"?>
<p:tagLst xmlns:a="http://schemas.openxmlformats.org/drawingml/2006/main" xmlns:r="http://schemas.openxmlformats.org/officeDocument/2006/relationships" xmlns:p="http://schemas.openxmlformats.org/presentationml/2006/main">
  <p:tag name="ORIGINALHEIGHT" val="3.03124"/>
  <p:tag name="ORIGINALWIDTH" val="1.40624"/>
  <p:tag name="EMFCHILD" val="True"/>
</p:tagLst>
</file>

<file path=ppt/tags/tag402.xml><?xml version="1.0" encoding="utf-8"?>
<p:tagLst xmlns:a="http://schemas.openxmlformats.org/drawingml/2006/main" xmlns:r="http://schemas.openxmlformats.org/officeDocument/2006/relationships" xmlns:p="http://schemas.openxmlformats.org/presentationml/2006/main">
  <p:tag name="ORIGINALHEIGHT" val="4.8125"/>
  <p:tag name="ORIGINALWIDTH" val="1.0625"/>
  <p:tag name="EMFCHILD" val="True"/>
</p:tagLst>
</file>

<file path=ppt/tags/tag403.xml><?xml version="1.0" encoding="utf-8"?>
<p:tagLst xmlns:a="http://schemas.openxmlformats.org/drawingml/2006/main" xmlns:r="http://schemas.openxmlformats.org/officeDocument/2006/relationships" xmlns:p="http://schemas.openxmlformats.org/presentationml/2006/main">
  <p:tag name="ORIGINALHEIGHT" val="4.8125"/>
  <p:tag name="ORIGINALWIDTH" val="0.625"/>
  <p:tag name="EMFCHILD" val="True"/>
</p:tagLst>
</file>

<file path=ppt/tags/tag404.xml><?xml version="1.0" encoding="utf-8"?>
<p:tagLst xmlns:a="http://schemas.openxmlformats.org/drawingml/2006/main" xmlns:r="http://schemas.openxmlformats.org/officeDocument/2006/relationships" xmlns:p="http://schemas.openxmlformats.org/presentationml/2006/main">
  <p:tag name="ORIGINALHEIGHT" val="1.125"/>
  <p:tag name="ORIGINALWIDTH" val="3.0625"/>
  <p:tag name="EMFCHILD" val="True"/>
</p:tagLst>
</file>

<file path=ppt/tags/tag405.xml><?xml version="1.0" encoding="utf-8"?>
<p:tagLst xmlns:a="http://schemas.openxmlformats.org/drawingml/2006/main" xmlns:r="http://schemas.openxmlformats.org/officeDocument/2006/relationships" xmlns:p="http://schemas.openxmlformats.org/presentationml/2006/main">
  <p:tag name="ORIGINALHEIGHT" val="3.3125"/>
  <p:tag name="ORIGINALWIDTH" val="1.9375"/>
  <p:tag name="EMFCHILD" val="True"/>
</p:tagLst>
</file>

<file path=ppt/tags/tag406.xml><?xml version="1.0" encoding="utf-8"?>
<p:tagLst xmlns:a="http://schemas.openxmlformats.org/drawingml/2006/main" xmlns:r="http://schemas.openxmlformats.org/officeDocument/2006/relationships" xmlns:p="http://schemas.openxmlformats.org/presentationml/2006/main">
  <p:tag name="ORIGINALHEIGHT" val="3.40624"/>
  <p:tag name="ORIGINALWIDTH" val="2.59374"/>
  <p:tag name="EMFCHILD" val="True"/>
</p:tagLst>
</file>

<file path=ppt/tags/tag407.xml><?xml version="1.0" encoding="utf-8"?>
<p:tagLst xmlns:a="http://schemas.openxmlformats.org/drawingml/2006/main" xmlns:r="http://schemas.openxmlformats.org/officeDocument/2006/relationships" xmlns:p="http://schemas.openxmlformats.org/presentationml/2006/main">
  <p:tag name="ORIGINALHEIGHT" val="1.4375"/>
  <p:tag name="ORIGINALWIDTH" val="1.3125"/>
  <p:tag name="EMFCHILD" val="True"/>
</p:tagLst>
</file>

<file path=ppt/tags/tag408.xml><?xml version="1.0" encoding="utf-8"?>
<p:tagLst xmlns:a="http://schemas.openxmlformats.org/drawingml/2006/main" xmlns:r="http://schemas.openxmlformats.org/officeDocument/2006/relationships" xmlns:p="http://schemas.openxmlformats.org/presentationml/2006/main">
  <p:tag name="ORIGINALHEIGHT" val="4.8125"/>
  <p:tag name="ORIGINALWIDTH" val="1.09374"/>
  <p:tag name="EMFCHILD" val="True"/>
</p:tagLst>
</file>

<file path=ppt/tags/tag409.xml><?xml version="1.0" encoding="utf-8"?>
<p:tagLst xmlns:a="http://schemas.openxmlformats.org/drawingml/2006/main" xmlns:r="http://schemas.openxmlformats.org/officeDocument/2006/relationships" xmlns:p="http://schemas.openxmlformats.org/presentationml/2006/main">
  <p:tag name="ORIGINALHEIGHT" val="2.1875"/>
  <p:tag name="ORIGINALWIDTH" val="2.625"/>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1.5625"/>
  <p:tag name="ORIGINALWIDTH" val="0.5208333"/>
  <p:tag name="EMFCHILD" val="True"/>
</p:tagLst>
</file>

<file path=ppt/tags/tag410.xml><?xml version="1.0" encoding="utf-8"?>
<p:tagLst xmlns:a="http://schemas.openxmlformats.org/drawingml/2006/main" xmlns:r="http://schemas.openxmlformats.org/officeDocument/2006/relationships" xmlns:p="http://schemas.openxmlformats.org/presentationml/2006/main">
  <p:tag name="ORIGINALHEIGHT" val="1.4375"/>
  <p:tag name="ORIGINALWIDTH" val="0.5625"/>
  <p:tag name="EMFCHILD" val="True"/>
</p:tagLst>
</file>

<file path=ppt/tags/tag411.xml><?xml version="1.0" encoding="utf-8"?>
<p:tagLst xmlns:a="http://schemas.openxmlformats.org/drawingml/2006/main" xmlns:r="http://schemas.openxmlformats.org/officeDocument/2006/relationships" xmlns:p="http://schemas.openxmlformats.org/presentationml/2006/main">
  <p:tag name="ORIGINALHEIGHT" val="3.25"/>
  <p:tag name="ORIGINALWIDTH" val="3.125"/>
  <p:tag name="EMFCHILD" val="True"/>
</p:tagLst>
</file>

<file path=ppt/tags/tag412.xml><?xml version="1.0" encoding="utf-8"?>
<p:tagLst xmlns:a="http://schemas.openxmlformats.org/drawingml/2006/main" xmlns:r="http://schemas.openxmlformats.org/officeDocument/2006/relationships" xmlns:p="http://schemas.openxmlformats.org/presentationml/2006/main">
  <p:tag name="ORIGINALHEIGHT" val="4.8125"/>
  <p:tag name="ORIGINALWIDTH" val="1.0625"/>
  <p:tag name="EMFCHILD" val="True"/>
</p:tagLst>
</file>

<file path=ppt/tags/tag413.xml><?xml version="1.0" encoding="utf-8"?>
<p:tagLst xmlns:a="http://schemas.openxmlformats.org/drawingml/2006/main" xmlns:r="http://schemas.openxmlformats.org/officeDocument/2006/relationships" xmlns:p="http://schemas.openxmlformats.org/presentationml/2006/main">
  <p:tag name="ORIGINALHEIGHT" val="1.125"/>
  <p:tag name="ORIGINALWIDTH" val="3.0625"/>
  <p:tag name="EMFCHILD" val="True"/>
</p:tagLst>
</file>

<file path=ppt/tags/tag414.xml><?xml version="1.0" encoding="utf-8"?>
<p:tagLst xmlns:a="http://schemas.openxmlformats.org/drawingml/2006/main" xmlns:r="http://schemas.openxmlformats.org/officeDocument/2006/relationships" xmlns:p="http://schemas.openxmlformats.org/presentationml/2006/main">
  <p:tag name="ORIGINALHEIGHT" val="3.375"/>
  <p:tag name="ORIGINALWIDTH" val="1"/>
  <p:tag name="EMFCHILD" val="True"/>
</p:tagLst>
</file>

<file path=ppt/tags/tag415.xml><?xml version="1.0" encoding="utf-8"?>
<p:tagLst xmlns:a="http://schemas.openxmlformats.org/drawingml/2006/main" xmlns:r="http://schemas.openxmlformats.org/officeDocument/2006/relationships" xmlns:p="http://schemas.openxmlformats.org/presentationml/2006/main">
  <p:tag name="ORIGINALHEIGHT" val="2.125"/>
  <p:tag name="ORIGINALWIDTH" val="1.09374"/>
  <p:tag name="EMFCHILD" val="True"/>
</p:tagLst>
</file>

<file path=ppt/tags/tag416.xml><?xml version="1.0" encoding="utf-8"?>
<p:tagLst xmlns:a="http://schemas.openxmlformats.org/drawingml/2006/main" xmlns:r="http://schemas.openxmlformats.org/officeDocument/2006/relationships" xmlns:p="http://schemas.openxmlformats.org/presentationml/2006/main">
  <p:tag name="ORIGINALHEIGHT" val="1.5"/>
  <p:tag name="ORIGINALWIDTH" val="1.375"/>
  <p:tag name="EMFCHILD" val="True"/>
</p:tagLst>
</file>

<file path=ppt/tags/tag417.xml><?xml version="1.0" encoding="utf-8"?>
<p:tagLst xmlns:a="http://schemas.openxmlformats.org/drawingml/2006/main" xmlns:r="http://schemas.openxmlformats.org/officeDocument/2006/relationships" xmlns:p="http://schemas.openxmlformats.org/presentationml/2006/main">
  <p:tag name="ORIGINALHEIGHT" val="1.5"/>
  <p:tag name="ORIGINALWIDTH" val="1.5"/>
  <p:tag name="EMFCHILD" val="True"/>
</p:tagLst>
</file>

<file path=ppt/tags/tag418.xml><?xml version="1.0" encoding="utf-8"?>
<p:tagLst xmlns:a="http://schemas.openxmlformats.org/drawingml/2006/main" xmlns:r="http://schemas.openxmlformats.org/officeDocument/2006/relationships" xmlns:p="http://schemas.openxmlformats.org/presentationml/2006/main">
  <p:tag name="ORIGINALHEIGHT" val="1.5"/>
  <p:tag name="ORIGINALWIDTH" val="2.9375"/>
  <p:tag name="EMFCHILD" val="True"/>
</p:tagLst>
</file>

<file path=ppt/tags/tag419.xml><?xml version="1.0" encoding="utf-8"?>
<p:tagLst xmlns:a="http://schemas.openxmlformats.org/drawingml/2006/main" xmlns:r="http://schemas.openxmlformats.org/officeDocument/2006/relationships" xmlns:p="http://schemas.openxmlformats.org/presentationml/2006/main">
  <p:tag name="ORIGINALHEIGHT" val="4.8125"/>
  <p:tag name="ORIGINALWIDTH" val="1.0625"/>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3.541667"/>
  <p:tag name="ORIGINALWIDTH" val="3.1771"/>
  <p:tag name="EMFCHILD" val="True"/>
</p:tagLst>
</file>

<file path=ppt/tags/tag420.xml><?xml version="1.0" encoding="utf-8"?>
<p:tagLst xmlns:a="http://schemas.openxmlformats.org/drawingml/2006/main" xmlns:r="http://schemas.openxmlformats.org/officeDocument/2006/relationships" xmlns:p="http://schemas.openxmlformats.org/presentationml/2006/main">
  <p:tag name="ORIGINALHEIGHT" val="2.1875"/>
  <p:tag name="ORIGINALWIDTH" val="2.625"/>
  <p:tag name="EMFCHILD" val="True"/>
</p:tagLst>
</file>

<file path=ppt/tags/tag421.xml><?xml version="1.0" encoding="utf-8"?>
<p:tagLst xmlns:a="http://schemas.openxmlformats.org/drawingml/2006/main" xmlns:r="http://schemas.openxmlformats.org/officeDocument/2006/relationships" xmlns:p="http://schemas.openxmlformats.org/presentationml/2006/main">
  <p:tag name="ORIGINALHEIGHT" val="4.8125"/>
  <p:tag name="ORIGINALWIDTH" val="1.0625"/>
  <p:tag name="EMFCHILD" val="True"/>
</p:tagLst>
</file>

<file path=ppt/tags/tag422.xml><?xml version="1.0" encoding="utf-8"?>
<p:tagLst xmlns:a="http://schemas.openxmlformats.org/drawingml/2006/main" xmlns:r="http://schemas.openxmlformats.org/officeDocument/2006/relationships" xmlns:p="http://schemas.openxmlformats.org/presentationml/2006/main">
  <p:tag name="TIMING" val="|1.6|7.6|33.7|8.9"/>
</p:tagLst>
</file>

<file path=ppt/tags/tag423.xml><?xml version="1.0" encoding="utf-8"?>
<p:tagLst xmlns:a="http://schemas.openxmlformats.org/drawingml/2006/main" xmlns:r="http://schemas.openxmlformats.org/officeDocument/2006/relationships" xmlns:p="http://schemas.openxmlformats.org/presentationml/2006/main">
  <p:tag name="TIMING" val="|10.3|91.9"/>
</p:tagLst>
</file>

<file path=ppt/tags/tag424.xml><?xml version="1.0" encoding="utf-8"?>
<p:tagLst xmlns:a="http://schemas.openxmlformats.org/drawingml/2006/main" xmlns:r="http://schemas.openxmlformats.org/officeDocument/2006/relationships" xmlns:p="http://schemas.openxmlformats.org/presentationml/2006/main">
  <p:tag name="ORIGINALHEIGHT" val="19.85"/>
  <p:tag name="ORIGINALWIDTH" val="105.92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label{eq:aug_sys_dyn}&#10;    \dot{\stt} = f_a(\stt,\bu,\s) = \begin{cases}&#10;    g_{\obs}(\stt,\s), &amp;\quad \stt \in \obs_\s\\&#10;    g_{\tgt}(\stt,\s), &amp;\quad \stt \in \tgt_\s \text{ and } \stt \not\in \obs_\s\\&#10;    f(\stt,\bu,\s), &amp;\quad \text{otherwise}\\&#10;    \end{cases}.&#10;\end{align*}&#10;&#10;\end{document}&#10;"/>
  <p:tag name="IGUANATEXSIZE" val="50"/>
  <p:tag name="IGUANATEXCURSOR" val="2643"/>
  <p:tag name="TRANSPARENCY" val="True"/>
  <p:tag name="LATEXENGINEID" val="0"/>
  <p:tag name="TEMPFOLDER" val="c:\temp\"/>
  <p:tag name="LATEXFORMHEIGHT" val="312"/>
  <p:tag name="LATEXFORMWIDTH" val="384"/>
  <p:tag name="LATEXFORMWRAP" val="True"/>
  <p:tag name="BITMAPVECTOR" val="1"/>
</p:tagLst>
</file>

<file path=ppt/tags/tag425.xml><?xml version="1.0" encoding="utf-8"?>
<p:tagLst xmlns:a="http://schemas.openxmlformats.org/drawingml/2006/main" xmlns:r="http://schemas.openxmlformats.org/officeDocument/2006/relationships" xmlns:p="http://schemas.openxmlformats.org/presentationml/2006/main">
  <p:tag name="ORIGINALHEIGHT" val="14.45"/>
  <p:tag name="ORIGINALWIDTH" val="68.57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 \trm(\stt) = \begin{cases}&#10; \infty, &amp; \stt \in \obs_\T\\&#10; d(\stt,\tgt_\T), &amp; \text{otherwise}&#10; \end{cases}.&#10;\end{align*}&#10;&#10;\end{document}&#10;"/>
  <p:tag name="IGUANATEXSIZE" val="50"/>
  <p:tag name="IGUANATEXCURSOR" val="2645"/>
  <p:tag name="TRANSPARENCY" val="True"/>
  <p:tag name="LATEXENGINEID" val="0"/>
  <p:tag name="TEMPFOLDER" val="c:\temp\"/>
  <p:tag name="LATEXFORMHEIGHT" val="312"/>
  <p:tag name="LATEXFORMWIDTH" val="384"/>
  <p:tag name="LATEXFORMWRAP" val="True"/>
  <p:tag name="BITMAPVECTOR" val="1"/>
</p:tagLst>
</file>

<file path=ppt/tags/tag426.xml><?xml version="1.0" encoding="utf-8"?>
<p:tagLst xmlns:a="http://schemas.openxmlformats.org/drawingml/2006/main" xmlns:r="http://schemas.openxmlformats.org/officeDocument/2006/relationships" xmlns:p="http://schemas.openxmlformats.org/presentationml/2006/main">
  <p:tag name="ORIGINALHEIGHT" val="14.45"/>
  <p:tag name="ORIGINALWIDTH" val="72.6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rng(\stt,\s) = \begin{cases}&#10; -\alpha,  &amp;\stt \in \tgt_\s \text{ and } \stt \not\in \obs_\s\\&#10; 0, &amp;\text{otherwise}&#10; \end{cases},&#10;\end{align*}&#10;&#10;\end{document}&#10;"/>
  <p:tag name="IGUANATEXSIZE" val="50"/>
  <p:tag name="IGUANATEXCURSOR" val="2776"/>
  <p:tag name="TRANSPARENCY" val="True"/>
  <p:tag name="LATEXENGINEID" val="0"/>
  <p:tag name="TEMPFOLDER" val="c:\temp\"/>
  <p:tag name="LATEXFORMHEIGHT" val="312"/>
  <p:tag name="LATEXFORMWIDTH" val="384"/>
  <p:tag name="LATEXFORMWRAP" val="True"/>
  <p:tag name="BITMAPVECTOR" val="1"/>
</p:tagLst>
</file>

<file path=ppt/tags/tag427.xml><?xml version="1.0" encoding="utf-8"?>
<p:tagLst xmlns:a="http://schemas.openxmlformats.org/drawingml/2006/main" xmlns:r="http://schemas.openxmlformats.org/officeDocument/2006/relationships" xmlns:p="http://schemas.openxmlformats.org/presentationml/2006/main">
  <p:tag name="ORIGINALHEIGHT" val="3.4"/>
  <p:tag name="ORIGINALWIDTH" val="0.9750079"/>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rng(\stt,\s) = \begin{cases}&#10; -\alpha,  &amp;\stt \in \tgt_\s \text{ and } \stt \not\in \obs_\s\\&#10; 0, &amp;\text{otherwise}&#10; \end{cases},&#10;\end{align*}&#10;&#10;\end{document}&#10;"/>
  <p:tag name="IGUANATEXSIZE" val="50"/>
  <p:tag name="IGUANATEXCURSOR" val="2776"/>
  <p:tag name="TRANSPARENCY" val="True"/>
  <p:tag name="LATEXENGINEID" val="0"/>
  <p:tag name="TEMPFOLDER" val="c:\temp\"/>
  <p:tag name="LATEXFORMHEIGHT" val="312"/>
  <p:tag name="LATEXFORMWIDTH" val="384"/>
  <p:tag name="LATEXFORMWRAP" val="True"/>
  <p:tag name="BITMAPVECTOR" val="1"/>
  <p:tag name="EMFCHILD" val="True"/>
</p:tagLst>
</file>

<file path=ppt/tags/tag428.xml><?xml version="1.0" encoding="utf-8"?>
<p:tagLst xmlns:a="http://schemas.openxmlformats.org/drawingml/2006/main" xmlns:r="http://schemas.openxmlformats.org/officeDocument/2006/relationships" xmlns:p="http://schemas.openxmlformats.org/presentationml/2006/main">
  <p:tag name="ORIGINALHEIGHT" val="4.825008"/>
  <p:tag name="ORIGINALWIDTH" val="1.05"/>
  <p:tag name="EMFCHILD" val="True"/>
</p:tagLst>
</file>

<file path=ppt/tags/tag429.xml><?xml version="1.0" encoding="utf-8"?>
<p:tagLst xmlns:a="http://schemas.openxmlformats.org/drawingml/2006/main" xmlns:r="http://schemas.openxmlformats.org/officeDocument/2006/relationships" xmlns:p="http://schemas.openxmlformats.org/presentationml/2006/main">
  <p:tag name="ORIGINALHEIGHT" val="4.375008"/>
  <p:tag name="ORIGINALWIDTH" val="2.15"/>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5.208333"/>
  <p:tag name="ORIGINALWIDTH" val="0.625"/>
  <p:tag name="EMFCHILD" val="True"/>
</p:tagLst>
</file>

<file path=ppt/tags/tag430.xml><?xml version="1.0" encoding="utf-8"?>
<p:tagLst xmlns:a="http://schemas.openxmlformats.org/drawingml/2006/main" xmlns:r="http://schemas.openxmlformats.org/officeDocument/2006/relationships" xmlns:p="http://schemas.openxmlformats.org/presentationml/2006/main">
  <p:tag name="ORIGINALHEIGHT" val="1.45"/>
  <p:tag name="ORIGINALWIDTH" val="0.55"/>
  <p:tag name="EMFCHILD" val="True"/>
</p:tagLst>
</file>

<file path=ppt/tags/tag431.xml><?xml version="1.0" encoding="utf-8"?>
<p:tagLst xmlns:a="http://schemas.openxmlformats.org/drawingml/2006/main" xmlns:r="http://schemas.openxmlformats.org/officeDocument/2006/relationships" xmlns:p="http://schemas.openxmlformats.org/presentationml/2006/main">
  <p:tag name="ORIGINALHEIGHT" val="2.2"/>
  <p:tag name="ORIGINALWIDTH" val="1.675008"/>
  <p:tag name="EMFCHILD" val="True"/>
</p:tagLst>
</file>

<file path=ppt/tags/tag432.xml><?xml version="1.0" encoding="utf-8"?>
<p:tagLst xmlns:a="http://schemas.openxmlformats.org/drawingml/2006/main" xmlns:r="http://schemas.openxmlformats.org/officeDocument/2006/relationships" xmlns:p="http://schemas.openxmlformats.org/presentationml/2006/main">
  <p:tag name="ORIGINALHEIGHT" val="4.825008"/>
  <p:tag name="ORIGINALWIDTH" val="1.05"/>
  <p:tag name="EMFCHILD" val="True"/>
</p:tagLst>
</file>

<file path=ppt/tags/tag433.xml><?xml version="1.0" encoding="utf-8"?>
<p:tagLst xmlns:a="http://schemas.openxmlformats.org/drawingml/2006/main" xmlns:r="http://schemas.openxmlformats.org/officeDocument/2006/relationships" xmlns:p="http://schemas.openxmlformats.org/presentationml/2006/main">
  <p:tag name="ORIGINALHEIGHT" val="1.125008"/>
  <p:tag name="ORIGINALWIDTH" val="3.05"/>
  <p:tag name="EMFCHILD" val="True"/>
</p:tagLst>
</file>

<file path=ppt/tags/tag434.xml><?xml version="1.0" encoding="utf-8"?>
<p:tagLst xmlns:a="http://schemas.openxmlformats.org/drawingml/2006/main" xmlns:r="http://schemas.openxmlformats.org/officeDocument/2006/relationships" xmlns:p="http://schemas.openxmlformats.org/presentationml/2006/main">
  <p:tag name="ORIGINALHEIGHT" val="14.45"/>
  <p:tag name="ORIGINALWIDTH" val="2.375008"/>
  <p:tag name="EMFCHILD" val="True"/>
</p:tagLst>
</file>

<file path=ppt/tags/tag435.xml><?xml version="1.0" encoding="utf-8"?>
<p:tagLst xmlns:a="http://schemas.openxmlformats.org/drawingml/2006/main" xmlns:r="http://schemas.openxmlformats.org/officeDocument/2006/relationships" xmlns:p="http://schemas.openxmlformats.org/presentationml/2006/main">
  <p:tag name="ORIGINALHEIGHT" val="0.2"/>
  <p:tag name="ORIGINALWIDTH" val="2.8"/>
  <p:tag name="EMFCHILD" val="True"/>
</p:tagLst>
</file>

<file path=ppt/tags/tag436.xml><?xml version="1.0" encoding="utf-8"?>
<p:tagLst xmlns:a="http://schemas.openxmlformats.org/drawingml/2006/main" xmlns:r="http://schemas.openxmlformats.org/officeDocument/2006/relationships" xmlns:p="http://schemas.openxmlformats.org/presentationml/2006/main">
  <p:tag name="ORIGINALHEIGHT" val="2.175008"/>
  <p:tag name="ORIGINALWIDTH" val="2.575008"/>
  <p:tag name="EMFCHILD" val="True"/>
</p:tagLst>
</file>

<file path=ppt/tags/tag437.xml><?xml version="1.0" encoding="utf-8"?>
<p:tagLst xmlns:a="http://schemas.openxmlformats.org/drawingml/2006/main" xmlns:r="http://schemas.openxmlformats.org/officeDocument/2006/relationships" xmlns:p="http://schemas.openxmlformats.org/presentationml/2006/main">
  <p:tag name="ORIGINALHEIGHT" val="1.425008"/>
  <p:tag name="ORIGINALWIDTH" val="0.55"/>
  <p:tag name="EMFCHILD" val="True"/>
</p:tagLst>
</file>

<file path=ppt/tags/tag438.xml><?xml version="1.0" encoding="utf-8"?>
<p:tagLst xmlns:a="http://schemas.openxmlformats.org/drawingml/2006/main" xmlns:r="http://schemas.openxmlformats.org/officeDocument/2006/relationships" xmlns:p="http://schemas.openxmlformats.org/presentationml/2006/main">
  <p:tag name="ORIGINALHEIGHT" val="4.35"/>
  <p:tag name="ORIGINALWIDTH" val="2.15"/>
  <p:tag name="EMFCHILD" val="True"/>
</p:tagLst>
</file>

<file path=ppt/tags/tag439.xml><?xml version="1.0" encoding="utf-8"?>
<p:tagLst xmlns:a="http://schemas.openxmlformats.org/drawingml/2006/main" xmlns:r="http://schemas.openxmlformats.org/officeDocument/2006/relationships" xmlns:p="http://schemas.openxmlformats.org/presentationml/2006/main">
  <p:tag name="ORIGINALHEIGHT" val="2.775008"/>
  <p:tag name="ORIGINALWIDTH" val="2.3"/>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1.5625"/>
  <p:tag name="ORIGINALWIDTH" val="0.5208333"/>
  <p:tag name="EMFCHILD" val="True"/>
</p:tagLst>
</file>

<file path=ppt/tags/tag440.xml><?xml version="1.0" encoding="utf-8"?>
<p:tagLst xmlns:a="http://schemas.openxmlformats.org/drawingml/2006/main" xmlns:r="http://schemas.openxmlformats.org/officeDocument/2006/relationships" xmlns:p="http://schemas.openxmlformats.org/presentationml/2006/main">
  <p:tag name="ORIGINALHEIGHT" val="3.8"/>
  <p:tag name="ORIGINALWIDTH" val="3.675008"/>
  <p:tag name="EMFCHILD" val="True"/>
</p:tagLst>
</file>

<file path=ppt/tags/tag441.xml><?xml version="1.0" encoding="utf-8"?>
<p:tagLst xmlns:a="http://schemas.openxmlformats.org/drawingml/2006/main" xmlns:r="http://schemas.openxmlformats.org/officeDocument/2006/relationships" xmlns:p="http://schemas.openxmlformats.org/presentationml/2006/main">
  <p:tag name="ORIGINALHEIGHT" val="1.525008"/>
  <p:tag name="ORIGINALWIDTH" val="1.275008"/>
  <p:tag name="EMFCHILD" val="True"/>
</p:tagLst>
</file>

<file path=ppt/tags/tag442.xml><?xml version="1.0" encoding="utf-8"?>
<p:tagLst xmlns:a="http://schemas.openxmlformats.org/drawingml/2006/main" xmlns:r="http://schemas.openxmlformats.org/officeDocument/2006/relationships" xmlns:p="http://schemas.openxmlformats.org/presentationml/2006/main">
  <p:tag name="ORIGINALHEIGHT" val="2.2"/>
  <p:tag name="ORIGINALWIDTH" val="2.075008"/>
  <p:tag name="EMFCHILD" val="True"/>
</p:tagLst>
</file>

<file path=ppt/tags/tag443.xml><?xml version="1.0" encoding="utf-8"?>
<p:tagLst xmlns:a="http://schemas.openxmlformats.org/drawingml/2006/main" xmlns:r="http://schemas.openxmlformats.org/officeDocument/2006/relationships" xmlns:p="http://schemas.openxmlformats.org/presentationml/2006/main">
  <p:tag name="ORIGINALHEIGHT" val="2.125008"/>
  <p:tag name="ORIGINALWIDTH" val="2.3"/>
  <p:tag name="EMFCHILD" val="True"/>
</p:tagLst>
</file>

<file path=ppt/tags/tag444.xml><?xml version="1.0" encoding="utf-8"?>
<p:tagLst xmlns:a="http://schemas.openxmlformats.org/drawingml/2006/main" xmlns:r="http://schemas.openxmlformats.org/officeDocument/2006/relationships" xmlns:p="http://schemas.openxmlformats.org/presentationml/2006/main">
  <p:tag name="ORIGINALHEIGHT" val="3.375008"/>
  <p:tag name="ORIGINALWIDTH" val="2.25"/>
  <p:tag name="EMFCHILD" val="True"/>
</p:tagLst>
</file>

<file path=ppt/tags/tag445.xml><?xml version="1.0" encoding="utf-8"?>
<p:tagLst xmlns:a="http://schemas.openxmlformats.org/drawingml/2006/main" xmlns:r="http://schemas.openxmlformats.org/officeDocument/2006/relationships" xmlns:p="http://schemas.openxmlformats.org/presentationml/2006/main">
  <p:tag name="ORIGINALHEIGHT" val="4.35"/>
  <p:tag name="ORIGINALWIDTH" val="2.15"/>
  <p:tag name="EMFCHILD" val="True"/>
</p:tagLst>
</file>

<file path=ppt/tags/tag446.xml><?xml version="1.0" encoding="utf-8"?>
<p:tagLst xmlns:a="http://schemas.openxmlformats.org/drawingml/2006/main" xmlns:r="http://schemas.openxmlformats.org/officeDocument/2006/relationships" xmlns:p="http://schemas.openxmlformats.org/presentationml/2006/main">
  <p:tag name="ORIGINALHEIGHT" val="4.475008"/>
  <p:tag name="ORIGINALWIDTH" val="2.3"/>
  <p:tag name="EMFCHILD" val="True"/>
</p:tagLst>
</file>

<file path=ppt/tags/tag447.xml><?xml version="1.0" encoding="utf-8"?>
<p:tagLst xmlns:a="http://schemas.openxmlformats.org/drawingml/2006/main" xmlns:r="http://schemas.openxmlformats.org/officeDocument/2006/relationships" xmlns:p="http://schemas.openxmlformats.org/presentationml/2006/main">
  <p:tag name="ORIGINALHEIGHT" val="2.775008"/>
  <p:tag name="ORIGINALWIDTH" val="2.3"/>
  <p:tag name="EMFCHILD" val="True"/>
</p:tagLst>
</file>

<file path=ppt/tags/tag448.xml><?xml version="1.0" encoding="utf-8"?>
<p:tagLst xmlns:a="http://schemas.openxmlformats.org/drawingml/2006/main" xmlns:r="http://schemas.openxmlformats.org/officeDocument/2006/relationships" xmlns:p="http://schemas.openxmlformats.org/presentationml/2006/main">
  <p:tag name="ORIGINALHEIGHT" val="3.5"/>
  <p:tag name="ORIGINALWIDTH" val="3.3"/>
  <p:tag name="EMFCHILD" val="True"/>
</p:tagLst>
</file>

<file path=ppt/tags/tag449.xml><?xml version="1.0" encoding="utf-8"?>
<p:tagLst xmlns:a="http://schemas.openxmlformats.org/drawingml/2006/main" xmlns:r="http://schemas.openxmlformats.org/officeDocument/2006/relationships" xmlns:p="http://schemas.openxmlformats.org/presentationml/2006/main">
  <p:tag name="ORIGINALHEIGHT" val="1.525008"/>
  <p:tag name="ORIGINALWIDTH" val="1.3"/>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TIMING" val="|1.7|22.6"/>
</p:tagLst>
</file>

<file path=ppt/tags/tag450.xml><?xml version="1.0" encoding="utf-8"?>
<p:tagLst xmlns:a="http://schemas.openxmlformats.org/drawingml/2006/main" xmlns:r="http://schemas.openxmlformats.org/officeDocument/2006/relationships" xmlns:p="http://schemas.openxmlformats.org/presentationml/2006/main">
  <p:tag name="ORIGINALHEIGHT" val="3.3"/>
  <p:tag name="ORIGINALWIDTH" val="1.925008"/>
  <p:tag name="EMFCHILD" val="True"/>
</p:tagLst>
</file>

<file path=ppt/tags/tag451.xml><?xml version="1.0" encoding="utf-8"?>
<p:tagLst xmlns:a="http://schemas.openxmlformats.org/drawingml/2006/main" xmlns:r="http://schemas.openxmlformats.org/officeDocument/2006/relationships" xmlns:p="http://schemas.openxmlformats.org/presentationml/2006/main">
  <p:tag name="ORIGINALHEIGHT" val="1.45"/>
  <p:tag name="ORIGINALWIDTH" val="0.55"/>
  <p:tag name="EMFCHILD" val="True"/>
</p:tagLst>
</file>

<file path=ppt/tags/tag452.xml><?xml version="1.0" encoding="utf-8"?>
<p:tagLst xmlns:a="http://schemas.openxmlformats.org/drawingml/2006/main" xmlns:r="http://schemas.openxmlformats.org/officeDocument/2006/relationships" xmlns:p="http://schemas.openxmlformats.org/presentationml/2006/main">
  <p:tag name="ORIGINALHEIGHT" val="2.225008"/>
  <p:tag name="ORIGINALWIDTH" val="2.025008"/>
  <p:tag name="EMFCHILD" val="True"/>
</p:tagLst>
</file>

<file path=ppt/tags/tag453.xml><?xml version="1.0" encoding="utf-8"?>
<p:tagLst xmlns:a="http://schemas.openxmlformats.org/drawingml/2006/main" xmlns:r="http://schemas.openxmlformats.org/officeDocument/2006/relationships" xmlns:p="http://schemas.openxmlformats.org/presentationml/2006/main">
  <p:tag name="ORIGINALHEIGHT" val="3.025008"/>
  <p:tag name="ORIGINALWIDTH" val="1.45"/>
  <p:tag name="EMFCHILD" val="True"/>
</p:tagLst>
</file>

<file path=ppt/tags/tag454.xml><?xml version="1.0" encoding="utf-8"?>
<p:tagLst xmlns:a="http://schemas.openxmlformats.org/drawingml/2006/main" xmlns:r="http://schemas.openxmlformats.org/officeDocument/2006/relationships" xmlns:p="http://schemas.openxmlformats.org/presentationml/2006/main">
  <p:tag name="ORIGINALHEIGHT" val="3.325008"/>
  <p:tag name="ORIGINALWIDTH" val="2.325008"/>
  <p:tag name="EMFCHILD" val="True"/>
</p:tagLst>
</file>

<file path=ppt/tags/tag455.xml><?xml version="1.0" encoding="utf-8"?>
<p:tagLst xmlns:a="http://schemas.openxmlformats.org/drawingml/2006/main" xmlns:r="http://schemas.openxmlformats.org/officeDocument/2006/relationships" xmlns:p="http://schemas.openxmlformats.org/presentationml/2006/main">
  <p:tag name="ORIGINALHEIGHT" val="2.225008"/>
  <p:tag name="ORIGINALWIDTH" val="1.775008"/>
  <p:tag name="EMFCHILD" val="True"/>
</p:tagLst>
</file>

<file path=ppt/tags/tag456.xml><?xml version="1.0" encoding="utf-8"?>
<p:tagLst xmlns:a="http://schemas.openxmlformats.org/drawingml/2006/main" xmlns:r="http://schemas.openxmlformats.org/officeDocument/2006/relationships" xmlns:p="http://schemas.openxmlformats.org/presentationml/2006/main">
  <p:tag name="ORIGINALHEIGHT" val="2.125008"/>
  <p:tag name="ORIGINALWIDTH" val="1.55"/>
  <p:tag name="EMFCHILD" val="True"/>
</p:tagLst>
</file>

<file path=ppt/tags/tag457.xml><?xml version="1.0" encoding="utf-8"?>
<p:tagLst xmlns:a="http://schemas.openxmlformats.org/drawingml/2006/main" xmlns:r="http://schemas.openxmlformats.org/officeDocument/2006/relationships" xmlns:p="http://schemas.openxmlformats.org/presentationml/2006/main">
  <p:tag name="ORIGINALHEIGHT" val="2.15"/>
  <p:tag name="ORIGINALWIDTH" val="3.15"/>
  <p:tag name="EMFCHILD" val="True"/>
</p:tagLst>
</file>

<file path=ppt/tags/tag458.xml><?xml version="1.0" encoding="utf-8"?>
<p:tagLst xmlns:a="http://schemas.openxmlformats.org/drawingml/2006/main" xmlns:r="http://schemas.openxmlformats.org/officeDocument/2006/relationships" xmlns:p="http://schemas.openxmlformats.org/presentationml/2006/main">
  <p:tag name="ORIGINALHEIGHT" val="3.2"/>
  <p:tag name="ORIGINALWIDTH" val="1"/>
  <p:tag name="EMFCHILD" val="True"/>
</p:tagLst>
</file>

<file path=ppt/tags/tag459.xml><?xml version="1.0" encoding="utf-8"?>
<p:tagLst xmlns:a="http://schemas.openxmlformats.org/drawingml/2006/main" xmlns:r="http://schemas.openxmlformats.org/officeDocument/2006/relationships" xmlns:p="http://schemas.openxmlformats.org/presentationml/2006/main">
  <p:tag name="ORIGINALHEIGHT" val="2.225008"/>
  <p:tag name="ORIGINALWIDTH" val="1.5"/>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11.40626"/>
  <p:tag name="ORIGINALWIDTH" val="103"/>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footnotesize&#10;    \quad \mathbb{T} \coloneqq \bigcup_{\t\in [0, \T]} \tgt_{\t} \times \{\t\}, \nonumber &amp;&#10;    %\footnotesize&#10;    \qquad \qquad \quad \mathbb{O} \coloneqq \bigcup_{\t\in [0, \T]} \obs_{\t} \times \{\t\}.&#10;\end{align*}&#10;&#10;\end{document}&#10;"/>
  <p:tag name="IGUANATEXSIZE" val="40"/>
  <p:tag name="IGUANATEXCURSOR" val="2751"/>
  <p:tag name="TRANSPARENCY" val="True"/>
  <p:tag name="LATEXENGINEID" val="0"/>
  <p:tag name="TEMPFOLDER" val="c:\temp\"/>
  <p:tag name="LATEXFORMHEIGHT" val="312"/>
  <p:tag name="LATEXFORMWIDTH" val="384"/>
  <p:tag name="LATEXFORMWRAP" val="True"/>
  <p:tag name="BITMAPVECTOR" val="1"/>
</p:tagLst>
</file>

<file path=ppt/tags/tag460.xml><?xml version="1.0" encoding="utf-8"?>
<p:tagLst xmlns:a="http://schemas.openxmlformats.org/drawingml/2006/main" xmlns:r="http://schemas.openxmlformats.org/officeDocument/2006/relationships" xmlns:p="http://schemas.openxmlformats.org/presentationml/2006/main">
  <p:tag name="ORIGINALHEIGHT" val="2.225008"/>
  <p:tag name="ORIGINALWIDTH" val="1.775008"/>
  <p:tag name="EMFCHILD" val="True"/>
</p:tagLst>
</file>

<file path=ppt/tags/tag461.xml><?xml version="1.0" encoding="utf-8"?>
<p:tagLst xmlns:a="http://schemas.openxmlformats.org/drawingml/2006/main" xmlns:r="http://schemas.openxmlformats.org/officeDocument/2006/relationships" xmlns:p="http://schemas.openxmlformats.org/presentationml/2006/main">
  <p:tag name="ORIGINALHEIGHT" val="1.45"/>
  <p:tag name="ORIGINALWIDTH" val="0.55"/>
  <p:tag name="EMFCHILD" val="True"/>
</p:tagLst>
</file>

<file path=ppt/tags/tag462.xml><?xml version="1.0" encoding="utf-8"?>
<p:tagLst xmlns:a="http://schemas.openxmlformats.org/drawingml/2006/main" xmlns:r="http://schemas.openxmlformats.org/officeDocument/2006/relationships" xmlns:p="http://schemas.openxmlformats.org/presentationml/2006/main">
  <p:tag name="ORIGINALHEIGHT" val="3.4"/>
  <p:tag name="ORIGINALWIDTH" val="0.9750079"/>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 \trm(\stt) = \begin{cases}&#10; \infty, &amp; \stt \in \obs_\T\\&#10; d(\stt,\tgt_\T), &amp; \text{otherwise}&#10; \end{cases}.&#10;\end{align*}&#10;&#10;\end{document}&#10;"/>
  <p:tag name="IGUANATEXSIZE" val="50"/>
  <p:tag name="IGUANATEXCURSOR" val="2645"/>
  <p:tag name="TRANSPARENCY" val="True"/>
  <p:tag name="LATEXENGINEID" val="0"/>
  <p:tag name="TEMPFOLDER" val="c:\temp\"/>
  <p:tag name="LATEXFORMHEIGHT" val="312"/>
  <p:tag name="LATEXFORMWIDTH" val="384"/>
  <p:tag name="LATEXFORMWRAP" val="True"/>
  <p:tag name="BITMAPVECTOR" val="1"/>
  <p:tag name="EMFCHILD" val="True"/>
</p:tagLst>
</file>

<file path=ppt/tags/tag463.xml><?xml version="1.0" encoding="utf-8"?>
<p:tagLst xmlns:a="http://schemas.openxmlformats.org/drawingml/2006/main" xmlns:r="http://schemas.openxmlformats.org/officeDocument/2006/relationships" xmlns:p="http://schemas.openxmlformats.org/presentationml/2006/main">
  <p:tag name="ORIGINALHEIGHT" val="2.15"/>
  <p:tag name="ORIGINALWIDTH" val="1.1"/>
  <p:tag name="EMFCHILD" val="True"/>
</p:tagLst>
</file>

<file path=ppt/tags/tag464.xml><?xml version="1.0" encoding="utf-8"?>
<p:tagLst xmlns:a="http://schemas.openxmlformats.org/drawingml/2006/main" xmlns:r="http://schemas.openxmlformats.org/officeDocument/2006/relationships" xmlns:p="http://schemas.openxmlformats.org/presentationml/2006/main">
  <p:tag name="ORIGINALHEIGHT" val="1.525008"/>
  <p:tag name="ORIGINALWIDTH" val="1.375008"/>
  <p:tag name="EMFCHILD" val="True"/>
</p:tagLst>
</file>

<file path=ppt/tags/tag465.xml><?xml version="1.0" encoding="utf-8"?>
<p:tagLst xmlns:a="http://schemas.openxmlformats.org/drawingml/2006/main" xmlns:r="http://schemas.openxmlformats.org/officeDocument/2006/relationships" xmlns:p="http://schemas.openxmlformats.org/presentationml/2006/main">
  <p:tag name="ORIGINALHEIGHT" val="1.525008"/>
  <p:tag name="ORIGINALWIDTH" val="1.5"/>
  <p:tag name="EMFCHILD" val="True"/>
</p:tagLst>
</file>

<file path=ppt/tags/tag466.xml><?xml version="1.0" encoding="utf-8"?>
<p:tagLst xmlns:a="http://schemas.openxmlformats.org/drawingml/2006/main" xmlns:r="http://schemas.openxmlformats.org/officeDocument/2006/relationships" xmlns:p="http://schemas.openxmlformats.org/presentationml/2006/main">
  <p:tag name="ORIGINALHEIGHT" val="1.525008"/>
  <p:tag name="ORIGINALWIDTH" val="2.975008"/>
  <p:tag name="EMFCHILD" val="True"/>
</p:tagLst>
</file>

<file path=ppt/tags/tag467.xml><?xml version="1.0" encoding="utf-8"?>
<p:tagLst xmlns:a="http://schemas.openxmlformats.org/drawingml/2006/main" xmlns:r="http://schemas.openxmlformats.org/officeDocument/2006/relationships" xmlns:p="http://schemas.openxmlformats.org/presentationml/2006/main">
  <p:tag name="ORIGINALHEIGHT" val="4.825008"/>
  <p:tag name="ORIGINALWIDTH" val="1.075008"/>
  <p:tag name="EMFCHILD" val="True"/>
</p:tagLst>
</file>

<file path=ppt/tags/tag468.xml><?xml version="1.0" encoding="utf-8"?>
<p:tagLst xmlns:a="http://schemas.openxmlformats.org/drawingml/2006/main" xmlns:r="http://schemas.openxmlformats.org/officeDocument/2006/relationships" xmlns:p="http://schemas.openxmlformats.org/presentationml/2006/main">
  <p:tag name="ORIGINALHEIGHT" val="4.375008"/>
  <p:tag name="ORIGINALWIDTH" val="2.175008"/>
  <p:tag name="EMFCHILD" val="True"/>
</p:tagLst>
</file>

<file path=ppt/tags/tag469.xml><?xml version="1.0" encoding="utf-8"?>
<p:tagLst xmlns:a="http://schemas.openxmlformats.org/drawingml/2006/main" xmlns:r="http://schemas.openxmlformats.org/officeDocument/2006/relationships" xmlns:p="http://schemas.openxmlformats.org/presentationml/2006/main">
  <p:tag name="ORIGINALHEIGHT" val="4.825008"/>
  <p:tag name="ORIGINALWIDTH" val="1.075008"/>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14.71876"/>
  <p:tag name="ORIGINALWIDTH" val="94.46876"/>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footnotesize&#10;    \bar{\mathcal{R}}(\t, &amp;\tf, \mathbb{T}, \mathbb{O}) = \{ \setDefDummyState \; | \; \exists \bu \in \mathbb{U}, \; \exists \tb \in [\t, \tf], \; \ist = \setDefDummyState, \; \nonumber \\ &amp;\ltraj{\tb} \in \mathcal{T}_{\tb} \wedge \forall \s \in [\t, \tf], \; \ltraj{\s} \notin \obs_{\s}&#10;    \}.&#10;\end{align*}&#10;&#10;\end{document}&#10;"/>
  <p:tag name="IGUANATEXSIZE" val="40"/>
  <p:tag name="IGUANATEXCURSOR" val="2956"/>
  <p:tag name="TRANSPARENCY" val="True"/>
  <p:tag name="LATEXENGINEID" val="0"/>
  <p:tag name="TEMPFOLDER" val="c:\temp\"/>
  <p:tag name="LATEXFORMHEIGHT" val="312"/>
  <p:tag name="LATEXFORMWIDTH" val="384"/>
  <p:tag name="LATEXFORMWRAP" val="True"/>
  <p:tag name="BITMAPVECTOR" val="1"/>
</p:tagLst>
</file>

<file path=ppt/tags/tag470.xml><?xml version="1.0" encoding="utf-8"?>
<p:tagLst xmlns:a="http://schemas.openxmlformats.org/drawingml/2006/main" xmlns:r="http://schemas.openxmlformats.org/officeDocument/2006/relationships" xmlns:p="http://schemas.openxmlformats.org/presentationml/2006/main">
  <p:tag name="ORIGINALHEIGHT" val="1.125008"/>
  <p:tag name="ORIGINALWIDTH" val="3.075008"/>
  <p:tag name="EMFCHILD" val="True"/>
</p:tagLst>
</file>

<file path=ppt/tags/tag471.xml><?xml version="1.0" encoding="utf-8"?>
<p:tagLst xmlns:a="http://schemas.openxmlformats.org/drawingml/2006/main" xmlns:r="http://schemas.openxmlformats.org/officeDocument/2006/relationships" xmlns:p="http://schemas.openxmlformats.org/presentationml/2006/main">
  <p:tag name="ORIGINALHEIGHT" val="14.45"/>
  <p:tag name="ORIGINALWIDTH" val="2.4"/>
  <p:tag name="EMFCHILD" val="True"/>
</p:tagLst>
</file>

<file path=ppt/tags/tag472.xml><?xml version="1.0" encoding="utf-8"?>
<p:tagLst xmlns:a="http://schemas.openxmlformats.org/drawingml/2006/main" xmlns:r="http://schemas.openxmlformats.org/officeDocument/2006/relationships" xmlns:p="http://schemas.openxmlformats.org/presentationml/2006/main">
  <p:tag name="ORIGINALHEIGHT" val="2.175008"/>
  <p:tag name="ORIGINALWIDTH" val="4.075008"/>
  <p:tag name="EMFCHILD" val="True"/>
</p:tagLst>
</file>

<file path=ppt/tags/tag473.xml><?xml version="1.0" encoding="utf-8"?>
<p:tagLst xmlns:a="http://schemas.openxmlformats.org/drawingml/2006/main" xmlns:r="http://schemas.openxmlformats.org/officeDocument/2006/relationships" xmlns:p="http://schemas.openxmlformats.org/presentationml/2006/main">
  <p:tag name="ORIGINALHEIGHT" val="1.425008"/>
  <p:tag name="ORIGINALWIDTH" val="0.55"/>
  <p:tag name="EMFCHILD" val="True"/>
</p:tagLst>
</file>

<file path=ppt/tags/tag474.xml><?xml version="1.0" encoding="utf-8"?>
<p:tagLst xmlns:a="http://schemas.openxmlformats.org/drawingml/2006/main" xmlns:r="http://schemas.openxmlformats.org/officeDocument/2006/relationships" xmlns:p="http://schemas.openxmlformats.org/presentationml/2006/main">
  <p:tag name="ORIGINALHEIGHT" val="4.35"/>
  <p:tag name="ORIGINALWIDTH" val="2.175008"/>
  <p:tag name="EMFCHILD" val="True"/>
</p:tagLst>
</file>

<file path=ppt/tags/tag475.xml><?xml version="1.0" encoding="utf-8"?>
<p:tagLst xmlns:a="http://schemas.openxmlformats.org/drawingml/2006/main" xmlns:r="http://schemas.openxmlformats.org/officeDocument/2006/relationships" xmlns:p="http://schemas.openxmlformats.org/presentationml/2006/main">
  <p:tag name="ORIGINALHEIGHT" val="2.775008"/>
  <p:tag name="ORIGINALWIDTH" val="2.3"/>
  <p:tag name="EMFCHILD" val="True"/>
</p:tagLst>
</file>

<file path=ppt/tags/tag476.xml><?xml version="1.0" encoding="utf-8"?>
<p:tagLst xmlns:a="http://schemas.openxmlformats.org/drawingml/2006/main" xmlns:r="http://schemas.openxmlformats.org/officeDocument/2006/relationships" xmlns:p="http://schemas.openxmlformats.org/presentationml/2006/main">
  <p:tag name="ORIGINALHEIGHT" val="3.5"/>
  <p:tag name="ORIGINALWIDTH" val="3.325008"/>
  <p:tag name="EMFCHILD" val="True"/>
</p:tagLst>
</file>

<file path=ppt/tags/tag477.xml><?xml version="1.0" encoding="utf-8"?>
<p:tagLst xmlns:a="http://schemas.openxmlformats.org/drawingml/2006/main" xmlns:r="http://schemas.openxmlformats.org/officeDocument/2006/relationships" xmlns:p="http://schemas.openxmlformats.org/presentationml/2006/main">
  <p:tag name="ORIGINALHEIGHT" val="2.275008"/>
  <p:tag name="ORIGINALWIDTH" val="2.425008"/>
  <p:tag name="EMFCHILD" val="True"/>
</p:tagLst>
</file>

<file path=ppt/tags/tag478.xml><?xml version="1.0" encoding="utf-8"?>
<p:tagLst xmlns:a="http://schemas.openxmlformats.org/drawingml/2006/main" xmlns:r="http://schemas.openxmlformats.org/officeDocument/2006/relationships" xmlns:p="http://schemas.openxmlformats.org/presentationml/2006/main">
  <p:tag name="ORIGINALHEIGHT" val="3.4"/>
  <p:tag name="ORIGINALWIDTH" val="2.2"/>
  <p:tag name="EMFCHILD" val="True"/>
</p:tagLst>
</file>

<file path=ppt/tags/tag479.xml><?xml version="1.0" encoding="utf-8"?>
<p:tagLst xmlns:a="http://schemas.openxmlformats.org/drawingml/2006/main" xmlns:r="http://schemas.openxmlformats.org/officeDocument/2006/relationships" xmlns:p="http://schemas.openxmlformats.org/presentationml/2006/main">
  <p:tag name="ORIGINALHEIGHT" val="4.8"/>
  <p:tag name="ORIGINALWIDTH" val="1.05"/>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0.1562598"/>
  <p:tag name="ORIGINALWIDTH" val="1.65626"/>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footnotesize&#10;    \bar{\mathcal{R}}(\t, &amp;\tf, \mathbb{T}, \mathbb{O}) = \{ \setDefDummyState \; | \; \exists \bu \in \mathbb{U}, \; \exists \tb \in [\t, \tf], \; \ist = \setDefDummyState, \; \nonumber \\ &amp;\ltraj{\tb} \in \mathcal{T}_{\tb} \wedge \forall \s \in [\t, \tf], \; \ltraj{\s} \notin \obs_{\s}&#10;    \}.&#10;\end{align*}&#10;&#10;\end{document}&#10;"/>
  <p:tag name="IGUANATEXSIZE" val="40"/>
  <p:tag name="IGUANATEXCURSOR" val="2956"/>
  <p:tag name="TRANSPARENCY" val="True"/>
  <p:tag name="LATEXENGINEID" val="0"/>
  <p:tag name="TEMPFOLDER" val="c:\temp\"/>
  <p:tag name="LATEXFORMHEIGHT" val="312"/>
  <p:tag name="LATEXFORMWIDTH" val="384"/>
  <p:tag name="LATEXFORMWRAP" val="True"/>
  <p:tag name="BITMAPVECTOR" val="1"/>
  <p:tag name="EMFCHILD" val="True"/>
</p:tagLst>
</file>

<file path=ppt/tags/tag480.xml><?xml version="1.0" encoding="utf-8"?>
<p:tagLst xmlns:a="http://schemas.openxmlformats.org/drawingml/2006/main" xmlns:r="http://schemas.openxmlformats.org/officeDocument/2006/relationships" xmlns:p="http://schemas.openxmlformats.org/presentationml/2006/main">
  <p:tag name="ORIGINALHEIGHT" val="4.35"/>
  <p:tag name="ORIGINALWIDTH" val="2.175008"/>
  <p:tag name="EMFCHILD" val="True"/>
</p:tagLst>
</file>

<file path=ppt/tags/tag481.xml><?xml version="1.0" encoding="utf-8"?>
<p:tagLst xmlns:a="http://schemas.openxmlformats.org/drawingml/2006/main" xmlns:r="http://schemas.openxmlformats.org/officeDocument/2006/relationships" xmlns:p="http://schemas.openxmlformats.org/presentationml/2006/main">
  <p:tag name="ORIGINALHEIGHT" val="1.45"/>
  <p:tag name="ORIGINALWIDTH" val="0.55"/>
  <p:tag name="EMFCHILD" val="True"/>
</p:tagLst>
</file>

<file path=ppt/tags/tag482.xml><?xml version="1.0" encoding="utf-8"?>
<p:tagLst xmlns:a="http://schemas.openxmlformats.org/drawingml/2006/main" xmlns:r="http://schemas.openxmlformats.org/officeDocument/2006/relationships" xmlns:p="http://schemas.openxmlformats.org/presentationml/2006/main">
  <p:tag name="ORIGINALHEIGHT" val="3.775008"/>
  <p:tag name="ORIGINALWIDTH" val="3.7"/>
  <p:tag name="EMFCHILD" val="True"/>
</p:tagLst>
</file>

<file path=ppt/tags/tag483.xml><?xml version="1.0" encoding="utf-8"?>
<p:tagLst xmlns:a="http://schemas.openxmlformats.org/drawingml/2006/main" xmlns:r="http://schemas.openxmlformats.org/officeDocument/2006/relationships" xmlns:p="http://schemas.openxmlformats.org/presentationml/2006/main">
  <p:tag name="ORIGINALHEIGHT" val="2.275008"/>
  <p:tag name="ORIGINALWIDTH" val="2.425008"/>
  <p:tag name="EMFCHILD" val="True"/>
</p:tagLst>
</file>

<file path=ppt/tags/tag484.xml><?xml version="1.0" encoding="utf-8"?>
<p:tagLst xmlns:a="http://schemas.openxmlformats.org/drawingml/2006/main" xmlns:r="http://schemas.openxmlformats.org/officeDocument/2006/relationships" xmlns:p="http://schemas.openxmlformats.org/presentationml/2006/main">
  <p:tag name="ORIGINALHEIGHT" val="4.8"/>
  <p:tag name="ORIGINALWIDTH" val="1.075008"/>
  <p:tag name="EMFCHILD" val="True"/>
</p:tagLst>
</file>

<file path=ppt/tags/tag485.xml><?xml version="1.0" encoding="utf-8"?>
<p:tagLst xmlns:a="http://schemas.openxmlformats.org/drawingml/2006/main" xmlns:r="http://schemas.openxmlformats.org/officeDocument/2006/relationships" xmlns:p="http://schemas.openxmlformats.org/presentationml/2006/main">
  <p:tag name="ORIGINALHEIGHT" val="1.45"/>
  <p:tag name="ORIGINALWIDTH" val="0.55"/>
  <p:tag name="EMFCHILD" val="True"/>
</p:tagLst>
</file>

<file path=ppt/tags/tag486.xml><?xml version="1.0" encoding="utf-8"?>
<p:tagLst xmlns:a="http://schemas.openxmlformats.org/drawingml/2006/main" xmlns:r="http://schemas.openxmlformats.org/officeDocument/2006/relationships" xmlns:p="http://schemas.openxmlformats.org/presentationml/2006/main">
  <p:tag name="ORIGINALHEIGHT" val="2.225008"/>
  <p:tag name="ORIGINALWIDTH" val="2.05"/>
  <p:tag name="EMFCHILD" val="True"/>
</p:tagLst>
</file>

<file path=ppt/tags/tag487.xml><?xml version="1.0" encoding="utf-8"?>
<p:tagLst xmlns:a="http://schemas.openxmlformats.org/drawingml/2006/main" xmlns:r="http://schemas.openxmlformats.org/officeDocument/2006/relationships" xmlns:p="http://schemas.openxmlformats.org/presentationml/2006/main">
  <p:tag name="ORIGINALHEIGHT" val="3.025008"/>
  <p:tag name="ORIGINALWIDTH" val="1.45"/>
  <p:tag name="EMFCHILD" val="True"/>
</p:tagLst>
</file>

<file path=ppt/tags/tag488.xml><?xml version="1.0" encoding="utf-8"?>
<p:tagLst xmlns:a="http://schemas.openxmlformats.org/drawingml/2006/main" xmlns:r="http://schemas.openxmlformats.org/officeDocument/2006/relationships" xmlns:p="http://schemas.openxmlformats.org/presentationml/2006/main">
  <p:tag name="ORIGINALHEIGHT" val="3.325008"/>
  <p:tag name="ORIGINALWIDTH" val="2.325008"/>
  <p:tag name="EMFCHILD" val="True"/>
</p:tagLst>
</file>

<file path=ppt/tags/tag489.xml><?xml version="1.0" encoding="utf-8"?>
<p:tagLst xmlns:a="http://schemas.openxmlformats.org/drawingml/2006/main" xmlns:r="http://schemas.openxmlformats.org/officeDocument/2006/relationships" xmlns:p="http://schemas.openxmlformats.org/presentationml/2006/main">
  <p:tag name="ORIGINALHEIGHT" val="2.225008"/>
  <p:tag name="ORIGINALWIDTH" val="1.775008"/>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3.4375"/>
  <p:tag name="ORIGINALWIDTH" val="3.71876"/>
  <p:tag name="EMFCHILD" val="True"/>
</p:tagLst>
</file>

<file path=ppt/tags/tag490.xml><?xml version="1.0" encoding="utf-8"?>
<p:tagLst xmlns:a="http://schemas.openxmlformats.org/drawingml/2006/main" xmlns:r="http://schemas.openxmlformats.org/officeDocument/2006/relationships" xmlns:p="http://schemas.openxmlformats.org/presentationml/2006/main">
  <p:tag name="ORIGINALHEIGHT" val="2.125008"/>
  <p:tag name="ORIGINALWIDTH" val="1.575008"/>
  <p:tag name="EMFCHILD" val="True"/>
</p:tagLst>
</file>

<file path=ppt/tags/tag491.xml><?xml version="1.0" encoding="utf-8"?>
<p:tagLst xmlns:a="http://schemas.openxmlformats.org/drawingml/2006/main" xmlns:r="http://schemas.openxmlformats.org/officeDocument/2006/relationships" xmlns:p="http://schemas.openxmlformats.org/presentationml/2006/main">
  <p:tag name="ORIGINALHEIGHT" val="2.15"/>
  <p:tag name="ORIGINALWIDTH" val="3.15"/>
  <p:tag name="EMFCHILD" val="True"/>
</p:tagLst>
</file>

<file path=ppt/tags/tag492.xml><?xml version="1.0" encoding="utf-8"?>
<p:tagLst xmlns:a="http://schemas.openxmlformats.org/drawingml/2006/main" xmlns:r="http://schemas.openxmlformats.org/officeDocument/2006/relationships" xmlns:p="http://schemas.openxmlformats.org/presentationml/2006/main">
  <p:tag name="ORIGINALHEIGHT" val="3.2"/>
  <p:tag name="ORIGINALWIDTH" val="0.9750079"/>
  <p:tag name="EMFCHILD" val="True"/>
</p:tagLst>
</file>

<file path=ppt/tags/tag493.xml><?xml version="1.0" encoding="utf-8"?>
<p:tagLst xmlns:a="http://schemas.openxmlformats.org/drawingml/2006/main" xmlns:r="http://schemas.openxmlformats.org/officeDocument/2006/relationships" xmlns:p="http://schemas.openxmlformats.org/presentationml/2006/main">
  <p:tag name="ORIGINALHEIGHT" val="2.225008"/>
  <p:tag name="ORIGINALWIDTH" val="1.5"/>
  <p:tag name="EMFCHILD" val="True"/>
</p:tagLst>
</file>

<file path=ppt/tags/tag494.xml><?xml version="1.0" encoding="utf-8"?>
<p:tagLst xmlns:a="http://schemas.openxmlformats.org/drawingml/2006/main" xmlns:r="http://schemas.openxmlformats.org/officeDocument/2006/relationships" xmlns:p="http://schemas.openxmlformats.org/presentationml/2006/main">
  <p:tag name="ORIGINALHEIGHT" val="2.225008"/>
  <p:tag name="ORIGINALWIDTH" val="1.775008"/>
  <p:tag name="EMFCHILD" val="True"/>
</p:tagLst>
</file>

<file path=ppt/tags/tag495.xml><?xml version="1.0" encoding="utf-8"?>
<p:tagLst xmlns:a="http://schemas.openxmlformats.org/drawingml/2006/main" xmlns:r="http://schemas.openxmlformats.org/officeDocument/2006/relationships" xmlns:p="http://schemas.openxmlformats.org/presentationml/2006/main">
  <p:tag name="ORIGINALHEIGHT" val="0.5250078"/>
  <p:tag name="ORIGINALWIDTH" val="0.5"/>
  <p:tag name="EMFCHILD" val="True"/>
</p:tagLst>
</file>

<file path=ppt/tags/tag496.xml><?xml version="1.0" encoding="utf-8"?>
<p:tagLst xmlns:a="http://schemas.openxmlformats.org/drawingml/2006/main" xmlns:r="http://schemas.openxmlformats.org/officeDocument/2006/relationships" xmlns:p="http://schemas.openxmlformats.org/presentationml/2006/main">
  <p:tag name="ORIGINALHEIGHT" val="0.5"/>
  <p:tag name="ORIGINALWIDTH" val="0.4749921"/>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label{eq:aug_sys_dyn}&#10;    \dot{\stt} = f_a(\stt,\bu,\s) = \begin{cases}&#10;    g_{\obs}(\stt,\s), &amp;\quad \stt \in \obs_\s\\&#10;    g_{\tgt}(\stt,\s), &amp;\quad \stt \in \tgt_\s \text{ and } \stt \not\in \obs_\s\\&#10;    f(\stt,\bu,\s), &amp;\quad \text{otherwise}\\&#10;    \end{cases}.&#10;\end{align*}&#10;&#10;\end{document}&#10;"/>
  <p:tag name="IGUANATEXSIZE" val="50"/>
  <p:tag name="IGUANATEXCURSOR" val="2643"/>
  <p:tag name="TRANSPARENCY" val="True"/>
  <p:tag name="LATEXENGINEID" val="0"/>
  <p:tag name="TEMPFOLDER" val="c:\temp\"/>
  <p:tag name="LATEXFORMHEIGHT" val="312"/>
  <p:tag name="LATEXFORMWIDTH" val="384"/>
  <p:tag name="LATEXFORMWRAP" val="True"/>
  <p:tag name="BITMAPVECTOR" val="1"/>
  <p:tag name="EMFCHILD" val="True"/>
</p:tagLst>
</file>

<file path=ppt/tags/tag497.xml><?xml version="1.0" encoding="utf-8"?>
<p:tagLst xmlns:a="http://schemas.openxmlformats.org/drawingml/2006/main" xmlns:r="http://schemas.openxmlformats.org/officeDocument/2006/relationships" xmlns:p="http://schemas.openxmlformats.org/presentationml/2006/main">
  <p:tag name="ORIGINALHEIGHT" val="4.275008"/>
  <p:tag name="ORIGINALWIDTH" val="2.15"/>
  <p:tag name="EMFCHILD" val="True"/>
</p:tagLst>
</file>

<file path=ppt/tags/tag498.xml><?xml version="1.0" encoding="utf-8"?>
<p:tagLst xmlns:a="http://schemas.openxmlformats.org/drawingml/2006/main" xmlns:r="http://schemas.openxmlformats.org/officeDocument/2006/relationships" xmlns:p="http://schemas.openxmlformats.org/presentationml/2006/main">
  <p:tag name="ORIGINALHEIGHT" val="1.1"/>
  <p:tag name="ORIGINALWIDTH" val="3.05"/>
  <p:tag name="EMFCHILD" val="True"/>
</p:tagLst>
</file>

<file path=ppt/tags/tag499.xml><?xml version="1.0" encoding="utf-8"?>
<p:tagLst xmlns:a="http://schemas.openxmlformats.org/drawingml/2006/main" xmlns:r="http://schemas.openxmlformats.org/officeDocument/2006/relationships" xmlns:p="http://schemas.openxmlformats.org/presentationml/2006/main">
  <p:tag name="ORIGINALHEIGHT" val="4.3"/>
  <p:tag name="ORIGINALWIDTH" val="2.3"/>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4.81252"/>
  <p:tag name="ORIGINALWIDTH" val="2.2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equation*}&#10;\ltraj{s}&#10;\end{equation*}&#10;&#10;\end{document}&#10;"/>
  <p:tag name="IGUANATEXSIZE" val="20"/>
  <p:tag name="IGUANATEXCURSOR" val="2646"/>
  <p:tag name="TRANSPARENCY" val="True"/>
  <p:tag name="LATEXENGINEID" val="0"/>
  <p:tag name="TEMPFOLDER" val="c:\temp\"/>
  <p:tag name="LATEXFORMHEIGHT" val="312"/>
  <p:tag name="LATEXFORMWIDTH" val="384"/>
  <p:tag name="LATEXFORMWRAP" val="True"/>
  <p:tag name="BITMAPVECTOR" val="1"/>
  <p:tag name="EMFCHILD" val="True"/>
</p:tagLst>
</file>

<file path=ppt/tags/tag50.xml><?xml version="1.0" encoding="utf-8"?>
<p:tagLst xmlns:a="http://schemas.openxmlformats.org/drawingml/2006/main" xmlns:r="http://schemas.openxmlformats.org/officeDocument/2006/relationships" xmlns:p="http://schemas.openxmlformats.org/presentationml/2006/main">
  <p:tag name="ORIGINALHEIGHT" val="4.875"/>
  <p:tag name="ORIGINALWIDTH" val="1.0625"/>
  <p:tag name="EMFCHILD" val="True"/>
</p:tagLst>
</file>

<file path=ppt/tags/tag500.xml><?xml version="1.0" encoding="utf-8"?>
<p:tagLst xmlns:a="http://schemas.openxmlformats.org/drawingml/2006/main" xmlns:r="http://schemas.openxmlformats.org/officeDocument/2006/relationships" xmlns:p="http://schemas.openxmlformats.org/presentationml/2006/main">
  <p:tag name="ORIGINALHEIGHT" val="1.5"/>
  <p:tag name="ORIGINALWIDTH" val="1.624992"/>
  <p:tag name="EMFCHILD" val="True"/>
</p:tagLst>
</file>

<file path=ppt/tags/tag501.xml><?xml version="1.0" encoding="utf-8"?>
<p:tagLst xmlns:a="http://schemas.openxmlformats.org/drawingml/2006/main" xmlns:r="http://schemas.openxmlformats.org/officeDocument/2006/relationships" xmlns:p="http://schemas.openxmlformats.org/presentationml/2006/main">
  <p:tag name="ORIGINALHEIGHT" val="4.725008"/>
  <p:tag name="ORIGINALWIDTH" val="1.074992"/>
  <p:tag name="EMFCHILD" val="True"/>
</p:tagLst>
</file>

<file path=ppt/tags/tag502.xml><?xml version="1.0" encoding="utf-8"?>
<p:tagLst xmlns:a="http://schemas.openxmlformats.org/drawingml/2006/main" xmlns:r="http://schemas.openxmlformats.org/officeDocument/2006/relationships" xmlns:p="http://schemas.openxmlformats.org/presentationml/2006/main">
  <p:tag name="ORIGINALHEIGHT" val="4.275008"/>
  <p:tag name="ORIGINALWIDTH" val="2.15"/>
  <p:tag name="EMFCHILD" val="True"/>
</p:tagLst>
</file>

<file path=ppt/tags/tag503.xml><?xml version="1.0" encoding="utf-8"?>
<p:tagLst xmlns:a="http://schemas.openxmlformats.org/drawingml/2006/main" xmlns:r="http://schemas.openxmlformats.org/officeDocument/2006/relationships" xmlns:p="http://schemas.openxmlformats.org/presentationml/2006/main">
  <p:tag name="ORIGINALHEIGHT" val="1.425008"/>
  <p:tag name="ORIGINALWIDTH" val="0.55"/>
  <p:tag name="EMFCHILD" val="True"/>
</p:tagLst>
</file>

<file path=ppt/tags/tag504.xml><?xml version="1.0" encoding="utf-8"?>
<p:tagLst xmlns:a="http://schemas.openxmlformats.org/drawingml/2006/main" xmlns:r="http://schemas.openxmlformats.org/officeDocument/2006/relationships" xmlns:p="http://schemas.openxmlformats.org/presentationml/2006/main">
  <p:tag name="ORIGINALHEIGHT" val="2.175008"/>
  <p:tag name="ORIGINALWIDTH" val="2.824992"/>
  <p:tag name="EMFCHILD" val="True"/>
</p:tagLst>
</file>

<file path=ppt/tags/tag505.xml><?xml version="1.0" encoding="utf-8"?>
<p:tagLst xmlns:a="http://schemas.openxmlformats.org/drawingml/2006/main" xmlns:r="http://schemas.openxmlformats.org/officeDocument/2006/relationships" xmlns:p="http://schemas.openxmlformats.org/presentationml/2006/main">
  <p:tag name="ORIGINALHEIGHT" val="1.425008"/>
  <p:tag name="ORIGINALWIDTH" val="0.5249921"/>
  <p:tag name="EMFCHILD" val="True"/>
</p:tagLst>
</file>

<file path=ppt/tags/tag506.xml><?xml version="1.0" encoding="utf-8"?>
<p:tagLst xmlns:a="http://schemas.openxmlformats.org/drawingml/2006/main" xmlns:r="http://schemas.openxmlformats.org/officeDocument/2006/relationships" xmlns:p="http://schemas.openxmlformats.org/presentationml/2006/main">
  <p:tag name="ORIGINALHEIGHT" val="2.125008"/>
  <p:tag name="ORIGINALWIDTH" val="1.7"/>
  <p:tag name="EMFCHILD" val="True"/>
</p:tagLst>
</file>

<file path=ppt/tags/tag507.xml><?xml version="1.0" encoding="utf-8"?>
<p:tagLst xmlns:a="http://schemas.openxmlformats.org/drawingml/2006/main" xmlns:r="http://schemas.openxmlformats.org/officeDocument/2006/relationships" xmlns:p="http://schemas.openxmlformats.org/presentationml/2006/main">
  <p:tag name="ORIGINALHEIGHT" val="4.725008"/>
  <p:tag name="ORIGINALWIDTH" val="1.074992"/>
  <p:tag name="EMFCHILD" val="True"/>
</p:tagLst>
</file>

<file path=ppt/tags/tag508.xml><?xml version="1.0" encoding="utf-8"?>
<p:tagLst xmlns:a="http://schemas.openxmlformats.org/drawingml/2006/main" xmlns:r="http://schemas.openxmlformats.org/officeDocument/2006/relationships" xmlns:p="http://schemas.openxmlformats.org/presentationml/2006/main">
  <p:tag name="ORIGINALHEIGHT" val="1.1"/>
  <p:tag name="ORIGINALWIDTH" val="3.05"/>
  <p:tag name="EMFCHILD" val="True"/>
</p:tagLst>
</file>

<file path=ppt/tags/tag509.xml><?xml version="1.0" encoding="utf-8"?>
<p:tagLst xmlns:a="http://schemas.openxmlformats.org/drawingml/2006/main" xmlns:r="http://schemas.openxmlformats.org/officeDocument/2006/relationships" xmlns:p="http://schemas.openxmlformats.org/presentationml/2006/main">
  <p:tag name="ORIGINALHEIGHT" val="4.3"/>
  <p:tag name="ORIGINALWIDTH" val="1.524992"/>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510.xml><?xml version="1.0" encoding="utf-8"?>
<p:tagLst xmlns:a="http://schemas.openxmlformats.org/drawingml/2006/main" xmlns:r="http://schemas.openxmlformats.org/officeDocument/2006/relationships" xmlns:p="http://schemas.openxmlformats.org/presentationml/2006/main">
  <p:tag name="ORIGINALHEIGHT" val="1.5"/>
  <p:tag name="ORIGINALWIDTH" val="0.55"/>
  <p:tag name="EMFCHILD" val="True"/>
</p:tagLst>
</file>

<file path=ppt/tags/tag511.xml><?xml version="1.0" encoding="utf-8"?>
<p:tagLst xmlns:a="http://schemas.openxmlformats.org/drawingml/2006/main" xmlns:r="http://schemas.openxmlformats.org/officeDocument/2006/relationships" xmlns:p="http://schemas.openxmlformats.org/presentationml/2006/main">
  <p:tag name="ORIGINALHEIGHT" val="8.6"/>
  <p:tag name="ORIGINALWIDTH" val="1.524992"/>
  <p:tag name="EMFCHILD" val="True"/>
</p:tagLst>
</file>

<file path=ppt/tags/tag512.xml><?xml version="1.0" encoding="utf-8"?>
<p:tagLst xmlns:a="http://schemas.openxmlformats.org/drawingml/2006/main" xmlns:r="http://schemas.openxmlformats.org/officeDocument/2006/relationships" xmlns:p="http://schemas.openxmlformats.org/presentationml/2006/main">
  <p:tag name="ORIGINALHEIGHT" val="1.525008"/>
  <p:tag name="ORIGINALWIDTH" val="0.55"/>
  <p:tag name="EMFCHILD" val="True"/>
</p:tagLst>
</file>

<file path=ppt/tags/tag513.xml><?xml version="1.0" encoding="utf-8"?>
<p:tagLst xmlns:a="http://schemas.openxmlformats.org/drawingml/2006/main" xmlns:r="http://schemas.openxmlformats.org/officeDocument/2006/relationships" xmlns:p="http://schemas.openxmlformats.org/presentationml/2006/main">
  <p:tag name="ORIGINALHEIGHT" val="4.3"/>
  <p:tag name="ORIGINALWIDTH" val="1.524992"/>
  <p:tag name="EMFCHILD" val="True"/>
</p:tagLst>
</file>

<file path=ppt/tags/tag514.xml><?xml version="1.0" encoding="utf-8"?>
<p:tagLst xmlns:a="http://schemas.openxmlformats.org/drawingml/2006/main" xmlns:r="http://schemas.openxmlformats.org/officeDocument/2006/relationships" xmlns:p="http://schemas.openxmlformats.org/presentationml/2006/main">
  <p:tag name="ORIGINALHEIGHT" val="3.075008"/>
  <p:tag name="ORIGINALWIDTH" val="2.124992"/>
  <p:tag name="EMFCHILD" val="True"/>
</p:tagLst>
</file>

<file path=ppt/tags/tag515.xml><?xml version="1.0" encoding="utf-8"?>
<p:tagLst xmlns:a="http://schemas.openxmlformats.org/drawingml/2006/main" xmlns:r="http://schemas.openxmlformats.org/officeDocument/2006/relationships" xmlns:p="http://schemas.openxmlformats.org/presentationml/2006/main">
  <p:tag name="ORIGINALHEIGHT" val="2.4"/>
  <p:tag name="ORIGINALWIDTH" val="2.524992"/>
  <p:tag name="EMFCHILD" val="True"/>
</p:tagLst>
</file>

<file path=ppt/tags/tag516.xml><?xml version="1.0" encoding="utf-8"?>
<p:tagLst xmlns:a="http://schemas.openxmlformats.org/drawingml/2006/main" xmlns:r="http://schemas.openxmlformats.org/officeDocument/2006/relationships" xmlns:p="http://schemas.openxmlformats.org/presentationml/2006/main">
  <p:tag name="ORIGINALHEIGHT" val="4.725008"/>
  <p:tag name="ORIGINALWIDTH" val="1.05"/>
  <p:tag name="EMFCHILD" val="True"/>
</p:tagLst>
</file>

<file path=ppt/tags/tag517.xml><?xml version="1.0" encoding="utf-8"?>
<p:tagLst xmlns:a="http://schemas.openxmlformats.org/drawingml/2006/main" xmlns:r="http://schemas.openxmlformats.org/officeDocument/2006/relationships" xmlns:p="http://schemas.openxmlformats.org/presentationml/2006/main">
  <p:tag name="ORIGINALHEIGHT" val="4.275008"/>
  <p:tag name="ORIGINALWIDTH" val="2.15"/>
  <p:tag name="EMFCHILD" val="True"/>
</p:tagLst>
</file>

<file path=ppt/tags/tag518.xml><?xml version="1.0" encoding="utf-8"?>
<p:tagLst xmlns:a="http://schemas.openxmlformats.org/drawingml/2006/main" xmlns:r="http://schemas.openxmlformats.org/officeDocument/2006/relationships" xmlns:p="http://schemas.openxmlformats.org/presentationml/2006/main">
  <p:tag name="ORIGINALHEIGHT" val="1.425008"/>
  <p:tag name="ORIGINALWIDTH" val="0.55"/>
  <p:tag name="EMFCHILD" val="True"/>
</p:tagLst>
</file>

<file path=ppt/tags/tag519.xml><?xml version="1.0" encoding="utf-8"?>
<p:tagLst xmlns:a="http://schemas.openxmlformats.org/drawingml/2006/main" xmlns:r="http://schemas.openxmlformats.org/officeDocument/2006/relationships" xmlns:p="http://schemas.openxmlformats.org/presentationml/2006/main">
  <p:tag name="ORIGINALHEIGHT" val="2.15"/>
  <p:tag name="ORIGINALWIDTH" val="1.674992"/>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520.xml><?xml version="1.0" encoding="utf-8"?>
<p:tagLst xmlns:a="http://schemas.openxmlformats.org/drawingml/2006/main" xmlns:r="http://schemas.openxmlformats.org/officeDocument/2006/relationships" xmlns:p="http://schemas.openxmlformats.org/presentationml/2006/main">
  <p:tag name="ORIGINALHEIGHT" val="4.725008"/>
  <p:tag name="ORIGINALWIDTH" val="1.074992"/>
  <p:tag name="EMFCHILD" val="True"/>
</p:tagLst>
</file>

<file path=ppt/tags/tag521.xml><?xml version="1.0" encoding="utf-8"?>
<p:tagLst xmlns:a="http://schemas.openxmlformats.org/drawingml/2006/main" xmlns:r="http://schemas.openxmlformats.org/officeDocument/2006/relationships" xmlns:p="http://schemas.openxmlformats.org/presentationml/2006/main">
  <p:tag name="ORIGINALHEIGHT" val="1.425008"/>
  <p:tag name="ORIGINALWIDTH" val="0.55"/>
  <p:tag name="EMFCHILD" val="True"/>
</p:tagLst>
</file>

<file path=ppt/tags/tag522.xml><?xml version="1.0" encoding="utf-8"?>
<p:tagLst xmlns:a="http://schemas.openxmlformats.org/drawingml/2006/main" xmlns:r="http://schemas.openxmlformats.org/officeDocument/2006/relationships" xmlns:p="http://schemas.openxmlformats.org/presentationml/2006/main">
  <p:tag name="ORIGINALHEIGHT" val="4.275008"/>
  <p:tag name="ORIGINALWIDTH" val="2.124992"/>
  <p:tag name="EMFCHILD" val="True"/>
</p:tagLst>
</file>

<file path=ppt/tags/tag523.xml><?xml version="1.0" encoding="utf-8"?>
<p:tagLst xmlns:a="http://schemas.openxmlformats.org/drawingml/2006/main" xmlns:r="http://schemas.openxmlformats.org/officeDocument/2006/relationships" xmlns:p="http://schemas.openxmlformats.org/presentationml/2006/main">
  <p:tag name="ORIGINALHEIGHT" val="2.75"/>
  <p:tag name="ORIGINALWIDTH" val="2.3"/>
  <p:tag name="EMFCHILD" val="True"/>
</p:tagLst>
</file>

<file path=ppt/tags/tag524.xml><?xml version="1.0" encoding="utf-8"?>
<p:tagLst xmlns:a="http://schemas.openxmlformats.org/drawingml/2006/main" xmlns:r="http://schemas.openxmlformats.org/officeDocument/2006/relationships" xmlns:p="http://schemas.openxmlformats.org/presentationml/2006/main">
  <p:tag name="ORIGINALHEIGHT" val="3.425008"/>
  <p:tag name="ORIGINALWIDTH" val="3.3"/>
  <p:tag name="EMFCHILD" val="True"/>
</p:tagLst>
</file>

<file path=ppt/tags/tag525.xml><?xml version="1.0" encoding="utf-8"?>
<p:tagLst xmlns:a="http://schemas.openxmlformats.org/drawingml/2006/main" xmlns:r="http://schemas.openxmlformats.org/officeDocument/2006/relationships" xmlns:p="http://schemas.openxmlformats.org/presentationml/2006/main">
  <p:tag name="ORIGINALHEIGHT" val="1.5"/>
  <p:tag name="ORIGINALWIDTH" val="1.3"/>
  <p:tag name="EMFCHILD" val="True"/>
</p:tagLst>
</file>

<file path=ppt/tags/tag526.xml><?xml version="1.0" encoding="utf-8"?>
<p:tagLst xmlns:a="http://schemas.openxmlformats.org/drawingml/2006/main" xmlns:r="http://schemas.openxmlformats.org/officeDocument/2006/relationships" xmlns:p="http://schemas.openxmlformats.org/presentationml/2006/main">
  <p:tag name="ORIGINALHEIGHT" val="3.05"/>
  <p:tag name="ORIGINALWIDTH" val="2.124992"/>
  <p:tag name="EMFCHILD" val="True"/>
</p:tagLst>
</file>

<file path=ppt/tags/tag527.xml><?xml version="1.0" encoding="utf-8"?>
<p:tagLst xmlns:a="http://schemas.openxmlformats.org/drawingml/2006/main" xmlns:r="http://schemas.openxmlformats.org/officeDocument/2006/relationships" xmlns:p="http://schemas.openxmlformats.org/presentationml/2006/main">
  <p:tag name="ORIGINALHEIGHT" val="2.6"/>
  <p:tag name="ORIGINALWIDTH" val="2.824992"/>
  <p:tag name="EMFCHILD" val="True"/>
</p:tagLst>
</file>

<file path=ppt/tags/tag528.xml><?xml version="1.0" encoding="utf-8"?>
<p:tagLst xmlns:a="http://schemas.openxmlformats.org/drawingml/2006/main" xmlns:r="http://schemas.openxmlformats.org/officeDocument/2006/relationships" xmlns:p="http://schemas.openxmlformats.org/presentationml/2006/main">
  <p:tag name="ORIGINALHEIGHT" val="4.75"/>
  <p:tag name="ORIGINALWIDTH" val="1.074992"/>
  <p:tag name="EMFCHILD" val="True"/>
</p:tagLst>
</file>

<file path=ppt/tags/tag529.xml><?xml version="1.0" encoding="utf-8"?>
<p:tagLst xmlns:a="http://schemas.openxmlformats.org/drawingml/2006/main" xmlns:r="http://schemas.openxmlformats.org/officeDocument/2006/relationships" xmlns:p="http://schemas.openxmlformats.org/presentationml/2006/main">
  <p:tag name="ORIGINALHEIGHT" val="4.3"/>
  <p:tag name="ORIGINALWIDTH" val="2.15"/>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530.xml><?xml version="1.0" encoding="utf-8"?>
<p:tagLst xmlns:a="http://schemas.openxmlformats.org/drawingml/2006/main" xmlns:r="http://schemas.openxmlformats.org/officeDocument/2006/relationships" xmlns:p="http://schemas.openxmlformats.org/presentationml/2006/main">
  <p:tag name="ORIGINALHEIGHT" val="1.425008"/>
  <p:tag name="ORIGINALWIDTH" val="0.5249921"/>
  <p:tag name="EMFCHILD" val="True"/>
</p:tagLst>
</file>

<file path=ppt/tags/tag531.xml><?xml version="1.0" encoding="utf-8"?>
<p:tagLst xmlns:a="http://schemas.openxmlformats.org/drawingml/2006/main" xmlns:r="http://schemas.openxmlformats.org/officeDocument/2006/relationships" xmlns:p="http://schemas.openxmlformats.org/presentationml/2006/main">
  <p:tag name="ORIGINALHEIGHT" val="2.125008"/>
  <p:tag name="ORIGINALWIDTH" val="1.7"/>
  <p:tag name="EMFCHILD" val="True"/>
</p:tagLst>
</file>

<file path=ppt/tags/tag532.xml><?xml version="1.0" encoding="utf-8"?>
<p:tagLst xmlns:a="http://schemas.openxmlformats.org/drawingml/2006/main" xmlns:r="http://schemas.openxmlformats.org/officeDocument/2006/relationships" xmlns:p="http://schemas.openxmlformats.org/presentationml/2006/main">
  <p:tag name="ORIGINALHEIGHT" val="4.75"/>
  <p:tag name="ORIGINALWIDTH" val="1.074992"/>
  <p:tag name="EMFCHILD" val="True"/>
</p:tagLst>
</file>

<file path=ppt/tags/tag533.xml><?xml version="1.0" encoding="utf-8"?>
<p:tagLst xmlns:a="http://schemas.openxmlformats.org/drawingml/2006/main" xmlns:r="http://schemas.openxmlformats.org/officeDocument/2006/relationships" xmlns:p="http://schemas.openxmlformats.org/presentationml/2006/main">
  <p:tag name="ORIGINALHEIGHT" val="1.425008"/>
  <p:tag name="ORIGINALWIDTH" val="0.5249921"/>
  <p:tag name="EMFCHILD" val="True"/>
</p:tagLst>
</file>

<file path=ppt/tags/tag534.xml><?xml version="1.0" encoding="utf-8"?>
<p:tagLst xmlns:a="http://schemas.openxmlformats.org/drawingml/2006/main" xmlns:r="http://schemas.openxmlformats.org/officeDocument/2006/relationships" xmlns:p="http://schemas.openxmlformats.org/presentationml/2006/main">
  <p:tag name="ORIGINALHEIGHT" val="4.3"/>
  <p:tag name="ORIGINALWIDTH" val="2.124992"/>
  <p:tag name="EMFCHILD" val="True"/>
</p:tagLst>
</file>

<file path=ppt/tags/tag535.xml><?xml version="1.0" encoding="utf-8"?>
<p:tagLst xmlns:a="http://schemas.openxmlformats.org/drawingml/2006/main" xmlns:r="http://schemas.openxmlformats.org/officeDocument/2006/relationships" xmlns:p="http://schemas.openxmlformats.org/presentationml/2006/main">
  <p:tag name="ORIGINALHEIGHT" val="2.75"/>
  <p:tag name="ORIGINALWIDTH" val="2.3"/>
  <p:tag name="EMFCHILD" val="True"/>
</p:tagLst>
</file>

<file path=ppt/tags/tag536.xml><?xml version="1.0" encoding="utf-8"?>
<p:tagLst xmlns:a="http://schemas.openxmlformats.org/drawingml/2006/main" xmlns:r="http://schemas.openxmlformats.org/officeDocument/2006/relationships" xmlns:p="http://schemas.openxmlformats.org/presentationml/2006/main">
  <p:tag name="ORIGINALHEIGHT" val="3.7"/>
  <p:tag name="ORIGINALWIDTH" val="3.674992"/>
  <p:tag name="EMFCHILD" val="True"/>
</p:tagLst>
</file>

<file path=ppt/tags/tag537.xml><?xml version="1.0" encoding="utf-8"?>
<p:tagLst xmlns:a="http://schemas.openxmlformats.org/drawingml/2006/main" xmlns:r="http://schemas.openxmlformats.org/officeDocument/2006/relationships" xmlns:p="http://schemas.openxmlformats.org/presentationml/2006/main">
  <p:tag name="ORIGINALHEIGHT" val="1.5"/>
  <p:tag name="ORIGINALWIDTH" val="1.3"/>
  <p:tag name="EMFCHILD" val="True"/>
</p:tagLst>
</file>

<file path=ppt/tags/tag538.xml><?xml version="1.0" encoding="utf-8"?>
<p:tagLst xmlns:a="http://schemas.openxmlformats.org/drawingml/2006/main" xmlns:r="http://schemas.openxmlformats.org/officeDocument/2006/relationships" xmlns:p="http://schemas.openxmlformats.org/presentationml/2006/main">
  <p:tag name="ORIGINALHEIGHT" val="2.15"/>
  <p:tag name="ORIGINALWIDTH" val="2.074992"/>
  <p:tag name="EMFCHILD" val="True"/>
</p:tagLst>
</file>

<file path=ppt/tags/tag539.xml><?xml version="1.0" encoding="utf-8"?>
<p:tagLst xmlns:a="http://schemas.openxmlformats.org/drawingml/2006/main" xmlns:r="http://schemas.openxmlformats.org/officeDocument/2006/relationships" xmlns:p="http://schemas.openxmlformats.org/presentationml/2006/main">
  <p:tag name="ORIGINALHEIGHT" val="2.075008"/>
  <p:tag name="ORIGINALWIDTH" val="2.324992"/>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3.09376"/>
  <p:tag name="ORIGINALWIDTH" val="1.71876"/>
  <p:tag name="EMFCHILD" val="True"/>
</p:tagLst>
</file>

<file path=ppt/tags/tag540.xml><?xml version="1.0" encoding="utf-8"?>
<p:tagLst xmlns:a="http://schemas.openxmlformats.org/drawingml/2006/main" xmlns:r="http://schemas.openxmlformats.org/officeDocument/2006/relationships" xmlns:p="http://schemas.openxmlformats.org/presentationml/2006/main">
  <p:tag name="ORIGINALHEIGHT" val="3.325008"/>
  <p:tag name="ORIGINALWIDTH" val="2.274992"/>
  <p:tag name="EMFCHILD" val="True"/>
</p:tagLst>
</file>

<file path=ppt/tags/tag541.xml><?xml version="1.0" encoding="utf-8"?>
<p:tagLst xmlns:a="http://schemas.openxmlformats.org/drawingml/2006/main" xmlns:r="http://schemas.openxmlformats.org/officeDocument/2006/relationships" xmlns:p="http://schemas.openxmlformats.org/presentationml/2006/main">
  <p:tag name="ORIGINALHEIGHT" val="4.3"/>
  <p:tag name="ORIGINALWIDTH" val="2.15"/>
  <p:tag name="EMFCHILD" val="True"/>
</p:tagLst>
</file>

<file path=ppt/tags/tag542.xml><?xml version="1.0" encoding="utf-8"?>
<p:tagLst xmlns:a="http://schemas.openxmlformats.org/drawingml/2006/main" xmlns:r="http://schemas.openxmlformats.org/officeDocument/2006/relationships" xmlns:p="http://schemas.openxmlformats.org/presentationml/2006/main">
  <p:tag name="ORIGINALHEIGHT" val="4.4"/>
  <p:tag name="ORIGINALWIDTH" val="2.3"/>
  <p:tag name="EMFCHILD" val="True"/>
</p:tagLst>
</file>

<file path=ppt/tags/tag543.xml><?xml version="1.0" encoding="utf-8"?>
<p:tagLst xmlns:a="http://schemas.openxmlformats.org/drawingml/2006/main" xmlns:r="http://schemas.openxmlformats.org/officeDocument/2006/relationships" xmlns:p="http://schemas.openxmlformats.org/presentationml/2006/main">
  <p:tag name="ORIGINALHEIGHT" val="2.75"/>
  <p:tag name="ORIGINALWIDTH" val="2.3"/>
  <p:tag name="EMFCHILD" val="True"/>
</p:tagLst>
</file>

<file path=ppt/tags/tag544.xml><?xml version="1.0" encoding="utf-8"?>
<p:tagLst xmlns:a="http://schemas.openxmlformats.org/drawingml/2006/main" xmlns:r="http://schemas.openxmlformats.org/officeDocument/2006/relationships" xmlns:p="http://schemas.openxmlformats.org/presentationml/2006/main">
  <p:tag name="ORIGINALHEIGHT" val="3.425008"/>
  <p:tag name="ORIGINALWIDTH" val="3.3"/>
  <p:tag name="EMFCHILD" val="True"/>
</p:tagLst>
</file>

<file path=ppt/tags/tag545.xml><?xml version="1.0" encoding="utf-8"?>
<p:tagLst xmlns:a="http://schemas.openxmlformats.org/drawingml/2006/main" xmlns:r="http://schemas.openxmlformats.org/officeDocument/2006/relationships" xmlns:p="http://schemas.openxmlformats.org/presentationml/2006/main">
  <p:tag name="ORIGINALHEIGHT" val="1.5"/>
  <p:tag name="ORIGINALWIDTH" val="1.3"/>
  <p:tag name="EMFCHILD" val="True"/>
</p:tagLst>
</file>

<file path=ppt/tags/tag546.xml><?xml version="1.0" encoding="utf-8"?>
<p:tagLst xmlns:a="http://schemas.openxmlformats.org/drawingml/2006/main" xmlns:r="http://schemas.openxmlformats.org/officeDocument/2006/relationships" xmlns:p="http://schemas.openxmlformats.org/presentationml/2006/main">
  <p:tag name="ORIGINALHEIGHT" val="4.3"/>
  <p:tag name="ORIGINALWIDTH" val="2.3"/>
  <p:tag name="EMFCHILD" val="True"/>
</p:tagLst>
</file>

<file path=ppt/tags/tag547.xml><?xml version="1.0" encoding="utf-8"?>
<p:tagLst xmlns:a="http://schemas.openxmlformats.org/drawingml/2006/main" xmlns:r="http://schemas.openxmlformats.org/officeDocument/2006/relationships" xmlns:p="http://schemas.openxmlformats.org/presentationml/2006/main">
  <p:tag name="ORIGINALHEIGHT" val="4.725008"/>
  <p:tag name="ORIGINALWIDTH" val="1.074992"/>
  <p:tag name="EMFCHILD" val="True"/>
</p:tagLst>
</file>

<file path=ppt/tags/tag548.xml><?xml version="1.0" encoding="utf-8"?>
<p:tagLst xmlns:a="http://schemas.openxmlformats.org/drawingml/2006/main" xmlns:r="http://schemas.openxmlformats.org/officeDocument/2006/relationships" xmlns:p="http://schemas.openxmlformats.org/presentationml/2006/main">
  <p:tag name="ORIGINALHEIGHT" val="4.3"/>
  <p:tag name="ORIGINALWIDTH" val="2.15"/>
  <p:tag name="EMFCHILD" val="True"/>
</p:tagLst>
</file>

<file path=ppt/tags/tag549.xml><?xml version="1.0" encoding="utf-8"?>
<p:tagLst xmlns:a="http://schemas.openxmlformats.org/drawingml/2006/main" xmlns:r="http://schemas.openxmlformats.org/officeDocument/2006/relationships" xmlns:p="http://schemas.openxmlformats.org/presentationml/2006/main">
  <p:tag name="ORIGINALHEIGHT" val="1.4"/>
  <p:tag name="ORIGINALWIDTH" val="0.55"/>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1.46876"/>
  <p:tag name="ORIGINALWIDTH" val="0.5625"/>
  <p:tag name="EMFCHILD" val="True"/>
</p:tagLst>
</file>

<file path=ppt/tags/tag550.xml><?xml version="1.0" encoding="utf-8"?>
<p:tagLst xmlns:a="http://schemas.openxmlformats.org/drawingml/2006/main" xmlns:r="http://schemas.openxmlformats.org/officeDocument/2006/relationships" xmlns:p="http://schemas.openxmlformats.org/presentationml/2006/main">
  <p:tag name="ORIGINALHEIGHT" val="2.175008"/>
  <p:tag name="ORIGINALWIDTH" val="2.8"/>
  <p:tag name="EMFCHILD" val="True"/>
</p:tagLst>
</file>

<file path=ppt/tags/tag551.xml><?xml version="1.0" encoding="utf-8"?>
<p:tagLst xmlns:a="http://schemas.openxmlformats.org/drawingml/2006/main" xmlns:r="http://schemas.openxmlformats.org/officeDocument/2006/relationships" xmlns:p="http://schemas.openxmlformats.org/presentationml/2006/main">
  <p:tag name="ORIGINALHEIGHT" val="1.4"/>
  <p:tag name="ORIGINALWIDTH" val="0.55"/>
  <p:tag name="EMFCHILD" val="True"/>
</p:tagLst>
</file>

<file path=ppt/tags/tag552.xml><?xml version="1.0" encoding="utf-8"?>
<p:tagLst xmlns:a="http://schemas.openxmlformats.org/drawingml/2006/main" xmlns:r="http://schemas.openxmlformats.org/officeDocument/2006/relationships" xmlns:p="http://schemas.openxmlformats.org/presentationml/2006/main">
  <p:tag name="ORIGINALHEIGHT" val="2.15"/>
  <p:tag name="ORIGINALWIDTH" val="1.674992"/>
  <p:tag name="EMFCHILD" val="True"/>
</p:tagLst>
</file>

<file path=ppt/tags/tag553.xml><?xml version="1.0" encoding="utf-8"?>
<p:tagLst xmlns:a="http://schemas.openxmlformats.org/drawingml/2006/main" xmlns:r="http://schemas.openxmlformats.org/officeDocument/2006/relationships" xmlns:p="http://schemas.openxmlformats.org/presentationml/2006/main">
  <p:tag name="ORIGINALHEIGHT" val="4.725008"/>
  <p:tag name="ORIGINALWIDTH" val="1.074992"/>
  <p:tag name="EMFCHILD" val="True"/>
</p:tagLst>
</file>

<file path=ppt/tags/tag554.xml><?xml version="1.0" encoding="utf-8"?>
<p:tagLst xmlns:a="http://schemas.openxmlformats.org/drawingml/2006/main" xmlns:r="http://schemas.openxmlformats.org/officeDocument/2006/relationships" xmlns:p="http://schemas.openxmlformats.org/presentationml/2006/main">
  <p:tag name="ORIGINALHEIGHT" val="1.4"/>
  <p:tag name="ORIGINALWIDTH" val="0.55"/>
  <p:tag name="EMFCHILD" val="True"/>
</p:tagLst>
</file>

<file path=ppt/tags/tag555.xml><?xml version="1.0" encoding="utf-8"?>
<p:tagLst xmlns:a="http://schemas.openxmlformats.org/drawingml/2006/main" xmlns:r="http://schemas.openxmlformats.org/officeDocument/2006/relationships" xmlns:p="http://schemas.openxmlformats.org/presentationml/2006/main">
  <p:tag name="ORIGINALHEIGHT" val="2.175008"/>
  <p:tag name="ORIGINALWIDTH" val="2.05"/>
  <p:tag name="EMFCHILD" val="True"/>
</p:tagLst>
</file>

<file path=ppt/tags/tag556.xml><?xml version="1.0" encoding="utf-8"?>
<p:tagLst xmlns:a="http://schemas.openxmlformats.org/drawingml/2006/main" xmlns:r="http://schemas.openxmlformats.org/officeDocument/2006/relationships" xmlns:p="http://schemas.openxmlformats.org/presentationml/2006/main">
  <p:tag name="ORIGINALHEIGHT" val="2.975008"/>
  <p:tag name="ORIGINALWIDTH" val="1.45"/>
  <p:tag name="EMFCHILD" val="True"/>
</p:tagLst>
</file>

<file path=ppt/tags/tag557.xml><?xml version="1.0" encoding="utf-8"?>
<p:tagLst xmlns:a="http://schemas.openxmlformats.org/drawingml/2006/main" xmlns:r="http://schemas.openxmlformats.org/officeDocument/2006/relationships" xmlns:p="http://schemas.openxmlformats.org/presentationml/2006/main">
  <p:tag name="ORIGINALHEIGHT" val="3.3"/>
  <p:tag name="ORIGINALWIDTH" val="2.324992"/>
  <p:tag name="EMFCHILD" val="True"/>
</p:tagLst>
</file>

<file path=ppt/tags/tag558.xml><?xml version="1.0" encoding="utf-8"?>
<p:tagLst xmlns:a="http://schemas.openxmlformats.org/drawingml/2006/main" xmlns:r="http://schemas.openxmlformats.org/officeDocument/2006/relationships" xmlns:p="http://schemas.openxmlformats.org/presentationml/2006/main">
  <p:tag name="ORIGINALHEIGHT" val="2.175008"/>
  <p:tag name="ORIGINALWIDTH" val="1.774992"/>
  <p:tag name="EMFCHILD" val="True"/>
</p:tagLst>
</file>

<file path=ppt/tags/tag559.xml><?xml version="1.0" encoding="utf-8"?>
<p:tagLst xmlns:a="http://schemas.openxmlformats.org/drawingml/2006/main" xmlns:r="http://schemas.openxmlformats.org/officeDocument/2006/relationships" xmlns:p="http://schemas.openxmlformats.org/presentationml/2006/main">
  <p:tag name="ORIGINALHEIGHT" val="2.1"/>
  <p:tag name="ORIGINALWIDTH" val="1.55"/>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3.34376"/>
  <p:tag name="ORIGINALWIDTH" val="2.75"/>
  <p:tag name="EMFCHILD" val="True"/>
</p:tagLst>
</file>

<file path=ppt/tags/tag560.xml><?xml version="1.0" encoding="utf-8"?>
<p:tagLst xmlns:a="http://schemas.openxmlformats.org/drawingml/2006/main" xmlns:r="http://schemas.openxmlformats.org/officeDocument/2006/relationships" xmlns:p="http://schemas.openxmlformats.org/presentationml/2006/main">
  <p:tag name="ORIGINALHEIGHT" val="2.1"/>
  <p:tag name="ORIGINALWIDTH" val="3.15"/>
  <p:tag name="EMFCHILD" val="True"/>
</p:tagLst>
</file>

<file path=ppt/tags/tag561.xml><?xml version="1.0" encoding="utf-8"?>
<p:tagLst xmlns:a="http://schemas.openxmlformats.org/drawingml/2006/main" xmlns:r="http://schemas.openxmlformats.org/officeDocument/2006/relationships" xmlns:p="http://schemas.openxmlformats.org/presentationml/2006/main">
  <p:tag name="ORIGINALHEIGHT" val="3.175008"/>
  <p:tag name="ORIGINALWIDTH" val="0.9749921"/>
  <p:tag name="EMFCHILD" val="True"/>
</p:tagLst>
</file>

<file path=ppt/tags/tag562.xml><?xml version="1.0" encoding="utf-8"?>
<p:tagLst xmlns:a="http://schemas.openxmlformats.org/drawingml/2006/main" xmlns:r="http://schemas.openxmlformats.org/officeDocument/2006/relationships" xmlns:p="http://schemas.openxmlformats.org/presentationml/2006/main">
  <p:tag name="ORIGINALHEIGHT" val="2.175008"/>
  <p:tag name="ORIGINALWIDTH" val="1.5"/>
  <p:tag name="EMFCHILD" val="True"/>
</p:tagLst>
</file>

<file path=ppt/tags/tag563.xml><?xml version="1.0" encoding="utf-8"?>
<p:tagLst xmlns:a="http://schemas.openxmlformats.org/drawingml/2006/main" xmlns:r="http://schemas.openxmlformats.org/officeDocument/2006/relationships" xmlns:p="http://schemas.openxmlformats.org/presentationml/2006/main">
  <p:tag name="ORIGINALHEIGHT" val="2.175008"/>
  <p:tag name="ORIGINALWIDTH" val="1.774992"/>
  <p:tag name="EMFCHILD" val="True"/>
</p:tagLst>
</file>

<file path=ppt/tags/tag564.xml><?xml version="1.0" encoding="utf-8"?>
<p:tagLst xmlns:a="http://schemas.openxmlformats.org/drawingml/2006/main" xmlns:r="http://schemas.openxmlformats.org/officeDocument/2006/relationships" xmlns:p="http://schemas.openxmlformats.org/presentationml/2006/main">
  <p:tag name="ORIGINALHEIGHT" val="0.5"/>
  <p:tag name="ORIGINALWIDTH" val="0.4749921"/>
  <p:tag name="EMFCHILD" val="True"/>
</p:tagLst>
</file>

<file path=ppt/tags/tag565.xml><?xml version="1.0" encoding="utf-8"?>
<p:tagLst xmlns:a="http://schemas.openxmlformats.org/drawingml/2006/main" xmlns:r="http://schemas.openxmlformats.org/officeDocument/2006/relationships" xmlns:p="http://schemas.openxmlformats.org/presentationml/2006/main">
  <p:tag name="TIMING" val="|2.2|67"/>
</p:tagLst>
</file>

<file path=ppt/tags/tag566.xml><?xml version="1.0" encoding="utf-8"?>
<p:tagLst xmlns:a="http://schemas.openxmlformats.org/drawingml/2006/main" xmlns:r="http://schemas.openxmlformats.org/officeDocument/2006/relationships" xmlns:p="http://schemas.openxmlformats.org/presentationml/2006/main">
  <p:tag name="ORIGINALHEIGHT" val="18.90001"/>
  <p:tag name="ORIGINALWIDTH" val="108.1"/>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cost=&amp; \,\,\underbrace{d(\traj{\T},\tgt_\T)}_{&#10; \substack{\text{Terminal distance} \\ \text{from target set}}} - &#10; \alpha &#10; \underbrace{\int_\t^\T&#10; \mathbb{I}_{\tgt_\s}\left(\traj{\s}\right)d\s}_{&#10; \substack{\text{Time spent in target set}}}&#10;\end{align*}&#10;&#10;\end{document}&#10;"/>
  <p:tag name="IGUANATEXSIZE" val="50"/>
  <p:tag name="IGUANATEXCURSOR" val="2888"/>
  <p:tag name="TRANSPARENCY" val="True"/>
  <p:tag name="LATEXENGINEID" val="0"/>
  <p:tag name="TEMPFOLDER" val="c:\temp\"/>
  <p:tag name="LATEXFORMHEIGHT" val="312"/>
  <p:tag name="LATEXFORMWIDTH" val="384"/>
  <p:tag name="LATEXFORMWRAP" val="True"/>
  <p:tag name="BITMAPVECTOR" val="1"/>
</p:tagLst>
</file>

<file path=ppt/tags/tag567.xml><?xml version="1.0" encoding="utf-8"?>
<p:tagLst xmlns:a="http://schemas.openxmlformats.org/drawingml/2006/main" xmlns:r="http://schemas.openxmlformats.org/officeDocument/2006/relationships" xmlns:p="http://schemas.openxmlformats.org/presentationml/2006/main">
  <p:tag name="ORIGINALHEIGHT" val="14.42501"/>
  <p:tag name="ORIGINALWIDTH" val="116.47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 J^*(\ist,\t) = \min_{\uall \in \mathbb{U}}&#10; \left[d(\traj{\T},\tgt_\T) - \alpha &#10; \int_\t^\T \mathbb{I}_{\tgt_\s}\left(\traj{\s}\right)&#10; d\s\right] &#10;\end{align*}&#10;&#10;\end{document}&#10;"/>
  <p:tag name="IGUANATEXSIZE" val="50"/>
  <p:tag name="IGUANATEXCURSOR" val="2795"/>
  <p:tag name="TRANSPARENCY" val="True"/>
  <p:tag name="LATEXENGINEID" val="0"/>
  <p:tag name="TEMPFOLDER" val="c:\temp\"/>
  <p:tag name="LATEXFORMHEIGHT" val="312"/>
  <p:tag name="LATEXFORMWIDTH" val="384"/>
  <p:tag name="LATEXFORMWRAP" val="True"/>
  <p:tag name="BITMAPVECTOR" val="1"/>
</p:tagLst>
</file>

<file path=ppt/tags/tag568.xml><?xml version="1.0" encoding="utf-8"?>
<p:tagLst xmlns:a="http://schemas.openxmlformats.org/drawingml/2006/main" xmlns:r="http://schemas.openxmlformats.org/officeDocument/2006/relationships" xmlns:p="http://schemas.openxmlformats.org/presentationml/2006/main">
  <p:tag name="ORIGINALHEIGHT" val="3.375008"/>
  <p:tag name="ORIGINALWIDTH" val="2.575008"/>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 J^*(\ist,\t) = \min_{\uall \in \mathbb{U}}&#10; \left[d(\traj{\T},\tgt_\T) - \alpha &#10; \int_\t^\T \mathbb{I}_{\tgt_\s}\left(\traj{\s}\right)&#10; d\s\right] &#10;\end{align*}&#10;&#10;\end{document}&#10;"/>
  <p:tag name="IGUANATEXSIZE" val="50"/>
  <p:tag name="IGUANATEXCURSOR" val="2795"/>
  <p:tag name="TRANSPARENCY" val="True"/>
  <p:tag name="LATEXENGINEID" val="0"/>
  <p:tag name="TEMPFOLDER" val="c:\temp\"/>
  <p:tag name="LATEXFORMHEIGHT" val="312"/>
  <p:tag name="LATEXFORMWIDTH" val="384"/>
  <p:tag name="LATEXFORMWRAP" val="True"/>
  <p:tag name="BITMAPVECTOR" val="1"/>
  <p:tag name="EMFCHILD" val="True"/>
</p:tagLst>
</file>

<file path=ppt/tags/tag569.xml><?xml version="1.0" encoding="utf-8"?>
<p:tagLst xmlns:a="http://schemas.openxmlformats.org/drawingml/2006/main" xmlns:r="http://schemas.openxmlformats.org/officeDocument/2006/relationships" xmlns:p="http://schemas.openxmlformats.org/presentationml/2006/main">
  <p:tag name="ORIGINALHEIGHT" val="1.45"/>
  <p:tag name="ORIGINALWIDTH" val="1.325008"/>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570.xml><?xml version="1.0" encoding="utf-8"?>
<p:tagLst xmlns:a="http://schemas.openxmlformats.org/drawingml/2006/main" xmlns:r="http://schemas.openxmlformats.org/officeDocument/2006/relationships" xmlns:p="http://schemas.openxmlformats.org/presentationml/2006/main">
  <p:tag name="ORIGINALHEIGHT" val="4.8"/>
  <p:tag name="ORIGINALWIDTH" val="1.05"/>
  <p:tag name="EMFCHILD" val="True"/>
</p:tagLst>
</file>

<file path=ppt/tags/tag571.xml><?xml version="1.0" encoding="utf-8"?>
<p:tagLst xmlns:a="http://schemas.openxmlformats.org/drawingml/2006/main" xmlns:r="http://schemas.openxmlformats.org/officeDocument/2006/relationships" xmlns:p="http://schemas.openxmlformats.org/presentationml/2006/main">
  <p:tag name="ORIGINALHEIGHT" val="2.225008"/>
  <p:tag name="ORIGINALWIDTH" val="2.575008"/>
  <p:tag name="EMFCHILD" val="True"/>
</p:tagLst>
</file>

<file path=ppt/tags/tag572.xml><?xml version="1.0" encoding="utf-8"?>
<p:tagLst xmlns:a="http://schemas.openxmlformats.org/drawingml/2006/main" xmlns:r="http://schemas.openxmlformats.org/officeDocument/2006/relationships" xmlns:p="http://schemas.openxmlformats.org/presentationml/2006/main">
  <p:tag name="ORIGINALHEIGHT" val="1.425008"/>
  <p:tag name="ORIGINALWIDTH" val="0.55"/>
  <p:tag name="EMFCHILD" val="True"/>
</p:tagLst>
</file>

<file path=ppt/tags/tag573.xml><?xml version="1.0" encoding="utf-8"?>
<p:tagLst xmlns:a="http://schemas.openxmlformats.org/drawingml/2006/main" xmlns:r="http://schemas.openxmlformats.org/officeDocument/2006/relationships" xmlns:p="http://schemas.openxmlformats.org/presentationml/2006/main">
  <p:tag name="ORIGINALHEIGHT" val="3.05"/>
  <p:tag name="ORIGINALWIDTH" val="1.4"/>
  <p:tag name="EMFCHILD" val="True"/>
</p:tagLst>
</file>

<file path=ppt/tags/tag574.xml><?xml version="1.0" encoding="utf-8"?>
<p:tagLst xmlns:a="http://schemas.openxmlformats.org/drawingml/2006/main" xmlns:r="http://schemas.openxmlformats.org/officeDocument/2006/relationships" xmlns:p="http://schemas.openxmlformats.org/presentationml/2006/main">
  <p:tag name="ORIGINALHEIGHT" val="4.8"/>
  <p:tag name="ORIGINALWIDTH" val="1.05"/>
  <p:tag name="EMFCHILD" val="True"/>
</p:tagLst>
</file>

<file path=ppt/tags/tag575.xml><?xml version="1.0" encoding="utf-8"?>
<p:tagLst xmlns:a="http://schemas.openxmlformats.org/drawingml/2006/main" xmlns:r="http://schemas.openxmlformats.org/officeDocument/2006/relationships" xmlns:p="http://schemas.openxmlformats.org/presentationml/2006/main">
  <p:tag name="ORIGINALHEIGHT" val="1.1"/>
  <p:tag name="ORIGINALWIDTH" val="3.025008"/>
  <p:tag name="EMFCHILD" val="True"/>
</p:tagLst>
</file>

<file path=ppt/tags/tag576.xml><?xml version="1.0" encoding="utf-8"?>
<p:tagLst xmlns:a="http://schemas.openxmlformats.org/drawingml/2006/main" xmlns:r="http://schemas.openxmlformats.org/officeDocument/2006/relationships" xmlns:p="http://schemas.openxmlformats.org/presentationml/2006/main">
  <p:tag name="ORIGINALHEIGHT" val="2.125008"/>
  <p:tag name="ORIGINALWIDTH" val="3.575008"/>
  <p:tag name="EMFCHILD" val="True"/>
</p:tagLst>
</file>

<file path=ppt/tags/tag577.xml><?xml version="1.0" encoding="utf-8"?>
<p:tagLst xmlns:a="http://schemas.openxmlformats.org/drawingml/2006/main" xmlns:r="http://schemas.openxmlformats.org/officeDocument/2006/relationships" xmlns:p="http://schemas.openxmlformats.org/presentationml/2006/main">
  <p:tag name="ORIGINALHEIGHT" val="3.225008"/>
  <p:tag name="ORIGINALWIDTH" val="0.9750079"/>
  <p:tag name="EMFCHILD" val="True"/>
</p:tagLst>
</file>

<file path=ppt/tags/tag578.xml><?xml version="1.0" encoding="utf-8"?>
<p:tagLst xmlns:a="http://schemas.openxmlformats.org/drawingml/2006/main" xmlns:r="http://schemas.openxmlformats.org/officeDocument/2006/relationships" xmlns:p="http://schemas.openxmlformats.org/presentationml/2006/main">
  <p:tag name="ORIGINALHEIGHT" val="2.125008"/>
  <p:tag name="ORIGINALWIDTH" val="2.3"/>
  <p:tag name="EMFCHILD" val="True"/>
</p:tagLst>
</file>

<file path=ppt/tags/tag579.xml><?xml version="1.0" encoding="utf-8"?>
<p:tagLst xmlns:a="http://schemas.openxmlformats.org/drawingml/2006/main" xmlns:r="http://schemas.openxmlformats.org/officeDocument/2006/relationships" xmlns:p="http://schemas.openxmlformats.org/presentationml/2006/main">
  <p:tag name="ORIGINALHEIGHT" val="1.55"/>
  <p:tag name="ORIGINALWIDTH" val="2.25"/>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3.53126"/>
  <p:tag name="ORIGINALWIDTH" val="3.25"/>
  <p:tag name="EMFCHILD" val="True"/>
</p:tagLst>
</file>

<file path=ppt/tags/tag580.xml><?xml version="1.0" encoding="utf-8"?>
<p:tagLst xmlns:a="http://schemas.openxmlformats.org/drawingml/2006/main" xmlns:r="http://schemas.openxmlformats.org/officeDocument/2006/relationships" xmlns:p="http://schemas.openxmlformats.org/presentationml/2006/main">
  <p:tag name="ORIGINALHEIGHT" val="3.35"/>
  <p:tag name="ORIGINALWIDTH" val="0.85"/>
  <p:tag name="EMFCHILD" val="True"/>
</p:tagLst>
</file>

<file path=ppt/tags/tag581.xml><?xml version="1.0" encoding="utf-8"?>
<p:tagLst xmlns:a="http://schemas.openxmlformats.org/drawingml/2006/main" xmlns:r="http://schemas.openxmlformats.org/officeDocument/2006/relationships" xmlns:p="http://schemas.openxmlformats.org/presentationml/2006/main">
  <p:tag name="ORIGINALHEIGHT" val="0.4"/>
  <p:tag name="ORIGINALWIDTH" val="0.3750079"/>
  <p:tag name="EMFCHILD" val="True"/>
</p:tagLst>
</file>

<file path=ppt/tags/tag582.xml><?xml version="1.0" encoding="utf-8"?>
<p:tagLst xmlns:a="http://schemas.openxmlformats.org/drawingml/2006/main" xmlns:r="http://schemas.openxmlformats.org/officeDocument/2006/relationships" xmlns:p="http://schemas.openxmlformats.org/presentationml/2006/main">
  <p:tag name="ORIGINALHEIGHT" val="3.35"/>
  <p:tag name="ORIGINALWIDTH" val="0.8250079"/>
  <p:tag name="EMFCHILD" val="True"/>
</p:tagLst>
</file>

<file path=ppt/tags/tag583.xml><?xml version="1.0" encoding="utf-8"?>
<p:tagLst xmlns:a="http://schemas.openxmlformats.org/drawingml/2006/main" xmlns:r="http://schemas.openxmlformats.org/officeDocument/2006/relationships" xmlns:p="http://schemas.openxmlformats.org/presentationml/2006/main">
  <p:tag name="ORIGINALHEIGHT" val="2.2"/>
  <p:tag name="ORIGINALWIDTH" val="1.775008"/>
  <p:tag name="EMFCHILD" val="True"/>
</p:tagLst>
</file>

<file path=ppt/tags/tag584.xml><?xml version="1.0" encoding="utf-8"?>
<p:tagLst xmlns:a="http://schemas.openxmlformats.org/drawingml/2006/main" xmlns:r="http://schemas.openxmlformats.org/officeDocument/2006/relationships" xmlns:p="http://schemas.openxmlformats.org/presentationml/2006/main">
  <p:tag name="ORIGINALHEIGHT" val="2.35"/>
  <p:tag name="ORIGINALWIDTH" val="2.2"/>
  <p:tag name="EMFCHILD" val="True"/>
</p:tagLst>
</file>

<file path=ppt/tags/tag585.xml><?xml version="1.0" encoding="utf-8"?>
<p:tagLst xmlns:a="http://schemas.openxmlformats.org/drawingml/2006/main" xmlns:r="http://schemas.openxmlformats.org/officeDocument/2006/relationships" xmlns:p="http://schemas.openxmlformats.org/presentationml/2006/main">
  <p:tag name="ORIGINALHEIGHT" val="14.42501"/>
  <p:tag name="ORIGINALWIDTH" val="1.375008"/>
  <p:tag name="EMFCHILD" val="True"/>
</p:tagLst>
</file>

<file path=ppt/tags/tag586.xml><?xml version="1.0" encoding="utf-8"?>
<p:tagLst xmlns:a="http://schemas.openxmlformats.org/drawingml/2006/main" xmlns:r="http://schemas.openxmlformats.org/officeDocument/2006/relationships" xmlns:p="http://schemas.openxmlformats.org/presentationml/2006/main">
  <p:tag name="ORIGINALHEIGHT" val="3.375008"/>
  <p:tag name="ORIGINALWIDTH" val="2.175008"/>
  <p:tag name="EMFCHILD" val="True"/>
</p:tagLst>
</file>

<file path=ppt/tags/tag587.xml><?xml version="1.0" encoding="utf-8"?>
<p:tagLst xmlns:a="http://schemas.openxmlformats.org/drawingml/2006/main" xmlns:r="http://schemas.openxmlformats.org/officeDocument/2006/relationships" xmlns:p="http://schemas.openxmlformats.org/presentationml/2006/main">
  <p:tag name="ORIGINALHEIGHT" val="4.8"/>
  <p:tag name="ORIGINALWIDTH" val="1.075008"/>
  <p:tag name="EMFCHILD" val="True"/>
</p:tagLst>
</file>

<file path=ppt/tags/tag588.xml><?xml version="1.0" encoding="utf-8"?>
<p:tagLst xmlns:a="http://schemas.openxmlformats.org/drawingml/2006/main" xmlns:r="http://schemas.openxmlformats.org/officeDocument/2006/relationships" xmlns:p="http://schemas.openxmlformats.org/presentationml/2006/main">
  <p:tag name="ORIGINALHEIGHT" val="4.35"/>
  <p:tag name="ORIGINALWIDTH" val="2.15"/>
  <p:tag name="EMFCHILD" val="True"/>
</p:tagLst>
</file>

<file path=ppt/tags/tag589.xml><?xml version="1.0" encoding="utf-8"?>
<p:tagLst xmlns:a="http://schemas.openxmlformats.org/drawingml/2006/main" xmlns:r="http://schemas.openxmlformats.org/officeDocument/2006/relationships" xmlns:p="http://schemas.openxmlformats.org/presentationml/2006/main">
  <p:tag name="ORIGINALHEIGHT" val="1.55"/>
  <p:tag name="ORIGINALWIDTH" val="2.225008"/>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4.875"/>
  <p:tag name="ORIGINALWIDTH" val="1.0625"/>
  <p:tag name="EMFCHILD" val="True"/>
</p:tagLst>
</file>

<file path=ppt/tags/tag590.xml><?xml version="1.0" encoding="utf-8"?>
<p:tagLst xmlns:a="http://schemas.openxmlformats.org/drawingml/2006/main" xmlns:r="http://schemas.openxmlformats.org/officeDocument/2006/relationships" xmlns:p="http://schemas.openxmlformats.org/presentationml/2006/main">
  <p:tag name="ORIGINALHEIGHT" val="3.375008"/>
  <p:tag name="ORIGINALWIDTH" val="0.8250079"/>
  <p:tag name="EMFCHILD" val="True"/>
</p:tagLst>
</file>

<file path=ppt/tags/tag591.xml><?xml version="1.0" encoding="utf-8"?>
<p:tagLst xmlns:a="http://schemas.openxmlformats.org/drawingml/2006/main" xmlns:r="http://schemas.openxmlformats.org/officeDocument/2006/relationships" xmlns:p="http://schemas.openxmlformats.org/presentationml/2006/main">
  <p:tag name="ORIGINALHEIGHT" val="0.3750079"/>
  <p:tag name="ORIGINALWIDTH" val="0.35"/>
  <p:tag name="EMFCHILD" val="True"/>
</p:tagLst>
</file>

<file path=ppt/tags/tag592.xml><?xml version="1.0" encoding="utf-8"?>
<p:tagLst xmlns:a="http://schemas.openxmlformats.org/drawingml/2006/main" xmlns:r="http://schemas.openxmlformats.org/officeDocument/2006/relationships" xmlns:p="http://schemas.openxmlformats.org/presentationml/2006/main">
  <p:tag name="ORIGINALHEIGHT" val="3.375008"/>
  <p:tag name="ORIGINALWIDTH" val="0.8250079"/>
  <p:tag name="EMFCHILD" val="True"/>
</p:tagLst>
</file>

<file path=ppt/tags/tag593.xml><?xml version="1.0" encoding="utf-8"?>
<p:tagLst xmlns:a="http://schemas.openxmlformats.org/drawingml/2006/main" xmlns:r="http://schemas.openxmlformats.org/officeDocument/2006/relationships" xmlns:p="http://schemas.openxmlformats.org/presentationml/2006/main">
  <p:tag name="ORIGINALHEIGHT" val="2.125008"/>
  <p:tag name="ORIGINALWIDTH" val="1.1"/>
  <p:tag name="EMFCHILD" val="True"/>
</p:tagLst>
</file>

<file path=ppt/tags/tag594.xml><?xml version="1.0" encoding="utf-8"?>
<p:tagLst xmlns:a="http://schemas.openxmlformats.org/drawingml/2006/main" xmlns:r="http://schemas.openxmlformats.org/officeDocument/2006/relationships" xmlns:p="http://schemas.openxmlformats.org/presentationml/2006/main">
  <p:tag name="ORIGINALHEIGHT" val="1.025008"/>
  <p:tag name="ORIGINALWIDTH" val="0.4"/>
  <p:tag name="EMFCHILD" val="True"/>
</p:tagLst>
</file>

<file path=ppt/tags/tag595.xml><?xml version="1.0" encoding="utf-8"?>
<p:tagLst xmlns:a="http://schemas.openxmlformats.org/drawingml/2006/main" xmlns:r="http://schemas.openxmlformats.org/officeDocument/2006/relationships" xmlns:p="http://schemas.openxmlformats.org/presentationml/2006/main">
  <p:tag name="ORIGINALHEIGHT" val="1.525008"/>
  <p:tag name="ORIGINALWIDTH" val="1.975008"/>
  <p:tag name="EMFCHILD" val="True"/>
</p:tagLst>
</file>

<file path=ppt/tags/tag596.xml><?xml version="1.0" encoding="utf-8"?>
<p:tagLst xmlns:a="http://schemas.openxmlformats.org/drawingml/2006/main" xmlns:r="http://schemas.openxmlformats.org/officeDocument/2006/relationships" xmlns:p="http://schemas.openxmlformats.org/presentationml/2006/main">
  <p:tag name="ORIGINALHEIGHT" val="4.8"/>
  <p:tag name="ORIGINALWIDTH" val="1.075008"/>
  <p:tag name="EMFCHILD" val="True"/>
</p:tagLst>
</file>

<file path=ppt/tags/tag597.xml><?xml version="1.0" encoding="utf-8"?>
<p:tagLst xmlns:a="http://schemas.openxmlformats.org/drawingml/2006/main" xmlns:r="http://schemas.openxmlformats.org/officeDocument/2006/relationships" xmlns:p="http://schemas.openxmlformats.org/presentationml/2006/main">
  <p:tag name="ORIGINALHEIGHT" val="3.25"/>
  <p:tag name="ORIGINALWIDTH" val="3.125008"/>
  <p:tag name="EMFCHILD" val="True"/>
</p:tagLst>
</file>

<file path=ppt/tags/tag598.xml><?xml version="1.0" encoding="utf-8"?>
<p:tagLst xmlns:a="http://schemas.openxmlformats.org/drawingml/2006/main" xmlns:r="http://schemas.openxmlformats.org/officeDocument/2006/relationships" xmlns:p="http://schemas.openxmlformats.org/presentationml/2006/main">
  <p:tag name="ORIGINALHEIGHT" val="4.8"/>
  <p:tag name="ORIGINALWIDTH" val="1.075008"/>
  <p:tag name="EMFCHILD" val="True"/>
</p:tagLst>
</file>

<file path=ppt/tags/tag599.xml><?xml version="1.0" encoding="utf-8"?>
<p:tagLst xmlns:a="http://schemas.openxmlformats.org/drawingml/2006/main" xmlns:r="http://schemas.openxmlformats.org/officeDocument/2006/relationships" xmlns:p="http://schemas.openxmlformats.org/presentationml/2006/main">
  <p:tag name="ORIGINALHEIGHT" val="1.425008"/>
  <p:tag name="ORIGINALWIDTH" val="0.55"/>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1.68752"/>
  <p:tag name="ORIGINALWIDTH" val="2.375"/>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1.125"/>
  <p:tag name="ORIGINALWIDTH" val="3.03126"/>
  <p:tag name="EMFCHILD" val="True"/>
</p:tagLst>
</file>

<file path=ppt/tags/tag600.xml><?xml version="1.0" encoding="utf-8"?>
<p:tagLst xmlns:a="http://schemas.openxmlformats.org/drawingml/2006/main" xmlns:r="http://schemas.openxmlformats.org/officeDocument/2006/relationships" xmlns:p="http://schemas.openxmlformats.org/presentationml/2006/main">
  <p:tag name="ORIGINALHEIGHT" val="3.775008"/>
  <p:tag name="ORIGINALWIDTH" val="3.675008"/>
  <p:tag name="EMFCHILD" val="True"/>
</p:tagLst>
</file>

<file path=ppt/tags/tag601.xml><?xml version="1.0" encoding="utf-8"?>
<p:tagLst xmlns:a="http://schemas.openxmlformats.org/drawingml/2006/main" xmlns:r="http://schemas.openxmlformats.org/officeDocument/2006/relationships" xmlns:p="http://schemas.openxmlformats.org/presentationml/2006/main">
  <p:tag name="ORIGINALHEIGHT" val="2.275008"/>
  <p:tag name="ORIGINALWIDTH" val="2.4"/>
  <p:tag name="EMFCHILD" val="True"/>
</p:tagLst>
</file>

<file path=ppt/tags/tag602.xml><?xml version="1.0" encoding="utf-8"?>
<p:tagLst xmlns:a="http://schemas.openxmlformats.org/drawingml/2006/main" xmlns:r="http://schemas.openxmlformats.org/officeDocument/2006/relationships" xmlns:p="http://schemas.openxmlformats.org/presentationml/2006/main">
  <p:tag name="ORIGINALHEIGHT" val="4.8"/>
  <p:tag name="ORIGINALWIDTH" val="1.05"/>
  <p:tag name="EMFCHILD" val="True"/>
</p:tagLst>
</file>

<file path=ppt/tags/tag603.xml><?xml version="1.0" encoding="utf-8"?>
<p:tagLst xmlns:a="http://schemas.openxmlformats.org/drawingml/2006/main" xmlns:r="http://schemas.openxmlformats.org/officeDocument/2006/relationships" xmlns:p="http://schemas.openxmlformats.org/presentationml/2006/main">
  <p:tag name="ORIGINALHEIGHT" val="0.2"/>
  <p:tag name="ORIGINALWIDTH" val="2.825008"/>
  <p:tag name="EMFCHILD" val="True"/>
</p:tagLst>
</file>

<file path=ppt/tags/tag604.xml><?xml version="1.0" encoding="utf-8"?>
<p:tagLst xmlns:a="http://schemas.openxmlformats.org/drawingml/2006/main" xmlns:r="http://schemas.openxmlformats.org/officeDocument/2006/relationships" xmlns:p="http://schemas.openxmlformats.org/presentationml/2006/main">
  <p:tag name="ORIGINALHEIGHT" val="2.175008"/>
  <p:tag name="ORIGINALWIDTH" val="2.575008"/>
  <p:tag name="EMFCHILD" val="True"/>
</p:tagLst>
</file>

<file path=ppt/tags/tag605.xml><?xml version="1.0" encoding="utf-8"?>
<p:tagLst xmlns:a="http://schemas.openxmlformats.org/drawingml/2006/main" xmlns:r="http://schemas.openxmlformats.org/officeDocument/2006/relationships" xmlns:p="http://schemas.openxmlformats.org/presentationml/2006/main">
  <p:tag name="ORIGINALHEIGHT" val="10.67501"/>
  <p:tag name="ORIGINALWIDTH" val="4.075008"/>
  <p:tag name="EMFCHILD" val="True"/>
</p:tagLst>
</file>

<file path=ppt/tags/tag606.xml><?xml version="1.0" encoding="utf-8"?>
<p:tagLst xmlns:a="http://schemas.openxmlformats.org/drawingml/2006/main" xmlns:r="http://schemas.openxmlformats.org/officeDocument/2006/relationships" xmlns:p="http://schemas.openxmlformats.org/presentationml/2006/main">
  <p:tag name="ORIGINALHEIGHT" val="2.275008"/>
  <p:tag name="ORIGINALWIDTH" val="2.375008"/>
  <p:tag name="EMFCHILD" val="True"/>
</p:tagLst>
</file>

<file path=ppt/tags/tag607.xml><?xml version="1.0" encoding="utf-8"?>
<p:tagLst xmlns:a="http://schemas.openxmlformats.org/drawingml/2006/main" xmlns:r="http://schemas.openxmlformats.org/officeDocument/2006/relationships" xmlns:p="http://schemas.openxmlformats.org/presentationml/2006/main">
  <p:tag name="ORIGINALHEIGHT" val="2.125008"/>
  <p:tag name="ORIGINALWIDTH" val="1.1"/>
  <p:tag name="EMFCHILD" val="True"/>
</p:tagLst>
</file>

<file path=ppt/tags/tag608.xml><?xml version="1.0" encoding="utf-8"?>
<p:tagLst xmlns:a="http://schemas.openxmlformats.org/drawingml/2006/main" xmlns:r="http://schemas.openxmlformats.org/officeDocument/2006/relationships" xmlns:p="http://schemas.openxmlformats.org/presentationml/2006/main">
  <p:tag name="ORIGINALHEIGHT" val="3.3"/>
  <p:tag name="ORIGINALWIDTH" val="1.6"/>
  <p:tag name="EMFCHILD" val="True"/>
</p:tagLst>
</file>

<file path=ppt/tags/tag609.xml><?xml version="1.0" encoding="utf-8"?>
<p:tagLst xmlns:a="http://schemas.openxmlformats.org/drawingml/2006/main" xmlns:r="http://schemas.openxmlformats.org/officeDocument/2006/relationships" xmlns:p="http://schemas.openxmlformats.org/presentationml/2006/main">
  <p:tag name="ORIGINALHEIGHT" val="2.625008"/>
  <p:tag name="ORIGINALWIDTH" val="2.825008"/>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4.875"/>
  <p:tag name="ORIGINALWIDTH" val="1.625"/>
  <p:tag name="EMFCHILD" val="True"/>
</p:tagLst>
</file>

<file path=ppt/tags/tag610.xml><?xml version="1.0" encoding="utf-8"?>
<p:tagLst xmlns:a="http://schemas.openxmlformats.org/drawingml/2006/main" xmlns:r="http://schemas.openxmlformats.org/officeDocument/2006/relationships" xmlns:p="http://schemas.openxmlformats.org/presentationml/2006/main">
  <p:tag name="ORIGINALHEIGHT" val="1.075008"/>
  <p:tag name="ORIGINALWIDTH" val="1.025008"/>
  <p:tag name="EMFCHILD" val="True"/>
</p:tagLst>
</file>

<file path=ppt/tags/tag611.xml><?xml version="1.0" encoding="utf-8"?>
<p:tagLst xmlns:a="http://schemas.openxmlformats.org/drawingml/2006/main" xmlns:r="http://schemas.openxmlformats.org/officeDocument/2006/relationships" xmlns:p="http://schemas.openxmlformats.org/presentationml/2006/main">
  <p:tag name="ORIGINALHEIGHT" val="8.65"/>
  <p:tag name="ORIGINALWIDTH" val="1.725008"/>
  <p:tag name="EMFCHILD" val="True"/>
</p:tagLst>
</file>

<file path=ppt/tags/tag612.xml><?xml version="1.0" encoding="utf-8"?>
<p:tagLst xmlns:a="http://schemas.openxmlformats.org/drawingml/2006/main" xmlns:r="http://schemas.openxmlformats.org/officeDocument/2006/relationships" xmlns:p="http://schemas.openxmlformats.org/presentationml/2006/main">
  <p:tag name="ORIGINALHEIGHT" val="4.35"/>
  <p:tag name="ORIGINALWIDTH" val="2.125008"/>
  <p:tag name="EMFCHILD" val="True"/>
</p:tagLst>
</file>

<file path=ppt/tags/tag613.xml><?xml version="1.0" encoding="utf-8"?>
<p:tagLst xmlns:a="http://schemas.openxmlformats.org/drawingml/2006/main" xmlns:r="http://schemas.openxmlformats.org/officeDocument/2006/relationships" xmlns:p="http://schemas.openxmlformats.org/presentationml/2006/main">
  <p:tag name="ORIGINALHEIGHT" val="1.55"/>
  <p:tag name="ORIGINALWIDTH" val="2.225008"/>
  <p:tag name="EMFCHILD" val="True"/>
</p:tagLst>
</file>

<file path=ppt/tags/tag614.xml><?xml version="1.0" encoding="utf-8"?>
<p:tagLst xmlns:a="http://schemas.openxmlformats.org/drawingml/2006/main" xmlns:r="http://schemas.openxmlformats.org/officeDocument/2006/relationships" xmlns:p="http://schemas.openxmlformats.org/presentationml/2006/main">
  <p:tag name="ORIGINALHEIGHT" val="3.375008"/>
  <p:tag name="ORIGINALWIDTH" val="0.8250079"/>
  <p:tag name="EMFCHILD" val="True"/>
</p:tagLst>
</file>

<file path=ppt/tags/tag615.xml><?xml version="1.0" encoding="utf-8"?>
<p:tagLst xmlns:a="http://schemas.openxmlformats.org/drawingml/2006/main" xmlns:r="http://schemas.openxmlformats.org/officeDocument/2006/relationships" xmlns:p="http://schemas.openxmlformats.org/presentationml/2006/main">
  <p:tag name="ORIGINALHEIGHT" val="0.3750079"/>
  <p:tag name="ORIGINALWIDTH" val="0.35"/>
  <p:tag name="EMFCHILD" val="True"/>
</p:tagLst>
</file>

<file path=ppt/tags/tag616.xml><?xml version="1.0" encoding="utf-8"?>
<p:tagLst xmlns:a="http://schemas.openxmlformats.org/drawingml/2006/main" xmlns:r="http://schemas.openxmlformats.org/officeDocument/2006/relationships" xmlns:p="http://schemas.openxmlformats.org/presentationml/2006/main">
  <p:tag name="ORIGINALHEIGHT" val="3.375008"/>
  <p:tag name="ORIGINALWIDTH" val="0.8250079"/>
  <p:tag name="EMFCHILD" val="True"/>
</p:tagLst>
</file>

<file path=ppt/tags/tag617.xml><?xml version="1.0" encoding="utf-8"?>
<p:tagLst xmlns:a="http://schemas.openxmlformats.org/drawingml/2006/main" xmlns:r="http://schemas.openxmlformats.org/officeDocument/2006/relationships" xmlns:p="http://schemas.openxmlformats.org/presentationml/2006/main">
  <p:tag name="ORIGINALHEIGHT" val="2.125008"/>
  <p:tag name="ORIGINALWIDTH" val="1.1"/>
  <p:tag name="EMFCHILD" val="True"/>
</p:tagLst>
</file>

<file path=ppt/tags/tag618.xml><?xml version="1.0" encoding="utf-8"?>
<p:tagLst xmlns:a="http://schemas.openxmlformats.org/drawingml/2006/main" xmlns:r="http://schemas.openxmlformats.org/officeDocument/2006/relationships" xmlns:p="http://schemas.openxmlformats.org/presentationml/2006/main">
  <p:tag name="ORIGINALHEIGHT" val="1.025008"/>
  <p:tag name="ORIGINALWIDTH" val="0.4"/>
  <p:tag name="EMFCHILD" val="True"/>
</p:tagLst>
</file>

<file path=ppt/tags/tag619.xml><?xml version="1.0" encoding="utf-8"?>
<p:tagLst xmlns:a="http://schemas.openxmlformats.org/drawingml/2006/main" xmlns:r="http://schemas.openxmlformats.org/officeDocument/2006/relationships" xmlns:p="http://schemas.openxmlformats.org/presentationml/2006/main">
  <p:tag name="ORIGINALHEIGHT" val="1.525008"/>
  <p:tag name="ORIGINALWIDTH" val="1.975008"/>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0.75"/>
  <p:tag name="ORIGINALWIDTH" val="1.21876"/>
  <p:tag name="EMFCHILD" val="True"/>
</p:tagLst>
</file>

<file path=ppt/tags/tag620.xml><?xml version="1.0" encoding="utf-8"?>
<p:tagLst xmlns:a="http://schemas.openxmlformats.org/drawingml/2006/main" xmlns:r="http://schemas.openxmlformats.org/officeDocument/2006/relationships" xmlns:p="http://schemas.openxmlformats.org/presentationml/2006/main">
  <p:tag name="ORIGINALHEIGHT" val="4.8"/>
  <p:tag name="ORIGINALWIDTH" val="1.075008"/>
  <p:tag name="EMFCHILD" val="True"/>
</p:tagLst>
</file>

<file path=ppt/tags/tag621.xml><?xml version="1.0" encoding="utf-8"?>
<p:tagLst xmlns:a="http://schemas.openxmlformats.org/drawingml/2006/main" xmlns:r="http://schemas.openxmlformats.org/officeDocument/2006/relationships" xmlns:p="http://schemas.openxmlformats.org/presentationml/2006/main">
  <p:tag name="ORIGINALHEIGHT" val="2.175008"/>
  <p:tag name="ORIGINALWIDTH" val="1.7"/>
  <p:tag name="EMFCHILD" val="True"/>
</p:tagLst>
</file>

<file path=ppt/tags/tag622.xml><?xml version="1.0" encoding="utf-8"?>
<p:tagLst xmlns:a="http://schemas.openxmlformats.org/drawingml/2006/main" xmlns:r="http://schemas.openxmlformats.org/officeDocument/2006/relationships" xmlns:p="http://schemas.openxmlformats.org/presentationml/2006/main">
  <p:tag name="ORIGINALHEIGHT" val="4.8"/>
  <p:tag name="ORIGINALWIDTH" val="1.05"/>
  <p:tag name="EMFCHILD" val="True"/>
</p:tagLst>
</file>

<file path=ppt/tags/tag623.xml><?xml version="1.0" encoding="utf-8"?>
<p:tagLst xmlns:a="http://schemas.openxmlformats.org/drawingml/2006/main" xmlns:r="http://schemas.openxmlformats.org/officeDocument/2006/relationships" xmlns:p="http://schemas.openxmlformats.org/presentationml/2006/main">
  <p:tag name="ORIGINALHEIGHT" val="8.65"/>
  <p:tag name="ORIGINALWIDTH" val="1.75"/>
  <p:tag name="EMFCHILD" val="True"/>
</p:tagLst>
</file>

<file path=ppt/tags/tag624.xml><?xml version="1.0" encoding="utf-8"?>
<p:tagLst xmlns:a="http://schemas.openxmlformats.org/drawingml/2006/main" xmlns:r="http://schemas.openxmlformats.org/officeDocument/2006/relationships" xmlns:p="http://schemas.openxmlformats.org/presentationml/2006/main">
  <p:tag name="ORIGINALHEIGHT" val="3.375008"/>
  <p:tag name="ORIGINALWIDTH" val="2.175008"/>
  <p:tag name="EMFCHILD" val="True"/>
</p:tagLst>
</file>

<file path=ppt/tags/tag625.xml><?xml version="1.0" encoding="utf-8"?>
<p:tagLst xmlns:a="http://schemas.openxmlformats.org/drawingml/2006/main" xmlns:r="http://schemas.openxmlformats.org/officeDocument/2006/relationships" xmlns:p="http://schemas.openxmlformats.org/presentationml/2006/main">
  <p:tag name="ORIGINALHEIGHT" val="2.175008"/>
  <p:tag name="ORIGINALWIDTH" val="1.7"/>
  <p:tag name="EMFCHILD" val="True"/>
</p:tagLst>
</file>

<file path=ppt/tags/tag626.xml><?xml version="1.0" encoding="utf-8"?>
<p:tagLst xmlns:a="http://schemas.openxmlformats.org/drawingml/2006/main" xmlns:r="http://schemas.openxmlformats.org/officeDocument/2006/relationships" xmlns:p="http://schemas.openxmlformats.org/presentationml/2006/main">
  <p:tag name="ORIGINALHEIGHT" val="14.42501"/>
  <p:tag name="ORIGINALWIDTH" val="1.35"/>
  <p:tag name="EMFCHILD" val="True"/>
</p:tagLst>
</file>

<file path=ppt/tags/tag627.xml><?xml version="1.0" encoding="utf-8"?>
<p:tagLst xmlns:a="http://schemas.openxmlformats.org/drawingml/2006/main" xmlns:r="http://schemas.openxmlformats.org/officeDocument/2006/relationships" xmlns:p="http://schemas.openxmlformats.org/presentationml/2006/main">
  <p:tag name="ORIGINALHEIGHT" val="3.35"/>
  <p:tag name="ORIGINALWIDTH" val="2.575008"/>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cost=&amp; \,\,\underbrace{d(\traj{\T},\tgt_\T)}_{&#10; \substack{\text{Terminal distance} \\ \text{from target set}}} - &#10; \alpha &#10; \underbrace{\int_\t^\T&#10; \mathbb{I}_{\tgt_\s}\left(\traj{\s}\right)d\s}_{&#10; \substack{\text{Time spent in target set}}}&#10;\end{align*}&#10;&#10;\end{document}&#10;"/>
  <p:tag name="IGUANATEXSIZE" val="50"/>
  <p:tag name="IGUANATEXCURSOR" val="2888"/>
  <p:tag name="TRANSPARENCY" val="True"/>
  <p:tag name="LATEXENGINEID" val="0"/>
  <p:tag name="TEMPFOLDER" val="c:\temp\"/>
  <p:tag name="LATEXFORMHEIGHT" val="312"/>
  <p:tag name="LATEXFORMWIDTH" val="384"/>
  <p:tag name="LATEXFORMWRAP" val="True"/>
  <p:tag name="BITMAPVECTOR" val="1"/>
  <p:tag name="EMFCHILD" val="True"/>
</p:tagLst>
</file>

<file path=ppt/tags/tag628.xml><?xml version="1.0" encoding="utf-8"?>
<p:tagLst xmlns:a="http://schemas.openxmlformats.org/drawingml/2006/main" xmlns:r="http://schemas.openxmlformats.org/officeDocument/2006/relationships" xmlns:p="http://schemas.openxmlformats.org/presentationml/2006/main">
  <p:tag name="ORIGINALHEIGHT" val="4.75"/>
  <p:tag name="ORIGINALWIDTH" val="1.075008"/>
  <p:tag name="EMFCHILD" val="True"/>
</p:tagLst>
</file>

<file path=ppt/tags/tag629.xml><?xml version="1.0" encoding="utf-8"?>
<p:tagLst xmlns:a="http://schemas.openxmlformats.org/drawingml/2006/main" xmlns:r="http://schemas.openxmlformats.org/officeDocument/2006/relationships" xmlns:p="http://schemas.openxmlformats.org/presentationml/2006/main">
  <p:tag name="ORIGINALHEIGHT" val="2.175008"/>
  <p:tag name="ORIGINALWIDTH" val="2.6"/>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2.21876"/>
  <p:tag name="ORIGINALWIDTH" val="2.59376"/>
  <p:tag name="EMFCHILD" val="True"/>
</p:tagLst>
</file>

<file path=ppt/tags/tag630.xml><?xml version="1.0" encoding="utf-8"?>
<p:tagLst xmlns:a="http://schemas.openxmlformats.org/drawingml/2006/main" xmlns:r="http://schemas.openxmlformats.org/officeDocument/2006/relationships" xmlns:p="http://schemas.openxmlformats.org/presentationml/2006/main">
  <p:tag name="ORIGINALHEIGHT" val="1.4"/>
  <p:tag name="ORIGINALWIDTH" val="0.5250078"/>
  <p:tag name="EMFCHILD" val="True"/>
</p:tagLst>
</file>

<file path=ppt/tags/tag631.xml><?xml version="1.0" encoding="utf-8"?>
<p:tagLst xmlns:a="http://schemas.openxmlformats.org/drawingml/2006/main" xmlns:r="http://schemas.openxmlformats.org/officeDocument/2006/relationships" xmlns:p="http://schemas.openxmlformats.org/presentationml/2006/main">
  <p:tag name="ORIGINALHEIGHT" val="2.175008"/>
  <p:tag name="ORIGINALWIDTH" val="2.825008"/>
  <p:tag name="EMFCHILD" val="True"/>
</p:tagLst>
</file>

<file path=ppt/tags/tag632.xml><?xml version="1.0" encoding="utf-8"?>
<p:tagLst xmlns:a="http://schemas.openxmlformats.org/drawingml/2006/main" xmlns:r="http://schemas.openxmlformats.org/officeDocument/2006/relationships" xmlns:p="http://schemas.openxmlformats.org/presentationml/2006/main">
  <p:tag name="ORIGINALHEIGHT" val="4.75"/>
  <p:tag name="ORIGINALWIDTH" val="1.075008"/>
  <p:tag name="EMFCHILD" val="True"/>
</p:tagLst>
</file>

<file path=ppt/tags/tag633.xml><?xml version="1.0" encoding="utf-8"?>
<p:tagLst xmlns:a="http://schemas.openxmlformats.org/drawingml/2006/main" xmlns:r="http://schemas.openxmlformats.org/officeDocument/2006/relationships" xmlns:p="http://schemas.openxmlformats.org/presentationml/2006/main">
  <p:tag name="ORIGINALHEIGHT" val="0.5"/>
  <p:tag name="ORIGINALWIDTH" val="0.5"/>
  <p:tag name="EMFCHILD" val="True"/>
</p:tagLst>
</file>

<file path=ppt/tags/tag634.xml><?xml version="1.0" encoding="utf-8"?>
<p:tagLst xmlns:a="http://schemas.openxmlformats.org/drawingml/2006/main" xmlns:r="http://schemas.openxmlformats.org/officeDocument/2006/relationships" xmlns:p="http://schemas.openxmlformats.org/presentationml/2006/main">
  <p:tag name="ORIGINALHEIGHT" val="4.75"/>
  <p:tag name="ORIGINALWIDTH" val="1.05"/>
  <p:tag name="EMFCHILD" val="True"/>
</p:tagLst>
</file>

<file path=ppt/tags/tag635.xml><?xml version="1.0" encoding="utf-8"?>
<p:tagLst xmlns:a="http://schemas.openxmlformats.org/drawingml/2006/main" xmlns:r="http://schemas.openxmlformats.org/officeDocument/2006/relationships" xmlns:p="http://schemas.openxmlformats.org/presentationml/2006/main">
  <p:tag name="ORIGINALHEIGHT" val="1.4"/>
  <p:tag name="ORIGINALWIDTH" val="0.55"/>
  <p:tag name="EMFCHILD" val="True"/>
</p:tagLst>
</file>

<file path=ppt/tags/tag636.xml><?xml version="1.0" encoding="utf-8"?>
<p:tagLst xmlns:a="http://schemas.openxmlformats.org/drawingml/2006/main" xmlns:r="http://schemas.openxmlformats.org/officeDocument/2006/relationships" xmlns:p="http://schemas.openxmlformats.org/presentationml/2006/main">
  <p:tag name="ORIGINALHEIGHT" val="3.025008"/>
  <p:tag name="ORIGINALWIDTH" val="1.425008"/>
  <p:tag name="EMFCHILD" val="True"/>
</p:tagLst>
</file>

<file path=ppt/tags/tag637.xml><?xml version="1.0" encoding="utf-8"?>
<p:tagLst xmlns:a="http://schemas.openxmlformats.org/drawingml/2006/main" xmlns:r="http://schemas.openxmlformats.org/officeDocument/2006/relationships" xmlns:p="http://schemas.openxmlformats.org/presentationml/2006/main">
  <p:tag name="ORIGINALHEIGHT" val="4.75"/>
  <p:tag name="ORIGINALWIDTH" val="1.05"/>
  <p:tag name="EMFCHILD" val="True"/>
</p:tagLst>
</file>

<file path=ppt/tags/tag638.xml><?xml version="1.0" encoding="utf-8"?>
<p:tagLst xmlns:a="http://schemas.openxmlformats.org/drawingml/2006/main" xmlns:r="http://schemas.openxmlformats.org/officeDocument/2006/relationships" xmlns:p="http://schemas.openxmlformats.org/presentationml/2006/main">
  <p:tag name="ORIGINALHEIGHT" val="1.1"/>
  <p:tag name="ORIGINALWIDTH" val="3.05"/>
  <p:tag name="EMFCHILD" val="True"/>
</p:tagLst>
</file>

<file path=ppt/tags/tag639.xml><?xml version="1.0" encoding="utf-8"?>
<p:tagLst xmlns:a="http://schemas.openxmlformats.org/drawingml/2006/main" xmlns:r="http://schemas.openxmlformats.org/officeDocument/2006/relationships" xmlns:p="http://schemas.openxmlformats.org/presentationml/2006/main">
  <p:tag name="ORIGINALHEIGHT" val="3.35"/>
  <p:tag name="ORIGINALWIDTH" val="2.175008"/>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4.875"/>
  <p:tag name="ORIGINALWIDTH" val="0.1875"/>
  <p:tag name="EMFCHILD" val="True"/>
</p:tagLst>
</file>

<file path=ppt/tags/tag640.xml><?xml version="1.0" encoding="utf-8"?>
<p:tagLst xmlns:a="http://schemas.openxmlformats.org/drawingml/2006/main" xmlns:r="http://schemas.openxmlformats.org/officeDocument/2006/relationships" xmlns:p="http://schemas.openxmlformats.org/presentationml/2006/main">
  <p:tag name="ORIGINALHEIGHT" val="4.75"/>
  <p:tag name="ORIGINALWIDTH" val="1.075008"/>
  <p:tag name="EMFCHILD" val="True"/>
</p:tagLst>
</file>

<file path=ppt/tags/tag641.xml><?xml version="1.0" encoding="utf-8"?>
<p:tagLst xmlns:a="http://schemas.openxmlformats.org/drawingml/2006/main" xmlns:r="http://schemas.openxmlformats.org/officeDocument/2006/relationships" xmlns:p="http://schemas.openxmlformats.org/presentationml/2006/main">
  <p:tag name="ORIGINALHEIGHT" val="4.3"/>
  <p:tag name="ORIGINALWIDTH" val="2.125008"/>
  <p:tag name="EMFCHILD" val="True"/>
</p:tagLst>
</file>

<file path=ppt/tags/tag642.xml><?xml version="1.0" encoding="utf-8"?>
<p:tagLst xmlns:a="http://schemas.openxmlformats.org/drawingml/2006/main" xmlns:r="http://schemas.openxmlformats.org/officeDocument/2006/relationships" xmlns:p="http://schemas.openxmlformats.org/presentationml/2006/main">
  <p:tag name="ORIGINALHEIGHT" val="1.525008"/>
  <p:tag name="ORIGINALWIDTH" val="2.225008"/>
  <p:tag name="EMFCHILD" val="True"/>
</p:tagLst>
</file>

<file path=ppt/tags/tag643.xml><?xml version="1.0" encoding="utf-8"?>
<p:tagLst xmlns:a="http://schemas.openxmlformats.org/drawingml/2006/main" xmlns:r="http://schemas.openxmlformats.org/officeDocument/2006/relationships" xmlns:p="http://schemas.openxmlformats.org/presentationml/2006/main">
  <p:tag name="ORIGINALHEIGHT" val="3.3"/>
  <p:tag name="ORIGINALWIDTH" val="0.8250079"/>
  <p:tag name="EMFCHILD" val="True"/>
</p:tagLst>
</file>

<file path=ppt/tags/tag644.xml><?xml version="1.0" encoding="utf-8"?>
<p:tagLst xmlns:a="http://schemas.openxmlformats.org/drawingml/2006/main" xmlns:r="http://schemas.openxmlformats.org/officeDocument/2006/relationships" xmlns:p="http://schemas.openxmlformats.org/presentationml/2006/main">
  <p:tag name="ORIGINALHEIGHT" val="0.4"/>
  <p:tag name="ORIGINALWIDTH" val="0.35"/>
  <p:tag name="EMFCHILD" val="True"/>
</p:tagLst>
</file>

<file path=ppt/tags/tag645.xml><?xml version="1.0" encoding="utf-8"?>
<p:tagLst xmlns:a="http://schemas.openxmlformats.org/drawingml/2006/main" xmlns:r="http://schemas.openxmlformats.org/officeDocument/2006/relationships" xmlns:p="http://schemas.openxmlformats.org/presentationml/2006/main">
  <p:tag name="ORIGINALHEIGHT" val="3.3"/>
  <p:tag name="ORIGINALWIDTH" val="0.8250079"/>
  <p:tag name="EMFCHILD" val="True"/>
</p:tagLst>
</file>

<file path=ppt/tags/tag646.xml><?xml version="1.0" encoding="utf-8"?>
<p:tagLst xmlns:a="http://schemas.openxmlformats.org/drawingml/2006/main" xmlns:r="http://schemas.openxmlformats.org/officeDocument/2006/relationships" xmlns:p="http://schemas.openxmlformats.org/presentationml/2006/main">
  <p:tag name="ORIGINALHEIGHT" val="2.1"/>
  <p:tag name="ORIGINALWIDTH" val="1.1"/>
  <p:tag name="EMFCHILD" val="True"/>
</p:tagLst>
</file>

<file path=ppt/tags/tag647.xml><?xml version="1.0" encoding="utf-8"?>
<p:tagLst xmlns:a="http://schemas.openxmlformats.org/drawingml/2006/main" xmlns:r="http://schemas.openxmlformats.org/officeDocument/2006/relationships" xmlns:p="http://schemas.openxmlformats.org/presentationml/2006/main">
  <p:tag name="ORIGINALHEIGHT" val="1.025008"/>
  <p:tag name="ORIGINALWIDTH" val="0.4"/>
  <p:tag name="EMFCHILD" val="True"/>
</p:tagLst>
</file>

<file path=ppt/tags/tag648.xml><?xml version="1.0" encoding="utf-8"?>
<p:tagLst xmlns:a="http://schemas.openxmlformats.org/drawingml/2006/main" xmlns:r="http://schemas.openxmlformats.org/officeDocument/2006/relationships" xmlns:p="http://schemas.openxmlformats.org/presentationml/2006/main">
  <p:tag name="ORIGINALHEIGHT" val="1.525008"/>
  <p:tag name="ORIGINALWIDTH" val="1.975008"/>
  <p:tag name="EMFCHILD" val="True"/>
</p:tagLst>
</file>

<file path=ppt/tags/tag649.xml><?xml version="1.0" encoding="utf-8"?>
<p:tagLst xmlns:a="http://schemas.openxmlformats.org/drawingml/2006/main" xmlns:r="http://schemas.openxmlformats.org/officeDocument/2006/relationships" xmlns:p="http://schemas.openxmlformats.org/presentationml/2006/main">
  <p:tag name="ORIGINALHEIGHT" val="4.75"/>
  <p:tag name="ORIGINALWIDTH" val="1.075008"/>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3.375"/>
  <p:tag name="ORIGINALWIDTH" val="2.03126"/>
  <p:tag name="EMFCHILD" val="True"/>
</p:tagLst>
</file>

<file path=ppt/tags/tag650.xml><?xml version="1.0" encoding="utf-8"?>
<p:tagLst xmlns:a="http://schemas.openxmlformats.org/drawingml/2006/main" xmlns:r="http://schemas.openxmlformats.org/officeDocument/2006/relationships" xmlns:p="http://schemas.openxmlformats.org/presentationml/2006/main">
  <p:tag name="ORIGINALHEIGHT" val="3.225008"/>
  <p:tag name="ORIGINALWIDTH" val="3.1"/>
  <p:tag name="EMFCHILD" val="True"/>
</p:tagLst>
</file>

<file path=ppt/tags/tag651.xml><?xml version="1.0" encoding="utf-8"?>
<p:tagLst xmlns:a="http://schemas.openxmlformats.org/drawingml/2006/main" xmlns:r="http://schemas.openxmlformats.org/officeDocument/2006/relationships" xmlns:p="http://schemas.openxmlformats.org/presentationml/2006/main">
  <p:tag name="ORIGINALHEIGHT" val="4.75"/>
  <p:tag name="ORIGINALWIDTH" val="1.075008"/>
  <p:tag name="EMFCHILD" val="True"/>
</p:tagLst>
</file>

<file path=ppt/tags/tag652.xml><?xml version="1.0" encoding="utf-8"?>
<p:tagLst xmlns:a="http://schemas.openxmlformats.org/drawingml/2006/main" xmlns:r="http://schemas.openxmlformats.org/officeDocument/2006/relationships" xmlns:p="http://schemas.openxmlformats.org/presentationml/2006/main">
  <p:tag name="ORIGINALHEIGHT" val="1.4"/>
  <p:tag name="ORIGINALWIDTH" val="0.55"/>
  <p:tag name="EMFCHILD" val="True"/>
</p:tagLst>
</file>

<file path=ppt/tags/tag653.xml><?xml version="1.0" encoding="utf-8"?>
<p:tagLst xmlns:a="http://schemas.openxmlformats.org/drawingml/2006/main" xmlns:r="http://schemas.openxmlformats.org/officeDocument/2006/relationships" xmlns:p="http://schemas.openxmlformats.org/presentationml/2006/main">
  <p:tag name="ORIGINALHEIGHT" val="3.7"/>
  <p:tag name="ORIGINALWIDTH" val="3.675008"/>
  <p:tag name="EMFCHILD" val="True"/>
</p:tagLst>
</file>

<file path=ppt/tags/tag654.xml><?xml version="1.0" encoding="utf-8"?>
<p:tagLst xmlns:a="http://schemas.openxmlformats.org/drawingml/2006/main" xmlns:r="http://schemas.openxmlformats.org/officeDocument/2006/relationships" xmlns:p="http://schemas.openxmlformats.org/presentationml/2006/main">
  <p:tag name="ORIGINALHEIGHT" val="2.25"/>
  <p:tag name="ORIGINALWIDTH" val="2.4"/>
  <p:tag name="EMFCHILD" val="True"/>
</p:tagLst>
</file>

<file path=ppt/tags/tag655.xml><?xml version="1.0" encoding="utf-8"?>
<p:tagLst xmlns:a="http://schemas.openxmlformats.org/drawingml/2006/main" xmlns:r="http://schemas.openxmlformats.org/officeDocument/2006/relationships" xmlns:p="http://schemas.openxmlformats.org/presentationml/2006/main">
  <p:tag name="ORIGINALHEIGHT" val="4.75"/>
  <p:tag name="ORIGINALWIDTH" val="1.075008"/>
  <p:tag name="EMFCHILD" val="True"/>
</p:tagLst>
</file>

<file path=ppt/tags/tag656.xml><?xml version="1.0" encoding="utf-8"?>
<p:tagLst xmlns:a="http://schemas.openxmlformats.org/drawingml/2006/main" xmlns:r="http://schemas.openxmlformats.org/officeDocument/2006/relationships" xmlns:p="http://schemas.openxmlformats.org/presentationml/2006/main">
  <p:tag name="ORIGINALHEIGHT" val="1.575008"/>
  <p:tag name="ORIGINALWIDTH" val="2.225008"/>
  <p:tag name="EMFCHILD" val="True"/>
</p:tagLst>
</file>

<file path=ppt/tags/tag657.xml><?xml version="1.0" encoding="utf-8"?>
<p:tagLst xmlns:a="http://schemas.openxmlformats.org/drawingml/2006/main" xmlns:r="http://schemas.openxmlformats.org/officeDocument/2006/relationships" xmlns:p="http://schemas.openxmlformats.org/presentationml/2006/main">
  <p:tag name="ORIGINALHEIGHT" val="0.5750079"/>
  <p:tag name="ORIGINALWIDTH" val="10.57501"/>
  <p:tag name="EMFCHILD" val="True"/>
</p:tagLst>
</file>

<file path=ppt/tags/tag658.xml><?xml version="1.0" encoding="utf-8"?>
<p:tagLst xmlns:a="http://schemas.openxmlformats.org/drawingml/2006/main" xmlns:r="http://schemas.openxmlformats.org/officeDocument/2006/relationships" xmlns:p="http://schemas.openxmlformats.org/presentationml/2006/main">
  <p:tag name="ORIGINALHEIGHT" val="1.6"/>
  <p:tag name="ORIGINALWIDTH" val="2.225008"/>
  <p:tag name="EMFCHILD" val="True"/>
</p:tagLst>
</file>

<file path=ppt/tags/tag659.xml><?xml version="1.0" encoding="utf-8"?>
<p:tagLst xmlns:a="http://schemas.openxmlformats.org/drawingml/2006/main" xmlns:r="http://schemas.openxmlformats.org/officeDocument/2006/relationships" xmlns:p="http://schemas.openxmlformats.org/presentationml/2006/main">
  <p:tag name="ORIGINALHEIGHT" val="1.6"/>
  <p:tag name="ORIGINALWIDTH" val="2.225008"/>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2.21876"/>
  <p:tag name="ORIGINALWIDTH" val="2.8125"/>
  <p:tag name="EMFCHILD" val="True"/>
</p:tagLst>
</file>

<file path=ppt/tags/tag660.xml><?xml version="1.0" encoding="utf-8"?>
<p:tagLst xmlns:a="http://schemas.openxmlformats.org/drawingml/2006/main" xmlns:r="http://schemas.openxmlformats.org/officeDocument/2006/relationships" xmlns:p="http://schemas.openxmlformats.org/presentationml/2006/main">
  <p:tag name="ORIGINALHEIGHT" val="0.5750079"/>
  <p:tag name="ORIGINALWIDTH" val="10.57501"/>
  <p:tag name="EMFCHILD" val="True"/>
</p:tagLst>
</file>

<file path=ppt/tags/tag661.xml><?xml version="1.0" encoding="utf-8"?>
<p:tagLst xmlns:a="http://schemas.openxmlformats.org/drawingml/2006/main" xmlns:r="http://schemas.openxmlformats.org/officeDocument/2006/relationships" xmlns:p="http://schemas.openxmlformats.org/presentationml/2006/main">
  <p:tag name="ORIGINALHEIGHT" val="1.575008"/>
  <p:tag name="ORIGINALWIDTH" val="2.225008"/>
  <p:tag name="EMFCHILD" val="True"/>
</p:tagLst>
</file>

<file path=ppt/tags/tag662.xml><?xml version="1.0" encoding="utf-8"?>
<p:tagLst xmlns:a="http://schemas.openxmlformats.org/drawingml/2006/main" xmlns:r="http://schemas.openxmlformats.org/officeDocument/2006/relationships" xmlns:p="http://schemas.openxmlformats.org/presentationml/2006/main">
  <p:tag name="ORIGINALHEIGHT" val="2.225008"/>
  <p:tag name="ORIGINALWIDTH" val="2.3"/>
  <p:tag name="EMFCHILD" val="True"/>
</p:tagLst>
</file>

<file path=ppt/tags/tag663.xml><?xml version="1.0" encoding="utf-8"?>
<p:tagLst xmlns:a="http://schemas.openxmlformats.org/drawingml/2006/main" xmlns:r="http://schemas.openxmlformats.org/officeDocument/2006/relationships" xmlns:p="http://schemas.openxmlformats.org/presentationml/2006/main">
  <p:tag name="ORIGINALHEIGHT" val="1.525008"/>
  <p:tag name="ORIGINALWIDTH" val="1.375008"/>
  <p:tag name="EMFCHILD" val="True"/>
</p:tagLst>
</file>

<file path=ppt/tags/tag664.xml><?xml version="1.0" encoding="utf-8"?>
<p:tagLst xmlns:a="http://schemas.openxmlformats.org/drawingml/2006/main" xmlns:r="http://schemas.openxmlformats.org/officeDocument/2006/relationships" xmlns:p="http://schemas.openxmlformats.org/presentationml/2006/main">
  <p:tag name="ORIGINALHEIGHT" val="1.45"/>
  <p:tag name="ORIGINALWIDTH" val="1.15"/>
  <p:tag name="EMFCHILD" val="True"/>
</p:tagLst>
</file>

<file path=ppt/tags/tag665.xml><?xml version="1.0" encoding="utf-8"?>
<p:tagLst xmlns:a="http://schemas.openxmlformats.org/drawingml/2006/main" xmlns:r="http://schemas.openxmlformats.org/officeDocument/2006/relationships" xmlns:p="http://schemas.openxmlformats.org/presentationml/2006/main">
  <p:tag name="ORIGINALHEIGHT" val="1.45"/>
  <p:tag name="ORIGINALWIDTH" val="2.7"/>
  <p:tag name="EMFCHILD" val="True"/>
</p:tagLst>
</file>

<file path=ppt/tags/tag666.xml><?xml version="1.0" encoding="utf-8"?>
<p:tagLst xmlns:a="http://schemas.openxmlformats.org/drawingml/2006/main" xmlns:r="http://schemas.openxmlformats.org/officeDocument/2006/relationships" xmlns:p="http://schemas.openxmlformats.org/presentationml/2006/main">
  <p:tag name="ORIGINALHEIGHT" val="2.225008"/>
  <p:tag name="ORIGINALWIDTH" val="0.7"/>
  <p:tag name="EMFCHILD" val="True"/>
</p:tagLst>
</file>

<file path=ppt/tags/tag667.xml><?xml version="1.0" encoding="utf-8"?>
<p:tagLst xmlns:a="http://schemas.openxmlformats.org/drawingml/2006/main" xmlns:r="http://schemas.openxmlformats.org/officeDocument/2006/relationships" xmlns:p="http://schemas.openxmlformats.org/presentationml/2006/main">
  <p:tag name="ORIGINALHEIGHT" val="1.45"/>
  <p:tag name="ORIGINALWIDTH" val="1.725008"/>
  <p:tag name="EMFCHILD" val="True"/>
</p:tagLst>
</file>

<file path=ppt/tags/tag668.xml><?xml version="1.0" encoding="utf-8"?>
<p:tagLst xmlns:a="http://schemas.openxmlformats.org/drawingml/2006/main" xmlns:r="http://schemas.openxmlformats.org/officeDocument/2006/relationships" xmlns:p="http://schemas.openxmlformats.org/presentationml/2006/main">
  <p:tag name="ORIGINALHEIGHT" val="1.525008"/>
  <p:tag name="ORIGINALWIDTH" val="1.6"/>
  <p:tag name="EMFCHILD" val="True"/>
</p:tagLst>
</file>

<file path=ppt/tags/tag669.xml><?xml version="1.0" encoding="utf-8"?>
<p:tagLst xmlns:a="http://schemas.openxmlformats.org/drawingml/2006/main" xmlns:r="http://schemas.openxmlformats.org/officeDocument/2006/relationships" xmlns:p="http://schemas.openxmlformats.org/presentationml/2006/main">
  <p:tag name="ORIGINALHEIGHT" val="2.3"/>
  <p:tag name="ORIGINALWIDTH" val="0.7250079"/>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2.8125"/>
  <p:tag name="ORIGINALWIDTH" val="2.28126"/>
  <p:tag name="EMFCHILD" val="True"/>
</p:tagLst>
</file>

<file path=ppt/tags/tag670.xml><?xml version="1.0" encoding="utf-8"?>
<p:tagLst xmlns:a="http://schemas.openxmlformats.org/drawingml/2006/main" xmlns:r="http://schemas.openxmlformats.org/officeDocument/2006/relationships" xmlns:p="http://schemas.openxmlformats.org/presentationml/2006/main">
  <p:tag name="ORIGINALHEIGHT" val="2.35"/>
  <p:tag name="ORIGINALWIDTH" val="1.7"/>
  <p:tag name="EMFCHILD" val="True"/>
</p:tagLst>
</file>

<file path=ppt/tags/tag671.xml><?xml version="1.0" encoding="utf-8"?>
<p:tagLst xmlns:a="http://schemas.openxmlformats.org/drawingml/2006/main" xmlns:r="http://schemas.openxmlformats.org/officeDocument/2006/relationships" xmlns:p="http://schemas.openxmlformats.org/presentationml/2006/main">
  <p:tag name="ORIGINALHEIGHT" val="2.225008"/>
  <p:tag name="ORIGINALWIDTH" val="0.7"/>
  <p:tag name="EMFCHILD" val="True"/>
</p:tagLst>
</file>

<file path=ppt/tags/tag672.xml><?xml version="1.0" encoding="utf-8"?>
<p:tagLst xmlns:a="http://schemas.openxmlformats.org/drawingml/2006/main" xmlns:r="http://schemas.openxmlformats.org/officeDocument/2006/relationships" xmlns:p="http://schemas.openxmlformats.org/presentationml/2006/main">
  <p:tag name="ORIGINALHEIGHT" val="1.525008"/>
  <p:tag name="ORIGINALWIDTH" val="1.175008"/>
  <p:tag name="EMFCHILD" val="True"/>
</p:tagLst>
</file>

<file path=ppt/tags/tag673.xml><?xml version="1.0" encoding="utf-8"?>
<p:tagLst xmlns:a="http://schemas.openxmlformats.org/drawingml/2006/main" xmlns:r="http://schemas.openxmlformats.org/officeDocument/2006/relationships" xmlns:p="http://schemas.openxmlformats.org/presentationml/2006/main">
  <p:tag name="ORIGINALHEIGHT" val="2.075008"/>
  <p:tag name="ORIGINALWIDTH" val="1.125008"/>
  <p:tag name="EMFCHILD" val="True"/>
</p:tagLst>
</file>

<file path=ppt/tags/tag674.xml><?xml version="1.0" encoding="utf-8"?>
<p:tagLst xmlns:a="http://schemas.openxmlformats.org/drawingml/2006/main" xmlns:r="http://schemas.openxmlformats.org/officeDocument/2006/relationships" xmlns:p="http://schemas.openxmlformats.org/presentationml/2006/main">
  <p:tag name="ORIGINALHEIGHT" val="1.525008"/>
  <p:tag name="ORIGINALWIDTH" val="1.6"/>
  <p:tag name="EMFCHILD" val="True"/>
</p:tagLst>
</file>

<file path=ppt/tags/tag675.xml><?xml version="1.0" encoding="utf-8"?>
<p:tagLst xmlns:a="http://schemas.openxmlformats.org/drawingml/2006/main" xmlns:r="http://schemas.openxmlformats.org/officeDocument/2006/relationships" xmlns:p="http://schemas.openxmlformats.org/presentationml/2006/main">
  <p:tag name="ORIGINALHEIGHT" val="1.45"/>
  <p:tag name="ORIGINALWIDTH" val="1.7"/>
  <p:tag name="EMFCHILD" val="True"/>
</p:tagLst>
</file>

<file path=ppt/tags/tag676.xml><?xml version="1.0" encoding="utf-8"?>
<p:tagLst xmlns:a="http://schemas.openxmlformats.org/drawingml/2006/main" xmlns:r="http://schemas.openxmlformats.org/officeDocument/2006/relationships" xmlns:p="http://schemas.openxmlformats.org/presentationml/2006/main">
  <p:tag name="ORIGINALHEIGHT" val="1.525008"/>
  <p:tag name="ORIGINALWIDTH" val="1.375008"/>
  <p:tag name="EMFCHILD" val="True"/>
</p:tagLst>
</file>

<file path=ppt/tags/tag677.xml><?xml version="1.0" encoding="utf-8"?>
<p:tagLst xmlns:a="http://schemas.openxmlformats.org/drawingml/2006/main" xmlns:r="http://schemas.openxmlformats.org/officeDocument/2006/relationships" xmlns:p="http://schemas.openxmlformats.org/presentationml/2006/main">
  <p:tag name="ORIGINALHEIGHT" val="1.525008"/>
  <p:tag name="ORIGINALWIDTH" val="1.375008"/>
  <p:tag name="EMFCHILD" val="True"/>
</p:tagLst>
</file>

<file path=ppt/tags/tag678.xml><?xml version="1.0" encoding="utf-8"?>
<p:tagLst xmlns:a="http://schemas.openxmlformats.org/drawingml/2006/main" xmlns:r="http://schemas.openxmlformats.org/officeDocument/2006/relationships" xmlns:p="http://schemas.openxmlformats.org/presentationml/2006/main">
  <p:tag name="ORIGINALHEIGHT" val="2.325008"/>
  <p:tag name="ORIGINALWIDTH" val="1.15"/>
  <p:tag name="EMFCHILD" val="True"/>
</p:tagLst>
</file>

<file path=ppt/tags/tag679.xml><?xml version="1.0" encoding="utf-8"?>
<p:tagLst xmlns:a="http://schemas.openxmlformats.org/drawingml/2006/main" xmlns:r="http://schemas.openxmlformats.org/officeDocument/2006/relationships" xmlns:p="http://schemas.openxmlformats.org/presentationml/2006/main">
  <p:tag name="ORIGINALHEIGHT" val="1.45"/>
  <p:tag name="ORIGINALWIDTH" val="1.15"/>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3.4375"/>
  <p:tag name="ORIGINALWIDTH" val="3.1875"/>
  <p:tag name="EMFCHILD" val="True"/>
</p:tagLst>
</file>

<file path=ppt/tags/tag680.xml><?xml version="1.0" encoding="utf-8"?>
<p:tagLst xmlns:a="http://schemas.openxmlformats.org/drawingml/2006/main" xmlns:r="http://schemas.openxmlformats.org/officeDocument/2006/relationships" xmlns:p="http://schemas.openxmlformats.org/presentationml/2006/main">
  <p:tag name="ORIGINALHEIGHT" val="1.5"/>
  <p:tag name="ORIGINALWIDTH" val="1.55"/>
  <p:tag name="EMFCHILD" val="True"/>
</p:tagLst>
</file>

<file path=ppt/tags/tag681.xml><?xml version="1.0" encoding="utf-8"?>
<p:tagLst xmlns:a="http://schemas.openxmlformats.org/drawingml/2006/main" xmlns:r="http://schemas.openxmlformats.org/officeDocument/2006/relationships" xmlns:p="http://schemas.openxmlformats.org/presentationml/2006/main">
  <p:tag name="ORIGINALHEIGHT" val="1.45"/>
  <p:tag name="ORIGINALWIDTH" val="2.7"/>
  <p:tag name="EMFCHILD" val="True"/>
</p:tagLst>
</file>

<file path=ppt/tags/tag682.xml><?xml version="1.0" encoding="utf-8"?>
<p:tagLst xmlns:a="http://schemas.openxmlformats.org/drawingml/2006/main" xmlns:r="http://schemas.openxmlformats.org/officeDocument/2006/relationships" xmlns:p="http://schemas.openxmlformats.org/presentationml/2006/main">
  <p:tag name="ORIGINALHEIGHT" val="2.075008"/>
  <p:tag name="ORIGINALWIDTH" val="1.1"/>
  <p:tag name="EMFCHILD" val="True"/>
</p:tagLst>
</file>

<file path=ppt/tags/tag683.xml><?xml version="1.0" encoding="utf-8"?>
<p:tagLst xmlns:a="http://schemas.openxmlformats.org/drawingml/2006/main" xmlns:r="http://schemas.openxmlformats.org/officeDocument/2006/relationships" xmlns:p="http://schemas.openxmlformats.org/presentationml/2006/main">
  <p:tag name="ORIGINALHEIGHT" val="1.5"/>
  <p:tag name="ORIGINALWIDTH" val="1.6"/>
  <p:tag name="EMFCHILD" val="True"/>
</p:tagLst>
</file>

<file path=ppt/tags/tag684.xml><?xml version="1.0" encoding="utf-8"?>
<p:tagLst xmlns:a="http://schemas.openxmlformats.org/drawingml/2006/main" xmlns:r="http://schemas.openxmlformats.org/officeDocument/2006/relationships" xmlns:p="http://schemas.openxmlformats.org/presentationml/2006/main">
  <p:tag name="ORIGINALHEIGHT" val="1.45"/>
  <p:tag name="ORIGINALWIDTH" val="1.15"/>
  <p:tag name="EMFCHILD" val="True"/>
</p:tagLst>
</file>

<file path=ppt/tags/tag685.xml><?xml version="1.0" encoding="utf-8"?>
<p:tagLst xmlns:a="http://schemas.openxmlformats.org/drawingml/2006/main" xmlns:r="http://schemas.openxmlformats.org/officeDocument/2006/relationships" xmlns:p="http://schemas.openxmlformats.org/presentationml/2006/main">
  <p:tag name="ORIGINALHEIGHT" val="2.175008"/>
  <p:tag name="ORIGINALWIDTH" val="1.625008"/>
  <p:tag name="EMFCHILD" val="True"/>
</p:tagLst>
</file>

<file path=ppt/tags/tag686.xml><?xml version="1.0" encoding="utf-8"?>
<p:tagLst xmlns:a="http://schemas.openxmlformats.org/drawingml/2006/main" xmlns:r="http://schemas.openxmlformats.org/officeDocument/2006/relationships" xmlns:p="http://schemas.openxmlformats.org/presentationml/2006/main">
  <p:tag name="ORIGINALHEIGHT" val="1.5"/>
  <p:tag name="ORIGINALWIDTH" val="1.375008"/>
  <p:tag name="EMFCHILD" val="True"/>
</p:tagLst>
</file>

<file path=ppt/tags/tag687.xml><?xml version="1.0" encoding="utf-8"?>
<p:tagLst xmlns:a="http://schemas.openxmlformats.org/drawingml/2006/main" xmlns:r="http://schemas.openxmlformats.org/officeDocument/2006/relationships" xmlns:p="http://schemas.openxmlformats.org/presentationml/2006/main">
  <p:tag name="ORIGINALHEIGHT" val="2.075008"/>
  <p:tag name="ORIGINALWIDTH" val="1.1"/>
  <p:tag name="EMFCHILD" val="True"/>
</p:tagLst>
</file>

<file path=ppt/tags/tag688.xml><?xml version="1.0" encoding="utf-8"?>
<p:tagLst xmlns:a="http://schemas.openxmlformats.org/drawingml/2006/main" xmlns:r="http://schemas.openxmlformats.org/officeDocument/2006/relationships" xmlns:p="http://schemas.openxmlformats.org/presentationml/2006/main">
  <p:tag name="ORIGINALHEIGHT" val="1.5"/>
  <p:tag name="ORIGINALWIDTH" val="1.175008"/>
  <p:tag name="EMFCHILD" val="True"/>
</p:tagLst>
</file>

<file path=ppt/tags/tag689.xml><?xml version="1.0" encoding="utf-8"?>
<p:tagLst xmlns:a="http://schemas.openxmlformats.org/drawingml/2006/main" xmlns:r="http://schemas.openxmlformats.org/officeDocument/2006/relationships" xmlns:p="http://schemas.openxmlformats.org/presentationml/2006/main">
  <p:tag name="ORIGINALHEIGHT" val="1.5"/>
  <p:tag name="ORIGINALWIDTH" val="1.375008"/>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690.xml><?xml version="1.0" encoding="utf-8"?>
<p:tagLst xmlns:a="http://schemas.openxmlformats.org/drawingml/2006/main" xmlns:r="http://schemas.openxmlformats.org/officeDocument/2006/relationships" xmlns:p="http://schemas.openxmlformats.org/presentationml/2006/main">
  <p:tag name="ORIGINALHEIGHT" val="2.075008"/>
  <p:tag name="ORIGINALWIDTH" val="1.1"/>
  <p:tag name="EMFCHILD" val="True"/>
</p:tagLst>
</file>

<file path=ppt/tags/tag691.xml><?xml version="1.0" encoding="utf-8"?>
<p:tagLst xmlns:a="http://schemas.openxmlformats.org/drawingml/2006/main" xmlns:r="http://schemas.openxmlformats.org/officeDocument/2006/relationships" xmlns:p="http://schemas.openxmlformats.org/presentationml/2006/main">
  <p:tag name="ORIGINALHEIGHT" val="0.1750079"/>
  <p:tag name="ORIGINALWIDTH" val="2.8"/>
  <p:tag name="EMFCHILD" val="True"/>
</p:tagLst>
</file>

<file path=ppt/tags/tag692.xml><?xml version="1.0" encoding="utf-8"?>
<p:tagLst xmlns:a="http://schemas.openxmlformats.org/drawingml/2006/main" xmlns:r="http://schemas.openxmlformats.org/officeDocument/2006/relationships" xmlns:p="http://schemas.openxmlformats.org/presentationml/2006/main">
  <p:tag name="ORIGINALHEIGHT" val="2.15"/>
  <p:tag name="ORIGINALWIDTH" val="2.575008"/>
  <p:tag name="EMFCHILD" val="True"/>
</p:tagLst>
</file>

<file path=ppt/tags/tag693.xml><?xml version="1.0" encoding="utf-8"?>
<p:tagLst xmlns:a="http://schemas.openxmlformats.org/drawingml/2006/main" xmlns:r="http://schemas.openxmlformats.org/officeDocument/2006/relationships" xmlns:p="http://schemas.openxmlformats.org/presentationml/2006/main">
  <p:tag name="ORIGINALHEIGHT" val="10.52501"/>
  <p:tag name="ORIGINALWIDTH" val="4.075008"/>
  <p:tag name="EMFCHILD" val="True"/>
</p:tagLst>
</file>

<file path=ppt/tags/tag694.xml><?xml version="1.0" encoding="utf-8"?>
<p:tagLst xmlns:a="http://schemas.openxmlformats.org/drawingml/2006/main" xmlns:r="http://schemas.openxmlformats.org/officeDocument/2006/relationships" xmlns:p="http://schemas.openxmlformats.org/presentationml/2006/main">
  <p:tag name="ORIGINALHEIGHT" val="2.225008"/>
  <p:tag name="ORIGINALWIDTH" val="2.375008"/>
  <p:tag name="EMFCHILD" val="True"/>
</p:tagLst>
</file>

<file path=ppt/tags/tag695.xml><?xml version="1.0" encoding="utf-8"?>
<p:tagLst xmlns:a="http://schemas.openxmlformats.org/drawingml/2006/main" xmlns:r="http://schemas.openxmlformats.org/officeDocument/2006/relationships" xmlns:p="http://schemas.openxmlformats.org/presentationml/2006/main">
  <p:tag name="ORIGINALHEIGHT" val="2.125008"/>
  <p:tag name="ORIGINALWIDTH" val="1.075008"/>
  <p:tag name="EMFCHILD" val="True"/>
</p:tagLst>
</file>

<file path=ppt/tags/tag696.xml><?xml version="1.0" encoding="utf-8"?>
<p:tagLst xmlns:a="http://schemas.openxmlformats.org/drawingml/2006/main" xmlns:r="http://schemas.openxmlformats.org/officeDocument/2006/relationships" xmlns:p="http://schemas.openxmlformats.org/presentationml/2006/main">
  <p:tag name="ORIGINALHEIGHT" val="3.25"/>
  <p:tag name="ORIGINALWIDTH" val="1.6"/>
  <p:tag name="EMFCHILD" val="True"/>
</p:tagLst>
</file>

<file path=ppt/tags/tag697.xml><?xml version="1.0" encoding="utf-8"?>
<p:tagLst xmlns:a="http://schemas.openxmlformats.org/drawingml/2006/main" xmlns:r="http://schemas.openxmlformats.org/officeDocument/2006/relationships" xmlns:p="http://schemas.openxmlformats.org/presentationml/2006/main">
  <p:tag name="ORIGINALHEIGHT" val="2.6"/>
  <p:tag name="ORIGINALWIDTH" val="2.825008"/>
  <p:tag name="EMFCHILD" val="True"/>
</p:tagLst>
</file>

<file path=ppt/tags/tag698.xml><?xml version="1.0" encoding="utf-8"?>
<p:tagLst xmlns:a="http://schemas.openxmlformats.org/drawingml/2006/main" xmlns:r="http://schemas.openxmlformats.org/officeDocument/2006/relationships" xmlns:p="http://schemas.openxmlformats.org/presentationml/2006/main">
  <p:tag name="ORIGINALHEIGHT" val="1.075008"/>
  <p:tag name="ORIGINALWIDTH" val="1"/>
  <p:tag name="EMFCHILD" val="True"/>
</p:tagLst>
</file>

<file path=ppt/tags/tag699.xml><?xml version="1.0" encoding="utf-8"?>
<p:tagLst xmlns:a="http://schemas.openxmlformats.org/drawingml/2006/main" xmlns:r="http://schemas.openxmlformats.org/officeDocument/2006/relationships" xmlns:p="http://schemas.openxmlformats.org/presentationml/2006/main">
  <p:tag name="ORIGINALHEIGHT" val="8.525007"/>
  <p:tag name="ORIGINALWIDTH" val="1.725008"/>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3.68752"/>
  <p:tag name="ORIGINALWIDTH" val="0.9375197"/>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3.375"/>
  <p:tag name="ORIGINALWIDTH" val="2.03126"/>
  <p:tag name="EMFCHILD" val="True"/>
</p:tagLst>
</file>

<file path=ppt/tags/tag700.xml><?xml version="1.0" encoding="utf-8"?>
<p:tagLst xmlns:a="http://schemas.openxmlformats.org/drawingml/2006/main" xmlns:r="http://schemas.openxmlformats.org/officeDocument/2006/relationships" xmlns:p="http://schemas.openxmlformats.org/presentationml/2006/main">
  <p:tag name="ORIGINALHEIGHT" val="4.3"/>
  <p:tag name="ORIGINALWIDTH" val="2.125008"/>
  <p:tag name="EMFCHILD" val="True"/>
</p:tagLst>
</file>

<file path=ppt/tags/tag701.xml><?xml version="1.0" encoding="utf-8"?>
<p:tagLst xmlns:a="http://schemas.openxmlformats.org/drawingml/2006/main" xmlns:r="http://schemas.openxmlformats.org/officeDocument/2006/relationships" xmlns:p="http://schemas.openxmlformats.org/presentationml/2006/main">
  <p:tag name="ORIGINALHEIGHT" val="1.525008"/>
  <p:tag name="ORIGINALWIDTH" val="2.25"/>
  <p:tag name="EMFCHILD" val="True"/>
</p:tagLst>
</file>

<file path=ppt/tags/tag702.xml><?xml version="1.0" encoding="utf-8"?>
<p:tagLst xmlns:a="http://schemas.openxmlformats.org/drawingml/2006/main" xmlns:r="http://schemas.openxmlformats.org/officeDocument/2006/relationships" xmlns:p="http://schemas.openxmlformats.org/presentationml/2006/main">
  <p:tag name="ORIGINALHEIGHT" val="3.3"/>
  <p:tag name="ORIGINALWIDTH" val="0.8250079"/>
  <p:tag name="EMFCHILD" val="True"/>
</p:tagLst>
</file>

<file path=ppt/tags/tag703.xml><?xml version="1.0" encoding="utf-8"?>
<p:tagLst xmlns:a="http://schemas.openxmlformats.org/drawingml/2006/main" xmlns:r="http://schemas.openxmlformats.org/officeDocument/2006/relationships" xmlns:p="http://schemas.openxmlformats.org/presentationml/2006/main">
  <p:tag name="ORIGINALHEIGHT" val="0.4"/>
  <p:tag name="ORIGINALWIDTH" val="0.3750079"/>
  <p:tag name="EMFCHILD" val="True"/>
</p:tagLst>
</file>

<file path=ppt/tags/tag704.xml><?xml version="1.0" encoding="utf-8"?>
<p:tagLst xmlns:a="http://schemas.openxmlformats.org/drawingml/2006/main" xmlns:r="http://schemas.openxmlformats.org/officeDocument/2006/relationships" xmlns:p="http://schemas.openxmlformats.org/presentationml/2006/main">
  <p:tag name="ORIGINALHEIGHT" val="3.3"/>
  <p:tag name="ORIGINALWIDTH" val="0.8250079"/>
  <p:tag name="EMFCHILD" val="True"/>
</p:tagLst>
</file>

<file path=ppt/tags/tag705.xml><?xml version="1.0" encoding="utf-8"?>
<p:tagLst xmlns:a="http://schemas.openxmlformats.org/drawingml/2006/main" xmlns:r="http://schemas.openxmlformats.org/officeDocument/2006/relationships" xmlns:p="http://schemas.openxmlformats.org/presentationml/2006/main">
  <p:tag name="ORIGINALHEIGHT" val="2.1"/>
  <p:tag name="ORIGINALWIDTH" val="1.1"/>
  <p:tag name="EMFCHILD" val="True"/>
</p:tagLst>
</file>

<file path=ppt/tags/tag706.xml><?xml version="1.0" encoding="utf-8"?>
<p:tagLst xmlns:a="http://schemas.openxmlformats.org/drawingml/2006/main" xmlns:r="http://schemas.openxmlformats.org/officeDocument/2006/relationships" xmlns:p="http://schemas.openxmlformats.org/presentationml/2006/main">
  <p:tag name="ORIGINALHEIGHT" val="1.025008"/>
  <p:tag name="ORIGINALWIDTH" val="0.4"/>
  <p:tag name="EMFCHILD" val="True"/>
</p:tagLst>
</file>

<file path=ppt/tags/tag707.xml><?xml version="1.0" encoding="utf-8"?>
<p:tagLst xmlns:a="http://schemas.openxmlformats.org/drawingml/2006/main" xmlns:r="http://schemas.openxmlformats.org/officeDocument/2006/relationships" xmlns:p="http://schemas.openxmlformats.org/presentationml/2006/main">
  <p:tag name="ORIGINALHEIGHT" val="1.525008"/>
  <p:tag name="ORIGINALWIDTH" val="1.975008"/>
  <p:tag name="EMFCHILD" val="True"/>
</p:tagLst>
</file>

<file path=ppt/tags/tag708.xml><?xml version="1.0" encoding="utf-8"?>
<p:tagLst xmlns:a="http://schemas.openxmlformats.org/drawingml/2006/main" xmlns:r="http://schemas.openxmlformats.org/officeDocument/2006/relationships" xmlns:p="http://schemas.openxmlformats.org/presentationml/2006/main">
  <p:tag name="ORIGINALHEIGHT" val="4.75"/>
  <p:tag name="ORIGINALWIDTH" val="1.075008"/>
  <p:tag name="EMFCHILD" val="True"/>
</p:tagLst>
</file>

<file path=ppt/tags/tag709.xml><?xml version="1.0" encoding="utf-8"?>
<p:tagLst xmlns:a="http://schemas.openxmlformats.org/drawingml/2006/main" xmlns:r="http://schemas.openxmlformats.org/officeDocument/2006/relationships" xmlns:p="http://schemas.openxmlformats.org/presentationml/2006/main">
  <p:tag name="ORIGINALHEIGHT" val="2.15"/>
  <p:tag name="ORIGINALWIDTH" val="1.675008"/>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0.1562598"/>
  <p:tag name="ORIGINALWIDTH" val="1.65626"/>
  <p:tag name="EMFCHILD" val="True"/>
</p:tagLst>
</file>

<file path=ppt/tags/tag710.xml><?xml version="1.0" encoding="utf-8"?>
<p:tagLst xmlns:a="http://schemas.openxmlformats.org/drawingml/2006/main" xmlns:r="http://schemas.openxmlformats.org/officeDocument/2006/relationships" xmlns:p="http://schemas.openxmlformats.org/presentationml/2006/main">
  <p:tag name="ORIGINALHEIGHT" val="4.75"/>
  <p:tag name="ORIGINALWIDTH" val="1.05"/>
  <p:tag name="EMFCHILD" val="True"/>
</p:tagLst>
</file>

<file path=ppt/tags/tag711.xml><?xml version="1.0" encoding="utf-8"?>
<p:tagLst xmlns:a="http://schemas.openxmlformats.org/drawingml/2006/main" xmlns:r="http://schemas.openxmlformats.org/officeDocument/2006/relationships" xmlns:p="http://schemas.openxmlformats.org/presentationml/2006/main">
  <p:tag name="ORIGINALHEIGHT" val="8.525007"/>
  <p:tag name="ORIGINALWIDTH" val="1.75"/>
  <p:tag name="EMFCHILD" val="True"/>
</p:tagLst>
</file>

<file path=ppt/tags/tag712.xml><?xml version="1.0" encoding="utf-8"?>
<p:tagLst xmlns:a="http://schemas.openxmlformats.org/drawingml/2006/main" xmlns:r="http://schemas.openxmlformats.org/officeDocument/2006/relationships" xmlns:p="http://schemas.openxmlformats.org/presentationml/2006/main">
  <p:tag name="ORIGINALHEIGHT" val="3.35"/>
  <p:tag name="ORIGINALWIDTH" val="2.175008"/>
  <p:tag name="EMFCHILD" val="True"/>
</p:tagLst>
</file>

<file path=ppt/tags/tag713.xml><?xml version="1.0" encoding="utf-8"?>
<p:tagLst xmlns:a="http://schemas.openxmlformats.org/drawingml/2006/main" xmlns:r="http://schemas.openxmlformats.org/officeDocument/2006/relationships" xmlns:p="http://schemas.openxmlformats.org/presentationml/2006/main">
  <p:tag name="ORIGINALHEIGHT" val="2.15"/>
  <p:tag name="ORIGINALWIDTH" val="1.7"/>
  <p:tag name="EMFCHILD" val="True"/>
</p:tagLst>
</file>

<file path=ppt/tags/tag714.xml><?xml version="1.0" encoding="utf-8"?>
<p:tagLst xmlns:a="http://schemas.openxmlformats.org/drawingml/2006/main" xmlns:r="http://schemas.openxmlformats.org/officeDocument/2006/relationships" xmlns:p="http://schemas.openxmlformats.org/presentationml/2006/main">
  <p:tag name="ORIGINALHEIGHT" val="1.575008"/>
  <p:tag name="ORIGINALWIDTH" val="2.225008"/>
  <p:tag name="EMFCHILD" val="True"/>
</p:tagLst>
</file>

<file path=ppt/tags/tag715.xml><?xml version="1.0" encoding="utf-8"?>
<p:tagLst xmlns:a="http://schemas.openxmlformats.org/drawingml/2006/main" xmlns:r="http://schemas.openxmlformats.org/officeDocument/2006/relationships" xmlns:p="http://schemas.openxmlformats.org/presentationml/2006/main">
  <p:tag name="ORIGINALHEIGHT" val="0.55"/>
  <p:tag name="ORIGINALWIDTH" val="16.12501"/>
  <p:tag name="EMFCHILD" val="True"/>
</p:tagLst>
</file>

<file path=ppt/tags/tag716.xml><?xml version="1.0" encoding="utf-8"?>
<p:tagLst xmlns:a="http://schemas.openxmlformats.org/drawingml/2006/main" xmlns:r="http://schemas.openxmlformats.org/officeDocument/2006/relationships" xmlns:p="http://schemas.openxmlformats.org/presentationml/2006/main">
  <p:tag name="ORIGINALHEIGHT" val="1.575008"/>
  <p:tag name="ORIGINALWIDTH" val="2.225008"/>
  <p:tag name="EMFCHILD" val="True"/>
</p:tagLst>
</file>

<file path=ppt/tags/tag717.xml><?xml version="1.0" encoding="utf-8"?>
<p:tagLst xmlns:a="http://schemas.openxmlformats.org/drawingml/2006/main" xmlns:r="http://schemas.openxmlformats.org/officeDocument/2006/relationships" xmlns:p="http://schemas.openxmlformats.org/presentationml/2006/main">
  <p:tag name="ORIGINALHEIGHT" val="1.575008"/>
  <p:tag name="ORIGINALWIDTH" val="2.225008"/>
  <p:tag name="EMFCHILD" val="True"/>
</p:tagLst>
</file>

<file path=ppt/tags/tag718.xml><?xml version="1.0" encoding="utf-8"?>
<p:tagLst xmlns:a="http://schemas.openxmlformats.org/drawingml/2006/main" xmlns:r="http://schemas.openxmlformats.org/officeDocument/2006/relationships" xmlns:p="http://schemas.openxmlformats.org/presentationml/2006/main">
  <p:tag name="ORIGINALHEIGHT" val="0.55"/>
  <p:tag name="ORIGINALWIDTH" val="16.12501"/>
  <p:tag name="EMFCHILD" val="True"/>
</p:tagLst>
</file>

<file path=ppt/tags/tag719.xml><?xml version="1.0" encoding="utf-8"?>
<p:tagLst xmlns:a="http://schemas.openxmlformats.org/drawingml/2006/main" xmlns:r="http://schemas.openxmlformats.org/officeDocument/2006/relationships" xmlns:p="http://schemas.openxmlformats.org/presentationml/2006/main">
  <p:tag name="ORIGINALHEIGHT" val="1.575008"/>
  <p:tag name="ORIGINALWIDTH" val="2.225008"/>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720.xml><?xml version="1.0" encoding="utf-8"?>
<p:tagLst xmlns:a="http://schemas.openxmlformats.org/drawingml/2006/main" xmlns:r="http://schemas.openxmlformats.org/officeDocument/2006/relationships" xmlns:p="http://schemas.openxmlformats.org/presentationml/2006/main">
  <p:tag name="ORIGINALHEIGHT" val="2.225008"/>
  <p:tag name="ORIGINALWIDTH" val="2.3"/>
  <p:tag name="EMFCHILD" val="True"/>
</p:tagLst>
</file>

<file path=ppt/tags/tag721.xml><?xml version="1.0" encoding="utf-8"?>
<p:tagLst xmlns:a="http://schemas.openxmlformats.org/drawingml/2006/main" xmlns:r="http://schemas.openxmlformats.org/officeDocument/2006/relationships" xmlns:p="http://schemas.openxmlformats.org/presentationml/2006/main">
  <p:tag name="ORIGINALHEIGHT" val="2.225008"/>
  <p:tag name="ORIGINALWIDTH" val="0.7"/>
  <p:tag name="EMFCHILD" val="True"/>
</p:tagLst>
</file>

<file path=ppt/tags/tag722.xml><?xml version="1.0" encoding="utf-8"?>
<p:tagLst xmlns:a="http://schemas.openxmlformats.org/drawingml/2006/main" xmlns:r="http://schemas.openxmlformats.org/officeDocument/2006/relationships" xmlns:p="http://schemas.openxmlformats.org/presentationml/2006/main">
  <p:tag name="ORIGINALHEIGHT" val="1.45"/>
  <p:tag name="ORIGINALWIDTH" val="2.7"/>
  <p:tag name="EMFCHILD" val="True"/>
</p:tagLst>
</file>

<file path=ppt/tags/tag723.xml><?xml version="1.0" encoding="utf-8"?>
<p:tagLst xmlns:a="http://schemas.openxmlformats.org/drawingml/2006/main" xmlns:r="http://schemas.openxmlformats.org/officeDocument/2006/relationships" xmlns:p="http://schemas.openxmlformats.org/presentationml/2006/main">
  <p:tag name="ORIGINALHEIGHT" val="1.525008"/>
  <p:tag name="ORIGINALWIDTH" val="1.35"/>
  <p:tag name="EMFCHILD" val="True"/>
</p:tagLst>
</file>

<file path=ppt/tags/tag724.xml><?xml version="1.0" encoding="utf-8"?>
<p:tagLst xmlns:a="http://schemas.openxmlformats.org/drawingml/2006/main" xmlns:r="http://schemas.openxmlformats.org/officeDocument/2006/relationships" xmlns:p="http://schemas.openxmlformats.org/presentationml/2006/main">
  <p:tag name="ORIGINALHEIGHT" val="1.525008"/>
  <p:tag name="ORIGINALWIDTH" val="1.15"/>
  <p:tag name="EMFCHILD" val="True"/>
</p:tagLst>
</file>

<file path=ppt/tags/tag725.xml><?xml version="1.0" encoding="utf-8"?>
<p:tagLst xmlns:a="http://schemas.openxmlformats.org/drawingml/2006/main" xmlns:r="http://schemas.openxmlformats.org/officeDocument/2006/relationships" xmlns:p="http://schemas.openxmlformats.org/presentationml/2006/main">
  <p:tag name="ORIGINALHEIGHT" val="2.1"/>
  <p:tag name="ORIGINALWIDTH" val="1.725008"/>
  <p:tag name="EMFCHILD" val="True"/>
</p:tagLst>
</file>

<file path=ppt/tags/tag726.xml><?xml version="1.0" encoding="utf-8"?>
<p:tagLst xmlns:a="http://schemas.openxmlformats.org/drawingml/2006/main" xmlns:r="http://schemas.openxmlformats.org/officeDocument/2006/relationships" xmlns:p="http://schemas.openxmlformats.org/presentationml/2006/main">
  <p:tag name="ORIGINALHEIGHT" val="1.525008"/>
  <p:tag name="ORIGINALWIDTH" val="1.375008"/>
  <p:tag name="EMFCHILD" val="True"/>
</p:tagLst>
</file>

<file path=ppt/tags/tag727.xml><?xml version="1.0" encoding="utf-8"?>
<p:tagLst xmlns:a="http://schemas.openxmlformats.org/drawingml/2006/main" xmlns:r="http://schemas.openxmlformats.org/officeDocument/2006/relationships" xmlns:p="http://schemas.openxmlformats.org/presentationml/2006/main">
  <p:tag name="ORIGINALHEIGHT" val="1.45"/>
  <p:tag name="ORIGINALWIDTH" val="1.725008"/>
  <p:tag name="EMFCHILD" val="True"/>
</p:tagLst>
</file>

<file path=ppt/tags/tag728.xml><?xml version="1.0" encoding="utf-8"?>
<p:tagLst xmlns:a="http://schemas.openxmlformats.org/drawingml/2006/main" xmlns:r="http://schemas.openxmlformats.org/officeDocument/2006/relationships" xmlns:p="http://schemas.openxmlformats.org/presentationml/2006/main">
  <p:tag name="ORIGINALHEIGHT" val="2.075008"/>
  <p:tag name="ORIGINALWIDTH" val="1.1"/>
  <p:tag name="EMFCHILD" val="True"/>
</p:tagLst>
</file>

<file path=ppt/tags/tag729.xml><?xml version="1.0" encoding="utf-8"?>
<p:tagLst xmlns:a="http://schemas.openxmlformats.org/drawingml/2006/main" xmlns:r="http://schemas.openxmlformats.org/officeDocument/2006/relationships" xmlns:p="http://schemas.openxmlformats.org/presentationml/2006/main">
  <p:tag name="ORIGINALHEIGHT" val="2.225008"/>
  <p:tag name="ORIGINALWIDTH" val="0.7"/>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2.8125"/>
  <p:tag name="ORIGINALWIDTH" val="2.28126"/>
  <p:tag name="EMFCHILD" val="True"/>
</p:tagLst>
</file>

<file path=ppt/tags/tag730.xml><?xml version="1.0" encoding="utf-8"?>
<p:tagLst xmlns:a="http://schemas.openxmlformats.org/drawingml/2006/main" xmlns:r="http://schemas.openxmlformats.org/officeDocument/2006/relationships" xmlns:p="http://schemas.openxmlformats.org/presentationml/2006/main">
  <p:tag name="ORIGINALHEIGHT" val="1.45"/>
  <p:tag name="ORIGINALWIDTH" val="1.725008"/>
  <p:tag name="EMFCHILD" val="True"/>
</p:tagLst>
</file>

<file path=ppt/tags/tag731.xml><?xml version="1.0" encoding="utf-8"?>
<p:tagLst xmlns:a="http://schemas.openxmlformats.org/drawingml/2006/main" xmlns:r="http://schemas.openxmlformats.org/officeDocument/2006/relationships" xmlns:p="http://schemas.openxmlformats.org/presentationml/2006/main">
  <p:tag name="ORIGINALHEIGHT" val="2.075008"/>
  <p:tag name="ORIGINALWIDTH" val="1.125008"/>
  <p:tag name="EMFCHILD" val="True"/>
</p:tagLst>
</file>

<file path=ppt/tags/tag732.xml><?xml version="1.0" encoding="utf-8"?>
<p:tagLst xmlns:a="http://schemas.openxmlformats.org/drawingml/2006/main" xmlns:r="http://schemas.openxmlformats.org/officeDocument/2006/relationships" xmlns:p="http://schemas.openxmlformats.org/presentationml/2006/main">
  <p:tag name="ORIGINALHEIGHT" val="1.525008"/>
  <p:tag name="ORIGINALWIDTH" val="1.6"/>
  <p:tag name="EMFCHILD" val="True"/>
</p:tagLst>
</file>

<file path=ppt/tags/tag733.xml><?xml version="1.0" encoding="utf-8"?>
<p:tagLst xmlns:a="http://schemas.openxmlformats.org/drawingml/2006/main" xmlns:r="http://schemas.openxmlformats.org/officeDocument/2006/relationships" xmlns:p="http://schemas.openxmlformats.org/presentationml/2006/main">
  <p:tag name="ORIGINALHEIGHT" val="1.45"/>
  <p:tag name="ORIGINALWIDTH" val="1.15"/>
  <p:tag name="EMFCHILD" val="True"/>
</p:tagLst>
</file>

<file path=ppt/tags/tag734.xml><?xml version="1.0" encoding="utf-8"?>
<p:tagLst xmlns:a="http://schemas.openxmlformats.org/drawingml/2006/main" xmlns:r="http://schemas.openxmlformats.org/officeDocument/2006/relationships" xmlns:p="http://schemas.openxmlformats.org/presentationml/2006/main">
  <p:tag name="ORIGINALHEIGHT" val="2.175008"/>
  <p:tag name="ORIGINALWIDTH" val="1.625008"/>
  <p:tag name="EMFCHILD" val="True"/>
</p:tagLst>
</file>

<file path=ppt/tags/tag735.xml><?xml version="1.0" encoding="utf-8"?>
<p:tagLst xmlns:a="http://schemas.openxmlformats.org/drawingml/2006/main" xmlns:r="http://schemas.openxmlformats.org/officeDocument/2006/relationships" xmlns:p="http://schemas.openxmlformats.org/presentationml/2006/main">
  <p:tag name="ORIGINALHEIGHT" val="1.525008"/>
  <p:tag name="ORIGINALWIDTH" val="1.375008"/>
  <p:tag name="EMFCHILD" val="True"/>
</p:tagLst>
</file>

<file path=ppt/tags/tag736.xml><?xml version="1.0" encoding="utf-8"?>
<p:tagLst xmlns:a="http://schemas.openxmlformats.org/drawingml/2006/main" xmlns:r="http://schemas.openxmlformats.org/officeDocument/2006/relationships" xmlns:p="http://schemas.openxmlformats.org/presentationml/2006/main">
  <p:tag name="ORIGINALHEIGHT" val="2.075008"/>
  <p:tag name="ORIGINALWIDTH" val="1.125008"/>
  <p:tag name="EMFCHILD" val="True"/>
</p:tagLst>
</file>

<file path=ppt/tags/tag737.xml><?xml version="1.0" encoding="utf-8"?>
<p:tagLst xmlns:a="http://schemas.openxmlformats.org/drawingml/2006/main" xmlns:r="http://schemas.openxmlformats.org/officeDocument/2006/relationships" xmlns:p="http://schemas.openxmlformats.org/presentationml/2006/main">
  <p:tag name="ORIGINALHEIGHT" val="1.525008"/>
  <p:tag name="ORIGINALWIDTH" val="1.15"/>
  <p:tag name="EMFCHILD" val="True"/>
</p:tagLst>
</file>

<file path=ppt/tags/tag738.xml><?xml version="1.0" encoding="utf-8"?>
<p:tagLst xmlns:a="http://schemas.openxmlformats.org/drawingml/2006/main" xmlns:r="http://schemas.openxmlformats.org/officeDocument/2006/relationships" xmlns:p="http://schemas.openxmlformats.org/presentationml/2006/main">
  <p:tag name="ORIGINALHEIGHT" val="1.525008"/>
  <p:tag name="ORIGINALWIDTH" val="1.375008"/>
  <p:tag name="EMFCHILD" val="True"/>
</p:tagLst>
</file>

<file path=ppt/tags/tag739.xml><?xml version="1.0" encoding="utf-8"?>
<p:tagLst xmlns:a="http://schemas.openxmlformats.org/drawingml/2006/main" xmlns:r="http://schemas.openxmlformats.org/officeDocument/2006/relationships" xmlns:p="http://schemas.openxmlformats.org/presentationml/2006/main">
  <p:tag name="ORIGINALHEIGHT" val="2.075008"/>
  <p:tag name="ORIGINALWIDTH" val="1.1"/>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4.875"/>
  <p:tag name="ORIGINALWIDTH" val="0.625"/>
  <p:tag name="EMFCHILD" val="True"/>
</p:tagLst>
</file>

<file path=ppt/tags/tag740.xml><?xml version="1.0" encoding="utf-8"?>
<p:tagLst xmlns:a="http://schemas.openxmlformats.org/drawingml/2006/main" xmlns:r="http://schemas.openxmlformats.org/officeDocument/2006/relationships" xmlns:p="http://schemas.openxmlformats.org/presentationml/2006/main">
  <p:tag name="ORIGINALHEIGHT" val="39.55"/>
  <p:tag name="ORIGINALWIDTH" val="105.8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    \valfunc =&#10;    \begin{cases}&#10;        -\alpha (\T-\min(\tb)), &#10;        &amp;\text{if}\, \exists \uall   \,\,\text{s.t.}\, \\ &amp; \qquad \traj{\tb}&#10;        \in \tgt_{\tb}\\&#10;        \infty, &#10;        &amp;\text{if} \not\exists \uall \, \text{s.t.}\, \\ &amp; \qquad \traj{\tb} \not\in \obs_{\tb} \\ &amp; \qquad \forall \tb \in [\t,\T]\\&#10;        \min_{\bu} d(\traj{\T},\tgt_\T), &#10;        &amp; \text{Otherwise}.&#10;    \end{cases}&#10;\end{align*}&#10;&#10;\end{document}&#10;"/>
  <p:tag name="IGUANATEXSIZE" val="50"/>
  <p:tag name="IGUANATEXCURSOR" val="3050"/>
  <p:tag name="TRANSPARENCY" val="True"/>
  <p:tag name="LATEXENGINEID" val="0"/>
  <p:tag name="TEMPFOLDER" val="c:\temp\"/>
  <p:tag name="LATEXFORMHEIGHT" val="312"/>
  <p:tag name="LATEXFORMWIDTH" val="384"/>
  <p:tag name="LATEXFORMWRAP" val="True"/>
  <p:tag name="BITMAPVECTOR" val="1"/>
</p:tagLst>
</file>

<file path=ppt/tags/tag741.xml><?xml version="1.0" encoding="utf-8"?>
<p:tagLst xmlns:a="http://schemas.openxmlformats.org/drawingml/2006/main" xmlns:r="http://schemas.openxmlformats.org/officeDocument/2006/relationships" xmlns:p="http://schemas.openxmlformats.org/presentationml/2006/main">
  <p:tag name="ORIGINALHEIGHT" val="3.275008"/>
  <p:tag name="ORIGINALWIDTH" val="2.575008"/>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    \valfunc =&#10;    \begin{cases}&#10;        -\alpha (\T-\min(\tb)), &#10;        &amp;\text{if}\, \exists \uall   \,\,\text{s.t.}\, \\ &amp; \qquad \traj{\tb}&#10;        \in \tgt_{\tb}\\&#10;        \infty, &#10;        &amp;\text{if} \not\exists \uall \, \text{s.t.}\, \\ &amp; \qquad \traj{\tb} \not\in \obs_{\tb} \\ &amp; \qquad \forall \tb \in [\t,\T]\\&#10;        \min_{\bu} d(\traj{\T},\tgt_\T), &#10;        &amp; \text{Otherwise}.&#10;    \end{cases}&#10;\end{align*}&#10;&#10;\end{document}&#10;"/>
  <p:tag name="IGUANATEXSIZE" val="50"/>
  <p:tag name="IGUANATEXCURSOR" val="3050"/>
  <p:tag name="TRANSPARENCY" val="True"/>
  <p:tag name="LATEXENGINEID" val="0"/>
  <p:tag name="TEMPFOLDER" val="c:\temp\"/>
  <p:tag name="LATEXFORMHEIGHT" val="312"/>
  <p:tag name="LATEXFORMWIDTH" val="384"/>
  <p:tag name="LATEXFORMWRAP" val="True"/>
  <p:tag name="BITMAPVECTOR" val="1"/>
  <p:tag name="EMFCHILD" val="True"/>
</p:tagLst>
</file>

<file path=ppt/tags/tag742.xml><?xml version="1.0" encoding="utf-8"?>
<p:tagLst xmlns:a="http://schemas.openxmlformats.org/drawingml/2006/main" xmlns:r="http://schemas.openxmlformats.org/officeDocument/2006/relationships" xmlns:p="http://schemas.openxmlformats.org/presentationml/2006/main">
  <p:tag name="ORIGINALHEIGHT" val="1.4"/>
  <p:tag name="ORIGINALWIDTH" val="1.3"/>
  <p:tag name="EMFCHILD" val="True"/>
</p:tagLst>
</file>

<file path=ppt/tags/tag743.xml><?xml version="1.0" encoding="utf-8"?>
<p:tagLst xmlns:a="http://schemas.openxmlformats.org/drawingml/2006/main" xmlns:r="http://schemas.openxmlformats.org/officeDocument/2006/relationships" xmlns:p="http://schemas.openxmlformats.org/presentationml/2006/main">
  <p:tag name="ORIGINALHEIGHT" val="4.625008"/>
  <p:tag name="ORIGINALWIDTH" val="1.075008"/>
  <p:tag name="EMFCHILD" val="True"/>
</p:tagLst>
</file>

<file path=ppt/tags/tag744.xml><?xml version="1.0" encoding="utf-8"?>
<p:tagLst xmlns:a="http://schemas.openxmlformats.org/drawingml/2006/main" xmlns:r="http://schemas.openxmlformats.org/officeDocument/2006/relationships" xmlns:p="http://schemas.openxmlformats.org/presentationml/2006/main">
  <p:tag name="ORIGINALHEIGHT" val="2.15"/>
  <p:tag name="ORIGINALWIDTH" val="2.6"/>
  <p:tag name="EMFCHILD" val="True"/>
</p:tagLst>
</file>

<file path=ppt/tags/tag745.xml><?xml version="1.0" encoding="utf-8"?>
<p:tagLst xmlns:a="http://schemas.openxmlformats.org/drawingml/2006/main" xmlns:r="http://schemas.openxmlformats.org/officeDocument/2006/relationships" xmlns:p="http://schemas.openxmlformats.org/presentationml/2006/main">
  <p:tag name="ORIGINALHEIGHT" val="1.4"/>
  <p:tag name="ORIGINALWIDTH" val="0.55"/>
  <p:tag name="EMFCHILD" val="True"/>
</p:tagLst>
</file>

<file path=ppt/tags/tag746.xml><?xml version="1.0" encoding="utf-8"?>
<p:tagLst xmlns:a="http://schemas.openxmlformats.org/drawingml/2006/main" xmlns:r="http://schemas.openxmlformats.org/officeDocument/2006/relationships" xmlns:p="http://schemas.openxmlformats.org/presentationml/2006/main">
  <p:tag name="ORIGINALHEIGHT" val="2.975008"/>
  <p:tag name="ORIGINALWIDTH" val="1.4"/>
  <p:tag name="EMFCHILD" val="True"/>
</p:tagLst>
</file>

<file path=ppt/tags/tag747.xml><?xml version="1.0" encoding="utf-8"?>
<p:tagLst xmlns:a="http://schemas.openxmlformats.org/drawingml/2006/main" xmlns:r="http://schemas.openxmlformats.org/officeDocument/2006/relationships" xmlns:p="http://schemas.openxmlformats.org/presentationml/2006/main">
  <p:tag name="ORIGINALHEIGHT" val="4.625008"/>
  <p:tag name="ORIGINALWIDTH" val="1.075008"/>
  <p:tag name="EMFCHILD" val="True"/>
</p:tagLst>
</file>

<file path=ppt/tags/tag748.xml><?xml version="1.0" encoding="utf-8"?>
<p:tagLst xmlns:a="http://schemas.openxmlformats.org/drawingml/2006/main" xmlns:r="http://schemas.openxmlformats.org/officeDocument/2006/relationships" xmlns:p="http://schemas.openxmlformats.org/presentationml/2006/main">
  <p:tag name="ORIGINALHEIGHT" val="1.075008"/>
  <p:tag name="ORIGINALWIDTH" val="3.05"/>
  <p:tag name="EMFCHILD" val="True"/>
</p:tagLst>
</file>

<file path=ppt/tags/tag749.xml><?xml version="1.0" encoding="utf-8"?>
<p:tagLst xmlns:a="http://schemas.openxmlformats.org/drawingml/2006/main" xmlns:r="http://schemas.openxmlformats.org/officeDocument/2006/relationships" xmlns:p="http://schemas.openxmlformats.org/presentationml/2006/main">
  <p:tag name="ORIGINALHEIGHT" val="4.225008"/>
  <p:tag name="ORIGINALWIDTH" val="1.525008"/>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750.xml><?xml version="1.0" encoding="utf-8"?>
<p:tagLst xmlns:a="http://schemas.openxmlformats.org/drawingml/2006/main" xmlns:r="http://schemas.openxmlformats.org/officeDocument/2006/relationships" xmlns:p="http://schemas.openxmlformats.org/presentationml/2006/main">
  <p:tag name="ORIGINALHEIGHT" val="1.5"/>
  <p:tag name="ORIGINALWIDTH" val="0.55"/>
  <p:tag name="EMFCHILD" val="True"/>
</p:tagLst>
</file>

<file path=ppt/tags/tag751.xml><?xml version="1.0" encoding="utf-8"?>
<p:tagLst xmlns:a="http://schemas.openxmlformats.org/drawingml/2006/main" xmlns:r="http://schemas.openxmlformats.org/officeDocument/2006/relationships" xmlns:p="http://schemas.openxmlformats.org/presentationml/2006/main">
  <p:tag name="ORIGINALHEIGHT" val="1.475008"/>
  <p:tag name="ORIGINALWIDTH" val="0.55"/>
  <p:tag name="EMFCHILD" val="True"/>
</p:tagLst>
</file>

<file path=ppt/tags/tag752.xml><?xml version="1.0" encoding="utf-8"?>
<p:tagLst xmlns:a="http://schemas.openxmlformats.org/drawingml/2006/main" xmlns:r="http://schemas.openxmlformats.org/officeDocument/2006/relationships" xmlns:p="http://schemas.openxmlformats.org/presentationml/2006/main">
  <p:tag name="ORIGINALHEIGHT" val="1.475008"/>
  <p:tag name="ORIGINALWIDTH" val="0.55"/>
  <p:tag name="EMFCHILD" val="True"/>
</p:tagLst>
</file>

<file path=ppt/tags/tag753.xml><?xml version="1.0" encoding="utf-8"?>
<p:tagLst xmlns:a="http://schemas.openxmlformats.org/drawingml/2006/main" xmlns:r="http://schemas.openxmlformats.org/officeDocument/2006/relationships" xmlns:p="http://schemas.openxmlformats.org/presentationml/2006/main">
  <p:tag name="ORIGINALHEIGHT" val="1.5"/>
  <p:tag name="ORIGINALWIDTH" val="0.55"/>
  <p:tag name="EMFCHILD" val="True"/>
</p:tagLst>
</file>

<file path=ppt/tags/tag754.xml><?xml version="1.0" encoding="utf-8"?>
<p:tagLst xmlns:a="http://schemas.openxmlformats.org/drawingml/2006/main" xmlns:r="http://schemas.openxmlformats.org/officeDocument/2006/relationships" xmlns:p="http://schemas.openxmlformats.org/presentationml/2006/main">
  <p:tag name="ORIGINALHEIGHT" val="1.475008"/>
  <p:tag name="ORIGINALWIDTH" val="0.55"/>
  <p:tag name="EMFCHILD" val="True"/>
</p:tagLst>
</file>

<file path=ppt/tags/tag755.xml><?xml version="1.0" encoding="utf-8"?>
<p:tagLst xmlns:a="http://schemas.openxmlformats.org/drawingml/2006/main" xmlns:r="http://schemas.openxmlformats.org/officeDocument/2006/relationships" xmlns:p="http://schemas.openxmlformats.org/presentationml/2006/main">
  <p:tag name="ORIGINALHEIGHT" val="1.5"/>
  <p:tag name="ORIGINALWIDTH" val="0.55"/>
  <p:tag name="EMFCHILD" val="True"/>
</p:tagLst>
</file>

<file path=ppt/tags/tag756.xml><?xml version="1.0" encoding="utf-8"?>
<p:tagLst xmlns:a="http://schemas.openxmlformats.org/drawingml/2006/main" xmlns:r="http://schemas.openxmlformats.org/officeDocument/2006/relationships" xmlns:p="http://schemas.openxmlformats.org/presentationml/2006/main">
  <p:tag name="ORIGINALHEIGHT" val="1.5"/>
  <p:tag name="ORIGINALWIDTH" val="0.55"/>
  <p:tag name="EMFCHILD" val="True"/>
</p:tagLst>
</file>

<file path=ppt/tags/tag757.xml><?xml version="1.0" encoding="utf-8"?>
<p:tagLst xmlns:a="http://schemas.openxmlformats.org/drawingml/2006/main" xmlns:r="http://schemas.openxmlformats.org/officeDocument/2006/relationships" xmlns:p="http://schemas.openxmlformats.org/presentationml/2006/main">
  <p:tag name="ORIGINALHEIGHT" val="1.475008"/>
  <p:tag name="ORIGINALWIDTH" val="0.55"/>
  <p:tag name="EMFCHILD" val="True"/>
</p:tagLst>
</file>

<file path=ppt/tags/tag758.xml><?xml version="1.0" encoding="utf-8"?>
<p:tagLst xmlns:a="http://schemas.openxmlformats.org/drawingml/2006/main" xmlns:r="http://schemas.openxmlformats.org/officeDocument/2006/relationships" xmlns:p="http://schemas.openxmlformats.org/presentationml/2006/main">
  <p:tag name="ORIGINALHEIGHT" val="8.45"/>
  <p:tag name="ORIGINALWIDTH" val="1.525008"/>
  <p:tag name="EMFCHILD" val="True"/>
</p:tagLst>
</file>

<file path=ppt/tags/tag759.xml><?xml version="1.0" encoding="utf-8"?>
<p:tagLst xmlns:a="http://schemas.openxmlformats.org/drawingml/2006/main" xmlns:r="http://schemas.openxmlformats.org/officeDocument/2006/relationships" xmlns:p="http://schemas.openxmlformats.org/presentationml/2006/main">
  <p:tag name="ORIGINALHEIGHT" val="1.475008"/>
  <p:tag name="ORIGINALWIDTH" val="0.55"/>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760.xml><?xml version="1.0" encoding="utf-8"?>
<p:tagLst xmlns:a="http://schemas.openxmlformats.org/drawingml/2006/main" xmlns:r="http://schemas.openxmlformats.org/officeDocument/2006/relationships" xmlns:p="http://schemas.openxmlformats.org/presentationml/2006/main">
  <p:tag name="ORIGINALHEIGHT" val="1.475008"/>
  <p:tag name="ORIGINALWIDTH" val="0.55"/>
  <p:tag name="EMFCHILD" val="True"/>
</p:tagLst>
</file>

<file path=ppt/tags/tag761.xml><?xml version="1.0" encoding="utf-8"?>
<p:tagLst xmlns:a="http://schemas.openxmlformats.org/drawingml/2006/main" xmlns:r="http://schemas.openxmlformats.org/officeDocument/2006/relationships" xmlns:p="http://schemas.openxmlformats.org/presentationml/2006/main">
  <p:tag name="ORIGINALHEIGHT" val="1.5"/>
  <p:tag name="ORIGINALWIDTH" val="0.55"/>
  <p:tag name="EMFCHILD" val="True"/>
</p:tagLst>
</file>

<file path=ppt/tags/tag762.xml><?xml version="1.0" encoding="utf-8"?>
<p:tagLst xmlns:a="http://schemas.openxmlformats.org/drawingml/2006/main" xmlns:r="http://schemas.openxmlformats.org/officeDocument/2006/relationships" xmlns:p="http://schemas.openxmlformats.org/presentationml/2006/main">
  <p:tag name="ORIGINALHEIGHT" val="1.475008"/>
  <p:tag name="ORIGINALWIDTH" val="0.55"/>
  <p:tag name="EMFCHILD" val="True"/>
</p:tagLst>
</file>

<file path=ppt/tags/tag763.xml><?xml version="1.0" encoding="utf-8"?>
<p:tagLst xmlns:a="http://schemas.openxmlformats.org/drawingml/2006/main" xmlns:r="http://schemas.openxmlformats.org/officeDocument/2006/relationships" xmlns:p="http://schemas.openxmlformats.org/presentationml/2006/main">
  <p:tag name="ORIGINALHEIGHT" val="1.5"/>
  <p:tag name="ORIGINALWIDTH" val="0.55"/>
  <p:tag name="EMFCHILD" val="True"/>
</p:tagLst>
</file>

<file path=ppt/tags/tag764.xml><?xml version="1.0" encoding="utf-8"?>
<p:tagLst xmlns:a="http://schemas.openxmlformats.org/drawingml/2006/main" xmlns:r="http://schemas.openxmlformats.org/officeDocument/2006/relationships" xmlns:p="http://schemas.openxmlformats.org/presentationml/2006/main">
  <p:tag name="ORIGINALHEIGHT" val="1.5"/>
  <p:tag name="ORIGINALWIDTH" val="0.55"/>
  <p:tag name="EMFCHILD" val="True"/>
</p:tagLst>
</file>

<file path=ppt/tags/tag765.xml><?xml version="1.0" encoding="utf-8"?>
<p:tagLst xmlns:a="http://schemas.openxmlformats.org/drawingml/2006/main" xmlns:r="http://schemas.openxmlformats.org/officeDocument/2006/relationships" xmlns:p="http://schemas.openxmlformats.org/presentationml/2006/main">
  <p:tag name="ORIGINALHEIGHT" val="1.475008"/>
  <p:tag name="ORIGINALWIDTH" val="0.55"/>
  <p:tag name="EMFCHILD" val="True"/>
</p:tagLst>
</file>

<file path=ppt/tags/tag766.xml><?xml version="1.0" encoding="utf-8"?>
<p:tagLst xmlns:a="http://schemas.openxmlformats.org/drawingml/2006/main" xmlns:r="http://schemas.openxmlformats.org/officeDocument/2006/relationships" xmlns:p="http://schemas.openxmlformats.org/presentationml/2006/main">
  <p:tag name="ORIGINALHEIGHT" val="1.475008"/>
  <p:tag name="ORIGINALWIDTH" val="0.55"/>
  <p:tag name="EMFCHILD" val="True"/>
</p:tagLst>
</file>

<file path=ppt/tags/tag767.xml><?xml version="1.0" encoding="utf-8"?>
<p:tagLst xmlns:a="http://schemas.openxmlformats.org/drawingml/2006/main" xmlns:r="http://schemas.openxmlformats.org/officeDocument/2006/relationships" xmlns:p="http://schemas.openxmlformats.org/presentationml/2006/main">
  <p:tag name="ORIGINALHEIGHT" val="4.225008"/>
  <p:tag name="ORIGINALWIDTH" val="1.525008"/>
  <p:tag name="EMFCHILD" val="True"/>
</p:tagLst>
</file>

<file path=ppt/tags/tag768.xml><?xml version="1.0" encoding="utf-8"?>
<p:tagLst xmlns:a="http://schemas.openxmlformats.org/drawingml/2006/main" xmlns:r="http://schemas.openxmlformats.org/officeDocument/2006/relationships" xmlns:p="http://schemas.openxmlformats.org/presentationml/2006/main">
  <p:tag name="ORIGINALHEIGHT" val="0.2"/>
  <p:tag name="ORIGINALWIDTH" val="2.8"/>
  <p:tag name="EMFCHILD" val="True"/>
</p:tagLst>
</file>

<file path=ppt/tags/tag769.xml><?xml version="1.0" encoding="utf-8"?>
<p:tagLst xmlns:a="http://schemas.openxmlformats.org/drawingml/2006/main" xmlns:r="http://schemas.openxmlformats.org/officeDocument/2006/relationships" xmlns:p="http://schemas.openxmlformats.org/presentationml/2006/main">
  <p:tag name="ORIGINALHEIGHT" val="2.125008"/>
  <p:tag name="ORIGINALWIDTH" val="2.575008"/>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770.xml><?xml version="1.0" encoding="utf-8"?>
<p:tagLst xmlns:a="http://schemas.openxmlformats.org/drawingml/2006/main" xmlns:r="http://schemas.openxmlformats.org/officeDocument/2006/relationships" xmlns:p="http://schemas.openxmlformats.org/presentationml/2006/main">
  <p:tag name="ORIGINALHEIGHT" val="4.65"/>
  <p:tag name="ORIGINALWIDTH" val="1.05"/>
  <p:tag name="EMFCHILD" val="True"/>
</p:tagLst>
</file>

<file path=ppt/tags/tag771.xml><?xml version="1.0" encoding="utf-8"?>
<p:tagLst xmlns:a="http://schemas.openxmlformats.org/drawingml/2006/main" xmlns:r="http://schemas.openxmlformats.org/officeDocument/2006/relationships" xmlns:p="http://schemas.openxmlformats.org/presentationml/2006/main">
  <p:tag name="ORIGINALHEIGHT" val="3.15"/>
  <p:tag name="ORIGINALWIDTH" val="3.1"/>
  <p:tag name="EMFCHILD" val="True"/>
</p:tagLst>
</file>

<file path=ppt/tags/tag772.xml><?xml version="1.0" encoding="utf-8"?>
<p:tagLst xmlns:a="http://schemas.openxmlformats.org/drawingml/2006/main" xmlns:r="http://schemas.openxmlformats.org/officeDocument/2006/relationships" xmlns:p="http://schemas.openxmlformats.org/presentationml/2006/main">
  <p:tag name="ORIGINALHEIGHT" val="0.2"/>
  <p:tag name="ORIGINALWIDTH" val="2.8"/>
  <p:tag name="EMFCHILD" val="True"/>
</p:tagLst>
</file>

<file path=ppt/tags/tag773.xml><?xml version="1.0" encoding="utf-8"?>
<p:tagLst xmlns:a="http://schemas.openxmlformats.org/drawingml/2006/main" xmlns:r="http://schemas.openxmlformats.org/officeDocument/2006/relationships" xmlns:p="http://schemas.openxmlformats.org/presentationml/2006/main">
  <p:tag name="ORIGINALHEIGHT" val="2.075008"/>
  <p:tag name="ORIGINALWIDTH" val="3.575008"/>
  <p:tag name="EMFCHILD" val="True"/>
</p:tagLst>
</file>

<file path=ppt/tags/tag774.xml><?xml version="1.0" encoding="utf-8"?>
<p:tagLst xmlns:a="http://schemas.openxmlformats.org/drawingml/2006/main" xmlns:r="http://schemas.openxmlformats.org/officeDocument/2006/relationships" xmlns:p="http://schemas.openxmlformats.org/presentationml/2006/main">
  <p:tag name="ORIGINALHEIGHT" val="3.125008"/>
  <p:tag name="ORIGINALWIDTH" val="0.9750079"/>
  <p:tag name="EMFCHILD" val="True"/>
</p:tagLst>
</file>

<file path=ppt/tags/tag775.xml><?xml version="1.0" encoding="utf-8"?>
<p:tagLst xmlns:a="http://schemas.openxmlformats.org/drawingml/2006/main" xmlns:r="http://schemas.openxmlformats.org/officeDocument/2006/relationships" xmlns:p="http://schemas.openxmlformats.org/presentationml/2006/main">
  <p:tag name="ORIGINALHEIGHT" val="2.075008"/>
  <p:tag name="ORIGINALWIDTH" val="2.3"/>
  <p:tag name="EMFCHILD" val="True"/>
</p:tagLst>
</file>

<file path=ppt/tags/tag776.xml><?xml version="1.0" encoding="utf-8"?>
<p:tagLst xmlns:a="http://schemas.openxmlformats.org/drawingml/2006/main" xmlns:r="http://schemas.openxmlformats.org/officeDocument/2006/relationships" xmlns:p="http://schemas.openxmlformats.org/presentationml/2006/main">
  <p:tag name="ORIGINALHEIGHT" val="4.65"/>
  <p:tag name="ORIGINALWIDTH" val="1.075008"/>
  <p:tag name="EMFCHILD" val="True"/>
</p:tagLst>
</file>

<file path=ppt/tags/tag777.xml><?xml version="1.0" encoding="utf-8"?>
<p:tagLst xmlns:a="http://schemas.openxmlformats.org/drawingml/2006/main" xmlns:r="http://schemas.openxmlformats.org/officeDocument/2006/relationships" xmlns:p="http://schemas.openxmlformats.org/presentationml/2006/main">
  <p:tag name="ORIGINALHEIGHT" val="0.15"/>
  <p:tag name="ORIGINALWIDTH" val="1.675008"/>
  <p:tag name="EMFCHILD" val="True"/>
</p:tagLst>
</file>

<file path=ppt/tags/tag778.xml><?xml version="1.0" encoding="utf-8"?>
<p:tagLst xmlns:a="http://schemas.openxmlformats.org/drawingml/2006/main" xmlns:r="http://schemas.openxmlformats.org/officeDocument/2006/relationships" xmlns:p="http://schemas.openxmlformats.org/presentationml/2006/main">
  <p:tag name="ORIGINALHEIGHT" val="2.975008"/>
  <p:tag name="ORIGINALWIDTH" val="1.425008"/>
  <p:tag name="EMFCHILD" val="True"/>
</p:tagLst>
</file>

<file path=ppt/tags/tag779.xml><?xml version="1.0" encoding="utf-8"?>
<p:tagLst xmlns:a="http://schemas.openxmlformats.org/drawingml/2006/main" xmlns:r="http://schemas.openxmlformats.org/officeDocument/2006/relationships" xmlns:p="http://schemas.openxmlformats.org/presentationml/2006/main">
  <p:tag name="ORIGINALHEIGHT" val="4.65"/>
  <p:tag name="ORIGINALWIDTH" val="1.05"/>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3.09376"/>
  <p:tag name="ORIGINALWIDTH" val="1.71876"/>
  <p:tag name="EMFCHILD" val="True"/>
</p:tagLst>
</file>

<file path=ppt/tags/tag780.xml><?xml version="1.0" encoding="utf-8"?>
<p:tagLst xmlns:a="http://schemas.openxmlformats.org/drawingml/2006/main" xmlns:r="http://schemas.openxmlformats.org/officeDocument/2006/relationships" xmlns:p="http://schemas.openxmlformats.org/presentationml/2006/main">
  <p:tag name="ORIGINALHEIGHT" val="4.65"/>
  <p:tag name="ORIGINALWIDTH" val="1.05"/>
  <p:tag name="EMFCHILD" val="True"/>
</p:tagLst>
</file>

<file path=ppt/tags/tag781.xml><?xml version="1.0" encoding="utf-8"?>
<p:tagLst xmlns:a="http://schemas.openxmlformats.org/drawingml/2006/main" xmlns:r="http://schemas.openxmlformats.org/officeDocument/2006/relationships" xmlns:p="http://schemas.openxmlformats.org/presentationml/2006/main">
  <p:tag name="ORIGINALHEIGHT" val="1.375008"/>
  <p:tag name="ORIGINALWIDTH" val="0.55"/>
  <p:tag name="EMFCHILD" val="True"/>
</p:tagLst>
</file>

<file path=ppt/tags/tag782.xml><?xml version="1.0" encoding="utf-8"?>
<p:tagLst xmlns:a="http://schemas.openxmlformats.org/drawingml/2006/main" xmlns:r="http://schemas.openxmlformats.org/officeDocument/2006/relationships" xmlns:p="http://schemas.openxmlformats.org/presentationml/2006/main">
  <p:tag name="ORIGINALHEIGHT" val="3.125008"/>
  <p:tag name="ORIGINALWIDTH" val="0.9750079"/>
  <p:tag name="EMFCHILD" val="True"/>
</p:tagLst>
</file>

<file path=ppt/tags/tag783.xml><?xml version="1.0" encoding="utf-8"?>
<p:tagLst xmlns:a="http://schemas.openxmlformats.org/drawingml/2006/main" xmlns:r="http://schemas.openxmlformats.org/officeDocument/2006/relationships" xmlns:p="http://schemas.openxmlformats.org/presentationml/2006/main">
  <p:tag name="ORIGINALHEIGHT" val="3.275008"/>
  <p:tag name="ORIGINALWIDTH" val="1.475008"/>
  <p:tag name="EMFCHILD" val="True"/>
</p:tagLst>
</file>

<file path=ppt/tags/tag784.xml><?xml version="1.0" encoding="utf-8"?>
<p:tagLst xmlns:a="http://schemas.openxmlformats.org/drawingml/2006/main" xmlns:r="http://schemas.openxmlformats.org/officeDocument/2006/relationships" xmlns:p="http://schemas.openxmlformats.org/presentationml/2006/main">
  <p:tag name="ORIGINALHEIGHT" val="3.225008"/>
  <p:tag name="ORIGINALWIDTH" val="2.025008"/>
  <p:tag name="EMFCHILD" val="True"/>
</p:tagLst>
</file>

<file path=ppt/tags/tag785.xml><?xml version="1.0" encoding="utf-8"?>
<p:tagLst xmlns:a="http://schemas.openxmlformats.org/drawingml/2006/main" xmlns:r="http://schemas.openxmlformats.org/officeDocument/2006/relationships" xmlns:p="http://schemas.openxmlformats.org/presentationml/2006/main">
  <p:tag name="ORIGINALHEIGHT" val="2.15"/>
  <p:tag name="ORIGINALWIDTH" val="2.825008"/>
  <p:tag name="EMFCHILD" val="True"/>
</p:tagLst>
</file>

<file path=ppt/tags/tag786.xml><?xml version="1.0" encoding="utf-8"?>
<p:tagLst xmlns:a="http://schemas.openxmlformats.org/drawingml/2006/main" xmlns:r="http://schemas.openxmlformats.org/officeDocument/2006/relationships" xmlns:p="http://schemas.openxmlformats.org/presentationml/2006/main">
  <p:tag name="ORIGINALHEIGHT" val="4.65"/>
  <p:tag name="ORIGINALWIDTH" val="1.05"/>
  <p:tag name="EMFCHILD" val="True"/>
</p:tagLst>
</file>

<file path=ppt/tags/tag787.xml><?xml version="1.0" encoding="utf-8"?>
<p:tagLst xmlns:a="http://schemas.openxmlformats.org/drawingml/2006/main" xmlns:r="http://schemas.openxmlformats.org/officeDocument/2006/relationships" xmlns:p="http://schemas.openxmlformats.org/presentationml/2006/main">
  <p:tag name="ORIGINALHEIGHT" val="0.5"/>
  <p:tag name="ORIGINALWIDTH" val="0.4750079"/>
  <p:tag name="EMFCHILD" val="True"/>
</p:tagLst>
</file>

<file path=ppt/tags/tag788.xml><?xml version="1.0" encoding="utf-8"?>
<p:tagLst xmlns:a="http://schemas.openxmlformats.org/drawingml/2006/main" xmlns:r="http://schemas.openxmlformats.org/officeDocument/2006/relationships" xmlns:p="http://schemas.openxmlformats.org/presentationml/2006/main">
  <p:tag name="ORIGINALHEIGHT" val="4.65"/>
  <p:tag name="ORIGINALWIDTH" val="1.075008"/>
  <p:tag name="EMFCHILD" val="True"/>
</p:tagLst>
</file>

<file path=ppt/tags/tag789.xml><?xml version="1.0" encoding="utf-8"?>
<p:tagLst xmlns:a="http://schemas.openxmlformats.org/drawingml/2006/main" xmlns:r="http://schemas.openxmlformats.org/officeDocument/2006/relationships" xmlns:p="http://schemas.openxmlformats.org/presentationml/2006/main">
  <p:tag name="ORIGINALHEIGHT" val="2.15"/>
  <p:tag name="ORIGINALWIDTH" val="1.5"/>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4.875"/>
  <p:tag name="ORIGINALWIDTH" val="0.625"/>
  <p:tag name="EMFCHILD" val="True"/>
</p:tagLst>
</file>

<file path=ppt/tags/tag790.xml><?xml version="1.0" encoding="utf-8"?>
<p:tagLst xmlns:a="http://schemas.openxmlformats.org/drawingml/2006/main" xmlns:r="http://schemas.openxmlformats.org/officeDocument/2006/relationships" xmlns:p="http://schemas.openxmlformats.org/presentationml/2006/main">
  <p:tag name="ORIGINALHEIGHT" val="0.5"/>
  <p:tag name="ORIGINALWIDTH" val="0.4750079"/>
  <p:tag name="EMFCHILD" val="True"/>
</p:tagLst>
</file>

<file path=ppt/tags/tag791.xml><?xml version="1.0" encoding="utf-8"?>
<p:tagLst xmlns:a="http://schemas.openxmlformats.org/drawingml/2006/main" xmlns:r="http://schemas.openxmlformats.org/officeDocument/2006/relationships" xmlns:p="http://schemas.openxmlformats.org/presentationml/2006/main">
  <p:tag name="ORIGINALHEIGHT" val="2.925008"/>
  <p:tag name="ORIGINALWIDTH" val="1.45"/>
  <p:tag name="EMFCHILD" val="True"/>
</p:tagLst>
</file>

<file path=ppt/tags/tag792.xml><?xml version="1.0" encoding="utf-8"?>
<p:tagLst xmlns:a="http://schemas.openxmlformats.org/drawingml/2006/main" xmlns:r="http://schemas.openxmlformats.org/officeDocument/2006/relationships" xmlns:p="http://schemas.openxmlformats.org/presentationml/2006/main">
  <p:tag name="ORIGINALHEIGHT" val="0.5"/>
  <p:tag name="ORIGINALWIDTH" val="0.4750079"/>
  <p:tag name="EMFCHILD" val="True"/>
</p:tagLst>
</file>

<file path=ppt/tags/tag793.xml><?xml version="1.0" encoding="utf-8"?>
<p:tagLst xmlns:a="http://schemas.openxmlformats.org/drawingml/2006/main" xmlns:r="http://schemas.openxmlformats.org/officeDocument/2006/relationships" xmlns:p="http://schemas.openxmlformats.org/presentationml/2006/main">
  <p:tag name="ORIGINALHEIGHT" val="4.2"/>
  <p:tag name="ORIGINALWIDTH" val="2.125008"/>
  <p:tag name="EMFCHILD" val="True"/>
</p:tagLst>
</file>

<file path=ppt/tags/tag794.xml><?xml version="1.0" encoding="utf-8"?>
<p:tagLst xmlns:a="http://schemas.openxmlformats.org/drawingml/2006/main" xmlns:r="http://schemas.openxmlformats.org/officeDocument/2006/relationships" xmlns:p="http://schemas.openxmlformats.org/presentationml/2006/main">
  <p:tag name="ORIGINALHEIGHT" val="1.475008"/>
  <p:tag name="ORIGINALWIDTH" val="2.225008"/>
  <p:tag name="EMFCHILD" val="True"/>
</p:tagLst>
</file>

<file path=ppt/tags/tag795.xml><?xml version="1.0" encoding="utf-8"?>
<p:tagLst xmlns:a="http://schemas.openxmlformats.org/drawingml/2006/main" xmlns:r="http://schemas.openxmlformats.org/officeDocument/2006/relationships" xmlns:p="http://schemas.openxmlformats.org/presentationml/2006/main">
  <p:tag name="ORIGINALHEIGHT" val="3.225008"/>
  <p:tag name="ORIGINALWIDTH" val="0.85"/>
  <p:tag name="EMFCHILD" val="True"/>
</p:tagLst>
</file>

<file path=ppt/tags/tag796.xml><?xml version="1.0" encoding="utf-8"?>
<p:tagLst xmlns:a="http://schemas.openxmlformats.org/drawingml/2006/main" xmlns:r="http://schemas.openxmlformats.org/officeDocument/2006/relationships" xmlns:p="http://schemas.openxmlformats.org/presentationml/2006/main">
  <p:tag name="ORIGINALHEIGHT" val="0.3750079"/>
  <p:tag name="ORIGINALWIDTH" val="0.3750079"/>
  <p:tag name="EMFCHILD" val="True"/>
</p:tagLst>
</file>

<file path=ppt/tags/tag797.xml><?xml version="1.0" encoding="utf-8"?>
<p:tagLst xmlns:a="http://schemas.openxmlformats.org/drawingml/2006/main" xmlns:r="http://schemas.openxmlformats.org/officeDocument/2006/relationships" xmlns:p="http://schemas.openxmlformats.org/presentationml/2006/main">
  <p:tag name="ORIGINALHEIGHT" val="3.225008"/>
  <p:tag name="ORIGINALWIDTH" val="0.8250079"/>
  <p:tag name="EMFCHILD" val="True"/>
</p:tagLst>
</file>

<file path=ppt/tags/tag798.xml><?xml version="1.0" encoding="utf-8"?>
<p:tagLst xmlns:a="http://schemas.openxmlformats.org/drawingml/2006/main" xmlns:r="http://schemas.openxmlformats.org/officeDocument/2006/relationships" xmlns:p="http://schemas.openxmlformats.org/presentationml/2006/main">
  <p:tag name="ORIGINALHEIGHT" val="2.05"/>
  <p:tag name="ORIGINALWIDTH" val="1.1"/>
  <p:tag name="EMFCHILD" val="True"/>
</p:tagLst>
</file>

<file path=ppt/tags/tag799.xml><?xml version="1.0" encoding="utf-8"?>
<p:tagLst xmlns:a="http://schemas.openxmlformats.org/drawingml/2006/main" xmlns:r="http://schemas.openxmlformats.org/officeDocument/2006/relationships" xmlns:p="http://schemas.openxmlformats.org/presentationml/2006/main">
  <p:tag name="ORIGINALHEIGHT" val="1"/>
  <p:tag name="ORIGINALWIDTH" val="0.4"/>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0.4375197"/>
  <p:tag name="ORIGINALWIDTH" val="0.375"/>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800.xml><?xml version="1.0" encoding="utf-8"?>
<p:tagLst xmlns:a="http://schemas.openxmlformats.org/drawingml/2006/main" xmlns:r="http://schemas.openxmlformats.org/officeDocument/2006/relationships" xmlns:p="http://schemas.openxmlformats.org/presentationml/2006/main">
  <p:tag name="ORIGINALHEIGHT" val="1.475008"/>
  <p:tag name="ORIGINALWIDTH" val="1.975008"/>
  <p:tag name="EMFCHILD" val="True"/>
</p:tagLst>
</file>

<file path=ppt/tags/tag801.xml><?xml version="1.0" encoding="utf-8"?>
<p:tagLst xmlns:a="http://schemas.openxmlformats.org/drawingml/2006/main" xmlns:r="http://schemas.openxmlformats.org/officeDocument/2006/relationships" xmlns:p="http://schemas.openxmlformats.org/presentationml/2006/main">
  <p:tag name="ORIGINALHEIGHT" val="4.65"/>
  <p:tag name="ORIGINALWIDTH" val="1.05"/>
  <p:tag name="EMFCHILD" val="True"/>
</p:tagLst>
</file>

<file path=ppt/tags/tag802.xml><?xml version="1.0" encoding="utf-8"?>
<p:tagLst xmlns:a="http://schemas.openxmlformats.org/drawingml/2006/main" xmlns:r="http://schemas.openxmlformats.org/officeDocument/2006/relationships" xmlns:p="http://schemas.openxmlformats.org/presentationml/2006/main">
  <p:tag name="ORIGINALHEIGHT" val="0.15"/>
  <p:tag name="ORIGINALWIDTH" val="1.65"/>
  <p:tag name="EMFCHILD" val="True"/>
</p:tagLst>
</file>

<file path=ppt/tags/tag803.xml><?xml version="1.0" encoding="utf-8"?>
<p:tagLst xmlns:a="http://schemas.openxmlformats.org/drawingml/2006/main" xmlns:r="http://schemas.openxmlformats.org/officeDocument/2006/relationships" xmlns:p="http://schemas.openxmlformats.org/presentationml/2006/main">
  <p:tag name="ORIGINALHEIGHT" val="2.975008"/>
  <p:tag name="ORIGINALWIDTH" val="1.4"/>
  <p:tag name="EMFCHILD" val="True"/>
</p:tagLst>
</file>

<file path=ppt/tags/tag804.xml><?xml version="1.0" encoding="utf-8"?>
<p:tagLst xmlns:a="http://schemas.openxmlformats.org/drawingml/2006/main" xmlns:r="http://schemas.openxmlformats.org/officeDocument/2006/relationships" xmlns:p="http://schemas.openxmlformats.org/presentationml/2006/main">
  <p:tag name="ORIGINALHEIGHT" val="4.65"/>
  <p:tag name="ORIGINALWIDTH" val="1.075008"/>
  <p:tag name="EMFCHILD" val="True"/>
</p:tagLst>
</file>

<file path=ppt/tags/tag805.xml><?xml version="1.0" encoding="utf-8"?>
<p:tagLst xmlns:a="http://schemas.openxmlformats.org/drawingml/2006/main" xmlns:r="http://schemas.openxmlformats.org/officeDocument/2006/relationships" xmlns:p="http://schemas.openxmlformats.org/presentationml/2006/main">
  <p:tag name="ORIGINALHEIGHT" val="2.7"/>
  <p:tag name="ORIGINALWIDTH" val="2.275008"/>
  <p:tag name="EMFCHILD" val="True"/>
</p:tagLst>
</file>

<file path=ppt/tags/tag806.xml><?xml version="1.0" encoding="utf-8"?>
<p:tagLst xmlns:a="http://schemas.openxmlformats.org/drawingml/2006/main" xmlns:r="http://schemas.openxmlformats.org/officeDocument/2006/relationships" xmlns:p="http://schemas.openxmlformats.org/presentationml/2006/main">
  <p:tag name="ORIGINALHEIGHT" val="3.625008"/>
  <p:tag name="ORIGINALWIDTH" val="3.65"/>
  <p:tag name="EMFCHILD" val="True"/>
</p:tagLst>
</file>

<file path=ppt/tags/tag807.xml><?xml version="1.0" encoding="utf-8"?>
<p:tagLst xmlns:a="http://schemas.openxmlformats.org/drawingml/2006/main" xmlns:r="http://schemas.openxmlformats.org/officeDocument/2006/relationships" xmlns:p="http://schemas.openxmlformats.org/presentationml/2006/main">
  <p:tag name="ORIGINALHEIGHT" val="0.1250079"/>
  <p:tag name="ORIGINALWIDTH" val="1.275008"/>
  <p:tag name="EMFCHILD" val="True"/>
</p:tagLst>
</file>

<file path=ppt/tags/tag808.xml><?xml version="1.0" encoding="utf-8"?>
<p:tagLst xmlns:a="http://schemas.openxmlformats.org/drawingml/2006/main" xmlns:r="http://schemas.openxmlformats.org/officeDocument/2006/relationships" xmlns:p="http://schemas.openxmlformats.org/presentationml/2006/main">
  <p:tag name="ORIGINALHEIGHT" val="2.075008"/>
  <p:tag name="ORIGINALWIDTH" val="1.075008"/>
  <p:tag name="EMFCHILD" val="True"/>
</p:tagLst>
</file>

<file path=ppt/tags/tag809.xml><?xml version="1.0" encoding="utf-8"?>
<p:tagLst xmlns:a="http://schemas.openxmlformats.org/drawingml/2006/main" xmlns:r="http://schemas.openxmlformats.org/officeDocument/2006/relationships" xmlns:p="http://schemas.openxmlformats.org/presentationml/2006/main">
  <p:tag name="ORIGINALHEIGHT" val="2.1"/>
  <p:tag name="ORIGINALWIDTH" val="4.075008"/>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2.21876"/>
  <p:tag name="ORIGINALWIDTH" val="2.59376"/>
  <p:tag name="EMFCHILD" val="True"/>
</p:tagLst>
</file>

<file path=ppt/tags/tag810.xml><?xml version="1.0" encoding="utf-8"?>
<p:tagLst xmlns:a="http://schemas.openxmlformats.org/drawingml/2006/main" xmlns:r="http://schemas.openxmlformats.org/officeDocument/2006/relationships" xmlns:p="http://schemas.openxmlformats.org/presentationml/2006/main">
  <p:tag name="ORIGINALHEIGHT" val="1.4"/>
  <p:tag name="ORIGINALWIDTH" val="0.5250078"/>
  <p:tag name="EMFCHILD" val="True"/>
</p:tagLst>
</file>

<file path=ppt/tags/tag811.xml><?xml version="1.0" encoding="utf-8"?>
<p:tagLst xmlns:a="http://schemas.openxmlformats.org/drawingml/2006/main" xmlns:r="http://schemas.openxmlformats.org/officeDocument/2006/relationships" xmlns:p="http://schemas.openxmlformats.org/presentationml/2006/main">
  <p:tag name="ORIGINALHEIGHT" val="3.1"/>
  <p:tag name="ORIGINALWIDTH" val="0.9750079"/>
  <p:tag name="EMFCHILD" val="True"/>
</p:tagLst>
</file>

<file path=ppt/tags/tag812.xml><?xml version="1.0" encoding="utf-8"?>
<p:tagLst xmlns:a="http://schemas.openxmlformats.org/drawingml/2006/main" xmlns:r="http://schemas.openxmlformats.org/officeDocument/2006/relationships" xmlns:p="http://schemas.openxmlformats.org/presentationml/2006/main">
  <p:tag name="ORIGINALHEIGHT" val="3.275008"/>
  <p:tag name="ORIGINALWIDTH" val="1.475008"/>
  <p:tag name="EMFCHILD" val="True"/>
</p:tagLst>
</file>

<file path=ppt/tags/tag813.xml><?xml version="1.0" encoding="utf-8"?>
<p:tagLst xmlns:a="http://schemas.openxmlformats.org/drawingml/2006/main" xmlns:r="http://schemas.openxmlformats.org/officeDocument/2006/relationships" xmlns:p="http://schemas.openxmlformats.org/presentationml/2006/main">
  <p:tag name="ORIGINALHEIGHT" val="4.325008"/>
  <p:tag name="ORIGINALWIDTH" val="2.275008"/>
  <p:tag name="EMFCHILD" val="True"/>
</p:tagLst>
</file>

<file path=ppt/tags/tag814.xml><?xml version="1.0" encoding="utf-8"?>
<p:tagLst xmlns:a="http://schemas.openxmlformats.org/drawingml/2006/main" xmlns:r="http://schemas.openxmlformats.org/officeDocument/2006/relationships" xmlns:p="http://schemas.openxmlformats.org/presentationml/2006/main">
  <p:tag name="ORIGINALHEIGHT" val="3.225008"/>
  <p:tag name="ORIGINALWIDTH" val="2.025008"/>
  <p:tag name="EMFCHILD" val="True"/>
</p:tagLst>
</file>

<file path=ppt/tags/tag815.xml><?xml version="1.0" encoding="utf-8"?>
<p:tagLst xmlns:a="http://schemas.openxmlformats.org/drawingml/2006/main" xmlns:r="http://schemas.openxmlformats.org/officeDocument/2006/relationships" xmlns:p="http://schemas.openxmlformats.org/presentationml/2006/main">
  <p:tag name="ORIGINALHEIGHT" val="2.15"/>
  <p:tag name="ORIGINALWIDTH" val="2.825008"/>
  <p:tag name="EMFCHILD" val="True"/>
</p:tagLst>
</file>

<file path=ppt/tags/tag816.xml><?xml version="1.0" encoding="utf-8"?>
<p:tagLst xmlns:a="http://schemas.openxmlformats.org/drawingml/2006/main" xmlns:r="http://schemas.openxmlformats.org/officeDocument/2006/relationships" xmlns:p="http://schemas.openxmlformats.org/presentationml/2006/main">
  <p:tag name="ORIGINALHEIGHT" val="4.625008"/>
  <p:tag name="ORIGINALWIDTH" val="1.075008"/>
  <p:tag name="EMFCHILD" val="True"/>
</p:tagLst>
</file>

<file path=ppt/tags/tag817.xml><?xml version="1.0" encoding="utf-8"?>
<p:tagLst xmlns:a="http://schemas.openxmlformats.org/drawingml/2006/main" xmlns:r="http://schemas.openxmlformats.org/officeDocument/2006/relationships" xmlns:p="http://schemas.openxmlformats.org/presentationml/2006/main">
  <p:tag name="ORIGINALHEIGHT" val="0.5"/>
  <p:tag name="ORIGINALWIDTH" val="0.5"/>
  <p:tag name="EMFCHILD" val="True"/>
</p:tagLst>
</file>

<file path=ppt/tags/tag818.xml><?xml version="1.0" encoding="utf-8"?>
<p:tagLst xmlns:a="http://schemas.openxmlformats.org/drawingml/2006/main" xmlns:r="http://schemas.openxmlformats.org/officeDocument/2006/relationships" xmlns:p="http://schemas.openxmlformats.org/presentationml/2006/main">
  <p:tag name="ORIGINALHEIGHT" val="4.625008"/>
  <p:tag name="ORIGINALWIDTH" val="1.05"/>
  <p:tag name="EMFCHILD" val="True"/>
</p:tagLst>
</file>

<file path=ppt/tags/tag819.xml><?xml version="1.0" encoding="utf-8"?>
<p:tagLst xmlns:a="http://schemas.openxmlformats.org/drawingml/2006/main" xmlns:r="http://schemas.openxmlformats.org/officeDocument/2006/relationships" xmlns:p="http://schemas.openxmlformats.org/presentationml/2006/main">
  <p:tag name="ORIGINALHEIGHT" val="2.125008"/>
  <p:tag name="ORIGINALWIDTH" val="1.5"/>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1.125"/>
  <p:tag name="ORIGINALWIDTH" val="3.0625"/>
  <p:tag name="EMFCHILD" val="True"/>
</p:tagLst>
</file>

<file path=ppt/tags/tag820.xml><?xml version="1.0" encoding="utf-8"?>
<p:tagLst xmlns:a="http://schemas.openxmlformats.org/drawingml/2006/main" xmlns:r="http://schemas.openxmlformats.org/officeDocument/2006/relationships" xmlns:p="http://schemas.openxmlformats.org/presentationml/2006/main">
  <p:tag name="ORIGINALHEIGHT" val="0.5"/>
  <p:tag name="ORIGINALWIDTH" val="0.4750079"/>
  <p:tag name="EMFCHILD" val="True"/>
</p:tagLst>
</file>

<file path=ppt/tags/tag821.xml><?xml version="1.0" encoding="utf-8"?>
<p:tagLst xmlns:a="http://schemas.openxmlformats.org/drawingml/2006/main" xmlns:r="http://schemas.openxmlformats.org/officeDocument/2006/relationships" xmlns:p="http://schemas.openxmlformats.org/presentationml/2006/main">
  <p:tag name="ORIGINALHEIGHT" val="2.9"/>
  <p:tag name="ORIGINALWIDTH" val="1.425008"/>
  <p:tag name="EMFCHILD" val="True"/>
</p:tagLst>
</file>

<file path=ppt/tags/tag822.xml><?xml version="1.0" encoding="utf-8"?>
<p:tagLst xmlns:a="http://schemas.openxmlformats.org/drawingml/2006/main" xmlns:r="http://schemas.openxmlformats.org/officeDocument/2006/relationships" xmlns:p="http://schemas.openxmlformats.org/presentationml/2006/main">
  <p:tag name="ORIGINALHEIGHT" val="0.5"/>
  <p:tag name="ORIGINALWIDTH" val="0.4750079"/>
  <p:tag name="EMFCHILD" val="True"/>
</p:tagLst>
</file>

<file path=ppt/tags/tag823.xml><?xml version="1.0" encoding="utf-8"?>
<p:tagLst xmlns:a="http://schemas.openxmlformats.org/drawingml/2006/main" xmlns:r="http://schemas.openxmlformats.org/officeDocument/2006/relationships" xmlns:p="http://schemas.openxmlformats.org/presentationml/2006/main">
  <p:tag name="ORIGINALHEIGHT" val="4.2"/>
  <p:tag name="ORIGINALWIDTH" val="2.125008"/>
  <p:tag name="EMFCHILD" val="True"/>
</p:tagLst>
</file>

<file path=ppt/tags/tag824.xml><?xml version="1.0" encoding="utf-8"?>
<p:tagLst xmlns:a="http://schemas.openxmlformats.org/drawingml/2006/main" xmlns:r="http://schemas.openxmlformats.org/officeDocument/2006/relationships" xmlns:p="http://schemas.openxmlformats.org/presentationml/2006/main">
  <p:tag name="ORIGINALHEIGHT" val="1.5"/>
  <p:tag name="ORIGINALWIDTH" val="2.225008"/>
  <p:tag name="EMFCHILD" val="True"/>
</p:tagLst>
</file>

<file path=ppt/tags/tag825.xml><?xml version="1.0" encoding="utf-8"?>
<p:tagLst xmlns:a="http://schemas.openxmlformats.org/drawingml/2006/main" xmlns:r="http://schemas.openxmlformats.org/officeDocument/2006/relationships" xmlns:p="http://schemas.openxmlformats.org/presentationml/2006/main">
  <p:tag name="ORIGINALHEIGHT" val="3.25"/>
  <p:tag name="ORIGINALWIDTH" val="0.85"/>
  <p:tag name="EMFCHILD" val="True"/>
</p:tagLst>
</file>

<file path=ppt/tags/tag826.xml><?xml version="1.0" encoding="utf-8"?>
<p:tagLst xmlns:a="http://schemas.openxmlformats.org/drawingml/2006/main" xmlns:r="http://schemas.openxmlformats.org/officeDocument/2006/relationships" xmlns:p="http://schemas.openxmlformats.org/presentationml/2006/main">
  <p:tag name="ORIGINALHEIGHT" val="0.35"/>
  <p:tag name="ORIGINALWIDTH" val="0.3750079"/>
  <p:tag name="EMFCHILD" val="True"/>
</p:tagLst>
</file>

<file path=ppt/tags/tag827.xml><?xml version="1.0" encoding="utf-8"?>
<p:tagLst xmlns:a="http://schemas.openxmlformats.org/drawingml/2006/main" xmlns:r="http://schemas.openxmlformats.org/officeDocument/2006/relationships" xmlns:p="http://schemas.openxmlformats.org/presentationml/2006/main">
  <p:tag name="ORIGINALHEIGHT" val="3.25"/>
  <p:tag name="ORIGINALWIDTH" val="0.8250079"/>
  <p:tag name="EMFCHILD" val="True"/>
</p:tagLst>
</file>

<file path=ppt/tags/tag828.xml><?xml version="1.0" encoding="utf-8"?>
<p:tagLst xmlns:a="http://schemas.openxmlformats.org/drawingml/2006/main" xmlns:r="http://schemas.openxmlformats.org/officeDocument/2006/relationships" xmlns:p="http://schemas.openxmlformats.org/presentationml/2006/main">
  <p:tag name="ORIGINALHEIGHT" val="2.05"/>
  <p:tag name="ORIGINALWIDTH" val="1.1"/>
  <p:tag name="EMFCHILD" val="True"/>
</p:tagLst>
</file>

<file path=ppt/tags/tag829.xml><?xml version="1.0" encoding="utf-8"?>
<p:tagLst xmlns:a="http://schemas.openxmlformats.org/drawingml/2006/main" xmlns:r="http://schemas.openxmlformats.org/officeDocument/2006/relationships" xmlns:p="http://schemas.openxmlformats.org/presentationml/2006/main">
  <p:tag name="ORIGINALHEIGHT" val="1"/>
  <p:tag name="ORIGINALWIDTH" val="0.4"/>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0.75"/>
  <p:tag name="ORIGINALWIDTH" val="1.21876"/>
  <p:tag name="EMFCHILD" val="True"/>
</p:tagLst>
</file>

<file path=ppt/tags/tag830.xml><?xml version="1.0" encoding="utf-8"?>
<p:tagLst xmlns:a="http://schemas.openxmlformats.org/drawingml/2006/main" xmlns:r="http://schemas.openxmlformats.org/officeDocument/2006/relationships" xmlns:p="http://schemas.openxmlformats.org/presentationml/2006/main">
  <p:tag name="ORIGINALHEIGHT" val="1.5"/>
  <p:tag name="ORIGINALWIDTH" val="1.975008"/>
  <p:tag name="EMFCHILD" val="True"/>
</p:tagLst>
</file>

<file path=ppt/tags/tag831.xml><?xml version="1.0" encoding="utf-8"?>
<p:tagLst xmlns:a="http://schemas.openxmlformats.org/drawingml/2006/main" xmlns:r="http://schemas.openxmlformats.org/officeDocument/2006/relationships" xmlns:p="http://schemas.openxmlformats.org/presentationml/2006/main">
  <p:tag name="ORIGINALHEIGHT" val="4.65"/>
  <p:tag name="ORIGINALWIDTH" val="1.05"/>
  <p:tag name="EMFCHILD" val="True"/>
</p:tagLst>
</file>

<file path=ppt/tags/tag832.xml><?xml version="1.0" encoding="utf-8"?>
<p:tagLst xmlns:a="http://schemas.openxmlformats.org/drawingml/2006/main" xmlns:r="http://schemas.openxmlformats.org/officeDocument/2006/relationships" xmlns:p="http://schemas.openxmlformats.org/presentationml/2006/main">
  <p:tag name="ORIGINALHEIGHT" val="0.15"/>
  <p:tag name="ORIGINALWIDTH" val="1.65"/>
  <p:tag name="EMFCHILD" val="True"/>
</p:tagLst>
</file>

<file path=ppt/tags/tag833.xml><?xml version="1.0" encoding="utf-8"?>
<p:tagLst xmlns:a="http://schemas.openxmlformats.org/drawingml/2006/main" xmlns:r="http://schemas.openxmlformats.org/officeDocument/2006/relationships" xmlns:p="http://schemas.openxmlformats.org/presentationml/2006/main">
  <p:tag name="ORIGINALHEIGHT" val="2.95"/>
  <p:tag name="ORIGINALWIDTH" val="1.4"/>
  <p:tag name="EMFCHILD" val="True"/>
</p:tagLst>
</file>

<file path=ppt/tags/tag834.xml><?xml version="1.0" encoding="utf-8"?>
<p:tagLst xmlns:a="http://schemas.openxmlformats.org/drawingml/2006/main" xmlns:r="http://schemas.openxmlformats.org/officeDocument/2006/relationships" xmlns:p="http://schemas.openxmlformats.org/presentationml/2006/main">
  <p:tag name="ORIGINALHEIGHT" val="4.65"/>
  <p:tag name="ORIGINALWIDTH" val="1.075008"/>
  <p:tag name="EMFCHILD" val="True"/>
</p:tagLst>
</file>

<file path=ppt/tags/tag835.xml><?xml version="1.0" encoding="utf-8"?>
<p:tagLst xmlns:a="http://schemas.openxmlformats.org/drawingml/2006/main" xmlns:r="http://schemas.openxmlformats.org/officeDocument/2006/relationships" xmlns:p="http://schemas.openxmlformats.org/presentationml/2006/main">
  <p:tag name="ORIGINALHEIGHT" val="4.325008"/>
  <p:tag name="ORIGINALWIDTH" val="2.275008"/>
  <p:tag name="EMFCHILD" val="True"/>
</p:tagLst>
</file>

<file path=ppt/tags/tag836.xml><?xml version="1.0" encoding="utf-8"?>
<p:tagLst xmlns:a="http://schemas.openxmlformats.org/drawingml/2006/main" xmlns:r="http://schemas.openxmlformats.org/officeDocument/2006/relationships" xmlns:p="http://schemas.openxmlformats.org/presentationml/2006/main">
  <p:tag name="ORIGINALHEIGHT" val="2.675008"/>
  <p:tag name="ORIGINALWIDTH" val="2.275008"/>
  <p:tag name="EMFCHILD" val="True"/>
</p:tagLst>
</file>

<file path=ppt/tags/tag837.xml><?xml version="1.0" encoding="utf-8"?>
<p:tagLst xmlns:a="http://schemas.openxmlformats.org/drawingml/2006/main" xmlns:r="http://schemas.openxmlformats.org/officeDocument/2006/relationships" xmlns:p="http://schemas.openxmlformats.org/presentationml/2006/main">
  <p:tag name="ORIGINALHEIGHT" val="3.375008"/>
  <p:tag name="ORIGINALWIDTH" val="3.3"/>
  <p:tag name="EMFCHILD" val="True"/>
</p:tagLst>
</file>

<file path=ppt/tags/tag838.xml><?xml version="1.0" encoding="utf-8"?>
<p:tagLst xmlns:a="http://schemas.openxmlformats.org/drawingml/2006/main" xmlns:r="http://schemas.openxmlformats.org/officeDocument/2006/relationships" xmlns:p="http://schemas.openxmlformats.org/presentationml/2006/main">
  <p:tag name="ORIGINALHEIGHT" val="0.1250079"/>
  <p:tag name="ORIGINALWIDTH" val="1.275008"/>
  <p:tag name="EMFCHILD" val="True"/>
</p:tagLst>
</file>

<file path=ppt/tags/tag839.xml><?xml version="1.0" encoding="utf-8"?>
<p:tagLst xmlns:a="http://schemas.openxmlformats.org/drawingml/2006/main" xmlns:r="http://schemas.openxmlformats.org/officeDocument/2006/relationships" xmlns:p="http://schemas.openxmlformats.org/presentationml/2006/main">
  <p:tag name="ORIGINALHEIGHT" val="2.075008"/>
  <p:tag name="ORIGINALWIDTH" val="1.1"/>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2.21876"/>
  <p:tag name="ORIGINALWIDTH" val="2.59376"/>
  <p:tag name="EMFCHILD" val="True"/>
</p:tagLst>
</file>

<file path=ppt/tags/tag840.xml><?xml version="1.0" encoding="utf-8"?>
<p:tagLst xmlns:a="http://schemas.openxmlformats.org/drawingml/2006/main" xmlns:r="http://schemas.openxmlformats.org/officeDocument/2006/relationships" xmlns:p="http://schemas.openxmlformats.org/presentationml/2006/main">
  <p:tag name="ORIGINALHEIGHT" val="3.325008"/>
  <p:tag name="ORIGINALWIDTH" val="2.55"/>
  <p:tag name="EMFCHILD" val="True"/>
</p:tagLst>
</file>

<file path=ppt/tags/tag841.xml><?xml version="1.0" encoding="utf-8"?>
<p:tagLst xmlns:a="http://schemas.openxmlformats.org/drawingml/2006/main" xmlns:r="http://schemas.openxmlformats.org/officeDocument/2006/relationships" xmlns:p="http://schemas.openxmlformats.org/presentationml/2006/main">
  <p:tag name="ORIGINALHEIGHT" val="0.15"/>
  <p:tag name="ORIGINALWIDTH" val="1.675008"/>
  <p:tag name="EMFCHILD" val="True"/>
</p:tagLst>
</file>

<file path=ppt/tags/tag842.xml><?xml version="1.0" encoding="utf-8"?>
<p:tagLst xmlns:a="http://schemas.openxmlformats.org/drawingml/2006/main" xmlns:r="http://schemas.openxmlformats.org/officeDocument/2006/relationships" xmlns:p="http://schemas.openxmlformats.org/presentationml/2006/main">
  <p:tag name="ORIGINALHEIGHT" val="2.95"/>
  <p:tag name="ORIGINALWIDTH" val="1.4"/>
  <p:tag name="EMFCHILD" val="True"/>
</p:tagLst>
</file>

<file path=ppt/tags/tag843.xml><?xml version="1.0" encoding="utf-8"?>
<p:tagLst xmlns:a="http://schemas.openxmlformats.org/drawingml/2006/main" xmlns:r="http://schemas.openxmlformats.org/officeDocument/2006/relationships" xmlns:p="http://schemas.openxmlformats.org/presentationml/2006/main">
  <p:tag name="ORIGINALHEIGHT" val="2.7"/>
  <p:tag name="ORIGINALWIDTH" val="2.3"/>
  <p:tag name="EMFCHILD" val="True"/>
</p:tagLst>
</file>

<file path=ppt/tags/tag844.xml><?xml version="1.0" encoding="utf-8"?>
<p:tagLst xmlns:a="http://schemas.openxmlformats.org/drawingml/2006/main" xmlns:r="http://schemas.openxmlformats.org/officeDocument/2006/relationships" xmlns:p="http://schemas.openxmlformats.org/presentationml/2006/main">
  <p:tag name="ORIGINALHEIGHT" val="4.65"/>
  <p:tag name="ORIGINALWIDTH" val="0.6250079"/>
  <p:tag name="EMFCHILD" val="True"/>
</p:tagLst>
</file>

<file path=ppt/tags/tag845.xml><?xml version="1.0" encoding="utf-8"?>
<p:tagLst xmlns:a="http://schemas.openxmlformats.org/drawingml/2006/main" xmlns:r="http://schemas.openxmlformats.org/officeDocument/2006/relationships" xmlns:p="http://schemas.openxmlformats.org/presentationml/2006/main">
  <p:tag name="ORIGINALHEIGHT" val="2.95"/>
  <p:tag name="ORIGINALWIDTH" val="1.425008"/>
  <p:tag name="EMFCHILD" val="True"/>
</p:tagLst>
</file>

<file path=ppt/tags/tag846.xml><?xml version="1.0" encoding="utf-8"?>
<p:tagLst xmlns:a="http://schemas.openxmlformats.org/drawingml/2006/main" xmlns:r="http://schemas.openxmlformats.org/officeDocument/2006/relationships" xmlns:p="http://schemas.openxmlformats.org/presentationml/2006/main">
  <p:tag name="ORIGINALHEIGHT" val="1.375008"/>
  <p:tag name="ORIGINALWIDTH" val="0.55"/>
  <p:tag name="EMFCHILD" val="True"/>
</p:tagLst>
</file>

<file path=ppt/tags/tag847.xml><?xml version="1.0" encoding="utf-8"?>
<p:tagLst xmlns:a="http://schemas.openxmlformats.org/drawingml/2006/main" xmlns:r="http://schemas.openxmlformats.org/officeDocument/2006/relationships" xmlns:p="http://schemas.openxmlformats.org/presentationml/2006/main">
  <p:tag name="ORIGINALHEIGHT" val="3.15"/>
  <p:tag name="ORIGINALWIDTH" val="3.125008"/>
  <p:tag name="EMFCHILD" val="True"/>
</p:tagLst>
</file>

<file path=ppt/tags/tag848.xml><?xml version="1.0" encoding="utf-8"?>
<p:tagLst xmlns:a="http://schemas.openxmlformats.org/drawingml/2006/main" xmlns:r="http://schemas.openxmlformats.org/officeDocument/2006/relationships" xmlns:p="http://schemas.openxmlformats.org/presentationml/2006/main">
  <p:tag name="ORIGINALHEIGHT" val="4.65"/>
  <p:tag name="ORIGINALWIDTH" val="0.6250079"/>
  <p:tag name="EMFCHILD" val="True"/>
</p:tagLst>
</file>

<file path=ppt/tags/tag849.xml><?xml version="1.0" encoding="utf-8"?>
<p:tagLst xmlns:a="http://schemas.openxmlformats.org/drawingml/2006/main" xmlns:r="http://schemas.openxmlformats.org/officeDocument/2006/relationships" xmlns:p="http://schemas.openxmlformats.org/presentationml/2006/main">
  <p:tag name="ORIGINALHEIGHT" val="2.05"/>
  <p:tag name="ORIGINALWIDTH" val="3.575008"/>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1.46876"/>
  <p:tag name="ORIGINALWIDTH" val="0.5312598"/>
  <p:tag name="EMFCHILD" val="True"/>
</p:tagLst>
</file>

<file path=ppt/tags/tag850.xml><?xml version="1.0" encoding="utf-8"?>
<p:tagLst xmlns:a="http://schemas.openxmlformats.org/drawingml/2006/main" xmlns:r="http://schemas.openxmlformats.org/officeDocument/2006/relationships" xmlns:p="http://schemas.openxmlformats.org/presentationml/2006/main">
  <p:tag name="ORIGINALHEIGHT" val="3.1"/>
  <p:tag name="ORIGINALWIDTH" val="0.9750079"/>
  <p:tag name="EMFCHILD" val="True"/>
</p:tagLst>
</file>

<file path=ppt/tags/tag851.xml><?xml version="1.0" encoding="utf-8"?>
<p:tagLst xmlns:a="http://schemas.openxmlformats.org/drawingml/2006/main" xmlns:r="http://schemas.openxmlformats.org/officeDocument/2006/relationships" xmlns:p="http://schemas.openxmlformats.org/presentationml/2006/main">
  <p:tag name="ORIGINALHEIGHT" val="2.05"/>
  <p:tag name="ORIGINALWIDTH" val="2.275008"/>
  <p:tag name="EMFCHILD" val="True"/>
</p:tagLst>
</file>

<file path=ppt/tags/tag852.xml><?xml version="1.0" encoding="utf-8"?>
<p:tagLst xmlns:a="http://schemas.openxmlformats.org/drawingml/2006/main" xmlns:r="http://schemas.openxmlformats.org/officeDocument/2006/relationships" xmlns:p="http://schemas.openxmlformats.org/presentationml/2006/main">
  <p:tag name="ORIGINALHEIGHT" val="1.5"/>
  <p:tag name="ORIGINALWIDTH" val="2.225008"/>
  <p:tag name="EMFCHILD" val="True"/>
</p:tagLst>
</file>

<file path=ppt/tags/tag853.xml><?xml version="1.0" encoding="utf-8"?>
<p:tagLst xmlns:a="http://schemas.openxmlformats.org/drawingml/2006/main" xmlns:r="http://schemas.openxmlformats.org/officeDocument/2006/relationships" xmlns:p="http://schemas.openxmlformats.org/presentationml/2006/main">
  <p:tag name="ORIGINALHEIGHT" val="3.3"/>
  <p:tag name="ORIGINALWIDTH" val="2.175008"/>
  <p:tag name="EMFCHILD" val="True"/>
</p:tagLst>
</file>

<file path=ppt/tags/tag854.xml><?xml version="1.0" encoding="utf-8"?>
<p:tagLst xmlns:a="http://schemas.openxmlformats.org/drawingml/2006/main" xmlns:r="http://schemas.openxmlformats.org/officeDocument/2006/relationships" xmlns:p="http://schemas.openxmlformats.org/presentationml/2006/main">
  <p:tag name="ORIGINALHEIGHT" val="4.65"/>
  <p:tag name="ORIGINALWIDTH" val="1.05"/>
  <p:tag name="EMFCHILD" val="True"/>
</p:tagLst>
</file>

<file path=ppt/tags/tag855.xml><?xml version="1.0" encoding="utf-8"?>
<p:tagLst xmlns:a="http://schemas.openxmlformats.org/drawingml/2006/main" xmlns:r="http://schemas.openxmlformats.org/officeDocument/2006/relationships" xmlns:p="http://schemas.openxmlformats.org/presentationml/2006/main">
  <p:tag name="ORIGINALHEIGHT" val="4.2"/>
  <p:tag name="ORIGINALWIDTH" val="2.15"/>
  <p:tag name="EMFCHILD" val="True"/>
</p:tagLst>
</file>

<file path=ppt/tags/tag856.xml><?xml version="1.0" encoding="utf-8"?>
<p:tagLst xmlns:a="http://schemas.openxmlformats.org/drawingml/2006/main" xmlns:r="http://schemas.openxmlformats.org/officeDocument/2006/relationships" xmlns:p="http://schemas.openxmlformats.org/presentationml/2006/main">
  <p:tag name="ORIGINALHEIGHT" val="1.5"/>
  <p:tag name="ORIGINALWIDTH" val="2.25"/>
  <p:tag name="EMFCHILD" val="True"/>
</p:tagLst>
</file>

<file path=ppt/tags/tag857.xml><?xml version="1.0" encoding="utf-8"?>
<p:tagLst xmlns:a="http://schemas.openxmlformats.org/drawingml/2006/main" xmlns:r="http://schemas.openxmlformats.org/officeDocument/2006/relationships" xmlns:p="http://schemas.openxmlformats.org/presentationml/2006/main">
  <p:tag name="ORIGINALHEIGHT" val="3.225008"/>
  <p:tag name="ORIGINALWIDTH" val="0.8250079"/>
  <p:tag name="EMFCHILD" val="True"/>
</p:tagLst>
</file>

<file path=ppt/tags/tag858.xml><?xml version="1.0" encoding="utf-8"?>
<p:tagLst xmlns:a="http://schemas.openxmlformats.org/drawingml/2006/main" xmlns:r="http://schemas.openxmlformats.org/officeDocument/2006/relationships" xmlns:p="http://schemas.openxmlformats.org/presentationml/2006/main">
  <p:tag name="ORIGINALHEIGHT" val="0.3750079"/>
  <p:tag name="ORIGINALWIDTH" val="0.35"/>
  <p:tag name="EMFCHILD" val="True"/>
</p:tagLst>
</file>

<file path=ppt/tags/tag859.xml><?xml version="1.0" encoding="utf-8"?>
<p:tagLst xmlns:a="http://schemas.openxmlformats.org/drawingml/2006/main" xmlns:r="http://schemas.openxmlformats.org/officeDocument/2006/relationships" xmlns:p="http://schemas.openxmlformats.org/presentationml/2006/main">
  <p:tag name="ORIGINALHEIGHT" val="3.225008"/>
  <p:tag name="ORIGINALWIDTH" val="0.8250079"/>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4.40626"/>
  <p:tag name="ORIGINALWIDTH" val="2.15626"/>
  <p:tag name="EMFCHILD" val="True"/>
</p:tagLst>
</file>

<file path=ppt/tags/tag860.xml><?xml version="1.0" encoding="utf-8"?>
<p:tagLst xmlns:a="http://schemas.openxmlformats.org/drawingml/2006/main" xmlns:r="http://schemas.openxmlformats.org/officeDocument/2006/relationships" xmlns:p="http://schemas.openxmlformats.org/presentationml/2006/main">
  <p:tag name="ORIGINALHEIGHT" val="2.05"/>
  <p:tag name="ORIGINALWIDTH" val="1.075008"/>
  <p:tag name="EMFCHILD" val="True"/>
</p:tagLst>
</file>

<file path=ppt/tags/tag861.xml><?xml version="1.0" encoding="utf-8"?>
<p:tagLst xmlns:a="http://schemas.openxmlformats.org/drawingml/2006/main" xmlns:r="http://schemas.openxmlformats.org/officeDocument/2006/relationships" xmlns:p="http://schemas.openxmlformats.org/presentationml/2006/main">
  <p:tag name="ORIGINALHEIGHT" val="1"/>
  <p:tag name="ORIGINALWIDTH" val="0.4"/>
  <p:tag name="EMFCHILD" val="True"/>
</p:tagLst>
</file>

<file path=ppt/tags/tag862.xml><?xml version="1.0" encoding="utf-8"?>
<p:tagLst xmlns:a="http://schemas.openxmlformats.org/drawingml/2006/main" xmlns:r="http://schemas.openxmlformats.org/officeDocument/2006/relationships" xmlns:p="http://schemas.openxmlformats.org/presentationml/2006/main">
  <p:tag name="ORIGINALHEIGHT" val="1.5"/>
  <p:tag name="ORIGINALWIDTH" val="1.975008"/>
  <p:tag name="EMFCHILD" val="True"/>
</p:tagLst>
</file>

<file path=ppt/tags/tag863.xml><?xml version="1.0" encoding="utf-8"?>
<p:tagLst xmlns:a="http://schemas.openxmlformats.org/drawingml/2006/main" xmlns:r="http://schemas.openxmlformats.org/officeDocument/2006/relationships" xmlns:p="http://schemas.openxmlformats.org/presentationml/2006/main">
  <p:tag name="ORIGINALHEIGHT" val="4.65"/>
  <p:tag name="ORIGINALWIDTH" val="1.075008"/>
  <p:tag name="EMFCHILD" val="True"/>
</p:tagLst>
</file>

<file path=ppt/tags/tag864.xml><?xml version="1.0" encoding="utf-8"?>
<p:tagLst xmlns:a="http://schemas.openxmlformats.org/drawingml/2006/main" xmlns:r="http://schemas.openxmlformats.org/officeDocument/2006/relationships" xmlns:p="http://schemas.openxmlformats.org/presentationml/2006/main">
  <p:tag name="ORIGINALHEIGHT" val="3.125008"/>
  <p:tag name="ORIGINALWIDTH" val="3.1"/>
  <p:tag name="EMFCHILD" val="True"/>
</p:tagLst>
</file>

<file path=ppt/tags/tag865.xml><?xml version="1.0" encoding="utf-8"?>
<p:tagLst xmlns:a="http://schemas.openxmlformats.org/drawingml/2006/main" xmlns:r="http://schemas.openxmlformats.org/officeDocument/2006/relationships" xmlns:p="http://schemas.openxmlformats.org/presentationml/2006/main">
  <p:tag name="ORIGINALHEIGHT" val="4.65"/>
  <p:tag name="ORIGINALWIDTH" val="1.05"/>
  <p:tag name="EMFCHILD" val="True"/>
</p:tagLst>
</file>

<file path=ppt/tags/tag866.xml><?xml version="1.0" encoding="utf-8"?>
<p:tagLst xmlns:a="http://schemas.openxmlformats.org/drawingml/2006/main" xmlns:r="http://schemas.openxmlformats.org/officeDocument/2006/relationships" xmlns:p="http://schemas.openxmlformats.org/presentationml/2006/main">
  <p:tag name="ORIGINALHEIGHT" val="1.375008"/>
  <p:tag name="ORIGINALWIDTH" val="0.5250078"/>
  <p:tag name="EMFCHILD" val="True"/>
</p:tagLst>
</file>

<file path=ppt/tags/tag867.xml><?xml version="1.0" encoding="utf-8"?>
<p:tagLst xmlns:a="http://schemas.openxmlformats.org/drawingml/2006/main" xmlns:r="http://schemas.openxmlformats.org/officeDocument/2006/relationships" xmlns:p="http://schemas.openxmlformats.org/presentationml/2006/main">
  <p:tag name="ORIGINALHEIGHT" val="3.65"/>
  <p:tag name="ORIGINALWIDTH" val="3.675008"/>
  <p:tag name="EMFCHILD" val="True"/>
</p:tagLst>
</file>

<file path=ppt/tags/tag868.xml><?xml version="1.0" encoding="utf-8"?>
<p:tagLst xmlns:a="http://schemas.openxmlformats.org/drawingml/2006/main" xmlns:r="http://schemas.openxmlformats.org/officeDocument/2006/relationships" xmlns:p="http://schemas.openxmlformats.org/presentationml/2006/main">
  <p:tag name="ORIGINALHEIGHT" val="2.2"/>
  <p:tag name="ORIGINALWIDTH" val="2.4"/>
  <p:tag name="EMFCHILD" val="True"/>
</p:tagLst>
</file>

<file path=ppt/tags/tag869.xml><?xml version="1.0" encoding="utf-8"?>
<p:tagLst xmlns:a="http://schemas.openxmlformats.org/drawingml/2006/main" xmlns:r="http://schemas.openxmlformats.org/officeDocument/2006/relationships" xmlns:p="http://schemas.openxmlformats.org/presentationml/2006/main">
  <p:tag name="ORIGINALHEIGHT" val="4.65"/>
  <p:tag name="ORIGINALWIDTH" val="1.075008"/>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1.5625"/>
  <p:tag name="ORIGINALWIDTH" val="2.25"/>
  <p:tag name="EMFCHILD" val="True"/>
</p:tagLst>
</file>

<file path=ppt/tags/tag870.xml><?xml version="1.0" encoding="utf-8"?>
<p:tagLst xmlns:a="http://schemas.openxmlformats.org/drawingml/2006/main" xmlns:r="http://schemas.openxmlformats.org/officeDocument/2006/relationships" xmlns:p="http://schemas.openxmlformats.org/presentationml/2006/main">
  <p:tag name="ORIGINALHEIGHT" val="1.375008"/>
  <p:tag name="ORIGINALWIDTH" val="0.5250078"/>
  <p:tag name="EMFCHILD" val="True"/>
</p:tagLst>
</file>

<file path=ppt/tags/tag871.xml><?xml version="1.0" encoding="utf-8"?>
<p:tagLst xmlns:a="http://schemas.openxmlformats.org/drawingml/2006/main" xmlns:r="http://schemas.openxmlformats.org/officeDocument/2006/relationships" xmlns:p="http://schemas.openxmlformats.org/presentationml/2006/main">
  <p:tag name="ORIGINALHEIGHT" val="3.35"/>
  <p:tag name="ORIGINALWIDTH" val="3.05"/>
  <p:tag name="EMFCHILD" val="True"/>
</p:tagLst>
</file>

<file path=ppt/tags/tag872.xml><?xml version="1.0" encoding="utf-8"?>
<p:tagLst xmlns:a="http://schemas.openxmlformats.org/drawingml/2006/main" xmlns:r="http://schemas.openxmlformats.org/officeDocument/2006/relationships" xmlns:p="http://schemas.openxmlformats.org/presentationml/2006/main">
  <p:tag name="ORIGINALHEIGHT" val="2.925008"/>
  <p:tag name="ORIGINALWIDTH" val="1.45"/>
  <p:tag name="EMFCHILD" val="True"/>
</p:tagLst>
</file>

<file path=ppt/tags/tag873.xml><?xml version="1.0" encoding="utf-8"?>
<p:tagLst xmlns:a="http://schemas.openxmlformats.org/drawingml/2006/main" xmlns:r="http://schemas.openxmlformats.org/officeDocument/2006/relationships" xmlns:p="http://schemas.openxmlformats.org/presentationml/2006/main">
  <p:tag name="ORIGINALHEIGHT" val="3.225008"/>
  <p:tag name="ORIGINALWIDTH" val="2.3"/>
  <p:tag name="EMFCHILD" val="True"/>
</p:tagLst>
</file>

<file path=ppt/tags/tag874.xml><?xml version="1.0" encoding="utf-8"?>
<p:tagLst xmlns:a="http://schemas.openxmlformats.org/drawingml/2006/main" xmlns:r="http://schemas.openxmlformats.org/officeDocument/2006/relationships" xmlns:p="http://schemas.openxmlformats.org/presentationml/2006/main">
  <p:tag name="ORIGINALHEIGHT" val="2.15"/>
  <p:tag name="ORIGINALWIDTH" val="1.775008"/>
  <p:tag name="EMFCHILD" val="True"/>
</p:tagLst>
</file>

<file path=ppt/tags/tag875.xml><?xml version="1.0" encoding="utf-8"?>
<p:tagLst xmlns:a="http://schemas.openxmlformats.org/drawingml/2006/main" xmlns:r="http://schemas.openxmlformats.org/officeDocument/2006/relationships" xmlns:p="http://schemas.openxmlformats.org/presentationml/2006/main">
  <p:tag name="ORIGINALHEIGHT" val="2.05"/>
  <p:tag name="ORIGINALWIDTH" val="1.55"/>
  <p:tag name="EMFCHILD" val="True"/>
</p:tagLst>
</file>

<file path=ppt/tags/tag876.xml><?xml version="1.0" encoding="utf-8"?>
<p:tagLst xmlns:a="http://schemas.openxmlformats.org/drawingml/2006/main" xmlns:r="http://schemas.openxmlformats.org/officeDocument/2006/relationships" xmlns:p="http://schemas.openxmlformats.org/presentationml/2006/main">
  <p:tag name="ORIGINALHEIGHT" val="2.075008"/>
  <p:tag name="ORIGINALWIDTH" val="3.125008"/>
  <p:tag name="EMFCHILD" val="True"/>
</p:tagLst>
</file>

<file path=ppt/tags/tag877.xml><?xml version="1.0" encoding="utf-8"?>
<p:tagLst xmlns:a="http://schemas.openxmlformats.org/drawingml/2006/main" xmlns:r="http://schemas.openxmlformats.org/officeDocument/2006/relationships" xmlns:p="http://schemas.openxmlformats.org/presentationml/2006/main">
  <p:tag name="ORIGINALHEIGHT" val="3.1"/>
  <p:tag name="ORIGINALWIDTH" val="0.9750079"/>
  <p:tag name="EMFCHILD" val="True"/>
</p:tagLst>
</file>

<file path=ppt/tags/tag878.xml><?xml version="1.0" encoding="utf-8"?>
<p:tagLst xmlns:a="http://schemas.openxmlformats.org/drawingml/2006/main" xmlns:r="http://schemas.openxmlformats.org/officeDocument/2006/relationships" xmlns:p="http://schemas.openxmlformats.org/presentationml/2006/main">
  <p:tag name="ORIGINALHEIGHT" val="2.15"/>
  <p:tag name="ORIGINALWIDTH" val="1.475008"/>
  <p:tag name="EMFCHILD" val="True"/>
</p:tagLst>
</file>

<file path=ppt/tags/tag879.xml><?xml version="1.0" encoding="utf-8"?>
<p:tagLst xmlns:a="http://schemas.openxmlformats.org/drawingml/2006/main" xmlns:r="http://schemas.openxmlformats.org/officeDocument/2006/relationships" xmlns:p="http://schemas.openxmlformats.org/presentationml/2006/main">
  <p:tag name="ORIGINALHEIGHT" val="2.15"/>
  <p:tag name="ORIGINALWIDTH" val="1.775008"/>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3.40626"/>
  <p:tag name="ORIGINALWIDTH" val="0.8437598"/>
  <p:tag name="EMFCHILD" val="True"/>
</p:tagLst>
</file>

<file path=ppt/tags/tag880.xml><?xml version="1.0" encoding="utf-8"?>
<p:tagLst xmlns:a="http://schemas.openxmlformats.org/drawingml/2006/main" xmlns:r="http://schemas.openxmlformats.org/officeDocument/2006/relationships" xmlns:p="http://schemas.openxmlformats.org/presentationml/2006/main">
  <p:tag name="ORIGINALHEIGHT" val="0.4750079"/>
  <p:tag name="ORIGINALWIDTH" val="0.4750079"/>
  <p:tag name="EMFCHILD" val="True"/>
</p:tagLst>
</file>

<file path=ppt/tags/tag881.xml><?xml version="1.0" encoding="utf-8"?>
<p:tagLst xmlns:a="http://schemas.openxmlformats.org/drawingml/2006/main" xmlns:r="http://schemas.openxmlformats.org/officeDocument/2006/relationships" xmlns:p="http://schemas.openxmlformats.org/presentationml/2006/main">
  <p:tag name="ORIGINALHEIGHT" val="35.75"/>
  <p:tag name="ORIGINALWIDTH" val="119.5"/>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pfracp{\valfunc}{\t} &amp;=   \begin{cases}   - \left[-\alpha + \Dx{\svalfunc}     \cdot g_{\tgt}(\ist,\t)\right],   &amp; \ist(\t) \in \tgt_\t \cap (\obs_\t)^c\\   - \left[\Dx{\svalfunc}     \cdot g_{\obs}(\ist,\t)\right],   &amp; \ist(\t) \in \obs_\t\\   - \min_{\bu}\left[\Dx{\svalfunc}     \cdot f(\ist,\bu,\t)\right],   &amp; \text{otherwise}   \end{cases} \nonumber \\    \svalfunc(\ist, T) &amp;= \begin{cases} \infty, &amp; \ist \in \obs_\T\\ d(\ist,\tgt_\T), &amp; \text{otherwise} \end{cases}.&#10;\end{align*}&#10;&#10;\end{document}&#10;"/>
  <p:tag name="IGUANATEXSIZE" val="20"/>
  <p:tag name="IGUANATEXCURSOR" val="3121"/>
  <p:tag name="TRANSPARENCY" val="True"/>
  <p:tag name="LATEXENGINEID" val="0"/>
  <p:tag name="TEMPFOLDER" val="c:\temp\"/>
  <p:tag name="LATEXFORMHEIGHT" val="312"/>
  <p:tag name="LATEXFORMWIDTH" val="384"/>
  <p:tag name="LATEXFORMWRAP" val="True"/>
  <p:tag name="BITMAPVECTOR" val="1"/>
</p:tagLst>
</file>

<file path=ppt/tags/tag882.xml><?xml version="1.0" encoding="utf-8"?>
<p:tagLst xmlns:a="http://schemas.openxmlformats.org/drawingml/2006/main" xmlns:r="http://schemas.openxmlformats.org/officeDocument/2006/relationships" xmlns:p="http://schemas.openxmlformats.org/presentationml/2006/main">
  <p:tag name="ORIGINALHEIGHT" val="3.5"/>
  <p:tag name="ORIGINALWIDTH" val="2.43752"/>
  <p:tag name="LATEXADDIN" val="\documentclass{article}&#10;\usepackage{amsfonts}&#10;\usepackage{amssymb}&#10;\usepackage{amsmath}&#10;\usepackage{hyperref}&#10;\usepackage{xcolor}&#10;\usepackage{mathtools}&#10;&#10;%%%%%%%%%%%%%%%%%%%%%&#10;%% Helper operators&#10;%%%%%%%%%%%%%%%%%%%%%&#10;% Vectors&#10;\newcommand{\vect}[1]{\boldsymbol{#1}}&#10;% Spatial gradient&#10;\newcommand{\Dx}{\nabla_{\vect{x}}}&#10;%gradient&#10;\newcommand{\D}{\nabla}&#10;%partial derivative&#10;\newcommand{\pfracp}[2]{\frac{\partial #1}{\partial #2}}&#10;%derivative&#10;\newcommand{\dfracd}[2]{\frac{\mathrm{d} #1}{\mathrm{d} #2}}&#10;%absolute values and norms&#10;\newcommand{\abs}[1]{\left\lvert #1 \right\rvert}&#10;\newcommand{\norm}[1]{\left\lVert #1 \right\rVert}&#10;%Reals&#10;\newcommand{\R}{\mathbb{R}}&#10;%argmin and argmax&#10;\DeclareMathOperator*{\argmin}{arg\,min}&#10;\DeclareMathOperator*{\argmax}{arg\,max}&#10;%%%%%%%%%%%%%%%%%%%%%%%%%%%%%%%%%%%%%%%%%%%%%%%%%%%%%%%%%%%%%&#10;&#10;%% Symbols&#10;%%%%%%%%%%%&#10;%states&#10;\newcommand{\x}{\vect{\xi}} % arbitrary state&#10;\newcommand{\y}{\vect{x}} % initial state&#10;&#10;\newcommand{\stt}{\vect{\xi}} % arbitrary state&#10;\newcommand{\ist}{\vect{x}} % initial state&#10;\newcommand{\setDefDummyState}{\hat{\vect{x}}} % Arbitrary state for Set + Tubes definitions&#10;&#10;%controls&#10;\newcommand{\bu}{\vect{u}} %arbitrary control&#10;\newcommand{\uall}{\bu(\cdot)} %arbitrary control at all times&#10;\newcommand{\uopt}{\bu^*} %optimal control &#10;\newcommand{\uoptall}{\uopt(\cdot)} %opt control at all times&#10;&#10;%times&#10;\newcommand{\s}{s} %arbitrary time&#10;\renewcommand{\t}{t} %initial time (of interest) in BRT and final time in FRT&#10;\newcommand{\T}{T} %Final terminal time&#10;\newcommand{\tb}{\bar{t}} %Intermediate time in [\t,\T] at which target set is reached&#10;\newcommand{\tf}{t_f} %End time of BRT&#10;\newcommand{\ts}{t_s} %Start time of FRT&#10;\newcommand{\topt}{t^*} %optimal time = min(\tb)&#10;&#10;%Trajectory&#10;%\newcommand{\traj}[1]{\stt_{#1}} %shorthand&#10;%\newcommand{\ltraj}[2][\t]{\stt(#2;#1,\ist,\uall)} %longform&#10;%^Use this with first arg as &quot;intime and second as &#10;%\newcommand{\ltrajWithTime}[1]{\stt(#1;\t,\ist,\uall)} %longform&#10;&#10;\newcommand{\ltraj}[2][\t]{\stt^{\uall}_{#1,\ist}(#2)} %longform&#10;\newcommand{\traj}[2][\t]{\stt^{\uall}_{#1,\ist}(#2)} %longform&#10;&#10;%Costs&#10;\newcommand{\trm}{l_{term}} %Terminal&#10;\newcommand{\rng}{l} %Running&#10;&#10;%val/cost funct&#10;\newcommand{\cost}{J(\ist,\uall,\t)}&#10;\newcommand{\costopt}{J(\ist,\uoptall,\t)}&#10;\newcommand{\valfunc}{J^*(\ist,\t)}&#10;\newcommand{\svalfunc}{J^*}&#10;&#10;%Tubes&#10;\newcommand{\BRT}{\bar{\mathcal{R}}(\t, \tf;\mathbb{\T})}&#10;&#10;\newcommand{\ls}{\phi}&#10;&#10;\newcommand{\start}{\mathcal{S}}&#10;\newcommand{\tgt}{\mathcal{T}}&#10;\newcommand{\obs}{\mathcal{O}}&#10;&#10;&#10;%% Other useful macros&#10;\newcommand{\hdg}{\hat{\vect{h}}}&#10;&#10;&#10;\pagestyle{empty}&#10;&#10;\begin{document}&#10;&#10;\begin{align*}&#10;\pfracp{\valfunc}{\t} &amp;=   \begin{cases}   - \left[-\alpha + \Dx{\svalfunc}     \cdot g_{\tgt}(\ist,\t)\right],   &amp; \ist(\t) \in \tgt_\t \cap (\obs_\t)^c\\   - \left[\Dx{\svalfunc}     \cdot g_{\obs}(\ist,\t)\right],   &amp; \ist(\t) \in \obs_\t\\   - \min_{\bu}\left[\Dx{\svalfunc}     \cdot f(\ist,\bu,\t)\right],   &amp; \text{otherwise}   \end{cases} \nonumber \\    \svalfunc(\ist, T) &amp;= \begin{cases} \infty, &amp; \ist \in \obs_\T\\ d(\ist,\tgt_\T), &amp; \text{otherwise} \end{cases}.&#10;\end{align*}&#10;&#10;\end{document}&#10;"/>
  <p:tag name="IGUANATEXSIZE" val="20"/>
  <p:tag name="IGUANATEXCURSOR" val="3121"/>
  <p:tag name="TRANSPARENCY" val="True"/>
  <p:tag name="LATEXENGINEID" val="0"/>
  <p:tag name="TEMPFOLDER" val="c:\temp\"/>
  <p:tag name="LATEXFORMHEIGHT" val="312"/>
  <p:tag name="LATEXFORMWIDTH" val="384"/>
  <p:tag name="LATEXFORMWRAP" val="True"/>
  <p:tag name="BITMAPVECTOR" val="1"/>
  <p:tag name="EMFCHILD" val="True"/>
</p:tagLst>
</file>

<file path=ppt/tags/tag883.xml><?xml version="1.0" encoding="utf-8"?>
<p:tagLst xmlns:a="http://schemas.openxmlformats.org/drawingml/2006/main" xmlns:r="http://schemas.openxmlformats.org/officeDocument/2006/relationships" xmlns:p="http://schemas.openxmlformats.org/presentationml/2006/main">
  <p:tag name="ORIGINALHEIGHT" val="3.31252"/>
  <p:tag name="ORIGINALWIDTH" val="2.56252"/>
  <p:tag name="EMFCHILD" val="True"/>
</p:tagLst>
</file>

<file path=ppt/tags/tag884.xml><?xml version="1.0" encoding="utf-8"?>
<p:tagLst xmlns:a="http://schemas.openxmlformats.org/drawingml/2006/main" xmlns:r="http://schemas.openxmlformats.org/officeDocument/2006/relationships" xmlns:p="http://schemas.openxmlformats.org/presentationml/2006/main">
  <p:tag name="ORIGINALHEIGHT" val="1.375"/>
  <p:tag name="ORIGINALWIDTH" val="1.31252"/>
  <p:tag name="EMFCHILD" val="True"/>
</p:tagLst>
</file>

<file path=ppt/tags/tag885.xml><?xml version="1.0" encoding="utf-8"?>
<p:tagLst xmlns:a="http://schemas.openxmlformats.org/drawingml/2006/main" xmlns:r="http://schemas.openxmlformats.org/officeDocument/2006/relationships" xmlns:p="http://schemas.openxmlformats.org/presentationml/2006/main">
  <p:tag name="ORIGINALHEIGHT" val="4.68752"/>
  <p:tag name="ORIGINALWIDTH" val="1.06252"/>
  <p:tag name="EMFCHILD" val="True"/>
</p:tagLst>
</file>

<file path=ppt/tags/tag886.xml><?xml version="1.0" encoding="utf-8"?>
<p:tagLst xmlns:a="http://schemas.openxmlformats.org/drawingml/2006/main" xmlns:r="http://schemas.openxmlformats.org/officeDocument/2006/relationships" xmlns:p="http://schemas.openxmlformats.org/presentationml/2006/main">
  <p:tag name="ORIGINALHEIGHT" val="2.18752"/>
  <p:tag name="ORIGINALWIDTH" val="2.625"/>
  <p:tag name="EMFCHILD" val="True"/>
</p:tagLst>
</file>

<file path=ppt/tags/tag887.xml><?xml version="1.0" encoding="utf-8"?>
<p:tagLst xmlns:a="http://schemas.openxmlformats.org/drawingml/2006/main" xmlns:r="http://schemas.openxmlformats.org/officeDocument/2006/relationships" xmlns:p="http://schemas.openxmlformats.org/presentationml/2006/main">
  <p:tag name="ORIGINALHEIGHT" val="1.375"/>
  <p:tag name="ORIGINALWIDTH" val="0.5625197"/>
  <p:tag name="EMFCHILD" val="True"/>
</p:tagLst>
</file>

<file path=ppt/tags/tag888.xml><?xml version="1.0" encoding="utf-8"?>
<p:tagLst xmlns:a="http://schemas.openxmlformats.org/drawingml/2006/main" xmlns:r="http://schemas.openxmlformats.org/officeDocument/2006/relationships" xmlns:p="http://schemas.openxmlformats.org/presentationml/2006/main">
  <p:tag name="ORIGINALHEIGHT" val="3"/>
  <p:tag name="ORIGINALWIDTH" val="1.375"/>
  <p:tag name="EMFCHILD" val="True"/>
</p:tagLst>
</file>

<file path=ppt/tags/tag889.xml><?xml version="1.0" encoding="utf-8"?>
<p:tagLst xmlns:a="http://schemas.openxmlformats.org/drawingml/2006/main" xmlns:r="http://schemas.openxmlformats.org/officeDocument/2006/relationships" xmlns:p="http://schemas.openxmlformats.org/presentationml/2006/main">
  <p:tag name="ORIGINALHEIGHT" val="4.68752"/>
  <p:tag name="ORIGINALWIDTH" val="1.06252"/>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0.4062598"/>
  <p:tag name="ORIGINALWIDTH" val="0.375"/>
  <p:tag name="EMFCHILD" val="True"/>
</p:tagLst>
</file>

<file path=ppt/tags/tag890.xml><?xml version="1.0" encoding="utf-8"?>
<p:tagLst xmlns:a="http://schemas.openxmlformats.org/drawingml/2006/main" xmlns:r="http://schemas.openxmlformats.org/officeDocument/2006/relationships" xmlns:p="http://schemas.openxmlformats.org/presentationml/2006/main">
  <p:tag name="ORIGINALHEIGHT" val="0.1875197"/>
  <p:tag name="ORIGINALWIDTH" val="18"/>
  <p:tag name="EMFCHILD" val="True"/>
</p:tagLst>
</file>

<file path=ppt/tags/tag891.xml><?xml version="1.0" encoding="utf-8"?>
<p:tagLst xmlns:a="http://schemas.openxmlformats.org/drawingml/2006/main" xmlns:r="http://schemas.openxmlformats.org/officeDocument/2006/relationships" xmlns:p="http://schemas.openxmlformats.org/presentationml/2006/main">
  <p:tag name="ORIGINALHEIGHT" val="3.43752"/>
  <p:tag name="ORIGINALWIDTH" val="2.43752"/>
  <p:tag name="EMFCHILD" val="True"/>
</p:tagLst>
</file>

<file path=ppt/tags/tag892.xml><?xml version="1.0" encoding="utf-8"?>
<p:tagLst xmlns:a="http://schemas.openxmlformats.org/drawingml/2006/main" xmlns:r="http://schemas.openxmlformats.org/officeDocument/2006/relationships" xmlns:p="http://schemas.openxmlformats.org/presentationml/2006/main">
  <p:tag name="ORIGINALHEIGHT" val="3"/>
  <p:tag name="ORIGINALWIDTH" val="1.43752"/>
  <p:tag name="EMFCHILD" val="True"/>
</p:tagLst>
</file>

<file path=ppt/tags/tag893.xml><?xml version="1.0" encoding="utf-8"?>
<p:tagLst xmlns:a="http://schemas.openxmlformats.org/drawingml/2006/main" xmlns:r="http://schemas.openxmlformats.org/officeDocument/2006/relationships" xmlns:p="http://schemas.openxmlformats.org/presentationml/2006/main">
  <p:tag name="ORIGINALHEIGHT" val="1.06252"/>
  <p:tag name="ORIGINALWIDTH" val="3.06252"/>
  <p:tag name="EMFCHILD" val="True"/>
</p:tagLst>
</file>

<file path=ppt/tags/tag894.xml><?xml version="1.0" encoding="utf-8"?>
<p:tagLst xmlns:a="http://schemas.openxmlformats.org/drawingml/2006/main" xmlns:r="http://schemas.openxmlformats.org/officeDocument/2006/relationships" xmlns:p="http://schemas.openxmlformats.org/presentationml/2006/main">
  <p:tag name="ORIGINALHEIGHT" val="4.25"/>
  <p:tag name="ORIGINALWIDTH" val="1.56252"/>
  <p:tag name="EMFCHILD" val="True"/>
</p:tagLst>
</file>

<file path=ppt/tags/tag895.xml><?xml version="1.0" encoding="utf-8"?>
<p:tagLst xmlns:a="http://schemas.openxmlformats.org/drawingml/2006/main" xmlns:r="http://schemas.openxmlformats.org/officeDocument/2006/relationships" xmlns:p="http://schemas.openxmlformats.org/presentationml/2006/main">
  <p:tag name="ORIGINALHEIGHT" val="1.5"/>
  <p:tag name="ORIGINALWIDTH" val="0.5625197"/>
  <p:tag name="EMFCHILD" val="True"/>
</p:tagLst>
</file>

<file path=ppt/tags/tag896.xml><?xml version="1.0" encoding="utf-8"?>
<p:tagLst xmlns:a="http://schemas.openxmlformats.org/drawingml/2006/main" xmlns:r="http://schemas.openxmlformats.org/officeDocument/2006/relationships" xmlns:p="http://schemas.openxmlformats.org/presentationml/2006/main">
  <p:tag name="ORIGINALHEIGHT" val="8.5"/>
  <p:tag name="ORIGINALWIDTH" val="1.5"/>
  <p:tag name="EMFCHILD" val="True"/>
</p:tagLst>
</file>

<file path=ppt/tags/tag897.xml><?xml version="1.0" encoding="utf-8"?>
<p:tagLst xmlns:a="http://schemas.openxmlformats.org/drawingml/2006/main" xmlns:r="http://schemas.openxmlformats.org/officeDocument/2006/relationships" xmlns:p="http://schemas.openxmlformats.org/presentationml/2006/main">
  <p:tag name="ORIGINALHEIGHT" val="1.5"/>
  <p:tag name="ORIGINALWIDTH" val="0.5625197"/>
  <p:tag name="EMFCHILD" val="True"/>
</p:tagLst>
</file>

<file path=ppt/tags/tag898.xml><?xml version="1.0" encoding="utf-8"?>
<p:tagLst xmlns:a="http://schemas.openxmlformats.org/drawingml/2006/main" xmlns:r="http://schemas.openxmlformats.org/officeDocument/2006/relationships" xmlns:p="http://schemas.openxmlformats.org/presentationml/2006/main">
  <p:tag name="ORIGINALHEIGHT" val="4.25"/>
  <p:tag name="ORIGINALWIDTH" val="1.56252"/>
  <p:tag name="EMFCHILD" val="True"/>
</p:tagLst>
</file>

<file path=ppt/tags/tag899.xml><?xml version="1.0" encoding="utf-8"?>
<p:tagLst xmlns:a="http://schemas.openxmlformats.org/drawingml/2006/main" xmlns:r="http://schemas.openxmlformats.org/officeDocument/2006/relationships" xmlns:p="http://schemas.openxmlformats.org/presentationml/2006/main">
  <p:tag name="ORIGINALHEIGHT" val="0.1875197"/>
  <p:tag name="ORIGINALWIDTH" val="2.81252"/>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3.68752"/>
  <p:tag name="ORIGINALWIDTH" val="0.875"/>
  <p:tag name="EMFCHILD" val="True"/>
</p:tagLst>
</file>

<file path=ppt/tags/tag90.xml><?xml version="1.0" encoding="utf-8"?>
<p:tagLst xmlns:a="http://schemas.openxmlformats.org/drawingml/2006/main" xmlns:r="http://schemas.openxmlformats.org/officeDocument/2006/relationships" xmlns:p="http://schemas.openxmlformats.org/presentationml/2006/main">
  <p:tag name="ORIGINALHEIGHT" val="3.40626"/>
  <p:tag name="ORIGINALWIDTH" val="0.8125"/>
  <p:tag name="EMFCHILD" val="True"/>
</p:tagLst>
</file>

<file path=ppt/tags/tag900.xml><?xml version="1.0" encoding="utf-8"?>
<p:tagLst xmlns:a="http://schemas.openxmlformats.org/drawingml/2006/main" xmlns:r="http://schemas.openxmlformats.org/officeDocument/2006/relationships" xmlns:p="http://schemas.openxmlformats.org/presentationml/2006/main">
  <p:tag name="ORIGINALHEIGHT" val="4.625"/>
  <p:tag name="ORIGINALWIDTH" val="0.625"/>
  <p:tag name="EMFCHILD" val="True"/>
</p:tagLst>
</file>

<file path=ppt/tags/tag901.xml><?xml version="1.0" encoding="utf-8"?>
<p:tagLst xmlns:a="http://schemas.openxmlformats.org/drawingml/2006/main" xmlns:r="http://schemas.openxmlformats.org/officeDocument/2006/relationships" xmlns:p="http://schemas.openxmlformats.org/presentationml/2006/main">
  <p:tag name="ORIGINALHEIGHT" val="0.1875197"/>
  <p:tag name="ORIGINALWIDTH" val="2.75"/>
  <p:tag name="EMFCHILD" val="True"/>
</p:tagLst>
</file>

<file path=ppt/tags/tag902.xml><?xml version="1.0" encoding="utf-8"?>
<p:tagLst xmlns:a="http://schemas.openxmlformats.org/drawingml/2006/main" xmlns:r="http://schemas.openxmlformats.org/officeDocument/2006/relationships" xmlns:p="http://schemas.openxmlformats.org/presentationml/2006/main">
  <p:tag name="ORIGINALHEIGHT" val="2.125"/>
  <p:tag name="ORIGINALWIDTH" val="2.56252"/>
  <p:tag name="EMFCHILD" val="True"/>
</p:tagLst>
</file>

<file path=ppt/tags/tag903.xml><?xml version="1.0" encoding="utf-8"?>
<p:tagLst xmlns:a="http://schemas.openxmlformats.org/drawingml/2006/main" xmlns:r="http://schemas.openxmlformats.org/officeDocument/2006/relationships" xmlns:p="http://schemas.openxmlformats.org/presentationml/2006/main">
  <p:tag name="ORIGINALHEIGHT" val="3.125"/>
  <p:tag name="ORIGINALWIDTH" val="3"/>
  <p:tag name="EMFCHILD" val="True"/>
</p:tagLst>
</file>

<file path=ppt/tags/tag904.xml><?xml version="1.0" encoding="utf-8"?>
<p:tagLst xmlns:a="http://schemas.openxmlformats.org/drawingml/2006/main" xmlns:r="http://schemas.openxmlformats.org/officeDocument/2006/relationships" xmlns:p="http://schemas.openxmlformats.org/presentationml/2006/main">
  <p:tag name="ORIGINALHEIGHT" val="3.31252"/>
  <p:tag name="ORIGINALWIDTH" val="3.375"/>
  <p:tag name="EMFCHILD" val="True"/>
</p:tagLst>
</file>

<file path=ppt/tags/tag905.xml><?xml version="1.0" encoding="utf-8"?>
<p:tagLst xmlns:a="http://schemas.openxmlformats.org/drawingml/2006/main" xmlns:r="http://schemas.openxmlformats.org/officeDocument/2006/relationships" xmlns:p="http://schemas.openxmlformats.org/presentationml/2006/main">
  <p:tag name="ORIGINALHEIGHT" val="1.5"/>
  <p:tag name="ORIGINALWIDTH" val="2"/>
  <p:tag name="EMFCHILD" val="True"/>
</p:tagLst>
</file>

<file path=ppt/tags/tag906.xml><?xml version="1.0" encoding="utf-8"?>
<p:tagLst xmlns:a="http://schemas.openxmlformats.org/drawingml/2006/main" xmlns:r="http://schemas.openxmlformats.org/officeDocument/2006/relationships" xmlns:p="http://schemas.openxmlformats.org/presentationml/2006/main">
  <p:tag name="ORIGINALHEIGHT" val="3.25"/>
  <p:tag name="ORIGINALWIDTH" val="2.56252"/>
  <p:tag name="EMFCHILD" val="True"/>
</p:tagLst>
</file>

<file path=ppt/tags/tag907.xml><?xml version="1.0" encoding="utf-8"?>
<p:tagLst xmlns:a="http://schemas.openxmlformats.org/drawingml/2006/main" xmlns:r="http://schemas.openxmlformats.org/officeDocument/2006/relationships" xmlns:p="http://schemas.openxmlformats.org/presentationml/2006/main">
  <p:tag name="ORIGINALHEIGHT" val="1.43752"/>
  <p:tag name="ORIGINALWIDTH" val="1.31252"/>
  <p:tag name="EMFCHILD" val="True"/>
</p:tagLst>
</file>

<file path=ppt/tags/tag908.xml><?xml version="1.0" encoding="utf-8"?>
<p:tagLst xmlns:a="http://schemas.openxmlformats.org/drawingml/2006/main" xmlns:r="http://schemas.openxmlformats.org/officeDocument/2006/relationships" xmlns:p="http://schemas.openxmlformats.org/presentationml/2006/main">
  <p:tag name="ORIGINALHEIGHT" val="0.5"/>
  <p:tag name="ORIGINALWIDTH" val="0.4375197"/>
  <p:tag name="EMFCHILD" val="True"/>
</p:tagLst>
</file>

<file path=ppt/tags/tag909.xml><?xml version="1.0" encoding="utf-8"?>
<p:tagLst xmlns:a="http://schemas.openxmlformats.org/drawingml/2006/main" xmlns:r="http://schemas.openxmlformats.org/officeDocument/2006/relationships" xmlns:p="http://schemas.openxmlformats.org/presentationml/2006/main">
  <p:tag name="ORIGINALHEIGHT" val="3"/>
  <p:tag name="ORIGINALWIDTH" val="2.125"/>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2.15626"/>
  <p:tag name="ORIGINALWIDTH" val="1.09376"/>
  <p:tag name="EMFCHILD" val="True"/>
</p:tagLst>
</file>

<file path=ppt/tags/tag910.xml><?xml version="1.0" encoding="utf-8"?>
<p:tagLst xmlns:a="http://schemas.openxmlformats.org/drawingml/2006/main" xmlns:r="http://schemas.openxmlformats.org/officeDocument/2006/relationships" xmlns:p="http://schemas.openxmlformats.org/presentationml/2006/main">
  <p:tag name="ORIGINALHEIGHT" val="2.625"/>
  <p:tag name="ORIGINALWIDTH" val="2.81252"/>
  <p:tag name="EMFCHILD" val="True"/>
</p:tagLst>
</file>

<file path=ppt/tags/tag911.xml><?xml version="1.0" encoding="utf-8"?>
<p:tagLst xmlns:a="http://schemas.openxmlformats.org/drawingml/2006/main" xmlns:r="http://schemas.openxmlformats.org/officeDocument/2006/relationships" xmlns:p="http://schemas.openxmlformats.org/presentationml/2006/main">
  <p:tag name="ORIGINALHEIGHT" val="4.625"/>
  <p:tag name="ORIGINALWIDTH" val="1.06252"/>
  <p:tag name="EMFCHILD" val="True"/>
</p:tagLst>
</file>

<file path=ppt/tags/tag912.xml><?xml version="1.0" encoding="utf-8"?>
<p:tagLst xmlns:a="http://schemas.openxmlformats.org/drawingml/2006/main" xmlns:r="http://schemas.openxmlformats.org/officeDocument/2006/relationships" xmlns:p="http://schemas.openxmlformats.org/presentationml/2006/main">
  <p:tag name="ORIGINALHEIGHT" val="2.125"/>
  <p:tag name="ORIGINALWIDTH" val="2.625"/>
  <p:tag name="EMFCHILD" val="True"/>
</p:tagLst>
</file>

<file path=ppt/tags/tag913.xml><?xml version="1.0" encoding="utf-8"?>
<p:tagLst xmlns:a="http://schemas.openxmlformats.org/drawingml/2006/main" xmlns:r="http://schemas.openxmlformats.org/officeDocument/2006/relationships" xmlns:p="http://schemas.openxmlformats.org/presentationml/2006/main">
  <p:tag name="ORIGINALHEIGHT" val="1.375"/>
  <p:tag name="ORIGINALWIDTH" val="0.5"/>
  <p:tag name="EMFCHILD" val="True"/>
</p:tagLst>
</file>

<file path=ppt/tags/tag914.xml><?xml version="1.0" encoding="utf-8"?>
<p:tagLst xmlns:a="http://schemas.openxmlformats.org/drawingml/2006/main" xmlns:r="http://schemas.openxmlformats.org/officeDocument/2006/relationships" xmlns:p="http://schemas.openxmlformats.org/presentationml/2006/main">
  <p:tag name="ORIGINALHEIGHT" val="3"/>
  <p:tag name="ORIGINALWIDTH" val="1.375"/>
  <p:tag name="EMFCHILD" val="True"/>
</p:tagLst>
</file>

<file path=ppt/tags/tag915.xml><?xml version="1.0" encoding="utf-8"?>
<p:tagLst xmlns:a="http://schemas.openxmlformats.org/drawingml/2006/main" xmlns:r="http://schemas.openxmlformats.org/officeDocument/2006/relationships" xmlns:p="http://schemas.openxmlformats.org/presentationml/2006/main">
  <p:tag name="ORIGINALHEIGHT" val="4.625"/>
  <p:tag name="ORIGINALWIDTH" val="1.06252"/>
  <p:tag name="EMFCHILD" val="True"/>
</p:tagLst>
</file>

<file path=ppt/tags/tag916.xml><?xml version="1.0" encoding="utf-8"?>
<p:tagLst xmlns:a="http://schemas.openxmlformats.org/drawingml/2006/main" xmlns:r="http://schemas.openxmlformats.org/officeDocument/2006/relationships" xmlns:p="http://schemas.openxmlformats.org/presentationml/2006/main">
  <p:tag name="ORIGINALHEIGHT" val="4.625"/>
  <p:tag name="ORIGINALWIDTH" val="0.625"/>
  <p:tag name="EMFCHILD" val="True"/>
</p:tagLst>
</file>

<file path=ppt/tags/tag917.xml><?xml version="1.0" encoding="utf-8"?>
<p:tagLst xmlns:a="http://schemas.openxmlformats.org/drawingml/2006/main" xmlns:r="http://schemas.openxmlformats.org/officeDocument/2006/relationships" xmlns:p="http://schemas.openxmlformats.org/presentationml/2006/main">
  <p:tag name="ORIGINALHEIGHT" val="1.375"/>
  <p:tag name="ORIGINALWIDTH" val="0.5"/>
  <p:tag name="EMFCHILD" val="True"/>
</p:tagLst>
</file>

<file path=ppt/tags/tag918.xml><?xml version="1.0" encoding="utf-8"?>
<p:tagLst xmlns:a="http://schemas.openxmlformats.org/drawingml/2006/main" xmlns:r="http://schemas.openxmlformats.org/officeDocument/2006/relationships" xmlns:p="http://schemas.openxmlformats.org/presentationml/2006/main">
  <p:tag name="ORIGINALHEIGHT" val="2.125"/>
  <p:tag name="ORIGINALWIDTH" val="2.56252"/>
  <p:tag name="EMFCHILD" val="True"/>
</p:tagLst>
</file>

<file path=ppt/tags/tag919.xml><?xml version="1.0" encoding="utf-8"?>
<p:tagLst xmlns:a="http://schemas.openxmlformats.org/drawingml/2006/main" xmlns:r="http://schemas.openxmlformats.org/officeDocument/2006/relationships" xmlns:p="http://schemas.openxmlformats.org/presentationml/2006/main">
  <p:tag name="ORIGINALHEIGHT" val="4.625"/>
  <p:tag name="ORIGINALWIDTH" val="1.06252"/>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1.03126"/>
  <p:tag name="ORIGINALWIDTH" val="0.4062598"/>
  <p:tag name="EMFCHILD" val="True"/>
</p:tagLst>
</file>

<file path=ppt/tags/tag920.xml><?xml version="1.0" encoding="utf-8"?>
<p:tagLst xmlns:a="http://schemas.openxmlformats.org/drawingml/2006/main" xmlns:r="http://schemas.openxmlformats.org/officeDocument/2006/relationships" xmlns:p="http://schemas.openxmlformats.org/presentationml/2006/main">
  <p:tag name="ORIGINALHEIGHT" val="3"/>
  <p:tag name="ORIGINALWIDTH" val="1.375"/>
  <p:tag name="EMFCHILD" val="True"/>
</p:tagLst>
</file>

<file path=ppt/tags/tag921.xml><?xml version="1.0" encoding="utf-8"?>
<p:tagLst xmlns:a="http://schemas.openxmlformats.org/drawingml/2006/main" xmlns:r="http://schemas.openxmlformats.org/officeDocument/2006/relationships" xmlns:p="http://schemas.openxmlformats.org/presentationml/2006/main">
  <p:tag name="ORIGINALHEIGHT" val="4.625"/>
  <p:tag name="ORIGINALWIDTH" val="1.06252"/>
  <p:tag name="EMFCHILD" val="True"/>
</p:tagLst>
</file>

<file path=ppt/tags/tag922.xml><?xml version="1.0" encoding="utf-8"?>
<p:tagLst xmlns:a="http://schemas.openxmlformats.org/drawingml/2006/main" xmlns:r="http://schemas.openxmlformats.org/officeDocument/2006/relationships" xmlns:p="http://schemas.openxmlformats.org/presentationml/2006/main">
  <p:tag name="ORIGINALHEIGHT" val="2.75"/>
  <p:tag name="ORIGINALWIDTH" val="2.31252"/>
  <p:tag name="EMFCHILD" val="True"/>
</p:tagLst>
</file>

<file path=ppt/tags/tag923.xml><?xml version="1.0" encoding="utf-8"?>
<p:tagLst xmlns:a="http://schemas.openxmlformats.org/drawingml/2006/main" xmlns:r="http://schemas.openxmlformats.org/officeDocument/2006/relationships" xmlns:p="http://schemas.openxmlformats.org/presentationml/2006/main">
  <p:tag name="ORIGINALHEIGHT" val="3.68752"/>
  <p:tag name="ORIGINALWIDTH" val="3.68752"/>
  <p:tag name="EMFCHILD" val="True"/>
</p:tagLst>
</file>

<file path=ppt/tags/tag924.xml><?xml version="1.0" encoding="utf-8"?>
<p:tagLst xmlns:a="http://schemas.openxmlformats.org/drawingml/2006/main" xmlns:r="http://schemas.openxmlformats.org/officeDocument/2006/relationships" xmlns:p="http://schemas.openxmlformats.org/presentationml/2006/main">
  <p:tag name="ORIGINALHEIGHT" val="2.06252"/>
  <p:tag name="ORIGINALWIDTH" val="1.06252"/>
  <p:tag name="EMFCHILD" val="True"/>
</p:tagLst>
</file>

<file path=ppt/tags/tag925.xml><?xml version="1.0" encoding="utf-8"?>
<p:tagLst xmlns:a="http://schemas.openxmlformats.org/drawingml/2006/main" xmlns:r="http://schemas.openxmlformats.org/officeDocument/2006/relationships" xmlns:p="http://schemas.openxmlformats.org/presentationml/2006/main">
  <p:tag name="ORIGINALHEIGHT" val="2.875"/>
  <p:tag name="ORIGINALWIDTH" val="2.5"/>
  <p:tag name="EMFCHILD" val="True"/>
</p:tagLst>
</file>

<file path=ppt/tags/tag926.xml><?xml version="1.0" encoding="utf-8"?>
<p:tagLst xmlns:a="http://schemas.openxmlformats.org/drawingml/2006/main" xmlns:r="http://schemas.openxmlformats.org/officeDocument/2006/relationships" xmlns:p="http://schemas.openxmlformats.org/presentationml/2006/main">
  <p:tag name="ORIGINALHEIGHT" val="4.625"/>
  <p:tag name="ORIGINALWIDTH" val="1.06252"/>
  <p:tag name="EMFCHILD" val="True"/>
</p:tagLst>
</file>

<file path=ppt/tags/tag927.xml><?xml version="1.0" encoding="utf-8"?>
<p:tagLst xmlns:a="http://schemas.openxmlformats.org/drawingml/2006/main" xmlns:r="http://schemas.openxmlformats.org/officeDocument/2006/relationships" xmlns:p="http://schemas.openxmlformats.org/presentationml/2006/main">
  <p:tag name="ORIGINALHEIGHT" val="3.375"/>
  <p:tag name="ORIGINALWIDTH" val="3.31252"/>
  <p:tag name="EMFCHILD" val="True"/>
</p:tagLst>
</file>

<file path=ppt/tags/tag928.xml><?xml version="1.0" encoding="utf-8"?>
<p:tagLst xmlns:a="http://schemas.openxmlformats.org/drawingml/2006/main" xmlns:r="http://schemas.openxmlformats.org/officeDocument/2006/relationships" xmlns:p="http://schemas.openxmlformats.org/presentationml/2006/main">
  <p:tag name="ORIGINALHEIGHT" val="2.06252"/>
  <p:tag name="ORIGINALWIDTH" val="1.125"/>
  <p:tag name="EMFCHILD" val="True"/>
</p:tagLst>
</file>

<file path=ppt/tags/tag929.xml><?xml version="1.0" encoding="utf-8"?>
<p:tagLst xmlns:a="http://schemas.openxmlformats.org/drawingml/2006/main" xmlns:r="http://schemas.openxmlformats.org/officeDocument/2006/relationships" xmlns:p="http://schemas.openxmlformats.org/presentationml/2006/main">
  <p:tag name="ORIGINALHEIGHT" val="4.625"/>
  <p:tag name="ORIGINALWIDTH" val="1.06252"/>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1.5625"/>
  <p:tag name="ORIGINALWIDTH" val="1.96876"/>
  <p:tag name="EMFCHILD" val="True"/>
</p:tagLst>
</file>

<file path=ppt/tags/tag930.xml><?xml version="1.0" encoding="utf-8"?>
<p:tagLst xmlns:a="http://schemas.openxmlformats.org/drawingml/2006/main" xmlns:r="http://schemas.openxmlformats.org/officeDocument/2006/relationships" xmlns:p="http://schemas.openxmlformats.org/presentationml/2006/main">
  <p:tag name="ORIGINALHEIGHT" val="1.43752"/>
  <p:tag name="ORIGINALWIDTH" val="1.375"/>
  <p:tag name="EMFCHILD" val="True"/>
</p:tagLst>
</file>

<file path=ppt/tags/tag931.xml><?xml version="1.0" encoding="utf-8"?>
<p:tagLst xmlns:a="http://schemas.openxmlformats.org/drawingml/2006/main" xmlns:r="http://schemas.openxmlformats.org/officeDocument/2006/relationships" xmlns:p="http://schemas.openxmlformats.org/presentationml/2006/main">
  <p:tag name="ORIGINALHEIGHT" val="0.1875197"/>
  <p:tag name="ORIGINALWIDTH" val="2.81252"/>
  <p:tag name="EMFCHILD" val="True"/>
</p:tagLst>
</file>

<file path=ppt/tags/tag932.xml><?xml version="1.0" encoding="utf-8"?>
<p:tagLst xmlns:a="http://schemas.openxmlformats.org/drawingml/2006/main" xmlns:r="http://schemas.openxmlformats.org/officeDocument/2006/relationships" xmlns:p="http://schemas.openxmlformats.org/presentationml/2006/main">
  <p:tag name="ORIGINALHEIGHT" val="4.68752"/>
  <p:tag name="ORIGINALWIDTH" val="0.625"/>
  <p:tag name="EMFCHILD" val="True"/>
</p:tagLst>
</file>

<file path=ppt/tags/tag933.xml><?xml version="1.0" encoding="utf-8"?>
<p:tagLst xmlns:a="http://schemas.openxmlformats.org/drawingml/2006/main" xmlns:r="http://schemas.openxmlformats.org/officeDocument/2006/relationships" xmlns:p="http://schemas.openxmlformats.org/presentationml/2006/main">
  <p:tag name="ORIGINALHEIGHT" val="3.375"/>
  <p:tag name="ORIGINALWIDTH" val="3.375"/>
  <p:tag name="EMFCHILD" val="True"/>
</p:tagLst>
</file>

<file path=ppt/tags/tag934.xml><?xml version="1.0" encoding="utf-8"?>
<p:tagLst xmlns:a="http://schemas.openxmlformats.org/drawingml/2006/main" xmlns:r="http://schemas.openxmlformats.org/officeDocument/2006/relationships" xmlns:p="http://schemas.openxmlformats.org/presentationml/2006/main">
  <p:tag name="ORIGINALHEIGHT" val="1.5"/>
  <p:tag name="ORIGINALWIDTH" val="1.93752"/>
  <p:tag name="EMFCHILD" val="True"/>
</p:tagLst>
</file>

<file path=ppt/tags/tag935.xml><?xml version="1.0" encoding="utf-8"?>
<p:tagLst xmlns:a="http://schemas.openxmlformats.org/drawingml/2006/main" xmlns:r="http://schemas.openxmlformats.org/officeDocument/2006/relationships" xmlns:p="http://schemas.openxmlformats.org/presentationml/2006/main">
  <p:tag name="ORIGINALHEIGHT" val="3.31252"/>
  <p:tag name="ORIGINALWIDTH" val="2.56252"/>
  <p:tag name="EMFCHILD" val="True"/>
</p:tagLst>
</file>

<file path=ppt/tags/tag936.xml><?xml version="1.0" encoding="utf-8"?>
<p:tagLst xmlns:a="http://schemas.openxmlformats.org/drawingml/2006/main" xmlns:r="http://schemas.openxmlformats.org/officeDocument/2006/relationships" xmlns:p="http://schemas.openxmlformats.org/presentationml/2006/main">
  <p:tag name="ORIGINALHEIGHT" val="1.375"/>
  <p:tag name="ORIGINALWIDTH" val="1.31252"/>
  <p:tag name="EMFCHILD" val="True"/>
</p:tagLst>
</file>

<file path=ppt/tags/tag937.xml><?xml version="1.0" encoding="utf-8"?>
<p:tagLst xmlns:a="http://schemas.openxmlformats.org/drawingml/2006/main" xmlns:r="http://schemas.openxmlformats.org/officeDocument/2006/relationships" xmlns:p="http://schemas.openxmlformats.org/presentationml/2006/main">
  <p:tag name="ORIGINALHEIGHT" val="0.5"/>
  <p:tag name="ORIGINALWIDTH" val="0.5"/>
  <p:tag name="EMFCHILD" val="True"/>
</p:tagLst>
</file>

<file path=ppt/tags/tag938.xml><?xml version="1.0" encoding="utf-8"?>
<p:tagLst xmlns:a="http://schemas.openxmlformats.org/drawingml/2006/main" xmlns:r="http://schemas.openxmlformats.org/officeDocument/2006/relationships" xmlns:p="http://schemas.openxmlformats.org/presentationml/2006/main">
  <p:tag name="ORIGINALHEIGHT" val="3.06252"/>
  <p:tag name="ORIGINALWIDTH" val="2.06252"/>
  <p:tag name="EMFCHILD" val="True"/>
</p:tagLst>
</file>

<file path=ppt/tags/tag939.xml><?xml version="1.0" encoding="utf-8"?>
<p:tagLst xmlns:a="http://schemas.openxmlformats.org/drawingml/2006/main" xmlns:r="http://schemas.openxmlformats.org/officeDocument/2006/relationships" xmlns:p="http://schemas.openxmlformats.org/presentationml/2006/main">
  <p:tag name="ORIGINALHEIGHT" val="2.31252"/>
  <p:tag name="ORIGINALWIDTH" val="2.56252"/>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4.875"/>
  <p:tag name="ORIGINALWIDTH" val="1.0625"/>
  <p:tag name="EMFCHILD" val="True"/>
</p:tagLst>
</file>

<file path=ppt/tags/tag940.xml><?xml version="1.0" encoding="utf-8"?>
<p:tagLst xmlns:a="http://schemas.openxmlformats.org/drawingml/2006/main" xmlns:r="http://schemas.openxmlformats.org/officeDocument/2006/relationships" xmlns:p="http://schemas.openxmlformats.org/presentationml/2006/main">
  <p:tag name="ORIGINALHEIGHT" val="4.68752"/>
  <p:tag name="ORIGINALWIDTH" val="1.06252"/>
  <p:tag name="EMFCHILD" val="True"/>
</p:tagLst>
</file>

<file path=ppt/tags/tag941.xml><?xml version="1.0" encoding="utf-8"?>
<p:tagLst xmlns:a="http://schemas.openxmlformats.org/drawingml/2006/main" xmlns:r="http://schemas.openxmlformats.org/officeDocument/2006/relationships" xmlns:p="http://schemas.openxmlformats.org/presentationml/2006/main">
  <p:tag name="ORIGINALHEIGHT" val="2.18752"/>
  <p:tag name="ORIGINALWIDTH" val="2.625"/>
  <p:tag name="EMFCHILD" val="True"/>
</p:tagLst>
</file>

<file path=ppt/tags/tag942.xml><?xml version="1.0" encoding="utf-8"?>
<p:tagLst xmlns:a="http://schemas.openxmlformats.org/drawingml/2006/main" xmlns:r="http://schemas.openxmlformats.org/officeDocument/2006/relationships" xmlns:p="http://schemas.openxmlformats.org/presentationml/2006/main">
  <p:tag name="ORIGINALHEIGHT" val="1.43752"/>
  <p:tag name="ORIGINALWIDTH" val="0.5625197"/>
  <p:tag name="EMFCHILD" val="True"/>
</p:tagLst>
</file>

<file path=ppt/tags/tag943.xml><?xml version="1.0" encoding="utf-8"?>
<p:tagLst xmlns:a="http://schemas.openxmlformats.org/drawingml/2006/main" xmlns:r="http://schemas.openxmlformats.org/officeDocument/2006/relationships" xmlns:p="http://schemas.openxmlformats.org/presentationml/2006/main">
  <p:tag name="ORIGINALHEIGHT" val="3"/>
  <p:tag name="ORIGINALWIDTH" val="1.375"/>
  <p:tag name="EMFCHILD" val="True"/>
</p:tagLst>
</file>

<file path=ppt/tags/tag944.xml><?xml version="1.0" encoding="utf-8"?>
<p:tagLst xmlns:a="http://schemas.openxmlformats.org/drawingml/2006/main" xmlns:r="http://schemas.openxmlformats.org/officeDocument/2006/relationships" xmlns:p="http://schemas.openxmlformats.org/presentationml/2006/main">
  <p:tag name="ORIGINALHEIGHT" val="4.68752"/>
  <p:tag name="ORIGINALWIDTH" val="1.06252"/>
  <p:tag name="EMFCHILD" val="True"/>
</p:tagLst>
</file>

<file path=ppt/tags/tag945.xml><?xml version="1.0" encoding="utf-8"?>
<p:tagLst xmlns:a="http://schemas.openxmlformats.org/drawingml/2006/main" xmlns:r="http://schemas.openxmlformats.org/officeDocument/2006/relationships" xmlns:p="http://schemas.openxmlformats.org/presentationml/2006/main">
  <p:tag name="ORIGINALHEIGHT" val="4.68752"/>
  <p:tag name="ORIGINALWIDTH" val="0.625"/>
  <p:tag name="EMFCHILD" val="True"/>
</p:tagLst>
</file>

<file path=ppt/tags/tag946.xml><?xml version="1.0" encoding="utf-8"?>
<p:tagLst xmlns:a="http://schemas.openxmlformats.org/drawingml/2006/main" xmlns:r="http://schemas.openxmlformats.org/officeDocument/2006/relationships" xmlns:p="http://schemas.openxmlformats.org/presentationml/2006/main">
  <p:tag name="ORIGINALHEIGHT" val="1.43752"/>
  <p:tag name="ORIGINALWIDTH" val="0.5"/>
  <p:tag name="EMFCHILD" val="True"/>
</p:tagLst>
</file>

<file path=ppt/tags/tag947.xml><?xml version="1.0" encoding="utf-8"?>
<p:tagLst xmlns:a="http://schemas.openxmlformats.org/drawingml/2006/main" xmlns:r="http://schemas.openxmlformats.org/officeDocument/2006/relationships" xmlns:p="http://schemas.openxmlformats.org/presentationml/2006/main">
  <p:tag name="ORIGINALHEIGHT" val="2.18752"/>
  <p:tag name="ORIGINALWIDTH" val="2.56252"/>
  <p:tag name="EMFCHILD" val="True"/>
</p:tagLst>
</file>

<file path=ppt/tags/tag948.xml><?xml version="1.0" encoding="utf-8"?>
<p:tagLst xmlns:a="http://schemas.openxmlformats.org/drawingml/2006/main" xmlns:r="http://schemas.openxmlformats.org/officeDocument/2006/relationships" xmlns:p="http://schemas.openxmlformats.org/presentationml/2006/main">
  <p:tag name="ORIGINALHEIGHT" val="4.68752"/>
  <p:tag name="ORIGINALWIDTH" val="1.06252"/>
  <p:tag name="EMFCHILD" val="True"/>
</p:tagLst>
</file>

<file path=ppt/tags/tag949.xml><?xml version="1.0" encoding="utf-8"?>
<p:tagLst xmlns:a="http://schemas.openxmlformats.org/drawingml/2006/main" xmlns:r="http://schemas.openxmlformats.org/officeDocument/2006/relationships" xmlns:p="http://schemas.openxmlformats.org/presentationml/2006/main">
  <p:tag name="ORIGINALHEIGHT" val="3"/>
  <p:tag name="ORIGINALWIDTH" val="1.375"/>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0.1562598"/>
  <p:tag name="ORIGINALWIDTH" val="1.65626"/>
  <p:tag name="EMFCHILD" val="True"/>
</p:tagLst>
</file>

<file path=ppt/tags/tag950.xml><?xml version="1.0" encoding="utf-8"?>
<p:tagLst xmlns:a="http://schemas.openxmlformats.org/drawingml/2006/main" xmlns:r="http://schemas.openxmlformats.org/officeDocument/2006/relationships" xmlns:p="http://schemas.openxmlformats.org/presentationml/2006/main">
  <p:tag name="ORIGINALHEIGHT" val="4.68752"/>
  <p:tag name="ORIGINALWIDTH" val="1.06252"/>
  <p:tag name="EMFCHILD" val="True"/>
</p:tagLst>
</file>

<file path=ppt/tags/tag951.xml><?xml version="1.0" encoding="utf-8"?>
<p:tagLst xmlns:a="http://schemas.openxmlformats.org/drawingml/2006/main" xmlns:r="http://schemas.openxmlformats.org/officeDocument/2006/relationships" xmlns:p="http://schemas.openxmlformats.org/presentationml/2006/main">
  <p:tag name="ORIGINALHEIGHT" val="2.68752"/>
  <p:tag name="ORIGINALWIDTH" val="2.31252"/>
  <p:tag name="EMFCHILD" val="True"/>
</p:tagLst>
</file>

<file path=ppt/tags/tag952.xml><?xml version="1.0" encoding="utf-8"?>
<p:tagLst xmlns:a="http://schemas.openxmlformats.org/drawingml/2006/main" xmlns:r="http://schemas.openxmlformats.org/officeDocument/2006/relationships" xmlns:p="http://schemas.openxmlformats.org/presentationml/2006/main">
  <p:tag name="ORIGINALHEIGHT" val="3.375"/>
  <p:tag name="ORIGINALWIDTH" val="3.31252"/>
  <p:tag name="EMFCHILD" val="True"/>
</p:tagLst>
</file>

<file path=ppt/tags/tag953.xml><?xml version="1.0" encoding="utf-8"?>
<p:tagLst xmlns:a="http://schemas.openxmlformats.org/drawingml/2006/main" xmlns:r="http://schemas.openxmlformats.org/officeDocument/2006/relationships" xmlns:p="http://schemas.openxmlformats.org/presentationml/2006/main">
  <p:tag name="ORIGINALHEIGHT" val="2.06252"/>
  <p:tag name="ORIGINALWIDTH" val="1.125"/>
  <p:tag name="EMFCHILD" val="True"/>
</p:tagLst>
</file>

<file path=ppt/tags/tag954.xml><?xml version="1.0" encoding="utf-8"?>
<p:tagLst xmlns:a="http://schemas.openxmlformats.org/drawingml/2006/main" xmlns:r="http://schemas.openxmlformats.org/officeDocument/2006/relationships" xmlns:p="http://schemas.openxmlformats.org/presentationml/2006/main">
  <p:tag name="ORIGINALHEIGHT" val="0.1875197"/>
  <p:tag name="ORIGINALWIDTH" val="2.81252"/>
  <p:tag name="EMFCHILD" val="True"/>
</p:tagLst>
</file>

<file path=ppt/tags/tag955.xml><?xml version="1.0" encoding="utf-8"?>
<p:tagLst xmlns:a="http://schemas.openxmlformats.org/drawingml/2006/main" xmlns:r="http://schemas.openxmlformats.org/officeDocument/2006/relationships" xmlns:p="http://schemas.openxmlformats.org/presentationml/2006/main">
  <p:tag name="ORIGINALHEIGHT" val="2.06252"/>
  <p:tag name="ORIGINALWIDTH" val="3.56252"/>
  <p:tag name="EMFCHILD" val="True"/>
</p:tagLst>
</file>

<file path=ppt/tags/tag956.xml><?xml version="1.0" encoding="utf-8"?>
<p:tagLst xmlns:a="http://schemas.openxmlformats.org/drawingml/2006/main" xmlns:r="http://schemas.openxmlformats.org/officeDocument/2006/relationships" xmlns:p="http://schemas.openxmlformats.org/presentationml/2006/main">
  <p:tag name="ORIGINALHEIGHT" val="3.125"/>
  <p:tag name="ORIGINALWIDTH" val="0.9375197"/>
  <p:tag name="EMFCHILD" val="True"/>
</p:tagLst>
</file>

<file path=ppt/tags/tag957.xml><?xml version="1.0" encoding="utf-8"?>
<p:tagLst xmlns:a="http://schemas.openxmlformats.org/drawingml/2006/main" xmlns:r="http://schemas.openxmlformats.org/officeDocument/2006/relationships" xmlns:p="http://schemas.openxmlformats.org/presentationml/2006/main">
  <p:tag name="ORIGINALHEIGHT" val="2.06252"/>
  <p:tag name="ORIGINALWIDTH" val="2.25"/>
  <p:tag name="EMFCHILD" val="True"/>
</p:tagLst>
</file>

<file path=ppt/tags/tag958.xml><?xml version="1.0" encoding="utf-8"?>
<p:tagLst xmlns:a="http://schemas.openxmlformats.org/drawingml/2006/main" xmlns:r="http://schemas.openxmlformats.org/officeDocument/2006/relationships" xmlns:p="http://schemas.openxmlformats.org/presentationml/2006/main">
  <p:tag name="ORIGINALHEIGHT" val="1.5"/>
  <p:tag name="ORIGINALWIDTH" val="2.25"/>
  <p:tag name="EMFCHILD" val="True"/>
</p:tagLst>
</file>

<file path=ppt/tags/tag959.xml><?xml version="1.0" encoding="utf-8"?>
<p:tagLst xmlns:a="http://schemas.openxmlformats.org/drawingml/2006/main" xmlns:r="http://schemas.openxmlformats.org/officeDocument/2006/relationships" xmlns:p="http://schemas.openxmlformats.org/presentationml/2006/main">
  <p:tag name="ORIGINALHEIGHT" val="4.68752"/>
  <p:tag name="ORIGINALWIDTH" val="0.625"/>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3.125"/>
  <p:tag name="ORIGINALWIDTH" val="1.40626"/>
  <p:tag name="EMFCHILD" val="True"/>
</p:tagLst>
</file>

<file path=ppt/tags/tag960.xml><?xml version="1.0" encoding="utf-8"?>
<p:tagLst xmlns:a="http://schemas.openxmlformats.org/drawingml/2006/main" xmlns:r="http://schemas.openxmlformats.org/officeDocument/2006/relationships" xmlns:p="http://schemas.openxmlformats.org/presentationml/2006/main">
  <p:tag name="ORIGINALHEIGHT" val="3.31252"/>
  <p:tag name="ORIGINALWIDTH" val="3.375"/>
  <p:tag name="EMFCHILD" val="True"/>
</p:tagLst>
</file>

<file path=ppt/tags/tag961.xml><?xml version="1.0" encoding="utf-8"?>
<p:tagLst xmlns:a="http://schemas.openxmlformats.org/drawingml/2006/main" xmlns:r="http://schemas.openxmlformats.org/officeDocument/2006/relationships" xmlns:p="http://schemas.openxmlformats.org/presentationml/2006/main">
  <p:tag name="ORIGINALHEIGHT" val="1.5"/>
  <p:tag name="ORIGINALWIDTH" val="1.93752"/>
  <p:tag name="EMFCHILD" val="True"/>
</p:tagLst>
</file>

<file path=ppt/tags/tag962.xml><?xml version="1.0" encoding="utf-8"?>
<p:tagLst xmlns:a="http://schemas.openxmlformats.org/drawingml/2006/main" xmlns:r="http://schemas.openxmlformats.org/officeDocument/2006/relationships" xmlns:p="http://schemas.openxmlformats.org/presentationml/2006/main">
  <p:tag name="ORIGINALHEIGHT" val="3.31252"/>
  <p:tag name="ORIGINALWIDTH" val="2.56252"/>
  <p:tag name="EMFCHILD" val="True"/>
</p:tagLst>
</file>

<file path=ppt/tags/tag963.xml><?xml version="1.0" encoding="utf-8"?>
<p:tagLst xmlns:a="http://schemas.openxmlformats.org/drawingml/2006/main" xmlns:r="http://schemas.openxmlformats.org/officeDocument/2006/relationships" xmlns:p="http://schemas.openxmlformats.org/presentationml/2006/main">
  <p:tag name="ORIGINALHEIGHT" val="1.43752"/>
  <p:tag name="ORIGINALWIDTH" val="1.31252"/>
  <p:tag name="EMFCHILD" val="True"/>
</p:tagLst>
</file>

<file path=ppt/tags/tag964.xml><?xml version="1.0" encoding="utf-8"?>
<p:tagLst xmlns:a="http://schemas.openxmlformats.org/drawingml/2006/main" xmlns:r="http://schemas.openxmlformats.org/officeDocument/2006/relationships" xmlns:p="http://schemas.openxmlformats.org/presentationml/2006/main">
  <p:tag name="ORIGINALHEIGHT" val="0.5"/>
  <p:tag name="ORIGINALWIDTH" val="0.5"/>
  <p:tag name="EMFCHILD" val="True"/>
</p:tagLst>
</file>

<file path=ppt/tags/tag965.xml><?xml version="1.0" encoding="utf-8"?>
<p:tagLst xmlns:a="http://schemas.openxmlformats.org/drawingml/2006/main" xmlns:r="http://schemas.openxmlformats.org/officeDocument/2006/relationships" xmlns:p="http://schemas.openxmlformats.org/presentationml/2006/main">
  <p:tag name="ORIGINALHEIGHT" val="4.25"/>
  <p:tag name="ORIGINALWIDTH" val="2.25"/>
  <p:tag name="EMFCHILD" val="True"/>
</p:tagLst>
</file>

<file path=ppt/tags/tag966.xml><?xml version="1.0" encoding="utf-8"?>
<p:tagLst xmlns:a="http://schemas.openxmlformats.org/drawingml/2006/main" xmlns:r="http://schemas.openxmlformats.org/officeDocument/2006/relationships" xmlns:p="http://schemas.openxmlformats.org/presentationml/2006/main">
  <p:tag name="ORIGINALHEIGHT" val="4.68752"/>
  <p:tag name="ORIGINALWIDTH" val="1.06252"/>
  <p:tag name="EMFCHILD" val="True"/>
</p:tagLst>
</file>

<file path=ppt/tags/tag967.xml><?xml version="1.0" encoding="utf-8"?>
<p:tagLst xmlns:a="http://schemas.openxmlformats.org/drawingml/2006/main" xmlns:r="http://schemas.openxmlformats.org/officeDocument/2006/relationships" xmlns:p="http://schemas.openxmlformats.org/presentationml/2006/main">
  <p:tag name="ORIGINALHEIGHT" val="2.125"/>
  <p:tag name="ORIGINALWIDTH" val="2.625"/>
  <p:tag name="EMFCHILD" val="True"/>
</p:tagLst>
</file>

<file path=ppt/tags/tag968.xml><?xml version="1.0" encoding="utf-8"?>
<p:tagLst xmlns:a="http://schemas.openxmlformats.org/drawingml/2006/main" xmlns:r="http://schemas.openxmlformats.org/officeDocument/2006/relationships" xmlns:p="http://schemas.openxmlformats.org/presentationml/2006/main">
  <p:tag name="ORIGINALHEIGHT" val="1.375"/>
  <p:tag name="ORIGINALWIDTH" val="0.5625197"/>
  <p:tag name="EMFCHILD" val="True"/>
</p:tagLst>
</file>

<file path=ppt/tags/tag969.xml><?xml version="1.0" encoding="utf-8"?>
<p:tagLst xmlns:a="http://schemas.openxmlformats.org/drawingml/2006/main" xmlns:r="http://schemas.openxmlformats.org/officeDocument/2006/relationships" xmlns:p="http://schemas.openxmlformats.org/presentationml/2006/main">
  <p:tag name="ORIGINALHEIGHT" val="2.125"/>
  <p:tag name="ORIGINALWIDTH" val="2.81252"/>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4.875"/>
  <p:tag name="ORIGINALWIDTH" val="1.0625"/>
  <p:tag name="EMFCHILD" val="True"/>
</p:tagLst>
</file>

<file path=ppt/tags/tag970.xml><?xml version="1.0" encoding="utf-8"?>
<p:tagLst xmlns:a="http://schemas.openxmlformats.org/drawingml/2006/main" xmlns:r="http://schemas.openxmlformats.org/officeDocument/2006/relationships" xmlns:p="http://schemas.openxmlformats.org/presentationml/2006/main">
  <p:tag name="ORIGINALHEIGHT" val="1.375"/>
  <p:tag name="ORIGINALWIDTH" val="0.5625197"/>
  <p:tag name="EMFCHILD" val="True"/>
</p:tagLst>
</file>

<file path=ppt/tags/tag971.xml><?xml version="1.0" encoding="utf-8"?>
<p:tagLst xmlns:a="http://schemas.openxmlformats.org/drawingml/2006/main" xmlns:r="http://schemas.openxmlformats.org/officeDocument/2006/relationships" xmlns:p="http://schemas.openxmlformats.org/presentationml/2006/main">
  <p:tag name="ORIGINALHEIGHT" val="3"/>
  <p:tag name="ORIGINALWIDTH" val="1.43752"/>
  <p:tag name="EMFCHILD" val="True"/>
</p:tagLst>
</file>

<file path=ppt/tags/tag972.xml><?xml version="1.0" encoding="utf-8"?>
<p:tagLst xmlns:a="http://schemas.openxmlformats.org/drawingml/2006/main" xmlns:r="http://schemas.openxmlformats.org/officeDocument/2006/relationships" xmlns:p="http://schemas.openxmlformats.org/presentationml/2006/main">
  <p:tag name="ORIGINALHEIGHT" val="4.68752"/>
  <p:tag name="ORIGINALWIDTH" val="1.06252"/>
  <p:tag name="EMFCHILD" val="True"/>
</p:tagLst>
</file>

<file path=ppt/tags/tag973.xml><?xml version="1.0" encoding="utf-8"?>
<p:tagLst xmlns:a="http://schemas.openxmlformats.org/drawingml/2006/main" xmlns:r="http://schemas.openxmlformats.org/officeDocument/2006/relationships" xmlns:p="http://schemas.openxmlformats.org/presentationml/2006/main">
  <p:tag name="ORIGINALHEIGHT" val="4.68752"/>
  <p:tag name="ORIGINALWIDTH" val="0.625"/>
  <p:tag name="EMFCHILD" val="True"/>
</p:tagLst>
</file>

<file path=ppt/tags/tag974.xml><?xml version="1.0" encoding="utf-8"?>
<p:tagLst xmlns:a="http://schemas.openxmlformats.org/drawingml/2006/main" xmlns:r="http://schemas.openxmlformats.org/officeDocument/2006/relationships" xmlns:p="http://schemas.openxmlformats.org/presentationml/2006/main">
  <p:tag name="ORIGINALHEIGHT" val="1.375"/>
  <p:tag name="ORIGINALWIDTH" val="0.5625197"/>
  <p:tag name="EMFCHILD" val="True"/>
</p:tagLst>
</file>

<file path=ppt/tags/tag975.xml><?xml version="1.0" encoding="utf-8"?>
<p:tagLst xmlns:a="http://schemas.openxmlformats.org/drawingml/2006/main" xmlns:r="http://schemas.openxmlformats.org/officeDocument/2006/relationships" xmlns:p="http://schemas.openxmlformats.org/presentationml/2006/main">
  <p:tag name="ORIGINALHEIGHT" val="2.18752"/>
  <p:tag name="ORIGINALWIDTH" val="2.06252"/>
  <p:tag name="EMFCHILD" val="True"/>
</p:tagLst>
</file>

<file path=ppt/tags/tag976.xml><?xml version="1.0" encoding="utf-8"?>
<p:tagLst xmlns:a="http://schemas.openxmlformats.org/drawingml/2006/main" xmlns:r="http://schemas.openxmlformats.org/officeDocument/2006/relationships" xmlns:p="http://schemas.openxmlformats.org/presentationml/2006/main">
  <p:tag name="ORIGINALHEIGHT" val="2.93752"/>
  <p:tag name="ORIGINALWIDTH" val="1.43752"/>
  <p:tag name="EMFCHILD" val="True"/>
</p:tagLst>
</file>

<file path=ppt/tags/tag977.xml><?xml version="1.0" encoding="utf-8"?>
<p:tagLst xmlns:a="http://schemas.openxmlformats.org/drawingml/2006/main" xmlns:r="http://schemas.openxmlformats.org/officeDocument/2006/relationships" xmlns:p="http://schemas.openxmlformats.org/presentationml/2006/main">
  <p:tag name="ORIGINALHEIGHT" val="3.25"/>
  <p:tag name="ORIGINALWIDTH" val="2.25"/>
  <p:tag name="EMFCHILD" val="True"/>
</p:tagLst>
</file>

<file path=ppt/tags/tag978.xml><?xml version="1.0" encoding="utf-8"?>
<p:tagLst xmlns:a="http://schemas.openxmlformats.org/drawingml/2006/main" xmlns:r="http://schemas.openxmlformats.org/officeDocument/2006/relationships" xmlns:p="http://schemas.openxmlformats.org/presentationml/2006/main">
  <p:tag name="ORIGINALHEIGHT" val="2.18752"/>
  <p:tag name="ORIGINALWIDTH" val="1.75"/>
  <p:tag name="EMFCHILD" val="True"/>
</p:tagLst>
</file>

<file path=ppt/tags/tag979.xml><?xml version="1.0" encoding="utf-8"?>
<p:tagLst xmlns:a="http://schemas.openxmlformats.org/drawingml/2006/main" xmlns:r="http://schemas.openxmlformats.org/officeDocument/2006/relationships" xmlns:p="http://schemas.openxmlformats.org/presentationml/2006/main">
  <p:tag name="ORIGINALHEIGHT" val="2.06252"/>
  <p:tag name="ORIGINALWIDTH" val="1.56252"/>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2.8125"/>
  <p:tag name="ORIGINALWIDTH" val="2.28126"/>
  <p:tag name="EMFCHILD" val="True"/>
</p:tagLst>
</file>

<file path=ppt/tags/tag980.xml><?xml version="1.0" encoding="utf-8"?>
<p:tagLst xmlns:a="http://schemas.openxmlformats.org/drawingml/2006/main" xmlns:r="http://schemas.openxmlformats.org/officeDocument/2006/relationships" xmlns:p="http://schemas.openxmlformats.org/presentationml/2006/main">
  <p:tag name="ORIGINALHEIGHT" val="2.06252"/>
  <p:tag name="ORIGINALWIDTH" val="3.125"/>
  <p:tag name="EMFCHILD" val="True"/>
</p:tagLst>
</file>

<file path=ppt/tags/tag981.xml><?xml version="1.0" encoding="utf-8"?>
<p:tagLst xmlns:a="http://schemas.openxmlformats.org/drawingml/2006/main" xmlns:r="http://schemas.openxmlformats.org/officeDocument/2006/relationships" xmlns:p="http://schemas.openxmlformats.org/presentationml/2006/main">
  <p:tag name="ORIGINALHEIGHT" val="3.125"/>
  <p:tag name="ORIGINALWIDTH" val="1"/>
  <p:tag name="EMFCHILD" val="True"/>
</p:tagLst>
</file>

<file path=ppt/tags/tag982.xml><?xml version="1.0" encoding="utf-8"?>
<p:tagLst xmlns:a="http://schemas.openxmlformats.org/drawingml/2006/main" xmlns:r="http://schemas.openxmlformats.org/officeDocument/2006/relationships" xmlns:p="http://schemas.openxmlformats.org/presentationml/2006/main">
  <p:tag name="ORIGINALHEIGHT" val="2.18752"/>
  <p:tag name="ORIGINALWIDTH" val="1.5"/>
  <p:tag name="EMFCHILD" val="True"/>
</p:tagLst>
</file>

<file path=ppt/tags/tag983.xml><?xml version="1.0" encoding="utf-8"?>
<p:tagLst xmlns:a="http://schemas.openxmlformats.org/drawingml/2006/main" xmlns:r="http://schemas.openxmlformats.org/officeDocument/2006/relationships" xmlns:p="http://schemas.openxmlformats.org/presentationml/2006/main">
  <p:tag name="ORIGINALHEIGHT" val="2.18752"/>
  <p:tag name="ORIGINALWIDTH" val="1.75"/>
  <p:tag name="EMFCHILD" val="True"/>
</p:tagLst>
</file>

<file path=ppt/tags/tag984.xml><?xml version="1.0" encoding="utf-8"?>
<p:tagLst xmlns:a="http://schemas.openxmlformats.org/drawingml/2006/main" xmlns:r="http://schemas.openxmlformats.org/officeDocument/2006/relationships" xmlns:p="http://schemas.openxmlformats.org/presentationml/2006/main">
  <p:tag name="ORIGINALHEIGHT" val="3.25"/>
  <p:tag name="ORIGINALWIDTH" val="2.625"/>
  <p:tag name="EMFCHILD" val="True"/>
</p:tagLst>
</file>

<file path=ppt/tags/tag985.xml><?xml version="1.0" encoding="utf-8"?>
<p:tagLst xmlns:a="http://schemas.openxmlformats.org/drawingml/2006/main" xmlns:r="http://schemas.openxmlformats.org/officeDocument/2006/relationships" xmlns:p="http://schemas.openxmlformats.org/presentationml/2006/main">
  <p:tag name="ORIGINALHEIGHT" val="1.375"/>
  <p:tag name="ORIGINALWIDTH" val="1.31252"/>
  <p:tag name="EMFCHILD" val="True"/>
</p:tagLst>
</file>

<file path=ppt/tags/tag986.xml><?xml version="1.0" encoding="utf-8"?>
<p:tagLst xmlns:a="http://schemas.openxmlformats.org/drawingml/2006/main" xmlns:r="http://schemas.openxmlformats.org/officeDocument/2006/relationships" xmlns:p="http://schemas.openxmlformats.org/presentationml/2006/main">
  <p:tag name="ORIGINALHEIGHT" val="4.625"/>
  <p:tag name="ORIGINALWIDTH" val="1.06252"/>
  <p:tag name="EMFCHILD" val="True"/>
</p:tagLst>
</file>

<file path=ppt/tags/tag987.xml><?xml version="1.0" encoding="utf-8"?>
<p:tagLst xmlns:a="http://schemas.openxmlformats.org/drawingml/2006/main" xmlns:r="http://schemas.openxmlformats.org/officeDocument/2006/relationships" xmlns:p="http://schemas.openxmlformats.org/presentationml/2006/main">
  <p:tag name="ORIGINALHEIGHT" val="2.125"/>
  <p:tag name="ORIGINALWIDTH" val="2.56252"/>
  <p:tag name="EMFCHILD" val="True"/>
</p:tagLst>
</file>

<file path=ppt/tags/tag988.xml><?xml version="1.0" encoding="utf-8"?>
<p:tagLst xmlns:a="http://schemas.openxmlformats.org/drawingml/2006/main" xmlns:r="http://schemas.openxmlformats.org/officeDocument/2006/relationships" xmlns:p="http://schemas.openxmlformats.org/presentationml/2006/main">
  <p:tag name="ORIGINALHEIGHT" val="1.375"/>
  <p:tag name="ORIGINALWIDTH" val="0.5625197"/>
  <p:tag name="EMFCHILD" val="True"/>
</p:tagLst>
</file>

<file path=ppt/tags/tag989.xml><?xml version="1.0" encoding="utf-8"?>
<p:tagLst xmlns:a="http://schemas.openxmlformats.org/drawingml/2006/main" xmlns:r="http://schemas.openxmlformats.org/officeDocument/2006/relationships" xmlns:p="http://schemas.openxmlformats.org/presentationml/2006/main">
  <p:tag name="ORIGINALHEIGHT" val="3.18752"/>
  <p:tag name="ORIGINALWIDTH" val="3.125"/>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3.8125"/>
  <p:tag name="ORIGINALWIDTH" val="3.6875"/>
  <p:tag name="EMFCHILD" val="True"/>
</p:tagLst>
</file>

<file path=ppt/tags/tag990.xml><?xml version="1.0" encoding="utf-8"?>
<p:tagLst xmlns:a="http://schemas.openxmlformats.org/drawingml/2006/main" xmlns:r="http://schemas.openxmlformats.org/officeDocument/2006/relationships" xmlns:p="http://schemas.openxmlformats.org/presentationml/2006/main">
  <p:tag name="ORIGINALHEIGHT" val="4.625"/>
  <p:tag name="ORIGINALWIDTH" val="1.06252"/>
  <p:tag name="EMFCHILD" val="True"/>
</p:tagLst>
</file>

<file path=ppt/tags/tag991.xml><?xml version="1.0" encoding="utf-8"?>
<p:tagLst xmlns:a="http://schemas.openxmlformats.org/drawingml/2006/main" xmlns:r="http://schemas.openxmlformats.org/officeDocument/2006/relationships" xmlns:p="http://schemas.openxmlformats.org/presentationml/2006/main">
  <p:tag name="ORIGINALHEIGHT" val="1.125"/>
  <p:tag name="ORIGINALWIDTH" val="3.06252"/>
  <p:tag name="EMFCHILD" val="True"/>
</p:tagLst>
</file>

<file path=ppt/tags/tag992.xml><?xml version="1.0" encoding="utf-8"?>
<p:tagLst xmlns:a="http://schemas.openxmlformats.org/drawingml/2006/main" xmlns:r="http://schemas.openxmlformats.org/officeDocument/2006/relationships" xmlns:p="http://schemas.openxmlformats.org/presentationml/2006/main">
  <p:tag name="ORIGINALHEIGHT" val="14"/>
  <p:tag name="ORIGINALWIDTH" val="2.31252"/>
  <p:tag name="EMFCHILD" val="True"/>
</p:tagLst>
</file>

<file path=ppt/tags/tag993.xml><?xml version="1.0" encoding="utf-8"?>
<p:tagLst xmlns:a="http://schemas.openxmlformats.org/drawingml/2006/main" xmlns:r="http://schemas.openxmlformats.org/officeDocument/2006/relationships" xmlns:p="http://schemas.openxmlformats.org/presentationml/2006/main">
  <p:tag name="ORIGINALHEIGHT" val="2.125"/>
  <p:tag name="ORIGINALWIDTH" val="4.06252"/>
  <p:tag name="EMFCHILD" val="True"/>
</p:tagLst>
</file>

<file path=ppt/tags/tag994.xml><?xml version="1.0" encoding="utf-8"?>
<p:tagLst xmlns:a="http://schemas.openxmlformats.org/drawingml/2006/main" xmlns:r="http://schemas.openxmlformats.org/officeDocument/2006/relationships" xmlns:p="http://schemas.openxmlformats.org/presentationml/2006/main">
  <p:tag name="ORIGINALHEIGHT" val="1.375"/>
  <p:tag name="ORIGINALWIDTH" val="0.5625197"/>
  <p:tag name="EMFCHILD" val="True"/>
</p:tagLst>
</file>

<file path=ppt/tags/tag995.xml><?xml version="1.0" encoding="utf-8"?>
<p:tagLst xmlns:a="http://schemas.openxmlformats.org/drawingml/2006/main" xmlns:r="http://schemas.openxmlformats.org/officeDocument/2006/relationships" xmlns:p="http://schemas.openxmlformats.org/presentationml/2006/main">
  <p:tag name="ORIGINALHEIGHT" val="2.125"/>
  <p:tag name="ORIGINALWIDTH" val="2.56252"/>
  <p:tag name="EMFCHILD" val="True"/>
</p:tagLst>
</file>

<file path=ppt/tags/tag996.xml><?xml version="1.0" encoding="utf-8"?>
<p:tagLst xmlns:a="http://schemas.openxmlformats.org/drawingml/2006/main" xmlns:r="http://schemas.openxmlformats.org/officeDocument/2006/relationships" xmlns:p="http://schemas.openxmlformats.org/presentationml/2006/main">
  <p:tag name="ORIGINALHEIGHT" val="2.75"/>
  <p:tag name="ORIGINALWIDTH" val="2.31252"/>
  <p:tag name="EMFCHILD" val="True"/>
</p:tagLst>
</file>

<file path=ppt/tags/tag997.xml><?xml version="1.0" encoding="utf-8"?>
<p:tagLst xmlns:a="http://schemas.openxmlformats.org/drawingml/2006/main" xmlns:r="http://schemas.openxmlformats.org/officeDocument/2006/relationships" xmlns:p="http://schemas.openxmlformats.org/presentationml/2006/main">
  <p:tag name="ORIGINALHEIGHT" val="3.375"/>
  <p:tag name="ORIGINALWIDTH" val="3.25"/>
  <p:tag name="EMFCHILD" val="True"/>
</p:tagLst>
</file>

<file path=ppt/tags/tag998.xml><?xml version="1.0" encoding="utf-8"?>
<p:tagLst xmlns:a="http://schemas.openxmlformats.org/drawingml/2006/main" xmlns:r="http://schemas.openxmlformats.org/officeDocument/2006/relationships" xmlns:p="http://schemas.openxmlformats.org/presentationml/2006/main">
  <p:tag name="ORIGINALHEIGHT" val="2.18752"/>
  <p:tag name="ORIGINALWIDTH" val="2.375"/>
  <p:tag name="EMFCHILD" val="True"/>
</p:tagLst>
</file>

<file path=ppt/tags/tag999.xml><?xml version="1.0" encoding="utf-8"?>
<p:tagLst xmlns:a="http://schemas.openxmlformats.org/drawingml/2006/main" xmlns:r="http://schemas.openxmlformats.org/officeDocument/2006/relationships" xmlns:p="http://schemas.openxmlformats.org/presentationml/2006/main">
  <p:tag name="ORIGINALHEIGHT" val="3.25"/>
  <p:tag name="ORIGINALWIDTH" val="2.18752"/>
  <p:tag name="EMFCHILD" val="True"/>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12CBE4F6A9B14EB71F051F47931DD4" ma:contentTypeVersion="5" ma:contentTypeDescription="Create a new document." ma:contentTypeScope="" ma:versionID="0eb5641496871b9d3432469099f3583b">
  <xsd:schema xmlns:xsd="http://www.w3.org/2001/XMLSchema" xmlns:xs="http://www.w3.org/2001/XMLSchema" xmlns:p="http://schemas.microsoft.com/office/2006/metadata/properties" xmlns:ns3="bc6f3dea-00c1-48ea-8227-333e0b3a490d" xmlns:ns4="47f2d8ff-c631-4a79-a617-e4f883c0748c" targetNamespace="http://schemas.microsoft.com/office/2006/metadata/properties" ma:root="true" ma:fieldsID="295e53b52c23ba65df71fddbd351c06d" ns3:_="" ns4:_="">
    <xsd:import namespace="bc6f3dea-00c1-48ea-8227-333e0b3a490d"/>
    <xsd:import namespace="47f2d8ff-c631-4a79-a617-e4f883c0748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6f3dea-00c1-48ea-8227-333e0b3a490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2d8ff-c631-4a79-a617-e4f883c0748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C25C3B-C069-477C-9DCD-120187FE37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6f3dea-00c1-48ea-8227-333e0b3a490d"/>
    <ds:schemaRef ds:uri="47f2d8ff-c631-4a79-a617-e4f883c07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A6C0F7-0B58-4946-B63B-6C76A1B93A16}">
  <ds:schemaRefs>
    <ds:schemaRef ds:uri="http://www.w3.org/XML/1998/namespace"/>
    <ds:schemaRef ds:uri="http://schemas.microsoft.com/office/2006/documentManagement/types"/>
    <ds:schemaRef ds:uri="http://purl.org/dc/terms/"/>
    <ds:schemaRef ds:uri="http://purl.org/dc/elements/1.1/"/>
    <ds:schemaRef ds:uri="47f2d8ff-c631-4a79-a617-e4f883c0748c"/>
    <ds:schemaRef ds:uri="http://schemas.microsoft.com/office/2006/metadata/properties"/>
    <ds:schemaRef ds:uri="bc6f3dea-00c1-48ea-8227-333e0b3a490d"/>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62FA5EF6-BCE1-480D-8A98-31DFE3BD4F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5138</TotalTime>
  <Words>1122</Words>
  <Application>Microsoft Office PowerPoint</Application>
  <PresentationFormat>Widescreen</PresentationFormat>
  <Paragraphs>164</Paragraphs>
  <Slides>26</Slides>
  <Notes>12</Notes>
  <HiddenSlides>0</HiddenSlides>
  <MMClips>3</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26</vt:i4>
      </vt:variant>
    </vt:vector>
  </HeadingPairs>
  <TitlesOfParts>
    <vt:vector size="32" baseType="lpstr">
      <vt:lpstr>Arial</vt:lpstr>
      <vt:lpstr>Calibri</vt:lpstr>
      <vt:lpstr>Calibri Light</vt:lpstr>
      <vt:lpstr>Retrospect</vt:lpstr>
      <vt:lpstr>Office Theme</vt:lpstr>
      <vt:lpstr>1_Office Theme</vt:lpstr>
      <vt:lpstr>Hamilton Jacobi  Multi-Time Reachability</vt:lpstr>
      <vt:lpstr>Outline</vt:lpstr>
      <vt:lpstr>Motivation</vt:lpstr>
      <vt:lpstr>Problem Statement</vt:lpstr>
      <vt:lpstr>Problem Statement</vt:lpstr>
      <vt:lpstr>Problem Statement</vt:lpstr>
      <vt:lpstr>State of the art: HJ reachability analysis</vt:lpstr>
      <vt:lpstr>State of the art: HJ reachability analysis</vt:lpstr>
      <vt:lpstr>State of the art: HJ reachability analysis</vt:lpstr>
      <vt:lpstr>Theory: Multi-time reachability</vt:lpstr>
      <vt:lpstr>Theory: Multi-time reachability</vt:lpstr>
      <vt:lpstr>Theory: Multi-time reachability</vt:lpstr>
      <vt:lpstr>Theory: Multi-time reachability</vt:lpstr>
      <vt:lpstr>Theory: Multi-time reachability</vt:lpstr>
      <vt:lpstr>Results: Case 1</vt:lpstr>
      <vt:lpstr>Results: Case 2</vt:lpstr>
      <vt:lpstr>Results: Case 2</vt:lpstr>
      <vt:lpstr>Results: Case 2</vt:lpstr>
      <vt:lpstr>Results: Case 3</vt:lpstr>
      <vt:lpstr>Conclusion and Future work</vt:lpstr>
      <vt:lpstr>Thank You!</vt:lpstr>
      <vt:lpstr>Extra slides</vt:lpstr>
      <vt:lpstr>PowerPoint Presentation</vt:lpstr>
      <vt:lpstr>Boundary weirdness is a legit trajectory!</vt:lpstr>
      <vt:lpstr>Sharpness numerics</vt:lpstr>
      <vt:lpstr>Sharpness numerics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Hamilton Jacobi Multi-Time Reachability</dc:title>
  <dc:creator>Manan Mukesh Doshi</dc:creator>
  <cp:lastModifiedBy>Manan Mukesh Doshi</cp:lastModifiedBy>
  <cp:revision>17</cp:revision>
  <dcterms:created xsi:type="dcterms:W3CDTF">2022-11-18T14:47:50Z</dcterms:created>
  <dcterms:modified xsi:type="dcterms:W3CDTF">2022-12-21T16:04:36Z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0x0101009012CBE4F6A9B14EB71F051F47931DD4</vt:lpwstr>
  </property>
</Properties>
</file>